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notesSlides/notesSlide2.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1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20.xml" ContentType="application/vnd.openxmlformats-officedocument.presentationml.tags+xml"/>
  <Override PartName="/ppt/notesSlides/notesSlide19.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1" r:id="rId2"/>
    <p:sldMasterId id="2147483685" r:id="rId3"/>
  </p:sldMasterIdLst>
  <p:notesMasterIdLst>
    <p:notesMasterId r:id="rId30"/>
  </p:notesMasterIdLst>
  <p:sldIdLst>
    <p:sldId id="256" r:id="rId4"/>
    <p:sldId id="257" r:id="rId5"/>
    <p:sldId id="258" r:id="rId6"/>
    <p:sldId id="265" r:id="rId7"/>
    <p:sldId id="269" r:id="rId8"/>
    <p:sldId id="279" r:id="rId9"/>
    <p:sldId id="283" r:id="rId10"/>
    <p:sldId id="270" r:id="rId11"/>
    <p:sldId id="259" r:id="rId12"/>
    <p:sldId id="272" r:id="rId13"/>
    <p:sldId id="273" r:id="rId14"/>
    <p:sldId id="275" r:id="rId15"/>
    <p:sldId id="278" r:id="rId16"/>
    <p:sldId id="280" r:id="rId17"/>
    <p:sldId id="260" r:id="rId18"/>
    <p:sldId id="277" r:id="rId19"/>
    <p:sldId id="262" r:id="rId20"/>
    <p:sldId id="263" r:id="rId21"/>
    <p:sldId id="264" r:id="rId22"/>
    <p:sldId id="261" r:id="rId23"/>
    <p:sldId id="281" r:id="rId24"/>
    <p:sldId id="267" r:id="rId25"/>
    <p:sldId id="268" r:id="rId26"/>
    <p:sldId id="274" r:id="rId27"/>
    <p:sldId id="282" r:id="rId28"/>
    <p:sldId id="284" r:id="rId29"/>
  </p:sldIdLst>
  <p:sldSz cx="12192000" cy="6858000"/>
  <p:notesSz cx="6858000" cy="9144000"/>
  <p:custDataLst>
    <p:tags r:id="rId3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CFE"/>
    <a:srgbClr val="3F3F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27" autoAdjust="0"/>
    <p:restoredTop sz="96314" autoAdjust="0"/>
  </p:normalViewPr>
  <p:slideViewPr>
    <p:cSldViewPr snapToGrid="0">
      <p:cViewPr varScale="1">
        <p:scale>
          <a:sx n="108" d="100"/>
          <a:sy n="108" d="100"/>
        </p:scale>
        <p:origin x="732" y="114"/>
      </p:cViewPr>
      <p:guideLst>
        <p:guide orient="horz" pos="2160"/>
        <p:guide pos="3840"/>
      </p:guideLst>
    </p:cSldViewPr>
  </p:slideViewPr>
  <p:notesTextViewPr>
    <p:cViewPr>
      <p:scale>
        <a:sx n="1" d="1"/>
        <a:sy n="1" d="1"/>
      </p:scale>
      <p:origin x="0" y="0"/>
    </p:cViewPr>
  </p:notesTextViewPr>
  <p:sorterViewPr>
    <p:cViewPr>
      <p:scale>
        <a:sx n="33" d="100"/>
        <a:sy n="33"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microsoft.com/office/2015/10/relationships/revisionInfo" Target="revisionInfo.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gs" Target="tags/tag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7EC0D1-9A04-4044-A98A-C94A62010B94}" type="datetimeFigureOut">
              <a:rPr lang="zh-CN" altLang="en-US" smtClean="0"/>
              <a:t>2023/1/30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99CCA5-1416-4593-A8F5-D837BCF497AF}" type="slidenum">
              <a:rPr lang="zh-CN" altLang="en-US" smtClean="0"/>
              <a:t>‹#›</a:t>
            </a:fld>
            <a:endParaRPr lang="zh-CN" altLang="en-US"/>
          </a:p>
        </p:txBody>
      </p:sp>
    </p:spTree>
    <p:extLst>
      <p:ext uri="{BB962C8B-B14F-4D97-AF65-F5344CB8AC3E}">
        <p14:creationId xmlns:p14="http://schemas.microsoft.com/office/powerpoint/2010/main" val="150786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99CCA5-1416-4593-A8F5-D837BCF497AF}" type="slidenum">
              <a:rPr lang="zh-CN" altLang="en-US" smtClean="0"/>
              <a:t>1</a:t>
            </a:fld>
            <a:endParaRPr lang="zh-CN" altLang="en-US"/>
          </a:p>
        </p:txBody>
      </p:sp>
    </p:spTree>
    <p:extLst>
      <p:ext uri="{BB962C8B-B14F-4D97-AF65-F5344CB8AC3E}">
        <p14:creationId xmlns:p14="http://schemas.microsoft.com/office/powerpoint/2010/main" val="25029267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C819F8-A4CB-48C2-AA45-0E4078537C1C}" type="slidenum">
              <a:rPr lang="zh-CN" altLang="en-US" smtClean="0">
                <a:solidFill>
                  <a:prstClr val="black"/>
                </a:solidFill>
              </a:rPr>
              <a:pPr/>
              <a:t>10</a:t>
            </a:fld>
            <a:endParaRPr lang="zh-CN" altLang="en-US">
              <a:solidFill>
                <a:prstClr val="black"/>
              </a:solidFill>
            </a:endParaRPr>
          </a:p>
        </p:txBody>
      </p:sp>
    </p:spTree>
    <p:extLst>
      <p:ext uri="{BB962C8B-B14F-4D97-AF65-F5344CB8AC3E}">
        <p14:creationId xmlns:p14="http://schemas.microsoft.com/office/powerpoint/2010/main" val="9673099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C6A3E7-7B0A-43E6-AF50-B970C3A8BCF7}" type="slidenum">
              <a:rPr lang="id-ID" smtClean="0">
                <a:solidFill>
                  <a:prstClr val="black"/>
                </a:solidFill>
              </a:rPr>
              <a:pPr/>
              <a:t>11</a:t>
            </a:fld>
            <a:endParaRPr lang="id-ID">
              <a:solidFill>
                <a:prstClr val="black"/>
              </a:solidFill>
            </a:endParaRPr>
          </a:p>
        </p:txBody>
      </p:sp>
    </p:spTree>
    <p:extLst>
      <p:ext uri="{BB962C8B-B14F-4D97-AF65-F5344CB8AC3E}">
        <p14:creationId xmlns:p14="http://schemas.microsoft.com/office/powerpoint/2010/main" val="41519905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99554745-8413-4732-B5EB-1684930933F1}" type="slidenum">
              <a:rPr lang="zh-CN" altLang="en-US" smtClean="0">
                <a:solidFill>
                  <a:prstClr val="black"/>
                </a:solidFill>
              </a:rPr>
              <a:pPr/>
              <a:t>12</a:t>
            </a:fld>
            <a:endParaRPr lang="zh-CN" altLang="en-US">
              <a:solidFill>
                <a:prstClr val="black"/>
              </a:solidFill>
            </a:endParaRPr>
          </a:p>
        </p:txBody>
      </p:sp>
    </p:spTree>
    <p:extLst>
      <p:ext uri="{BB962C8B-B14F-4D97-AF65-F5344CB8AC3E}">
        <p14:creationId xmlns:p14="http://schemas.microsoft.com/office/powerpoint/2010/main" val="1369082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604509D-BEB1-46BE-BA4E-82A12FF6F9BB}" type="slidenum">
              <a:rPr lang="zh-CN" altLang="en-US" smtClean="0">
                <a:solidFill>
                  <a:prstClr val="black"/>
                </a:solidFill>
              </a:rPr>
              <a:pPr/>
              <a:t>13</a:t>
            </a:fld>
            <a:endParaRPr lang="zh-CN" altLang="en-US">
              <a:solidFill>
                <a:prstClr val="black"/>
              </a:solidFill>
            </a:endParaRPr>
          </a:p>
        </p:txBody>
      </p:sp>
    </p:spTree>
    <p:extLst>
      <p:ext uri="{BB962C8B-B14F-4D97-AF65-F5344CB8AC3E}">
        <p14:creationId xmlns:p14="http://schemas.microsoft.com/office/powerpoint/2010/main" val="22131268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99CCA5-1416-4593-A8F5-D837BCF497AF}" type="slidenum">
              <a:rPr lang="zh-CN" altLang="en-US" smtClean="0"/>
              <a:t>14</a:t>
            </a:fld>
            <a:endParaRPr lang="zh-CN" altLang="en-US"/>
          </a:p>
        </p:txBody>
      </p:sp>
    </p:spTree>
    <p:extLst>
      <p:ext uri="{BB962C8B-B14F-4D97-AF65-F5344CB8AC3E}">
        <p14:creationId xmlns:p14="http://schemas.microsoft.com/office/powerpoint/2010/main" val="24984030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99CCA5-1416-4593-A8F5-D837BCF497AF}" type="slidenum">
              <a:rPr lang="zh-CN" altLang="en-US" smtClean="0"/>
              <a:t>15</a:t>
            </a:fld>
            <a:endParaRPr lang="zh-CN" altLang="en-US"/>
          </a:p>
        </p:txBody>
      </p:sp>
    </p:spTree>
    <p:extLst>
      <p:ext uri="{BB962C8B-B14F-4D97-AF65-F5344CB8AC3E}">
        <p14:creationId xmlns:p14="http://schemas.microsoft.com/office/powerpoint/2010/main" val="19220156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99CCA5-1416-4593-A8F5-D837BCF497AF}" type="slidenum">
              <a:rPr lang="zh-CN" altLang="en-US" smtClean="0"/>
              <a:t>16</a:t>
            </a:fld>
            <a:endParaRPr lang="zh-CN" altLang="en-US"/>
          </a:p>
        </p:txBody>
      </p:sp>
    </p:spTree>
    <p:extLst>
      <p:ext uri="{BB962C8B-B14F-4D97-AF65-F5344CB8AC3E}">
        <p14:creationId xmlns:p14="http://schemas.microsoft.com/office/powerpoint/2010/main" val="41352007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99CCA5-1416-4593-A8F5-D837BCF497AF}" type="slidenum">
              <a:rPr lang="zh-CN" altLang="en-US" smtClean="0"/>
              <a:t>17</a:t>
            </a:fld>
            <a:endParaRPr lang="zh-CN" altLang="en-US"/>
          </a:p>
        </p:txBody>
      </p:sp>
    </p:spTree>
    <p:extLst>
      <p:ext uri="{BB962C8B-B14F-4D97-AF65-F5344CB8AC3E}">
        <p14:creationId xmlns:p14="http://schemas.microsoft.com/office/powerpoint/2010/main" val="58848736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solidFill>
                  <a:prstClr val="black"/>
                </a:solidFill>
              </a:rPr>
              <a:pPr/>
              <a:t>18</a:t>
            </a:fld>
            <a:endParaRPr lang="zh-CN" altLang="en-US">
              <a:solidFill>
                <a:prstClr val="black"/>
              </a:solidFill>
            </a:endParaRPr>
          </a:p>
        </p:txBody>
      </p:sp>
    </p:spTree>
    <p:extLst>
      <p:ext uri="{BB962C8B-B14F-4D97-AF65-F5344CB8AC3E}">
        <p14:creationId xmlns:p14="http://schemas.microsoft.com/office/powerpoint/2010/main" val="439073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554745-8413-4732-B5EB-1684930933F1}" type="slidenum">
              <a:rPr lang="zh-CN" altLang="en-US" smtClean="0">
                <a:solidFill>
                  <a:prstClr val="black"/>
                </a:solidFill>
              </a:rPr>
              <a:pPr/>
              <a:t>19</a:t>
            </a:fld>
            <a:endParaRPr lang="zh-CN" altLang="en-US">
              <a:solidFill>
                <a:prstClr val="black"/>
              </a:solidFill>
            </a:endParaRPr>
          </a:p>
        </p:txBody>
      </p:sp>
    </p:spTree>
    <p:extLst>
      <p:ext uri="{BB962C8B-B14F-4D97-AF65-F5344CB8AC3E}">
        <p14:creationId xmlns:p14="http://schemas.microsoft.com/office/powerpoint/2010/main" val="1522472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99CCA5-1416-4593-A8F5-D837BCF497AF}" type="slidenum">
              <a:rPr lang="zh-CN" altLang="en-US" smtClean="0"/>
              <a:t>2</a:t>
            </a:fld>
            <a:endParaRPr lang="zh-CN" altLang="en-US"/>
          </a:p>
        </p:txBody>
      </p:sp>
    </p:spTree>
    <p:extLst>
      <p:ext uri="{BB962C8B-B14F-4D97-AF65-F5344CB8AC3E}">
        <p14:creationId xmlns:p14="http://schemas.microsoft.com/office/powerpoint/2010/main" val="18154812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99CCA5-1416-4593-A8F5-D837BCF497AF}" type="slidenum">
              <a:rPr lang="zh-CN" altLang="en-US" smtClean="0"/>
              <a:t>20</a:t>
            </a:fld>
            <a:endParaRPr lang="zh-CN" altLang="en-US"/>
          </a:p>
        </p:txBody>
      </p:sp>
    </p:spTree>
    <p:extLst>
      <p:ext uri="{BB962C8B-B14F-4D97-AF65-F5344CB8AC3E}">
        <p14:creationId xmlns:p14="http://schemas.microsoft.com/office/powerpoint/2010/main" val="38269131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604509D-BEB1-46BE-BA4E-82A12FF6F9BB}" type="slidenum">
              <a:rPr lang="zh-CN" altLang="en-US" smtClean="0">
                <a:solidFill>
                  <a:prstClr val="black"/>
                </a:solidFill>
              </a:rPr>
              <a:pPr/>
              <a:t>21</a:t>
            </a:fld>
            <a:endParaRPr lang="zh-CN" altLang="en-US">
              <a:solidFill>
                <a:prstClr val="black"/>
              </a:solidFill>
            </a:endParaRPr>
          </a:p>
        </p:txBody>
      </p:sp>
    </p:spTree>
    <p:extLst>
      <p:ext uri="{BB962C8B-B14F-4D97-AF65-F5344CB8AC3E}">
        <p14:creationId xmlns:p14="http://schemas.microsoft.com/office/powerpoint/2010/main" val="26338814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99CCA5-1416-4593-A8F5-D837BCF497AF}" type="slidenum">
              <a:rPr lang="zh-CN" altLang="en-US" smtClean="0"/>
              <a:t>22</a:t>
            </a:fld>
            <a:endParaRPr lang="zh-CN" altLang="en-US"/>
          </a:p>
        </p:txBody>
      </p:sp>
    </p:spTree>
    <p:extLst>
      <p:ext uri="{BB962C8B-B14F-4D97-AF65-F5344CB8AC3E}">
        <p14:creationId xmlns:p14="http://schemas.microsoft.com/office/powerpoint/2010/main" val="519012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99CCA5-1416-4593-A8F5-D837BCF497AF}" type="slidenum">
              <a:rPr lang="zh-CN" altLang="en-US" smtClean="0"/>
              <a:t>23</a:t>
            </a:fld>
            <a:endParaRPr lang="zh-CN" altLang="en-US"/>
          </a:p>
        </p:txBody>
      </p:sp>
    </p:spTree>
    <p:extLst>
      <p:ext uri="{BB962C8B-B14F-4D97-AF65-F5344CB8AC3E}">
        <p14:creationId xmlns:p14="http://schemas.microsoft.com/office/powerpoint/2010/main" val="28086946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C6A3E7-7B0A-43E6-AF50-B970C3A8BCF7}" type="slidenum">
              <a:rPr lang="id-ID" smtClean="0">
                <a:solidFill>
                  <a:prstClr val="black"/>
                </a:solidFill>
              </a:rPr>
              <a:pPr/>
              <a:t>24</a:t>
            </a:fld>
            <a:endParaRPr lang="id-ID">
              <a:solidFill>
                <a:prstClr val="black"/>
              </a:solidFill>
            </a:endParaRPr>
          </a:p>
        </p:txBody>
      </p:sp>
    </p:spTree>
    <p:extLst>
      <p:ext uri="{BB962C8B-B14F-4D97-AF65-F5344CB8AC3E}">
        <p14:creationId xmlns:p14="http://schemas.microsoft.com/office/powerpoint/2010/main" val="40307122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99CCA5-1416-4593-A8F5-D837BCF497AF}" type="slidenum">
              <a:rPr lang="zh-CN" altLang="en-US" smtClean="0"/>
              <a:t>25</a:t>
            </a:fld>
            <a:endParaRPr lang="zh-CN" altLang="en-US"/>
          </a:p>
        </p:txBody>
      </p:sp>
    </p:spTree>
    <p:extLst>
      <p:ext uri="{BB962C8B-B14F-4D97-AF65-F5344CB8AC3E}">
        <p14:creationId xmlns:p14="http://schemas.microsoft.com/office/powerpoint/2010/main" val="2984798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26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6102106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99CCA5-1416-4593-A8F5-D837BCF497AF}" type="slidenum">
              <a:rPr lang="zh-CN" altLang="en-US" smtClean="0"/>
              <a:t>3</a:t>
            </a:fld>
            <a:endParaRPr lang="zh-CN" altLang="en-US"/>
          </a:p>
        </p:txBody>
      </p:sp>
    </p:spTree>
    <p:extLst>
      <p:ext uri="{BB962C8B-B14F-4D97-AF65-F5344CB8AC3E}">
        <p14:creationId xmlns:p14="http://schemas.microsoft.com/office/powerpoint/2010/main" val="24508022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solidFill>
                  <a:prstClr val="black"/>
                </a:solidFill>
              </a:rPr>
              <a:pPr/>
              <a:t>4</a:t>
            </a:fld>
            <a:endParaRPr lang="zh-CN" altLang="en-US">
              <a:solidFill>
                <a:prstClr val="black"/>
              </a:solidFill>
            </a:endParaRPr>
          </a:p>
        </p:txBody>
      </p:sp>
    </p:spTree>
    <p:extLst>
      <p:ext uri="{BB962C8B-B14F-4D97-AF65-F5344CB8AC3E}">
        <p14:creationId xmlns:p14="http://schemas.microsoft.com/office/powerpoint/2010/main" val="4779369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84324EA-D88B-4DB6-A454-EECCD39A6DBB}" type="slidenum">
              <a:rPr lang="zh-CN" altLang="en-US" smtClean="0">
                <a:solidFill>
                  <a:prstClr val="black"/>
                </a:solidFill>
              </a:rPr>
              <a:pPr/>
              <a:t>5</a:t>
            </a:fld>
            <a:endParaRPr lang="zh-CN" altLang="en-US">
              <a:solidFill>
                <a:prstClr val="black"/>
              </a:solidFill>
            </a:endParaRPr>
          </a:p>
        </p:txBody>
      </p:sp>
    </p:spTree>
    <p:extLst>
      <p:ext uri="{BB962C8B-B14F-4D97-AF65-F5344CB8AC3E}">
        <p14:creationId xmlns:p14="http://schemas.microsoft.com/office/powerpoint/2010/main" val="26899220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99CCA5-1416-4593-A8F5-D837BCF497AF}" type="slidenum">
              <a:rPr lang="zh-CN" altLang="en-US" smtClean="0"/>
              <a:t>6</a:t>
            </a:fld>
            <a:endParaRPr lang="zh-CN" altLang="en-US"/>
          </a:p>
        </p:txBody>
      </p:sp>
    </p:spTree>
    <p:extLst>
      <p:ext uri="{BB962C8B-B14F-4D97-AF65-F5344CB8AC3E}">
        <p14:creationId xmlns:p14="http://schemas.microsoft.com/office/powerpoint/2010/main" val="6137260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685800" y="1143000"/>
            <a:ext cx="5486400" cy="30861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06BE02D-20C0-F840-AFAC-BEA99C74FDC2}" type="slidenum">
              <a:rPr lang="en-US" smtClean="0"/>
              <a:t>7</a:t>
            </a:fld>
            <a:endParaRPr lang="en-US" dirty="0"/>
          </a:p>
        </p:txBody>
      </p:sp>
    </p:spTree>
    <p:extLst>
      <p:ext uri="{BB962C8B-B14F-4D97-AF65-F5344CB8AC3E}">
        <p14:creationId xmlns:p14="http://schemas.microsoft.com/office/powerpoint/2010/main" val="1462392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84324EA-D88B-4DB6-A454-EECCD39A6DBB}" type="slidenum">
              <a:rPr lang="zh-CN" altLang="en-US" smtClean="0">
                <a:solidFill>
                  <a:prstClr val="black"/>
                </a:solidFill>
              </a:rPr>
              <a:pPr/>
              <a:t>8</a:t>
            </a:fld>
            <a:endParaRPr lang="zh-CN" altLang="en-US">
              <a:solidFill>
                <a:prstClr val="black"/>
              </a:solidFill>
            </a:endParaRPr>
          </a:p>
        </p:txBody>
      </p:sp>
    </p:spTree>
    <p:extLst>
      <p:ext uri="{BB962C8B-B14F-4D97-AF65-F5344CB8AC3E}">
        <p14:creationId xmlns:p14="http://schemas.microsoft.com/office/powerpoint/2010/main" val="2213162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99CCA5-1416-4593-A8F5-D837BCF497AF}" type="slidenum">
              <a:rPr lang="zh-CN" altLang="en-US" smtClean="0"/>
              <a:t>9</a:t>
            </a:fld>
            <a:endParaRPr lang="zh-CN" altLang="en-US"/>
          </a:p>
        </p:txBody>
      </p:sp>
    </p:spTree>
    <p:extLst>
      <p:ext uri="{BB962C8B-B14F-4D97-AF65-F5344CB8AC3E}">
        <p14:creationId xmlns:p14="http://schemas.microsoft.com/office/powerpoint/2010/main" val="190780864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www.1ppt.com/xiazai/"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pic>
        <p:nvPicPr>
          <p:cNvPr id="7" name="图片 6"/>
          <p:cNvPicPr>
            <a:picLocks noChangeAspect="1"/>
          </p:cNvPicPr>
          <p:nvPr userDrawn="1"/>
        </p:nvPicPr>
        <p:blipFill>
          <a:blip r:embed="rId2">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0" y="-1"/>
            <a:ext cx="12192000" cy="6858001"/>
          </a:xfrm>
          <a:prstGeom prst="rect">
            <a:avLst/>
          </a:prstGeom>
        </p:spPr>
      </p:pic>
      <p:sp>
        <p:nvSpPr>
          <p:cNvPr id="5" name="矩形 4"/>
          <p:cNvSpPr/>
          <p:nvPr userDrawn="1"/>
        </p:nvSpPr>
        <p:spPr>
          <a:xfrm>
            <a:off x="0" y="666750"/>
            <a:ext cx="12192000" cy="5962650"/>
          </a:xfrm>
          <a:prstGeom prst="rect">
            <a:avLst/>
          </a:prstGeom>
          <a:solidFill>
            <a:schemeClr val="bg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userDrawn="1"/>
        </p:nvPicPr>
        <p:blipFill>
          <a:blip r:embed="rId3" cstate="screen">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264207" y="215406"/>
            <a:ext cx="631144" cy="865841"/>
          </a:xfrm>
          <a:prstGeom prst="rect">
            <a:avLst/>
          </a:prstGeom>
        </p:spPr>
      </p:pic>
      <p:sp>
        <p:nvSpPr>
          <p:cNvPr id="8" name="文本框 7"/>
          <p:cNvSpPr txBox="1"/>
          <p:nvPr userDrawn="1"/>
        </p:nvSpPr>
        <p:spPr>
          <a:xfrm>
            <a:off x="909865" y="204522"/>
            <a:ext cx="3877985" cy="461665"/>
          </a:xfrm>
          <a:prstGeom prst="rect">
            <a:avLst/>
          </a:prstGeom>
          <a:noFill/>
        </p:spPr>
        <p:txBody>
          <a:bodyPr wrap="none" rtlCol="0">
            <a:spAutoFit/>
          </a:bodyPr>
          <a:lstStyle/>
          <a:p>
            <a:r>
              <a:rPr lang="zh-CN" altLang="en-US" sz="2400" dirty="0">
                <a:latin typeface="微软雅黑" panose="020B0503020204020204" pitchFamily="34" charset="-122"/>
                <a:ea typeface="微软雅黑" panose="020B0503020204020204" pitchFamily="34" charset="-122"/>
              </a:rPr>
              <a:t>单击此处添加文字标题内容</a:t>
            </a:r>
          </a:p>
        </p:txBody>
      </p:sp>
    </p:spTree>
    <p:extLst>
      <p:ext uri="{BB962C8B-B14F-4D97-AF65-F5344CB8AC3E}">
        <p14:creationId xmlns:p14="http://schemas.microsoft.com/office/powerpoint/2010/main" val="174529305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494" y="365781"/>
            <a:ext cx="10515015" cy="1324636"/>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494" y="1825890"/>
            <a:ext cx="10515015" cy="4351729"/>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499" y="6356756"/>
            <a:ext cx="2742787" cy="364275"/>
          </a:xfrm>
          <a:prstGeom prst="rect">
            <a:avLst/>
          </a:prstGeom>
        </p:spPr>
        <p:txBody>
          <a:bodyPr/>
          <a:lstStyle/>
          <a:p>
            <a:fld id="{3BED4874-415F-4462-8CBD-90FA9588F106}"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5" name="页脚占位符 4"/>
          <p:cNvSpPr>
            <a:spLocks noGrp="1"/>
          </p:cNvSpPr>
          <p:nvPr>
            <p:ph type="ftr" sz="quarter" idx="11"/>
          </p:nvPr>
        </p:nvSpPr>
        <p:spPr>
          <a:xfrm>
            <a:off x="4038912" y="6356756"/>
            <a:ext cx="4114179" cy="364275"/>
          </a:xfrm>
          <a:prstGeom prst="rect">
            <a:avLst/>
          </a:prstGeo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8610728" y="6356756"/>
            <a:ext cx="2742787" cy="364275"/>
          </a:xfrm>
          <a:prstGeom prst="rect">
            <a:avLst/>
          </a:prstGeom>
        </p:spPr>
        <p:txBody>
          <a:bodyPr/>
          <a:lstStyle/>
          <a:p>
            <a:fld id="{8C92ADDF-ABC6-4EEC-846D-A1AE2D410679}"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11077681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494" y="365781"/>
            <a:ext cx="10515015" cy="1324636"/>
          </a:xfrm>
          <a:prstGeom prst="rect">
            <a:avLst/>
          </a:prstGeom>
        </p:spPr>
        <p:txBody>
          <a:bodyPr/>
          <a:lstStyle/>
          <a:p>
            <a:r>
              <a:rPr lang="zh-CN" altLang="en-US"/>
              <a:t>单击此处编辑母版标题样式</a:t>
            </a:r>
          </a:p>
        </p:txBody>
      </p:sp>
      <p:sp>
        <p:nvSpPr>
          <p:cNvPr id="3" name="内容占位符 2"/>
          <p:cNvSpPr>
            <a:spLocks noGrp="1"/>
          </p:cNvSpPr>
          <p:nvPr>
            <p:ph idx="1"/>
          </p:nvPr>
        </p:nvSpPr>
        <p:spPr>
          <a:xfrm>
            <a:off x="838494" y="1825890"/>
            <a:ext cx="10515015" cy="4351729"/>
          </a:xfrm>
          <a:prstGeom prst="rect">
            <a:avLst/>
          </a:prstGeo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838499" y="6356756"/>
            <a:ext cx="2742787" cy="364275"/>
          </a:xfrm>
          <a:prstGeom prst="rect">
            <a:avLst/>
          </a:prstGeom>
        </p:spPr>
        <p:txBody>
          <a:bodyPr/>
          <a:lstStyle/>
          <a:p>
            <a:fld id="{3BED4874-415F-4462-8CBD-90FA9588F106}"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5" name="页脚占位符 4"/>
          <p:cNvSpPr>
            <a:spLocks noGrp="1"/>
          </p:cNvSpPr>
          <p:nvPr>
            <p:ph type="ftr" sz="quarter" idx="11"/>
          </p:nvPr>
        </p:nvSpPr>
        <p:spPr>
          <a:xfrm>
            <a:off x="4038912" y="6356756"/>
            <a:ext cx="4114179" cy="364275"/>
          </a:xfrm>
          <a:prstGeom prst="rect">
            <a:avLst/>
          </a:prstGeo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8610728" y="6356756"/>
            <a:ext cx="2742787" cy="364275"/>
          </a:xfrm>
          <a:prstGeom prst="rect">
            <a:avLst/>
          </a:prstGeom>
        </p:spPr>
        <p:txBody>
          <a:bodyPr/>
          <a:lstStyle/>
          <a:p>
            <a:fld id="{8C92ADDF-ABC6-4EEC-846D-A1AE2D410679}" type="slidenum">
              <a:rPr lang="zh-CN" altLang="en-US" smtClean="0">
                <a:solidFill>
                  <a:prstClr val="black">
                    <a:tint val="75000"/>
                  </a:prstClr>
                </a:solidFill>
              </a:rPr>
              <a:pPr/>
              <a:t>‹#›</a:t>
            </a:fld>
            <a:endParaRPr lang="zh-CN" altLang="en-US">
              <a:solidFill>
                <a:prstClr val="black">
                  <a:tint val="75000"/>
                </a:prstClr>
              </a:solidFill>
            </a:endParaRPr>
          </a:p>
        </p:txBody>
      </p:sp>
      <p:sp>
        <p:nvSpPr>
          <p:cNvPr id="8" name="TextBox 7"/>
          <p:cNvSpPr txBox="1"/>
          <p:nvPr userDrawn="1"/>
        </p:nvSpPr>
        <p:spPr>
          <a:xfrm>
            <a:off x="1907704" y="6739570"/>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下载</a:t>
            </a:r>
            <a:r>
              <a:rPr kumimoji="0" lang="zh-CN" altLang="en-US" sz="100" b="0" i="0" u="none" strike="noStrike" kern="0" cap="none" spc="0" normalizeH="0" baseline="0" noProof="0" dirty="0" smtClean="0">
                <a:ln>
                  <a:noFill/>
                </a:ln>
                <a:solidFill>
                  <a:prstClr val="black"/>
                </a:solidFill>
                <a:effectLst/>
                <a:uLnTx/>
                <a:uFillTx/>
              </a:rPr>
              <a:t> </a:t>
            </a:r>
            <a:r>
              <a:rPr kumimoji="0" lang="en-US" altLang="zh-CN" sz="100" b="0" i="0" u="none" strike="noStrike" kern="0" cap="none" spc="0" normalizeH="0" baseline="0" noProof="0" dirty="0" smtClean="0">
                <a:ln>
                  <a:noFill/>
                </a:ln>
                <a:solidFill>
                  <a:prstClr val="black"/>
                </a:solidFill>
                <a:effectLst/>
                <a:uLnTx/>
                <a:uFillTx/>
              </a:rPr>
              <a:t>http://</a:t>
            </a:r>
            <a:r>
              <a:rPr kumimoji="0" lang="en-US" altLang="zh-CN" sz="100" b="0" i="0" u="none" strike="noStrike" kern="0" cap="none" spc="0" normalizeH="0" baseline="0" noProof="0" dirty="0" smtClean="0">
                <a:ln>
                  <a:noFill/>
                </a:ln>
                <a:solidFill>
                  <a:prstClr val="black"/>
                </a:solidFill>
                <a:effectLst/>
                <a:uLnTx/>
                <a:uFillTx/>
              </a:rPr>
              <a:t>www.ypppt.com/xiazai</a:t>
            </a:r>
            <a:r>
              <a:rPr kumimoji="0" lang="en-US" altLang="zh-CN" sz="100" b="0" i="0" u="none" strike="noStrike" kern="0" cap="none" spc="0" normalizeH="0" baseline="0" noProof="0" dirty="0" smtClean="0">
                <a:ln>
                  <a:noFill/>
                </a:ln>
                <a:solidFill>
                  <a:prstClr val="black"/>
                </a:solidFill>
                <a:effectLst/>
                <a:uLnTx/>
                <a:uFillTx/>
              </a:rPr>
              <a:t>/</a:t>
            </a:r>
          </a:p>
        </p:txBody>
      </p:sp>
    </p:spTree>
    <p:extLst>
      <p:ext uri="{BB962C8B-B14F-4D97-AF65-F5344CB8AC3E}">
        <p14:creationId xmlns:p14="http://schemas.microsoft.com/office/powerpoint/2010/main" val="115803843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8441685" y="2"/>
            <a:ext cx="3750316" cy="3985676"/>
          </a:xfrm>
          <a:custGeom>
            <a:avLst/>
            <a:gdLst>
              <a:gd name="connsiteX0" fmla="*/ 0 w 3750316"/>
              <a:gd name="connsiteY0" fmla="*/ 0 h 3985676"/>
              <a:gd name="connsiteX1" fmla="*/ 3750315 w 3750316"/>
              <a:gd name="connsiteY1" fmla="*/ 0 h 3985676"/>
              <a:gd name="connsiteX2" fmla="*/ 3750316 w 3750316"/>
              <a:gd name="connsiteY2" fmla="*/ 2112432 h 3985676"/>
              <a:gd name="connsiteX3" fmla="*/ 3706366 w 3750316"/>
              <a:gd name="connsiteY3" fmla="*/ 2159832 h 3985676"/>
              <a:gd name="connsiteX4" fmla="*/ 1290736 w 3750316"/>
              <a:gd name="connsiteY4" fmla="*/ 3985676 h 3985676"/>
              <a:gd name="connsiteX5" fmla="*/ 336297 w 3750316"/>
              <a:gd name="connsiteY5" fmla="*/ 1205301 h 39856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750316" h="3985676">
                <a:moveTo>
                  <a:pt x="0" y="0"/>
                </a:moveTo>
                <a:lnTo>
                  <a:pt x="3750315" y="0"/>
                </a:lnTo>
                <a:lnTo>
                  <a:pt x="3750316" y="2112432"/>
                </a:lnTo>
                <a:lnTo>
                  <a:pt x="3706366" y="2159832"/>
                </a:lnTo>
                <a:cubicBezTo>
                  <a:pt x="3015456" y="2882747"/>
                  <a:pt x="2267396" y="3548512"/>
                  <a:pt x="1290736" y="3985676"/>
                </a:cubicBezTo>
                <a:cubicBezTo>
                  <a:pt x="901152" y="3087460"/>
                  <a:pt x="606817" y="2151142"/>
                  <a:pt x="336297" y="1205301"/>
                </a:cubicBezTo>
                <a:close/>
              </a:path>
            </a:pathLst>
          </a:custGeom>
        </p:spPr>
        <p:txBody>
          <a:bodyPr wrap="square">
            <a:noAutofit/>
          </a:bodyPr>
          <a:lstStyle/>
          <a:p>
            <a:endParaRPr lang="zh-CN" altLang="en-US"/>
          </a:p>
        </p:txBody>
      </p:sp>
    </p:spTree>
    <p:extLst>
      <p:ext uri="{BB962C8B-B14F-4D97-AF65-F5344CB8AC3E}">
        <p14:creationId xmlns:p14="http://schemas.microsoft.com/office/powerpoint/2010/main" val="389504841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7"/>
            <a:ext cx="10515600" cy="1325563"/>
          </a:xfrm>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lvl1pPr>
              <a:defRPr smtClean="0"/>
            </a:lvl1pPr>
          </a:lstStyle>
          <a:p>
            <a:pPr>
              <a:defRPr/>
            </a:pPr>
            <a:fld id="{8B04BA93-52C8-48D1-AFCC-D916E1C5D690}" type="datetime1">
              <a:rPr lang="zh-CN" altLang="en-US">
                <a:solidFill>
                  <a:prstClr val="black">
                    <a:tint val="75000"/>
                  </a:prstClr>
                </a:solidFill>
              </a:rPr>
              <a:pPr>
                <a:defRPr/>
              </a:pPr>
              <a:t>2023/1/30</a:t>
            </a:fld>
            <a:endParaRPr lang="zh-CN" altLang="en-US" sz="1896" dirty="0">
              <a:solidFill>
                <a:prstClr val="black"/>
              </a:solidFill>
            </a:endParaRPr>
          </a:p>
        </p:txBody>
      </p:sp>
      <p:sp>
        <p:nvSpPr>
          <p:cNvPr id="4" name="页脚占位符 3"/>
          <p:cNvSpPr>
            <a:spLocks noGrp="1"/>
          </p:cNvSpPr>
          <p:nvPr>
            <p:ph type="ftr" sz="quarter" idx="11"/>
          </p:nvPr>
        </p:nvSpPr>
        <p:spPr/>
        <p:txBody>
          <a:bodyPr/>
          <a:lstStyle>
            <a:lvl1pPr>
              <a:defRPr smtClean="0"/>
            </a:lvl1pPr>
          </a:lstStyle>
          <a:p>
            <a:pPr>
              <a:defRPr/>
            </a:pPr>
            <a:endParaRPr lang="zh-CN" altLang="zh-CN">
              <a:solidFill>
                <a:prstClr val="black">
                  <a:tint val="75000"/>
                </a:prstClr>
              </a:solidFill>
            </a:endParaRPr>
          </a:p>
        </p:txBody>
      </p:sp>
      <p:sp>
        <p:nvSpPr>
          <p:cNvPr id="5" name="灯片编号占位符 4"/>
          <p:cNvSpPr>
            <a:spLocks noGrp="1"/>
          </p:cNvSpPr>
          <p:nvPr>
            <p:ph type="sldNum" sz="quarter" idx="12"/>
          </p:nvPr>
        </p:nvSpPr>
        <p:spPr/>
        <p:txBody>
          <a:bodyPr/>
          <a:lstStyle>
            <a:lvl1pPr>
              <a:defRPr smtClean="0"/>
            </a:lvl1pPr>
          </a:lstStyle>
          <a:p>
            <a:pPr>
              <a:defRPr/>
            </a:pPr>
            <a:fld id="{228A834C-A173-490B-9B01-7995B236AE02}" type="slidenum">
              <a:rPr lang="zh-CN" altLang="en-US">
                <a:solidFill>
                  <a:prstClr val="black">
                    <a:tint val="75000"/>
                  </a:prstClr>
                </a:solidFill>
              </a:rPr>
              <a:pPr>
                <a:defRPr/>
              </a:pPr>
              <a:t>‹#›</a:t>
            </a:fld>
            <a:endParaRPr lang="zh-CN" altLang="en-US" sz="1896" dirty="0">
              <a:solidFill>
                <a:prstClr val="black"/>
              </a:solidFill>
            </a:endParaRPr>
          </a:p>
        </p:txBody>
      </p:sp>
    </p:spTree>
    <p:extLst>
      <p:ext uri="{BB962C8B-B14F-4D97-AF65-F5344CB8AC3E}">
        <p14:creationId xmlns:p14="http://schemas.microsoft.com/office/powerpoint/2010/main" val="408149294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extLst>
      <p:ext uri="{BB962C8B-B14F-4D97-AF65-F5344CB8AC3E}">
        <p14:creationId xmlns:p14="http://schemas.microsoft.com/office/powerpoint/2010/main" val="89574101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340B379B-1F2F-4EFB-A9B0-909A081B7A83}" type="datetimeFigureOut">
              <a:rPr lang="zh-CN" altLang="en-US" smtClean="0"/>
              <a:t>2023/1/30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9F48D35-F292-464B-95F9-9AF6B125BADC}" type="slidenum">
              <a:rPr lang="zh-CN" altLang="en-US" smtClean="0"/>
              <a:t>‹#›</a:t>
            </a:fld>
            <a:endParaRPr lang="zh-CN" altLang="en-US"/>
          </a:p>
        </p:txBody>
      </p:sp>
    </p:spTree>
    <p:extLst>
      <p:ext uri="{BB962C8B-B14F-4D97-AF65-F5344CB8AC3E}">
        <p14:creationId xmlns:p14="http://schemas.microsoft.com/office/powerpoint/2010/main" val="282175458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2023/1/30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1134202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2023/1/30</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31365780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16045108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34799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Portfolio #1">
    <p:spTree>
      <p:nvGrpSpPr>
        <p:cNvPr id="1" name=""/>
        <p:cNvGrpSpPr/>
        <p:nvPr/>
      </p:nvGrpSpPr>
      <p:grpSpPr>
        <a:xfrm>
          <a:off x="0" y="0"/>
          <a:ext cx="0" cy="0"/>
          <a:chOff x="0" y="0"/>
          <a:chExt cx="0" cy="0"/>
        </a:xfrm>
      </p:grpSpPr>
      <p:sp>
        <p:nvSpPr>
          <p:cNvPr id="6" name="Picture Placeholder 5"/>
          <p:cNvSpPr>
            <a:spLocks noGrp="1"/>
          </p:cNvSpPr>
          <p:nvPr>
            <p:ph type="pic" sz="quarter" idx="10" hasCustomPrompt="1"/>
          </p:nvPr>
        </p:nvSpPr>
        <p:spPr>
          <a:xfrm>
            <a:off x="119065" y="104777"/>
            <a:ext cx="6702425" cy="6646863"/>
          </a:xfrm>
          <a:prstGeom prst="rect">
            <a:avLst/>
          </a:prstGeom>
          <a:solidFill>
            <a:schemeClr val="bg1">
              <a:lumMod val="65000"/>
            </a:schemeClr>
          </a:solidFill>
        </p:spPr>
        <p:txBody>
          <a:bodyPr/>
          <a:lstStyle>
            <a:lvl1pPr marL="0" indent="0">
              <a:buNone/>
              <a:defRPr sz="1000" b="1">
                <a:solidFill>
                  <a:schemeClr val="bg1"/>
                </a:solidFill>
              </a:defRPr>
            </a:lvl1pPr>
          </a:lstStyle>
          <a:p>
            <a:r>
              <a:rPr lang="zh-CN" altLang="en-US" dirty="0"/>
              <a:t>请替换文字内容</a:t>
            </a:r>
            <a:r>
              <a:rPr lang="en-US" dirty="0"/>
              <a:t>Image</a:t>
            </a:r>
          </a:p>
        </p:txBody>
      </p:sp>
      <p:sp>
        <p:nvSpPr>
          <p:cNvPr id="7" name="Picture Placeholder 5"/>
          <p:cNvSpPr>
            <a:spLocks noGrp="1"/>
          </p:cNvSpPr>
          <p:nvPr>
            <p:ph type="pic" sz="quarter" idx="11" hasCustomPrompt="1"/>
          </p:nvPr>
        </p:nvSpPr>
        <p:spPr>
          <a:xfrm>
            <a:off x="6884937" y="104775"/>
            <a:ext cx="2560321" cy="3292860"/>
          </a:xfrm>
          <a:prstGeom prst="rect">
            <a:avLst/>
          </a:prstGeom>
          <a:solidFill>
            <a:schemeClr val="bg1">
              <a:lumMod val="65000"/>
            </a:schemeClr>
          </a:solidFill>
        </p:spPr>
        <p:txBody>
          <a:bodyPr/>
          <a:lstStyle>
            <a:lvl1pPr marL="0" indent="0">
              <a:buNone/>
              <a:defRPr sz="1000" b="1">
                <a:solidFill>
                  <a:schemeClr val="bg1"/>
                </a:solidFill>
              </a:defRPr>
            </a:lvl1pPr>
          </a:lstStyle>
          <a:p>
            <a:r>
              <a:rPr lang="zh-CN" altLang="en-US" dirty="0"/>
              <a:t>请替换文字内容</a:t>
            </a:r>
            <a:r>
              <a:rPr lang="en-US" dirty="0"/>
              <a:t>Image</a:t>
            </a:r>
          </a:p>
        </p:txBody>
      </p:sp>
      <p:sp>
        <p:nvSpPr>
          <p:cNvPr id="8" name="Picture Placeholder 5"/>
          <p:cNvSpPr>
            <a:spLocks noGrp="1"/>
          </p:cNvSpPr>
          <p:nvPr>
            <p:ph type="pic" sz="quarter" idx="12" hasCustomPrompt="1"/>
          </p:nvPr>
        </p:nvSpPr>
        <p:spPr>
          <a:xfrm>
            <a:off x="9509049" y="3460366"/>
            <a:ext cx="2560321" cy="3292860"/>
          </a:xfrm>
          <a:prstGeom prst="rect">
            <a:avLst/>
          </a:prstGeom>
          <a:solidFill>
            <a:schemeClr val="bg1">
              <a:lumMod val="65000"/>
            </a:schemeClr>
          </a:solidFill>
        </p:spPr>
        <p:txBody>
          <a:bodyPr/>
          <a:lstStyle>
            <a:lvl1pPr marL="0" indent="0">
              <a:buNone/>
              <a:defRPr sz="1000" b="1">
                <a:solidFill>
                  <a:schemeClr val="bg1"/>
                </a:solidFill>
              </a:defRPr>
            </a:lvl1pPr>
          </a:lstStyle>
          <a:p>
            <a:r>
              <a:rPr lang="zh-CN" altLang="en-US" dirty="0"/>
              <a:t>请替换文字内容</a:t>
            </a:r>
            <a:r>
              <a:rPr lang="en-US" dirty="0"/>
              <a:t>Image</a:t>
            </a:r>
          </a:p>
        </p:txBody>
      </p:sp>
    </p:spTree>
    <p:extLst>
      <p:ext uri="{BB962C8B-B14F-4D97-AF65-F5344CB8AC3E}">
        <p14:creationId xmlns:p14="http://schemas.microsoft.com/office/powerpoint/2010/main" val="368774475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9585118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324262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24526814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35425031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358906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685700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105663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6925006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970746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810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7_Big Image Placeholder">
    <p:spTree>
      <p:nvGrpSpPr>
        <p:cNvPr id="1" name=""/>
        <p:cNvGrpSpPr/>
        <p:nvPr/>
      </p:nvGrpSpPr>
      <p:grpSpPr>
        <a:xfrm>
          <a:off x="0" y="0"/>
          <a:ext cx="0" cy="0"/>
          <a:chOff x="0" y="0"/>
          <a:chExt cx="0" cy="0"/>
        </a:xfrm>
      </p:grpSpPr>
      <p:sp>
        <p:nvSpPr>
          <p:cNvPr id="11" name="Picture Placeholder 2"/>
          <p:cNvSpPr>
            <a:spLocks noGrp="1"/>
          </p:cNvSpPr>
          <p:nvPr>
            <p:ph type="pic" sz="quarter" idx="13"/>
          </p:nvPr>
        </p:nvSpPr>
        <p:spPr>
          <a:xfrm>
            <a:off x="634061" y="1175828"/>
            <a:ext cx="3533881" cy="3755289"/>
          </a:xfrm>
          <a:prstGeom prst="rect">
            <a:avLst/>
          </a:prstGeom>
        </p:spPr>
        <p:txBody>
          <a:bodyPr rtlCol="0">
            <a:normAutofit/>
          </a:bodyPr>
          <a:lstStyle>
            <a:lvl1pPr marL="0" indent="0">
              <a:buNone/>
              <a:defRPr sz="1000">
                <a:latin typeface="Calibri Light"/>
                <a:cs typeface="Calibri Light"/>
              </a:defRPr>
            </a:lvl1pPr>
          </a:lstStyle>
          <a:p>
            <a:pPr lvl="0"/>
            <a:endParaRPr lang="en-US" noProof="0" dirty="0"/>
          </a:p>
        </p:txBody>
      </p:sp>
      <p:sp>
        <p:nvSpPr>
          <p:cNvPr id="12" name="Picture Placeholder 2"/>
          <p:cNvSpPr>
            <a:spLocks noGrp="1"/>
          </p:cNvSpPr>
          <p:nvPr>
            <p:ph type="pic" sz="quarter" idx="14"/>
          </p:nvPr>
        </p:nvSpPr>
        <p:spPr>
          <a:xfrm>
            <a:off x="4320870" y="1175828"/>
            <a:ext cx="3533881" cy="3755289"/>
          </a:xfrm>
          <a:prstGeom prst="rect">
            <a:avLst/>
          </a:prstGeom>
        </p:spPr>
        <p:txBody>
          <a:bodyPr rtlCol="0">
            <a:normAutofit/>
          </a:bodyPr>
          <a:lstStyle>
            <a:lvl1pPr marL="0" indent="0">
              <a:buNone/>
              <a:defRPr sz="1000">
                <a:latin typeface="Calibri Light"/>
                <a:cs typeface="Calibri Light"/>
              </a:defRPr>
            </a:lvl1pPr>
          </a:lstStyle>
          <a:p>
            <a:pPr lvl="0"/>
            <a:endParaRPr lang="en-US" noProof="0" dirty="0"/>
          </a:p>
        </p:txBody>
      </p:sp>
      <p:sp>
        <p:nvSpPr>
          <p:cNvPr id="13" name="Picture Placeholder 2"/>
          <p:cNvSpPr>
            <a:spLocks noGrp="1"/>
          </p:cNvSpPr>
          <p:nvPr>
            <p:ph type="pic" sz="quarter" idx="15"/>
          </p:nvPr>
        </p:nvSpPr>
        <p:spPr>
          <a:xfrm>
            <a:off x="8007681" y="1175828"/>
            <a:ext cx="3533881" cy="3755289"/>
          </a:xfrm>
          <a:prstGeom prst="rect">
            <a:avLst/>
          </a:prstGeom>
        </p:spPr>
        <p:txBody>
          <a:bodyPr rtlCol="0">
            <a:normAutofit/>
          </a:bodyPr>
          <a:lstStyle>
            <a:lvl1pPr marL="0" indent="0">
              <a:buNone/>
              <a:defRPr sz="1000">
                <a:latin typeface="Calibri Light"/>
                <a:cs typeface="Calibri Light"/>
              </a:defRPr>
            </a:lvl1pPr>
          </a:lstStyle>
          <a:p>
            <a:pPr lvl="0"/>
            <a:endParaRPr lang="en-US" noProof="0" dirty="0"/>
          </a:p>
        </p:txBody>
      </p:sp>
    </p:spTree>
    <p:extLst>
      <p:ext uri="{BB962C8B-B14F-4D97-AF65-F5344CB8AC3E}">
        <p14:creationId xmlns:p14="http://schemas.microsoft.com/office/powerpoint/2010/main" val="189789502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Vertical Title and Text">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2336801" y="482600"/>
            <a:ext cx="7518400" cy="471365"/>
          </a:xfrm>
          <a:prstGeom prst="rect">
            <a:avLst/>
          </a:prstGeom>
        </p:spPr>
        <p:txBody>
          <a:bodyPr wrap="none" lIns="0" tIns="0" rIns="0" bIns="0" anchor="ctr">
            <a:noAutofit/>
          </a:bodyPr>
          <a:lstStyle>
            <a:lvl1pPr algn="ctr">
              <a:defRPr sz="3200" b="1" baseline="0">
                <a:solidFill>
                  <a:schemeClr val="tx1">
                    <a:lumMod val="50000"/>
                    <a:lumOff val="50000"/>
                  </a:schemeClr>
                </a:solidFill>
              </a:defRPr>
            </a:lvl1pPr>
          </a:lstStyle>
          <a:p>
            <a:r>
              <a:rPr lang="en-US" dirty="0"/>
              <a:t>Click To Edit Master Title Style</a:t>
            </a:r>
          </a:p>
        </p:txBody>
      </p:sp>
      <p:sp>
        <p:nvSpPr>
          <p:cNvPr id="10" name="Text Placeholder 3"/>
          <p:cNvSpPr>
            <a:spLocks noGrp="1"/>
          </p:cNvSpPr>
          <p:nvPr>
            <p:ph type="body" sz="half" idx="2" hasCustomPrompt="1"/>
          </p:nvPr>
        </p:nvSpPr>
        <p:spPr>
          <a:xfrm>
            <a:off x="3352800" y="951922"/>
            <a:ext cx="5486400" cy="267661"/>
          </a:xfrm>
          <a:prstGeom prst="rect">
            <a:avLst/>
          </a:prstGeom>
        </p:spPr>
        <p:txBody>
          <a:bodyPr wrap="none" lIns="0" tIns="0" rIns="0" bIns="0" anchor="ctr">
            <a:noAutofit/>
          </a:bodyPr>
          <a:lstStyle>
            <a:lvl1pPr marL="0" indent="0" algn="ctr">
              <a:buNone/>
              <a:defRPr sz="1600" b="1" baseline="0">
                <a:solidFill>
                  <a:schemeClr val="bg1">
                    <a:lumMod val="75000"/>
                  </a:schemeClr>
                </a:solidFill>
              </a:defRPr>
            </a:lvl1pPr>
            <a:lvl2pPr marL="609554" indent="0">
              <a:buNone/>
              <a:defRPr sz="1600"/>
            </a:lvl2pPr>
            <a:lvl3pPr marL="1219107" indent="0">
              <a:buNone/>
              <a:defRPr sz="1333"/>
            </a:lvl3pPr>
            <a:lvl4pPr marL="1828661" indent="0">
              <a:buNone/>
              <a:defRPr sz="1200"/>
            </a:lvl4pPr>
            <a:lvl5pPr marL="2438215" indent="0">
              <a:buNone/>
              <a:defRPr sz="1200"/>
            </a:lvl5pPr>
            <a:lvl6pPr marL="3047768" indent="0">
              <a:buNone/>
              <a:defRPr sz="1200"/>
            </a:lvl6pPr>
            <a:lvl7pPr marL="3657322" indent="0">
              <a:buNone/>
              <a:defRPr sz="1200"/>
            </a:lvl7pPr>
            <a:lvl8pPr marL="4266875" indent="0">
              <a:buNone/>
              <a:defRPr sz="1200"/>
            </a:lvl8pPr>
            <a:lvl9pPr marL="4876429" indent="0">
              <a:buNone/>
              <a:defRPr sz="1200"/>
            </a:lvl9pPr>
          </a:lstStyle>
          <a:p>
            <a:pPr lvl="0"/>
            <a:r>
              <a:rPr lang="en-US" dirty="0"/>
              <a:t>Subtext Goes Here</a:t>
            </a:r>
          </a:p>
        </p:txBody>
      </p:sp>
    </p:spTree>
    <p:extLst>
      <p:ext uri="{BB962C8B-B14F-4D97-AF65-F5344CB8AC3E}">
        <p14:creationId xmlns:p14="http://schemas.microsoft.com/office/powerpoint/2010/main" val="139852794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animEffect transition="in" filter="fade">
                                      <p:cBhvr>
                                        <p:cTn id="11"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tmplLst>
          <p:tmpl lvl="1">
            <p:tnLst>
              <p:par>
                <p:cTn presetID="10" presetClass="entr" presetSubtype="0" fill="hold" nodeType="afterEffect">
                  <p:stCondLst>
                    <p:cond delay="0"/>
                  </p:stCondLst>
                  <p:childTnLst>
                    <p:set>
                      <p:cBhvr>
                        <p:cTn dur="1" fill="hold">
                          <p:stCondLst>
                            <p:cond delay="0"/>
                          </p:stCondLst>
                        </p:cTn>
                        <p:tgtEl>
                          <p:spTgt spid="10"/>
                        </p:tgtEl>
                        <p:attrNameLst>
                          <p:attrName>style.visibility</p:attrName>
                        </p:attrNameLst>
                      </p:cBhvr>
                      <p:to>
                        <p:strVal val="visible"/>
                      </p:to>
                    </p:set>
                    <p:animEffect transition="in" filter="fade">
                      <p:cBhvr>
                        <p:cTn dur="500"/>
                        <p:tgtEl>
                          <p:spTgt spid="10"/>
                        </p:tgtEl>
                      </p:cBhvr>
                    </p:animEffect>
                  </p:childTnLst>
                </p:cTn>
              </p:par>
            </p:tnLst>
          </p:tmpl>
        </p:tmplLst>
      </p:bldP>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omparison">
    <p:spTree>
      <p:nvGrpSpPr>
        <p:cNvPr id="1" name=""/>
        <p:cNvGrpSpPr/>
        <p:nvPr/>
      </p:nvGrpSpPr>
      <p:grpSpPr>
        <a:xfrm>
          <a:off x="0" y="0"/>
          <a:ext cx="0" cy="0"/>
          <a:chOff x="0" y="0"/>
          <a:chExt cx="0" cy="0"/>
        </a:xfrm>
      </p:grpSpPr>
      <p:sp>
        <p:nvSpPr>
          <p:cNvPr id="24" name="Picture Placeholder 7"/>
          <p:cNvSpPr>
            <a:spLocks noGrp="1"/>
          </p:cNvSpPr>
          <p:nvPr>
            <p:ph type="pic" sz="quarter" idx="10"/>
          </p:nvPr>
        </p:nvSpPr>
        <p:spPr>
          <a:xfrm>
            <a:off x="6096001" y="1390868"/>
            <a:ext cx="3614057" cy="4769253"/>
          </a:xfrm>
          <a:prstGeom prst="rect">
            <a:avLst/>
          </a:prstGeom>
          <a:solidFill>
            <a:schemeClr val="bg1">
              <a:lumMod val="65000"/>
            </a:schemeClr>
          </a:solidFill>
        </p:spPr>
        <p:txBody>
          <a:bodyPr/>
          <a:lstStyle>
            <a:lvl1pPr marL="0" indent="0">
              <a:buNone/>
              <a:defRPr sz="1000">
                <a:solidFill>
                  <a:schemeClr val="bg1"/>
                </a:solidFill>
              </a:defRPr>
            </a:lvl1pPr>
          </a:lstStyle>
          <a:p>
            <a:endParaRPr lang="en-US"/>
          </a:p>
        </p:txBody>
      </p:sp>
    </p:spTree>
    <p:extLst>
      <p:ext uri="{BB962C8B-B14F-4D97-AF65-F5344CB8AC3E}">
        <p14:creationId xmlns:p14="http://schemas.microsoft.com/office/powerpoint/2010/main" val="67624696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Recent Project">
    <p:spTree>
      <p:nvGrpSpPr>
        <p:cNvPr id="1" name=""/>
        <p:cNvGrpSpPr/>
        <p:nvPr/>
      </p:nvGrpSpPr>
      <p:grpSpPr>
        <a:xfrm>
          <a:off x="0" y="0"/>
          <a:ext cx="0" cy="0"/>
          <a:chOff x="0" y="0"/>
          <a:chExt cx="0" cy="0"/>
        </a:xfrm>
      </p:grpSpPr>
      <p:sp>
        <p:nvSpPr>
          <p:cNvPr id="19" name="Picture Placeholder 18"/>
          <p:cNvSpPr>
            <a:spLocks noGrp="1"/>
          </p:cNvSpPr>
          <p:nvPr>
            <p:ph type="pic" sz="quarter" idx="10"/>
          </p:nvPr>
        </p:nvSpPr>
        <p:spPr>
          <a:xfrm>
            <a:off x="1831978" y="914400"/>
            <a:ext cx="4264025" cy="2514600"/>
          </a:xfrm>
          <a:prstGeom prst="rect">
            <a:avLst/>
          </a:prstGeom>
          <a:solidFill>
            <a:schemeClr val="bg1">
              <a:lumMod val="85000"/>
            </a:schemeClr>
          </a:solidFill>
        </p:spPr>
        <p:txBody>
          <a:bodyPr/>
          <a:lstStyle/>
          <a:p>
            <a:endParaRPr lang="en-US"/>
          </a:p>
        </p:txBody>
      </p:sp>
      <p:sp>
        <p:nvSpPr>
          <p:cNvPr id="21" name="Picture Placeholder 20"/>
          <p:cNvSpPr>
            <a:spLocks noGrp="1"/>
          </p:cNvSpPr>
          <p:nvPr>
            <p:ph type="pic" sz="quarter" idx="11"/>
          </p:nvPr>
        </p:nvSpPr>
        <p:spPr>
          <a:xfrm>
            <a:off x="6096001" y="3429000"/>
            <a:ext cx="4264025" cy="2514600"/>
          </a:xfrm>
          <a:prstGeom prst="rect">
            <a:avLst/>
          </a:prstGeom>
          <a:solidFill>
            <a:schemeClr val="bg1">
              <a:lumMod val="85000"/>
            </a:schemeClr>
          </a:solidFill>
        </p:spPr>
        <p:txBody>
          <a:bodyPr/>
          <a:lstStyle/>
          <a:p>
            <a:endParaRPr lang="en-US"/>
          </a:p>
        </p:txBody>
      </p:sp>
    </p:spTree>
    <p:extLst>
      <p:ext uri="{BB962C8B-B14F-4D97-AF65-F5344CB8AC3E}">
        <p14:creationId xmlns:p14="http://schemas.microsoft.com/office/powerpoint/2010/main" val="363747476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with content Clear">
    <p:spTree>
      <p:nvGrpSpPr>
        <p:cNvPr id="1" name=""/>
        <p:cNvGrpSpPr/>
        <p:nvPr/>
      </p:nvGrpSpPr>
      <p:grpSpPr>
        <a:xfrm>
          <a:off x="0" y="0"/>
          <a:ext cx="0" cy="0"/>
          <a:chOff x="0" y="0"/>
          <a:chExt cx="0" cy="0"/>
        </a:xfrm>
      </p:grpSpPr>
      <p:sp>
        <p:nvSpPr>
          <p:cNvPr id="4" name="Text Placeholder 7"/>
          <p:cNvSpPr>
            <a:spLocks noGrp="1"/>
          </p:cNvSpPr>
          <p:nvPr>
            <p:ph type="body" sz="quarter" idx="40" hasCustomPrompt="1"/>
          </p:nvPr>
        </p:nvSpPr>
        <p:spPr>
          <a:xfrm>
            <a:off x="603252" y="1467762"/>
            <a:ext cx="3931576" cy="431780"/>
          </a:xfrm>
          <a:prstGeom prst="rect">
            <a:avLst/>
          </a:prstGeom>
        </p:spPr>
        <p:txBody>
          <a:bodyPr vert="horz" lIns="0" tIns="40504" rIns="0" bIns="40504" anchor="ctr"/>
          <a:lstStyle>
            <a:lvl1pPr marL="0" indent="0" algn="l">
              <a:lnSpc>
                <a:spcPct val="100000"/>
              </a:lnSpc>
              <a:spcBef>
                <a:spcPts val="0"/>
              </a:spcBef>
              <a:buNone/>
              <a:defRPr sz="1920" b="1">
                <a:solidFill>
                  <a:schemeClr val="bg1"/>
                </a:solidFill>
                <a:latin typeface="Lato Light"/>
                <a:cs typeface="Lato Light"/>
              </a:defRPr>
            </a:lvl1pPr>
          </a:lstStyle>
          <a:p>
            <a:pPr lvl="0"/>
            <a:r>
              <a:rPr lang="es-ES_tradnl" dirty="0" err="1"/>
              <a:t>Title</a:t>
            </a:r>
            <a:r>
              <a:rPr lang="es-ES_tradnl" dirty="0"/>
              <a:t> </a:t>
            </a:r>
            <a:r>
              <a:rPr lang="es-ES_tradnl" dirty="0" err="1"/>
              <a:t>example</a:t>
            </a:r>
            <a:r>
              <a:rPr lang="es-ES_tradnl" dirty="0"/>
              <a:t> </a:t>
            </a:r>
            <a:r>
              <a:rPr lang="es-ES_tradnl" dirty="0" err="1"/>
              <a:t>here</a:t>
            </a:r>
            <a:endParaRPr lang="es-ES_tradnl" dirty="0"/>
          </a:p>
        </p:txBody>
      </p:sp>
      <p:sp>
        <p:nvSpPr>
          <p:cNvPr id="5" name="Text Placeholder 7"/>
          <p:cNvSpPr>
            <a:spLocks noGrp="1"/>
          </p:cNvSpPr>
          <p:nvPr>
            <p:ph type="body" sz="quarter" idx="41" hasCustomPrompt="1"/>
          </p:nvPr>
        </p:nvSpPr>
        <p:spPr>
          <a:xfrm>
            <a:off x="603256" y="1949956"/>
            <a:ext cx="3931577" cy="228451"/>
          </a:xfrm>
          <a:prstGeom prst="rect">
            <a:avLst/>
          </a:prstGeom>
        </p:spPr>
        <p:txBody>
          <a:bodyPr vert="horz" lIns="0" tIns="40504" rIns="0" bIns="40504" anchor="ctr"/>
          <a:lstStyle>
            <a:lvl1pPr marL="0" indent="0" algn="l">
              <a:lnSpc>
                <a:spcPct val="100000"/>
              </a:lnSpc>
              <a:spcBef>
                <a:spcPts val="0"/>
              </a:spcBef>
              <a:spcAft>
                <a:spcPts val="0"/>
              </a:spcAft>
              <a:buNone/>
              <a:defRPr sz="1440" b="0">
                <a:solidFill>
                  <a:schemeClr val="accent3"/>
                </a:solidFill>
                <a:latin typeface="Lato Light"/>
                <a:cs typeface="Lato Light"/>
              </a:defRPr>
            </a:lvl1pPr>
          </a:lstStyle>
          <a:p>
            <a:pPr lvl="0"/>
            <a:r>
              <a:rPr lang="es-ES_tradnl" dirty="0" err="1"/>
              <a:t>Subtitle</a:t>
            </a:r>
            <a:r>
              <a:rPr lang="es-ES_tradnl" dirty="0"/>
              <a:t> </a:t>
            </a:r>
            <a:r>
              <a:rPr lang="es-ES_tradnl" dirty="0" err="1"/>
              <a:t>Example</a:t>
            </a:r>
            <a:r>
              <a:rPr lang="es-ES_tradnl" dirty="0"/>
              <a:t> </a:t>
            </a:r>
            <a:r>
              <a:rPr lang="es-ES_tradnl" dirty="0" err="1"/>
              <a:t>Here</a:t>
            </a:r>
            <a:endParaRPr lang="es-ES_tradnl" dirty="0"/>
          </a:p>
        </p:txBody>
      </p:sp>
      <p:sp>
        <p:nvSpPr>
          <p:cNvPr id="7" name="Text Placeholder 2"/>
          <p:cNvSpPr>
            <a:spLocks noGrp="1"/>
          </p:cNvSpPr>
          <p:nvPr>
            <p:ph type="body" sz="quarter" idx="42" hasCustomPrompt="1"/>
          </p:nvPr>
        </p:nvSpPr>
        <p:spPr>
          <a:xfrm>
            <a:off x="623717" y="2280932"/>
            <a:ext cx="3910188" cy="2152281"/>
          </a:xfrm>
          <a:prstGeom prst="rect">
            <a:avLst/>
          </a:prstGeom>
        </p:spPr>
        <p:txBody>
          <a:bodyPr vert="horz" lIns="0" tIns="0" rIns="0" bIns="0"/>
          <a:lstStyle>
            <a:lvl1pPr marL="0" marR="0" indent="0" algn="just" defTabSz="486016" rtl="0" eaLnBrk="1" fontAlgn="auto" latinLnBrk="0" hangingPunct="1">
              <a:lnSpc>
                <a:spcPct val="130000"/>
              </a:lnSpc>
              <a:spcBef>
                <a:spcPct val="20000"/>
              </a:spcBef>
              <a:spcAft>
                <a:spcPts val="0"/>
              </a:spcAft>
              <a:buClrTx/>
              <a:buSzTx/>
              <a:buFont typeface="Arial"/>
              <a:buNone/>
              <a:tabLst/>
              <a:defRPr sz="1080">
                <a:solidFill>
                  <a:schemeClr val="tx1">
                    <a:lumMod val="50000"/>
                    <a:lumOff val="50000"/>
                  </a:schemeClr>
                </a:solidFill>
                <a:latin typeface="Lato Regular"/>
                <a:cs typeface="Lato Regular"/>
              </a:defRPr>
            </a:lvl1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r>
              <a:rPr lang="en-US" dirty="0" err="1"/>
              <a:t>Fusce</a:t>
            </a:r>
            <a:r>
              <a:rPr lang="en-US" dirty="0"/>
              <a:t> </a:t>
            </a:r>
            <a:r>
              <a:rPr lang="en-US" dirty="0" err="1"/>
              <a:t>diam</a:t>
            </a:r>
            <a:r>
              <a:rPr lang="en-US" dirty="0"/>
              <a:t> </a:t>
            </a:r>
            <a:r>
              <a:rPr lang="en-US" dirty="0" err="1"/>
              <a:t>tortor</a:t>
            </a:r>
            <a:r>
              <a:rPr lang="en-US" dirty="0"/>
              <a:t>, </a:t>
            </a:r>
            <a:r>
              <a:rPr lang="en-US" dirty="0" err="1"/>
              <a:t>mattis</a:t>
            </a:r>
            <a:r>
              <a:rPr lang="en-US" dirty="0"/>
              <a:t> </a:t>
            </a:r>
            <a:r>
              <a:rPr lang="en-US" dirty="0" err="1"/>
              <a:t>quis</a:t>
            </a:r>
            <a:r>
              <a:rPr lang="en-US" dirty="0"/>
              <a:t> </a:t>
            </a:r>
            <a:r>
              <a:rPr lang="en-US" dirty="0" err="1"/>
              <a:t>dapibus</a:t>
            </a:r>
            <a:r>
              <a:rPr lang="en-US" dirty="0"/>
              <a:t> vitae, </a:t>
            </a:r>
            <a:r>
              <a:rPr lang="en-US" dirty="0" err="1"/>
              <a:t>euismod</a:t>
            </a:r>
            <a:r>
              <a:rPr lang="en-US" dirty="0"/>
              <a:t>  </a:t>
            </a:r>
            <a:r>
              <a:rPr lang="en-US" dirty="0" err="1"/>
              <a:t>purus</a:t>
            </a:r>
            <a:r>
              <a:rPr lang="en-US" dirty="0"/>
              <a:t>. Maecenas </a:t>
            </a:r>
            <a:r>
              <a:rPr lang="en-US" dirty="0" err="1"/>
              <a:t>ut</a:t>
            </a:r>
            <a:r>
              <a:rPr lang="en-US" dirty="0"/>
              <a:t> lacus </a:t>
            </a:r>
            <a:r>
              <a:rPr lang="en-US" dirty="0" err="1"/>
              <a:t>nec</a:t>
            </a:r>
            <a:r>
              <a:rPr lang="en-US" dirty="0"/>
              <a:t> </a:t>
            </a:r>
            <a:r>
              <a:rPr lang="en-US" dirty="0" err="1"/>
              <a:t>mauris</a:t>
            </a:r>
            <a:r>
              <a:rPr lang="en-US" dirty="0"/>
              <a:t> </a:t>
            </a:r>
            <a:r>
              <a:rPr lang="en-US" dirty="0" err="1"/>
              <a:t>feugiat</a:t>
            </a:r>
            <a:r>
              <a:rPr lang="en-US" dirty="0"/>
              <a:t> </a:t>
            </a:r>
            <a:r>
              <a:rPr lang="en-US" dirty="0" err="1"/>
              <a:t>tristique</a:t>
            </a:r>
            <a:r>
              <a:rPr lang="en-US" dirty="0"/>
              <a:t> et in </a:t>
            </a:r>
            <a:r>
              <a:rPr lang="en-US" dirty="0" err="1"/>
              <a:t>metus</a:t>
            </a:r>
            <a:r>
              <a:rPr lang="en-US" dirty="0"/>
              <a:t>. </a:t>
            </a:r>
          </a:p>
          <a:p>
            <a:pPr lvl="0"/>
            <a:r>
              <a:rPr lang="en-US" dirty="0" err="1"/>
              <a:t>Duis</a:t>
            </a:r>
            <a:r>
              <a:rPr lang="en-US" dirty="0"/>
              <a:t> </a:t>
            </a:r>
            <a:r>
              <a:rPr lang="en-US" dirty="0" err="1"/>
              <a:t>congue</a:t>
            </a:r>
            <a:r>
              <a:rPr lang="en-US" dirty="0"/>
              <a:t> </a:t>
            </a:r>
            <a:r>
              <a:rPr lang="en-US" dirty="0" err="1"/>
              <a:t>eros</a:t>
            </a:r>
            <a:r>
              <a:rPr lang="en-US" dirty="0"/>
              <a:t> </a:t>
            </a:r>
            <a:r>
              <a:rPr lang="en-US" dirty="0" err="1"/>
              <a:t>vel</a:t>
            </a:r>
            <a:r>
              <a:rPr lang="en-US" dirty="0"/>
              <a:t> </a:t>
            </a:r>
            <a:r>
              <a:rPr lang="en-US" dirty="0" err="1"/>
              <a:t>lectus</a:t>
            </a:r>
            <a:r>
              <a:rPr lang="en-US" dirty="0"/>
              <a:t> semper semper. </a:t>
            </a:r>
            <a:r>
              <a:rPr lang="en-US" dirty="0" err="1"/>
              <a:t>Nullam</a:t>
            </a:r>
            <a:r>
              <a:rPr lang="en-US" dirty="0"/>
              <a:t> </a:t>
            </a:r>
            <a:r>
              <a:rPr lang="en-US" dirty="0" err="1"/>
              <a:t>fus</a:t>
            </a:r>
            <a:r>
              <a:rPr lang="en-US" dirty="0"/>
              <a:t> </a:t>
            </a:r>
            <a:r>
              <a:rPr lang="en-US" dirty="0" err="1"/>
              <a:t>nisl</a:t>
            </a:r>
            <a:r>
              <a:rPr lang="en-US" dirty="0"/>
              <a:t> </a:t>
            </a:r>
            <a:r>
              <a:rPr lang="en-US" dirty="0" err="1"/>
              <a:t>ut</a:t>
            </a:r>
            <a:r>
              <a:rPr lang="en-US" dirty="0"/>
              <a:t> ligula </a:t>
            </a:r>
            <a:r>
              <a:rPr lang="en-US" dirty="0" err="1"/>
              <a:t>vestibulum</a:t>
            </a:r>
            <a:r>
              <a:rPr lang="en-US" dirty="0"/>
              <a:t>, </a:t>
            </a:r>
            <a:r>
              <a:rPr lang="en-US" dirty="0" err="1"/>
              <a:t>ut</a:t>
            </a:r>
            <a:r>
              <a:rPr lang="en-US" dirty="0"/>
              <a:t> semper ex </a:t>
            </a:r>
            <a:r>
              <a:rPr lang="en-US" dirty="0" err="1"/>
              <a:t>suscipit</a:t>
            </a:r>
            <a:r>
              <a:rPr lang="en-US" dirty="0"/>
              <a:t> </a:t>
            </a:r>
            <a:r>
              <a:rPr lang="en-US" dirty="0" err="1"/>
              <a:t>fringillascipit</a:t>
            </a:r>
            <a:r>
              <a:rPr lang="en-US" dirty="0"/>
              <a:t> </a:t>
            </a:r>
            <a:r>
              <a:rPr lang="en-US" dirty="0" err="1"/>
              <a:t>cursus</a:t>
            </a:r>
            <a:r>
              <a:rPr lang="en-US" dirty="0"/>
              <a:t>. </a:t>
            </a:r>
            <a:r>
              <a:rPr lang="en-US" dirty="0" err="1"/>
              <a:t>Aenean</a:t>
            </a:r>
            <a:r>
              <a:rPr lang="en-US" dirty="0"/>
              <a:t> </a:t>
            </a:r>
            <a:r>
              <a:rPr lang="en-US" dirty="0" err="1"/>
              <a:t>accumsan</a:t>
            </a:r>
            <a:r>
              <a:rPr lang="en-US" dirty="0"/>
              <a:t> </a:t>
            </a:r>
            <a:r>
              <a:rPr lang="en-US" dirty="0" err="1"/>
              <a:t>malesuada</a:t>
            </a:r>
            <a:r>
              <a:rPr lang="en-US" dirty="0"/>
              <a:t> </a:t>
            </a:r>
            <a:r>
              <a:rPr lang="en-US" dirty="0" err="1"/>
              <a:t>hendrerit</a:t>
            </a:r>
            <a:r>
              <a:rPr lang="en-US" dirty="0"/>
              <a:t>. </a:t>
            </a:r>
            <a:r>
              <a:rPr lang="en-US" dirty="0" err="1"/>
              <a:t>Morbi</a:t>
            </a:r>
            <a:r>
              <a:rPr lang="en-US" dirty="0"/>
              <a:t> sit </a:t>
            </a:r>
            <a:r>
              <a:rPr lang="en-US" dirty="0" err="1"/>
              <a:t>amet</a:t>
            </a:r>
            <a:r>
              <a:rPr lang="en-US" dirty="0"/>
              <a:t> dolor ante. </a:t>
            </a:r>
            <a:r>
              <a:rPr lang="en-US" dirty="0" err="1"/>
              <a:t>Duis</a:t>
            </a:r>
            <a:r>
              <a:rPr lang="en-US" dirty="0"/>
              <a:t> </a:t>
            </a:r>
            <a:r>
              <a:rPr lang="en-US" dirty="0" err="1"/>
              <a:t>quis</a:t>
            </a:r>
            <a:r>
              <a:rPr lang="en-US" dirty="0"/>
              <a:t> </a:t>
            </a:r>
            <a:r>
              <a:rPr lang="en-US" dirty="0" err="1"/>
              <a:t>viverra</a:t>
            </a:r>
            <a:r>
              <a:rPr lang="en-US" dirty="0"/>
              <a:t> </a:t>
            </a:r>
            <a:r>
              <a:rPr lang="en-US" dirty="0" err="1"/>
              <a:t>urna</a:t>
            </a:r>
            <a:r>
              <a:rPr lang="en-US" dirty="0"/>
              <a:t>, in </a:t>
            </a:r>
            <a:r>
              <a:rPr lang="en-US" dirty="0" err="1"/>
              <a:t>ultricies</a:t>
            </a:r>
            <a:r>
              <a:rPr lang="en-US" dirty="0"/>
              <a:t> diam. </a:t>
            </a:r>
          </a:p>
        </p:txBody>
      </p:sp>
      <p:sp>
        <p:nvSpPr>
          <p:cNvPr id="9" name="Text Placeholder 2"/>
          <p:cNvSpPr>
            <a:spLocks noGrp="1"/>
          </p:cNvSpPr>
          <p:nvPr>
            <p:ph type="body" sz="quarter" idx="64" hasCustomPrompt="1"/>
          </p:nvPr>
        </p:nvSpPr>
        <p:spPr>
          <a:xfrm>
            <a:off x="623715" y="5427908"/>
            <a:ext cx="3910188" cy="841393"/>
          </a:xfrm>
          <a:prstGeom prst="rect">
            <a:avLst/>
          </a:prstGeom>
        </p:spPr>
        <p:txBody>
          <a:bodyPr vert="horz" lIns="0" tIns="0" rIns="0" bIns="0"/>
          <a:lstStyle>
            <a:lvl1pPr marL="0" indent="0" algn="just">
              <a:lnSpc>
                <a:spcPct val="130000"/>
              </a:lnSpc>
              <a:buNone/>
              <a:defRPr sz="1080">
                <a:solidFill>
                  <a:schemeClr val="tx1">
                    <a:lumMod val="50000"/>
                    <a:lumOff val="50000"/>
                  </a:schemeClr>
                </a:solidFill>
                <a:latin typeface="Lato Regular"/>
                <a:cs typeface="Lato Regular"/>
              </a:defRPr>
            </a:lvl1pPr>
          </a:lstStyle>
          <a:p>
            <a:pPr lvl="0"/>
            <a:r>
              <a:rPr lang="en-US" dirty="0" err="1"/>
              <a:t>Lorem</a:t>
            </a:r>
            <a:r>
              <a:rPr lang="en-US" dirty="0"/>
              <a:t> </a:t>
            </a:r>
            <a:r>
              <a:rPr lang="en-US" dirty="0" err="1"/>
              <a:t>ipsum</a:t>
            </a:r>
            <a:r>
              <a:rPr lang="en-US" dirty="0"/>
              <a:t> dolor sit </a:t>
            </a:r>
            <a:r>
              <a:rPr lang="en-US" dirty="0" err="1"/>
              <a:t>amet</a:t>
            </a:r>
            <a:r>
              <a:rPr lang="en-US" dirty="0"/>
              <a:t>, </a:t>
            </a:r>
            <a:r>
              <a:rPr lang="en-US" dirty="0" err="1"/>
              <a:t>consectetur</a:t>
            </a:r>
            <a:r>
              <a:rPr lang="en-US" dirty="0"/>
              <a:t> </a:t>
            </a:r>
            <a:r>
              <a:rPr lang="en-US" dirty="0" err="1"/>
              <a:t>adipiscing</a:t>
            </a:r>
            <a:r>
              <a:rPr lang="en-US" dirty="0"/>
              <a:t> </a:t>
            </a:r>
            <a:r>
              <a:rPr lang="en-US" dirty="0" err="1"/>
              <a:t>elit</a:t>
            </a:r>
            <a:r>
              <a:rPr lang="en-US" dirty="0"/>
              <a:t>. </a:t>
            </a:r>
          </a:p>
        </p:txBody>
      </p:sp>
      <p:sp>
        <p:nvSpPr>
          <p:cNvPr id="10" name="Text Placeholder 7"/>
          <p:cNvSpPr>
            <a:spLocks noGrp="1"/>
          </p:cNvSpPr>
          <p:nvPr>
            <p:ph type="body" sz="quarter" idx="18" hasCustomPrompt="1"/>
          </p:nvPr>
        </p:nvSpPr>
        <p:spPr>
          <a:xfrm>
            <a:off x="623715" y="4769501"/>
            <a:ext cx="3910188" cy="345380"/>
          </a:xfrm>
          <a:prstGeom prst="rect">
            <a:avLst/>
          </a:prstGeom>
        </p:spPr>
        <p:txBody>
          <a:bodyPr vert="horz" lIns="0" tIns="40504" rIns="0" bIns="40504" anchor="ctr"/>
          <a:lstStyle>
            <a:lvl1pPr marL="0" indent="0" algn="l">
              <a:lnSpc>
                <a:spcPct val="100000"/>
              </a:lnSpc>
              <a:spcBef>
                <a:spcPts val="0"/>
              </a:spcBef>
              <a:buNone/>
              <a:defRPr sz="2400" b="1" baseline="0">
                <a:solidFill>
                  <a:schemeClr val="bg1"/>
                </a:solidFill>
                <a:latin typeface="Lato Light"/>
                <a:cs typeface="Lato Light"/>
              </a:defRPr>
            </a:lvl1pPr>
          </a:lstStyle>
          <a:p>
            <a:pPr lvl="0"/>
            <a:r>
              <a:rPr lang="es-ES_tradnl" dirty="0"/>
              <a:t>RESULT 1</a:t>
            </a:r>
          </a:p>
        </p:txBody>
      </p:sp>
      <p:sp>
        <p:nvSpPr>
          <p:cNvPr id="11" name="Text Placeholder 7"/>
          <p:cNvSpPr>
            <a:spLocks noGrp="1"/>
          </p:cNvSpPr>
          <p:nvPr>
            <p:ph type="body" sz="quarter" idx="65" hasCustomPrompt="1"/>
          </p:nvPr>
        </p:nvSpPr>
        <p:spPr>
          <a:xfrm>
            <a:off x="623715" y="5181089"/>
            <a:ext cx="3910188" cy="228451"/>
          </a:xfrm>
          <a:prstGeom prst="rect">
            <a:avLst/>
          </a:prstGeom>
        </p:spPr>
        <p:txBody>
          <a:bodyPr vert="horz" lIns="0" tIns="40504" rIns="0" bIns="40504" anchor="ctr"/>
          <a:lstStyle>
            <a:lvl1pPr marL="0" indent="0" algn="l">
              <a:lnSpc>
                <a:spcPct val="100000"/>
              </a:lnSpc>
              <a:spcBef>
                <a:spcPts val="0"/>
              </a:spcBef>
              <a:spcAft>
                <a:spcPts val="0"/>
              </a:spcAft>
              <a:buNone/>
              <a:defRPr sz="1440" b="0">
                <a:solidFill>
                  <a:schemeClr val="accent3"/>
                </a:solidFill>
                <a:latin typeface="Lato Light"/>
                <a:cs typeface="Lato Light"/>
              </a:defRPr>
            </a:lvl1pPr>
          </a:lstStyle>
          <a:p>
            <a:pPr lvl="0"/>
            <a:r>
              <a:rPr lang="es-ES_tradnl" dirty="0" err="1"/>
              <a:t>Subtitle</a:t>
            </a:r>
            <a:r>
              <a:rPr lang="es-ES_tradnl" dirty="0"/>
              <a:t> </a:t>
            </a:r>
            <a:r>
              <a:rPr lang="es-ES_tradnl" dirty="0" err="1"/>
              <a:t>Example</a:t>
            </a:r>
            <a:endParaRPr lang="es-ES_tradnl" dirty="0"/>
          </a:p>
        </p:txBody>
      </p:sp>
    </p:spTree>
    <p:extLst>
      <p:ext uri="{BB962C8B-B14F-4D97-AF65-F5344CB8AC3E}">
        <p14:creationId xmlns:p14="http://schemas.microsoft.com/office/powerpoint/2010/main" val="260536856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20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400"/>
                                        <p:tgtEl>
                                          <p:spTgt spid="4">
                                            <p:txEl>
                                              <p:pRg st="0" end="0"/>
                                            </p:txEl>
                                          </p:spTgt>
                                        </p:tgtEl>
                                      </p:cBhvr>
                                    </p:animEffect>
                                    <p:anim calcmode="lin" valueType="num">
                                      <p:cBhvr>
                                        <p:cTn id="8" dur="4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4">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20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500"/>
                                        <p:tgtEl>
                                          <p:spTgt spid="5">
                                            <p:txEl>
                                              <p:pRg st="0" end="0"/>
                                            </p:txEl>
                                          </p:spTgt>
                                        </p:tgtEl>
                                      </p:cBhvr>
                                    </p:animEffect>
                                    <p:anim calcmode="lin" valueType="num">
                                      <p:cBhvr>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5">
                                            <p:txEl>
                                              <p:pRg st="0" end="0"/>
                                            </p:txEl>
                                          </p:spTgt>
                                        </p:tgtEl>
                                        <p:attrNameLst>
                                          <p:attrName>ppt_y</p:attrName>
                                        </p:attrNameLst>
                                      </p:cBhvr>
                                      <p:tavLst>
                                        <p:tav tm="0">
                                          <p:val>
                                            <p:strVal val="#ppt_y+.1"/>
                                          </p:val>
                                        </p:tav>
                                        <p:tav tm="100000">
                                          <p:val>
                                            <p:strVal val="#ppt_y"/>
                                          </p:val>
                                        </p:tav>
                                      </p:tavLst>
                                    </p:anim>
                                  </p:childTnLst>
                                </p:cTn>
                              </p:par>
                              <p:par>
                                <p:cTn id="15" presetID="10" presetClass="entr" presetSubtype="0" fill="hold" grpId="0" nodeType="withEffect">
                                  <p:stCondLst>
                                    <p:cond delay="80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fade">
                                      <p:cBhvr>
                                        <p:cTn id="17" dur="500"/>
                                        <p:tgtEl>
                                          <p:spTgt spid="7">
                                            <p:txEl>
                                              <p:pRg st="0" end="0"/>
                                            </p:txEl>
                                          </p:spTgt>
                                        </p:tgtEl>
                                      </p:cBhvr>
                                    </p:animEffect>
                                  </p:childTnLst>
                                </p:cTn>
                              </p:par>
                              <p:par>
                                <p:cTn id="18" presetID="10" presetClass="entr" presetSubtype="0" fill="hold" grpId="0" nodeType="withEffect">
                                  <p:stCondLst>
                                    <p:cond delay="800"/>
                                  </p:stCondLst>
                                  <p:childTnLst>
                                    <p:set>
                                      <p:cBhvr>
                                        <p:cTn id="19" dur="1" fill="hold">
                                          <p:stCondLst>
                                            <p:cond delay="0"/>
                                          </p:stCondLst>
                                        </p:cTn>
                                        <p:tgtEl>
                                          <p:spTgt spid="7">
                                            <p:txEl>
                                              <p:pRg st="1" end="1"/>
                                            </p:txEl>
                                          </p:spTgt>
                                        </p:tgtEl>
                                        <p:attrNameLst>
                                          <p:attrName>style.visibility</p:attrName>
                                        </p:attrNameLst>
                                      </p:cBhvr>
                                      <p:to>
                                        <p:strVal val="visible"/>
                                      </p:to>
                                    </p:set>
                                    <p:animEffect transition="in" filter="fade">
                                      <p:cBhvr>
                                        <p:cTn id="20" dur="500"/>
                                        <p:tgtEl>
                                          <p:spTgt spid="7">
                                            <p:txEl>
                                              <p:pRg st="1" end="1"/>
                                            </p:txEl>
                                          </p:spTgt>
                                        </p:tgtEl>
                                      </p:cBhvr>
                                    </p:animEffect>
                                  </p:childTnLst>
                                </p:cTn>
                              </p:par>
                              <p:par>
                                <p:cTn id="21" presetID="10" presetClass="entr" presetSubtype="0" fill="hold" grpId="0" nodeType="withEffect">
                                  <p:stCondLst>
                                    <p:cond delay="80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fade">
                                      <p:cBhvr>
                                        <p:cTn id="23" dur="500"/>
                                        <p:tgtEl>
                                          <p:spTgt spid="9">
                                            <p:txEl>
                                              <p:pRg st="0" end="0"/>
                                            </p:txEl>
                                          </p:spTgt>
                                        </p:tgtEl>
                                      </p:cBhvr>
                                    </p:animEffect>
                                  </p:childTnLst>
                                </p:cTn>
                              </p:par>
                              <p:par>
                                <p:cTn id="24" presetID="42" presetClass="entr" presetSubtype="0" fill="hold" grpId="0" nodeType="withEffect">
                                  <p:stCondLst>
                                    <p:cond delay="200"/>
                                  </p:stCondLst>
                                  <p:childTnLst>
                                    <p:set>
                                      <p:cBhvr>
                                        <p:cTn id="25" dur="1" fill="hold">
                                          <p:stCondLst>
                                            <p:cond delay="0"/>
                                          </p:stCondLst>
                                        </p:cTn>
                                        <p:tgtEl>
                                          <p:spTgt spid="10">
                                            <p:txEl>
                                              <p:pRg st="0" end="0"/>
                                            </p:txEl>
                                          </p:spTgt>
                                        </p:tgtEl>
                                        <p:attrNameLst>
                                          <p:attrName>style.visibility</p:attrName>
                                        </p:attrNameLst>
                                      </p:cBhvr>
                                      <p:to>
                                        <p:strVal val="visible"/>
                                      </p:to>
                                    </p:set>
                                    <p:animEffect transition="in" filter="fade">
                                      <p:cBhvr>
                                        <p:cTn id="26" dur="400"/>
                                        <p:tgtEl>
                                          <p:spTgt spid="10">
                                            <p:txEl>
                                              <p:pRg st="0" end="0"/>
                                            </p:txEl>
                                          </p:spTgt>
                                        </p:tgtEl>
                                      </p:cBhvr>
                                    </p:animEffect>
                                    <p:anim calcmode="lin" valueType="num">
                                      <p:cBhvr>
                                        <p:cTn id="27" dur="4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8" dur="400" fill="hold"/>
                                        <p:tgtEl>
                                          <p:spTgt spid="10">
                                            <p:txEl>
                                              <p:pRg st="0" end="0"/>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200"/>
                                  </p:stCondLst>
                                  <p:childTnLst>
                                    <p:set>
                                      <p:cBhvr>
                                        <p:cTn id="30" dur="1" fill="hold">
                                          <p:stCondLst>
                                            <p:cond delay="0"/>
                                          </p:stCondLst>
                                        </p:cTn>
                                        <p:tgtEl>
                                          <p:spTgt spid="11">
                                            <p:txEl>
                                              <p:pRg st="0" end="0"/>
                                            </p:txEl>
                                          </p:spTgt>
                                        </p:tgtEl>
                                        <p:attrNameLst>
                                          <p:attrName>style.visibility</p:attrName>
                                        </p:attrNameLst>
                                      </p:cBhvr>
                                      <p:to>
                                        <p:strVal val="visible"/>
                                      </p:to>
                                    </p:set>
                                    <p:animEffect transition="in" filter="fade">
                                      <p:cBhvr>
                                        <p:cTn id="31" dur="500"/>
                                        <p:tgtEl>
                                          <p:spTgt spid="11">
                                            <p:txEl>
                                              <p:pRg st="0" end="0"/>
                                            </p:txEl>
                                          </p:spTgt>
                                        </p:tgtEl>
                                      </p:cBhvr>
                                    </p:animEffect>
                                    <p:anim calcmode="lin" valueType="num">
                                      <p:cBhvr>
                                        <p:cTn id="32"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3" dur="5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tmplLst>
          <p:tmpl lvl="1">
            <p:tnLst>
              <p:par>
                <p:cTn presetID="42" presetClass="entr" presetSubtype="0" fill="hold" nodeType="withEffect">
                  <p:stCondLst>
                    <p:cond delay="200"/>
                  </p:stCondLst>
                  <p:childTnLst>
                    <p:set>
                      <p:cBhvr>
                        <p:cTn dur="1" fill="hold">
                          <p:stCondLst>
                            <p:cond delay="0"/>
                          </p:stCondLst>
                        </p:cTn>
                        <p:tgtEl>
                          <p:spTgt spid="4"/>
                        </p:tgtEl>
                        <p:attrNameLst>
                          <p:attrName>style.visibility</p:attrName>
                        </p:attrNameLst>
                      </p:cBhvr>
                      <p:to>
                        <p:strVal val="visible"/>
                      </p:to>
                    </p:set>
                    <p:animEffect transition="in" filter="fade">
                      <p:cBhvr>
                        <p:cTn dur="400"/>
                        <p:tgtEl>
                          <p:spTgt spid="4"/>
                        </p:tgtEl>
                      </p:cBhvr>
                    </p:animEffect>
                    <p:anim calcmode="lin" valueType="num">
                      <p:cBhvr>
                        <p:cTn dur="400" fill="hold"/>
                        <p:tgtEl>
                          <p:spTgt spid="4"/>
                        </p:tgtEl>
                        <p:attrNameLst>
                          <p:attrName>ppt_x</p:attrName>
                        </p:attrNameLst>
                      </p:cBhvr>
                      <p:tavLst>
                        <p:tav tm="0">
                          <p:val>
                            <p:strVal val="#ppt_x"/>
                          </p:val>
                        </p:tav>
                        <p:tav tm="100000">
                          <p:val>
                            <p:strVal val="#ppt_x"/>
                          </p:val>
                        </p:tav>
                      </p:tavLst>
                    </p:anim>
                    <p:anim calcmode="lin" valueType="num">
                      <p:cBhvr>
                        <p:cTn dur="400" fill="hold"/>
                        <p:tgtEl>
                          <p:spTgt spid="4"/>
                        </p:tgtEl>
                        <p:attrNameLst>
                          <p:attrName>ppt_y</p:attrName>
                        </p:attrNameLst>
                      </p:cBhvr>
                      <p:tavLst>
                        <p:tav tm="0">
                          <p:val>
                            <p:strVal val="#ppt_y+.1"/>
                          </p:val>
                        </p:tav>
                        <p:tav tm="100000">
                          <p:val>
                            <p:strVal val="#ppt_y"/>
                          </p:val>
                        </p:tav>
                      </p:tavLst>
                    </p:anim>
                  </p:childTnLst>
                </p:cTn>
              </p:par>
            </p:tnLst>
          </p:tmpl>
        </p:tmplLst>
      </p:bldP>
      <p:bldP spid="5" grpId="0" build="p">
        <p:tmplLst>
          <p:tmpl lvl="1">
            <p:tnLst>
              <p:par>
                <p:cTn presetID="42" presetClass="entr" presetSubtype="0" fill="hold" nodeType="withEffect">
                  <p:stCondLst>
                    <p:cond delay="200"/>
                  </p:stCondLst>
                  <p:childTnLst>
                    <p:set>
                      <p:cBhvr>
                        <p:cTn dur="1" fill="hold">
                          <p:stCondLst>
                            <p:cond delay="0"/>
                          </p:stCondLst>
                        </p:cTn>
                        <p:tgtEl>
                          <p:spTgt spid="5"/>
                        </p:tgtEl>
                        <p:attrNameLst>
                          <p:attrName>style.visibility</p:attrName>
                        </p:attrNameLst>
                      </p:cBhvr>
                      <p:to>
                        <p:strVal val="visible"/>
                      </p:to>
                    </p:set>
                    <p:animEffect transition="in" filter="fade">
                      <p:cBhvr>
                        <p:cTn dur="500"/>
                        <p:tgtEl>
                          <p:spTgt spid="5"/>
                        </p:tgtEl>
                      </p:cBhvr>
                    </p:animEffect>
                    <p:anim calcmode="lin" valueType="num">
                      <p:cBhvr>
                        <p:cTn dur="500" fill="hold"/>
                        <p:tgtEl>
                          <p:spTgt spid="5"/>
                        </p:tgtEl>
                        <p:attrNameLst>
                          <p:attrName>ppt_x</p:attrName>
                        </p:attrNameLst>
                      </p:cBhvr>
                      <p:tavLst>
                        <p:tav tm="0">
                          <p:val>
                            <p:strVal val="#ppt_x"/>
                          </p:val>
                        </p:tav>
                        <p:tav tm="100000">
                          <p:val>
                            <p:strVal val="#ppt_x"/>
                          </p:val>
                        </p:tav>
                      </p:tavLst>
                    </p:anim>
                    <p:anim calcmode="lin" valueType="num">
                      <p:cBhvr>
                        <p:cTn dur="500" fill="hold"/>
                        <p:tgtEl>
                          <p:spTgt spid="5"/>
                        </p:tgtEl>
                        <p:attrNameLst>
                          <p:attrName>ppt_y</p:attrName>
                        </p:attrNameLst>
                      </p:cBhvr>
                      <p:tavLst>
                        <p:tav tm="0">
                          <p:val>
                            <p:strVal val="#ppt_y+.1"/>
                          </p:val>
                        </p:tav>
                        <p:tav tm="100000">
                          <p:val>
                            <p:strVal val="#ppt_y"/>
                          </p:val>
                        </p:tav>
                      </p:tavLst>
                    </p:anim>
                  </p:childTnLst>
                </p:cTn>
              </p:par>
            </p:tnLst>
          </p:tmpl>
        </p:tmplLst>
      </p:bldP>
      <p:bldP spid="7" grpId="0" build="p">
        <p:tmplLst>
          <p:tmpl lvl="1">
            <p:tnLst>
              <p:par>
                <p:cTn presetID="10" presetClass="entr" presetSubtype="0" fill="hold" nodeType="withEffect">
                  <p:stCondLst>
                    <p:cond delay="800"/>
                  </p:st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9" grpId="0" build="p">
        <p:tmplLst>
          <p:tmpl lvl="1">
            <p:tnLst>
              <p:par>
                <p:cTn presetID="10" presetClass="entr" presetSubtype="0" fill="hold" nodeType="withEffect">
                  <p:stCondLst>
                    <p:cond delay="800"/>
                  </p:stCondLst>
                  <p:childTnLst>
                    <p:set>
                      <p:cBhvr>
                        <p:cTn dur="1" fill="hold">
                          <p:stCondLst>
                            <p:cond delay="0"/>
                          </p:stCondLst>
                        </p:cTn>
                        <p:tgtEl>
                          <p:spTgt spid="9"/>
                        </p:tgtEl>
                        <p:attrNameLst>
                          <p:attrName>style.visibility</p:attrName>
                        </p:attrNameLst>
                      </p:cBhvr>
                      <p:to>
                        <p:strVal val="visible"/>
                      </p:to>
                    </p:set>
                    <p:animEffect transition="in" filter="fade">
                      <p:cBhvr>
                        <p:cTn dur="500"/>
                        <p:tgtEl>
                          <p:spTgt spid="9"/>
                        </p:tgtEl>
                      </p:cBhvr>
                    </p:animEffect>
                  </p:childTnLst>
                </p:cTn>
              </p:par>
            </p:tnLst>
          </p:tmpl>
        </p:tmplLst>
      </p:bldP>
      <p:bldP spid="10" grpId="0" build="p">
        <p:tmplLst>
          <p:tmpl lvl="1">
            <p:tnLst>
              <p:par>
                <p:cTn presetID="42" presetClass="entr" presetSubtype="0" fill="hold" nodeType="withEffect">
                  <p:stCondLst>
                    <p:cond delay="200"/>
                  </p:stCondLst>
                  <p:childTnLst>
                    <p:set>
                      <p:cBhvr>
                        <p:cTn dur="1" fill="hold">
                          <p:stCondLst>
                            <p:cond delay="0"/>
                          </p:stCondLst>
                        </p:cTn>
                        <p:tgtEl>
                          <p:spTgt spid="10"/>
                        </p:tgtEl>
                        <p:attrNameLst>
                          <p:attrName>style.visibility</p:attrName>
                        </p:attrNameLst>
                      </p:cBhvr>
                      <p:to>
                        <p:strVal val="visible"/>
                      </p:to>
                    </p:set>
                    <p:animEffect transition="in" filter="fade">
                      <p:cBhvr>
                        <p:cTn dur="400"/>
                        <p:tgtEl>
                          <p:spTgt spid="10"/>
                        </p:tgtEl>
                      </p:cBhvr>
                    </p:animEffect>
                    <p:anim calcmode="lin" valueType="num">
                      <p:cBhvr>
                        <p:cTn dur="400" fill="hold"/>
                        <p:tgtEl>
                          <p:spTgt spid="10"/>
                        </p:tgtEl>
                        <p:attrNameLst>
                          <p:attrName>ppt_x</p:attrName>
                        </p:attrNameLst>
                      </p:cBhvr>
                      <p:tavLst>
                        <p:tav tm="0">
                          <p:val>
                            <p:strVal val="#ppt_x"/>
                          </p:val>
                        </p:tav>
                        <p:tav tm="100000">
                          <p:val>
                            <p:strVal val="#ppt_x"/>
                          </p:val>
                        </p:tav>
                      </p:tavLst>
                    </p:anim>
                    <p:anim calcmode="lin" valueType="num">
                      <p:cBhvr>
                        <p:cTn dur="400" fill="hold"/>
                        <p:tgtEl>
                          <p:spTgt spid="10"/>
                        </p:tgtEl>
                        <p:attrNameLst>
                          <p:attrName>ppt_y</p:attrName>
                        </p:attrNameLst>
                      </p:cBhvr>
                      <p:tavLst>
                        <p:tav tm="0">
                          <p:val>
                            <p:strVal val="#ppt_y+.1"/>
                          </p:val>
                        </p:tav>
                        <p:tav tm="100000">
                          <p:val>
                            <p:strVal val="#ppt_y"/>
                          </p:val>
                        </p:tav>
                      </p:tavLst>
                    </p:anim>
                  </p:childTnLst>
                </p:cTn>
              </p:par>
            </p:tnLst>
          </p:tmpl>
        </p:tmplLst>
      </p:bldP>
      <p:bldP spid="11" grpId="0" build="p">
        <p:tmplLst>
          <p:tmpl lvl="1">
            <p:tnLst>
              <p:par>
                <p:cTn presetID="42" presetClass="entr" presetSubtype="0" fill="hold" nodeType="withEffect">
                  <p:stCondLst>
                    <p:cond delay="200"/>
                  </p:stCondLst>
                  <p:childTnLst>
                    <p:set>
                      <p:cBhvr>
                        <p:cTn dur="1" fill="hold">
                          <p:stCondLst>
                            <p:cond delay="0"/>
                          </p:stCondLst>
                        </p:cTn>
                        <p:tgtEl>
                          <p:spTgt spid="11"/>
                        </p:tgtEl>
                        <p:attrNameLst>
                          <p:attrName>style.visibility</p:attrName>
                        </p:attrNameLst>
                      </p:cBhvr>
                      <p:to>
                        <p:strVal val="visible"/>
                      </p:to>
                    </p:set>
                    <p:animEffect transition="in" filter="fade">
                      <p:cBhvr>
                        <p:cTn dur="500"/>
                        <p:tgtEl>
                          <p:spTgt spid="11"/>
                        </p:tgtEl>
                      </p:cBhvr>
                    </p:animEffect>
                    <p:anim calcmode="lin" valueType="num">
                      <p:cBhvr>
                        <p:cTn dur="500" fill="hold"/>
                        <p:tgtEl>
                          <p:spTgt spid="11"/>
                        </p:tgtEl>
                        <p:attrNameLst>
                          <p:attrName>ppt_x</p:attrName>
                        </p:attrNameLst>
                      </p:cBhvr>
                      <p:tavLst>
                        <p:tav tm="0">
                          <p:val>
                            <p:strVal val="#ppt_x"/>
                          </p:val>
                        </p:tav>
                        <p:tav tm="100000">
                          <p:val>
                            <p:strVal val="#ppt_x"/>
                          </p:val>
                        </p:tav>
                      </p:tavLst>
                    </p:anim>
                    <p:anim calcmode="lin" valueType="num">
                      <p:cBhvr>
                        <p:cTn dur="500" fill="hold"/>
                        <p:tgtEl>
                          <p:spTgt spid="11"/>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601277" y="366182"/>
            <a:ext cx="3674241" cy="474644"/>
          </a:xfrm>
          <a:prstGeom prst="rect">
            <a:avLst/>
          </a:prstGeom>
        </p:spPr>
        <p:txBody>
          <a:bodyPr/>
          <a:lstStyle>
            <a:lvl1pPr>
              <a:defRPr sz="2133" b="0">
                <a:solidFill>
                  <a:srgbClr val="613620"/>
                </a:solidFill>
              </a:defRPr>
            </a:lvl1pPr>
          </a:lstStyle>
          <a:p>
            <a:r>
              <a:rPr lang="zh-CN" altLang="en-US"/>
              <a:t>单击此处编辑母版标题样式</a:t>
            </a:r>
          </a:p>
        </p:txBody>
      </p:sp>
      <p:grpSp>
        <p:nvGrpSpPr>
          <p:cNvPr id="3" name="组合 2"/>
          <p:cNvGrpSpPr/>
          <p:nvPr userDrawn="1"/>
        </p:nvGrpSpPr>
        <p:grpSpPr>
          <a:xfrm flipV="1">
            <a:off x="0" y="6741885"/>
            <a:ext cx="12192000" cy="116115"/>
            <a:chOff x="1239791" y="3373704"/>
            <a:chExt cx="5327375" cy="56535"/>
          </a:xfrm>
        </p:grpSpPr>
        <p:sp>
          <p:nvSpPr>
            <p:cNvPr id="4" name="矩形 3"/>
            <p:cNvSpPr/>
            <p:nvPr/>
          </p:nvSpPr>
          <p:spPr>
            <a:xfrm>
              <a:off x="1239791" y="3373704"/>
              <a:ext cx="1068443" cy="56535"/>
            </a:xfrm>
            <a:prstGeom prst="rect">
              <a:avLst/>
            </a:prstGeom>
            <a:solidFill>
              <a:srgbClr val="2E5660"/>
            </a:solidFill>
            <a:ln w="12700" cap="flat" cmpd="sng" algn="ctr">
              <a:noFill/>
              <a:prstDash val="solid"/>
              <a:miter lim="800000"/>
            </a:ln>
            <a:effectLst/>
          </p:spPr>
          <p:txBody>
            <a:bodyPr rtlCol="0" anchor="ctr"/>
            <a:lstStyle/>
            <a:p>
              <a:pPr algn="ctr" defTabSz="1219012">
                <a:defRPr/>
              </a:pPr>
              <a:endParaRPr lang="zh-CN" altLang="en-US" sz="2400" kern="0">
                <a:solidFill>
                  <a:prstClr val="white"/>
                </a:solidFill>
              </a:endParaRPr>
            </a:p>
          </p:txBody>
        </p:sp>
        <p:sp>
          <p:nvSpPr>
            <p:cNvPr id="5" name="矩形 4"/>
            <p:cNvSpPr/>
            <p:nvPr/>
          </p:nvSpPr>
          <p:spPr>
            <a:xfrm>
              <a:off x="5498723" y="3373704"/>
              <a:ext cx="1068443" cy="56535"/>
            </a:xfrm>
            <a:prstGeom prst="rect">
              <a:avLst/>
            </a:prstGeom>
            <a:solidFill>
              <a:srgbClr val="CAA884"/>
            </a:solidFill>
            <a:ln w="12700" cap="flat" cmpd="sng" algn="ctr">
              <a:noFill/>
              <a:prstDash val="solid"/>
              <a:miter lim="800000"/>
            </a:ln>
            <a:effectLst/>
          </p:spPr>
          <p:txBody>
            <a:bodyPr rtlCol="0" anchor="ctr"/>
            <a:lstStyle/>
            <a:p>
              <a:pPr algn="ctr" defTabSz="1219012">
                <a:defRPr/>
              </a:pPr>
              <a:endParaRPr lang="zh-CN" altLang="en-US" sz="2400" kern="0">
                <a:solidFill>
                  <a:prstClr val="white"/>
                </a:solidFill>
              </a:endParaRPr>
            </a:p>
          </p:txBody>
        </p:sp>
        <p:sp>
          <p:nvSpPr>
            <p:cNvPr id="6" name="矩形 5"/>
            <p:cNvSpPr/>
            <p:nvPr/>
          </p:nvSpPr>
          <p:spPr>
            <a:xfrm>
              <a:off x="2305265" y="3373704"/>
              <a:ext cx="1068443" cy="56535"/>
            </a:xfrm>
            <a:prstGeom prst="rect">
              <a:avLst/>
            </a:prstGeom>
            <a:solidFill>
              <a:srgbClr val="613620"/>
            </a:solidFill>
            <a:ln w="12700" cap="flat" cmpd="sng" algn="ctr">
              <a:noFill/>
              <a:prstDash val="solid"/>
              <a:miter lim="800000"/>
            </a:ln>
            <a:effectLst/>
          </p:spPr>
          <p:txBody>
            <a:bodyPr rtlCol="0" anchor="ctr"/>
            <a:lstStyle/>
            <a:p>
              <a:pPr algn="ctr" defTabSz="1219012">
                <a:defRPr/>
              </a:pPr>
              <a:endParaRPr lang="zh-CN" altLang="en-US" sz="2400" kern="0">
                <a:solidFill>
                  <a:prstClr val="white"/>
                </a:solidFill>
              </a:endParaRPr>
            </a:p>
          </p:txBody>
        </p:sp>
        <p:sp>
          <p:nvSpPr>
            <p:cNvPr id="7" name="矩形 6"/>
            <p:cNvSpPr/>
            <p:nvPr/>
          </p:nvSpPr>
          <p:spPr>
            <a:xfrm>
              <a:off x="4433247" y="3373704"/>
              <a:ext cx="1068443" cy="56535"/>
            </a:xfrm>
            <a:prstGeom prst="rect">
              <a:avLst/>
            </a:prstGeom>
            <a:solidFill>
              <a:srgbClr val="C51729"/>
            </a:solidFill>
            <a:ln w="12700" cap="flat" cmpd="sng" algn="ctr">
              <a:noFill/>
              <a:prstDash val="solid"/>
              <a:miter lim="800000"/>
            </a:ln>
            <a:effectLst/>
          </p:spPr>
          <p:txBody>
            <a:bodyPr rtlCol="0" anchor="ctr"/>
            <a:lstStyle/>
            <a:p>
              <a:pPr algn="ctr" defTabSz="1219012">
                <a:defRPr/>
              </a:pPr>
              <a:endParaRPr lang="zh-CN" altLang="en-US" sz="2400" kern="0">
                <a:solidFill>
                  <a:prstClr val="white"/>
                </a:solidFill>
              </a:endParaRPr>
            </a:p>
          </p:txBody>
        </p:sp>
        <p:sp>
          <p:nvSpPr>
            <p:cNvPr id="8" name="矩形 7"/>
            <p:cNvSpPr/>
            <p:nvPr/>
          </p:nvSpPr>
          <p:spPr>
            <a:xfrm>
              <a:off x="3370741" y="3373704"/>
              <a:ext cx="1068443" cy="56535"/>
            </a:xfrm>
            <a:prstGeom prst="rect">
              <a:avLst/>
            </a:prstGeom>
            <a:solidFill>
              <a:srgbClr val="D8D8D8"/>
            </a:solidFill>
            <a:ln w="12700" cap="flat" cmpd="sng" algn="ctr">
              <a:noFill/>
              <a:prstDash val="solid"/>
              <a:miter lim="800000"/>
            </a:ln>
            <a:effectLst/>
          </p:spPr>
          <p:txBody>
            <a:bodyPr rtlCol="0" anchor="ctr"/>
            <a:lstStyle/>
            <a:p>
              <a:pPr algn="ctr" defTabSz="1219012">
                <a:defRPr/>
              </a:pPr>
              <a:endParaRPr lang="zh-CN" altLang="en-US" sz="2400" kern="0">
                <a:solidFill>
                  <a:prstClr val="white"/>
                </a:solidFill>
              </a:endParaRPr>
            </a:p>
          </p:txBody>
        </p:sp>
      </p:grpSp>
      <p:sp>
        <p:nvSpPr>
          <p:cNvPr id="9" name="矩形 8"/>
          <p:cNvSpPr/>
          <p:nvPr userDrawn="1"/>
        </p:nvSpPr>
        <p:spPr>
          <a:xfrm>
            <a:off x="0" y="198018"/>
            <a:ext cx="588579" cy="8109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2400">
              <a:solidFill>
                <a:prstClr val="white"/>
              </a:solidFill>
            </a:endParaRPr>
          </a:p>
        </p:txBody>
      </p:sp>
    </p:spTree>
    <p:extLst>
      <p:ext uri="{BB962C8B-B14F-4D97-AF65-F5344CB8AC3E}">
        <p14:creationId xmlns:p14="http://schemas.microsoft.com/office/powerpoint/2010/main" val="133112527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35" y="0"/>
            <a:ext cx="12191332" cy="6858000"/>
          </a:xfrm>
          <a:prstGeom prst="rect">
            <a:avLst/>
          </a:prstGeom>
        </p:spPr>
      </p:pic>
      <p:grpSp>
        <p:nvGrpSpPr>
          <p:cNvPr id="2" name="组合 3"/>
          <p:cNvGrpSpPr/>
          <p:nvPr userDrawn="1"/>
        </p:nvGrpSpPr>
        <p:grpSpPr bwMode="auto">
          <a:xfrm flipH="1">
            <a:off x="-1" y="330691"/>
            <a:ext cx="2396221" cy="676275"/>
            <a:chOff x="2370576" y="533400"/>
            <a:chExt cx="2417494" cy="675969"/>
          </a:xfrm>
          <a:solidFill>
            <a:srgbClr val="EE1C39"/>
          </a:solidFill>
        </p:grpSpPr>
        <p:sp>
          <p:nvSpPr>
            <p:cNvPr id="3" name="矩形 2"/>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defRPr/>
              </a:pPr>
              <a:endParaRPr lang="zh-CN" altLang="en-US" sz="1899">
                <a:solidFill>
                  <a:prstClr val="white"/>
                </a:solidFill>
                <a:cs typeface="+mn-ea"/>
                <a:sym typeface="+mn-lt"/>
              </a:endParaRPr>
            </a:p>
          </p:txBody>
        </p:sp>
        <p:sp>
          <p:nvSpPr>
            <p:cNvPr id="4" name="椭圆 3"/>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defRPr/>
              </a:pPr>
              <a:endParaRPr lang="zh-CN" altLang="en-US" sz="1899">
                <a:solidFill>
                  <a:prstClr val="white"/>
                </a:solidFill>
                <a:cs typeface="+mn-ea"/>
                <a:sym typeface="+mn-lt"/>
              </a:endParaRPr>
            </a:p>
          </p:txBody>
        </p:sp>
      </p:grpSp>
      <p:sp>
        <p:nvSpPr>
          <p:cNvPr id="6" name="文本框 12"/>
          <p:cNvSpPr txBox="1">
            <a:spLocks noChangeArrowheads="1"/>
          </p:cNvSpPr>
          <p:nvPr userDrawn="1"/>
        </p:nvSpPr>
        <p:spPr bwMode="auto">
          <a:xfrm>
            <a:off x="-2" y="493729"/>
            <a:ext cx="2394787" cy="3550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pPr defTabSz="1219012"/>
            <a:r>
              <a:rPr lang="zh-CN" altLang="en-US" sz="1707" dirty="0">
                <a:solidFill>
                  <a:prstClr val="white"/>
                </a:solidFill>
                <a:latin typeface="微软雅黑" panose="020B0503020204020204" pitchFamily="34" charset="-122"/>
                <a:ea typeface="微软雅黑" panose="020B0503020204020204" pitchFamily="34" charset="-122"/>
                <a:cs typeface="+mn-ea"/>
                <a:sym typeface="+mn-lt"/>
              </a:rPr>
              <a:t>点击添加相关标题文字</a:t>
            </a:r>
          </a:p>
        </p:txBody>
      </p:sp>
    </p:spTree>
    <p:extLst>
      <p:ext uri="{BB962C8B-B14F-4D97-AF65-F5344CB8AC3E}">
        <p14:creationId xmlns:p14="http://schemas.microsoft.com/office/powerpoint/2010/main" val="5616848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8.xml"/><Relationship Id="rId2" Type="http://schemas.openxmlformats.org/officeDocument/2006/relationships/slideLayout" Target="../slideLayouts/slideLayout17.xml"/><Relationship Id="rId1" Type="http://schemas.openxmlformats.org/officeDocument/2006/relationships/slideLayout" Target="../slideLayouts/slideLayout16.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1" y="274639"/>
            <a:ext cx="10972800" cy="1143000"/>
          </a:xfrm>
          <a:prstGeom prst="rect">
            <a:avLst/>
          </a:prstGeom>
        </p:spPr>
        <p:txBody>
          <a:bodyPr vert="horz" lIns="91428" tIns="45714" rIns="91428" bIns="45714"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1" y="1600201"/>
            <a:ext cx="10972800" cy="4525963"/>
          </a:xfrm>
          <a:prstGeom prst="rect">
            <a:avLst/>
          </a:prstGeom>
        </p:spPr>
        <p:txBody>
          <a:bodyPr vert="horz" lIns="91428" tIns="45714" rIns="91428" bIns="45714"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1" y="6356352"/>
            <a:ext cx="2844800" cy="365125"/>
          </a:xfrm>
          <a:prstGeom prst="rect">
            <a:avLst/>
          </a:prstGeom>
        </p:spPr>
        <p:txBody>
          <a:bodyPr vert="horz" lIns="91428" tIns="45714" rIns="91428" bIns="45714" rtlCol="0" anchor="ctr"/>
          <a:lstStyle>
            <a:lvl1pPr algn="l">
              <a:defRPr sz="1600">
                <a:solidFill>
                  <a:schemeClr val="tx1">
                    <a:tint val="75000"/>
                  </a:schemeClr>
                </a:solidFill>
              </a:defRPr>
            </a:lvl1pPr>
          </a:lstStyle>
          <a:p>
            <a:pPr defTabSz="1219012"/>
            <a:fld id="{02854A03-91AF-448A-9954-517C0577E5F0}" type="datetimeFigureOut">
              <a:rPr lang="zh-CN" altLang="en-US" smtClean="0">
                <a:solidFill>
                  <a:prstClr val="black">
                    <a:tint val="75000"/>
                  </a:prstClr>
                </a:solidFill>
              </a:rPr>
              <a:pPr defTabSz="1219012"/>
              <a:t>2023/1/30</a:t>
            </a:fld>
            <a:endParaRPr lang="zh-CN" altLang="en-US">
              <a:solidFill>
                <a:prstClr val="black">
                  <a:tint val="75000"/>
                </a:prstClr>
              </a:solidFill>
            </a:endParaRPr>
          </a:p>
        </p:txBody>
      </p:sp>
      <p:sp>
        <p:nvSpPr>
          <p:cNvPr id="5" name="页脚占位符 4"/>
          <p:cNvSpPr>
            <a:spLocks noGrp="1"/>
          </p:cNvSpPr>
          <p:nvPr>
            <p:ph type="ftr" sz="quarter" idx="3"/>
          </p:nvPr>
        </p:nvSpPr>
        <p:spPr>
          <a:xfrm>
            <a:off x="4165601" y="6356352"/>
            <a:ext cx="3860800" cy="365125"/>
          </a:xfrm>
          <a:prstGeom prst="rect">
            <a:avLst/>
          </a:prstGeom>
        </p:spPr>
        <p:txBody>
          <a:bodyPr vert="horz" lIns="91428" tIns="45714" rIns="91428" bIns="45714" rtlCol="0" anchor="ctr"/>
          <a:lstStyle>
            <a:lvl1pPr algn="ctr">
              <a:defRPr sz="1600">
                <a:solidFill>
                  <a:schemeClr val="tx1">
                    <a:tint val="75000"/>
                  </a:schemeClr>
                </a:solidFill>
              </a:defRPr>
            </a:lvl1pPr>
          </a:lstStyle>
          <a:p>
            <a:pPr defTabSz="1219012"/>
            <a:endParaRPr lang="zh-CN" altLang="en-US">
              <a:solidFill>
                <a:prstClr val="black">
                  <a:tint val="75000"/>
                </a:prstClr>
              </a:solidFill>
            </a:endParaRPr>
          </a:p>
        </p:txBody>
      </p:sp>
      <p:sp>
        <p:nvSpPr>
          <p:cNvPr id="6" name="灯片编号占位符 5"/>
          <p:cNvSpPr>
            <a:spLocks noGrp="1"/>
          </p:cNvSpPr>
          <p:nvPr>
            <p:ph type="sldNum" sz="quarter" idx="4"/>
          </p:nvPr>
        </p:nvSpPr>
        <p:spPr>
          <a:xfrm>
            <a:off x="8737601" y="6356352"/>
            <a:ext cx="2844800" cy="365125"/>
          </a:xfrm>
          <a:prstGeom prst="rect">
            <a:avLst/>
          </a:prstGeom>
        </p:spPr>
        <p:txBody>
          <a:bodyPr vert="horz" lIns="91428" tIns="45714" rIns="91428" bIns="45714" rtlCol="0" anchor="ctr"/>
          <a:lstStyle>
            <a:lvl1pPr algn="r">
              <a:defRPr sz="1600">
                <a:solidFill>
                  <a:schemeClr val="tx1">
                    <a:tint val="75000"/>
                  </a:schemeClr>
                </a:solidFill>
              </a:defRPr>
            </a:lvl1pPr>
          </a:lstStyle>
          <a:p>
            <a:pPr defTabSz="1219012"/>
            <a:fld id="{2EEFC946-6D13-4F8C-9740-992A906A613E}" type="slidenum">
              <a:rPr lang="zh-CN" altLang="en-US" smtClean="0">
                <a:solidFill>
                  <a:prstClr val="black">
                    <a:tint val="75000"/>
                  </a:prstClr>
                </a:solidFill>
              </a:rPr>
              <a:pPr defTabSz="1219012"/>
              <a:t>‹#›</a:t>
            </a:fld>
            <a:endParaRPr lang="zh-CN" altLang="en-US">
              <a:solidFill>
                <a:prstClr val="black">
                  <a:tint val="75000"/>
                </a:prstClr>
              </a:solidFill>
            </a:endParaRPr>
          </a:p>
        </p:txBody>
      </p:sp>
    </p:spTree>
    <p:extLst>
      <p:ext uri="{BB962C8B-B14F-4D97-AF65-F5344CB8AC3E}">
        <p14:creationId xmlns:p14="http://schemas.microsoft.com/office/powerpoint/2010/main" val="1943751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7" r:id="rId5"/>
    <p:sldLayoutId id="2147483668" r:id="rId6"/>
    <p:sldLayoutId id="2147483670" r:id="rId7"/>
    <p:sldLayoutId id="2147483672" r:id="rId8"/>
    <p:sldLayoutId id="2147483673" r:id="rId9"/>
    <p:sldLayoutId id="2147483674" r:id="rId10"/>
    <p:sldLayoutId id="2147483680" r:id="rId11"/>
    <p:sldLayoutId id="2147483675" r:id="rId12"/>
    <p:sldLayoutId id="2147483676" r:id="rId13"/>
    <p:sldLayoutId id="2147483677" r:id="rId14"/>
    <p:sldLayoutId id="2147483679" r:id="rId15"/>
  </p:sldLayoutIdLst>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xStyles>
    <p:titleStyle>
      <a:lvl1pPr algn="ctr" defTabSz="1219012" rtl="0" eaLnBrk="1" latinLnBrk="0" hangingPunct="1">
        <a:spcBef>
          <a:spcPct val="0"/>
        </a:spcBef>
        <a:buNone/>
        <a:defRPr sz="5867" kern="1200">
          <a:solidFill>
            <a:schemeClr val="tx1"/>
          </a:solidFill>
          <a:latin typeface="+mj-lt"/>
          <a:ea typeface="+mj-ea"/>
          <a:cs typeface="+mj-cs"/>
        </a:defRPr>
      </a:lvl1pPr>
    </p:titleStyle>
    <p:bodyStyle>
      <a:lvl1pPr marL="457129" indent="-457129" algn="l" defTabSz="1219012"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447" indent="-380941" algn="l" defTabSz="1219012"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765" indent="-304752" algn="l" defTabSz="1219012"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271" indent="-304752" algn="l" defTabSz="1219012"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2775" indent="-304752" algn="l" defTabSz="1219012"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283" indent="-304752" algn="l" defTabSz="1219012"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1788" indent="-304752" algn="l" defTabSz="1219012"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294" indent="-304752" algn="l" defTabSz="1219012"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0800" indent="-304752" algn="l" defTabSz="1219012"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zh-CN"/>
      </a:defPPr>
      <a:lvl1pPr marL="0" algn="l" defTabSz="1219012" rtl="0" eaLnBrk="1" latinLnBrk="0" hangingPunct="1">
        <a:defRPr sz="2400" kern="1200">
          <a:solidFill>
            <a:schemeClr val="tx1"/>
          </a:solidFill>
          <a:latin typeface="+mn-lt"/>
          <a:ea typeface="+mn-ea"/>
          <a:cs typeface="+mn-cs"/>
        </a:defRPr>
      </a:lvl1pPr>
      <a:lvl2pPr marL="609505" algn="l" defTabSz="1219012" rtl="0" eaLnBrk="1" latinLnBrk="0" hangingPunct="1">
        <a:defRPr sz="2400" kern="1200">
          <a:solidFill>
            <a:schemeClr val="tx1"/>
          </a:solidFill>
          <a:latin typeface="+mn-lt"/>
          <a:ea typeface="+mn-ea"/>
          <a:cs typeface="+mn-cs"/>
        </a:defRPr>
      </a:lvl2pPr>
      <a:lvl3pPr marL="1219012" algn="l" defTabSz="1219012" rtl="0" eaLnBrk="1" latinLnBrk="0" hangingPunct="1">
        <a:defRPr sz="2400" kern="1200">
          <a:solidFill>
            <a:schemeClr val="tx1"/>
          </a:solidFill>
          <a:latin typeface="+mn-lt"/>
          <a:ea typeface="+mn-ea"/>
          <a:cs typeface="+mn-cs"/>
        </a:defRPr>
      </a:lvl3pPr>
      <a:lvl4pPr marL="1828517" algn="l" defTabSz="1219012" rtl="0" eaLnBrk="1" latinLnBrk="0" hangingPunct="1">
        <a:defRPr sz="2400" kern="1200">
          <a:solidFill>
            <a:schemeClr val="tx1"/>
          </a:solidFill>
          <a:latin typeface="+mn-lt"/>
          <a:ea typeface="+mn-ea"/>
          <a:cs typeface="+mn-cs"/>
        </a:defRPr>
      </a:lvl4pPr>
      <a:lvl5pPr marL="2438023" algn="l" defTabSz="1219012" rtl="0" eaLnBrk="1" latinLnBrk="0" hangingPunct="1">
        <a:defRPr sz="2400" kern="1200">
          <a:solidFill>
            <a:schemeClr val="tx1"/>
          </a:solidFill>
          <a:latin typeface="+mn-lt"/>
          <a:ea typeface="+mn-ea"/>
          <a:cs typeface="+mn-cs"/>
        </a:defRPr>
      </a:lvl5pPr>
      <a:lvl6pPr marL="3047529" algn="l" defTabSz="1219012" rtl="0" eaLnBrk="1" latinLnBrk="0" hangingPunct="1">
        <a:defRPr sz="2400" kern="1200">
          <a:solidFill>
            <a:schemeClr val="tx1"/>
          </a:solidFill>
          <a:latin typeface="+mn-lt"/>
          <a:ea typeface="+mn-ea"/>
          <a:cs typeface="+mn-cs"/>
        </a:defRPr>
      </a:lvl6pPr>
      <a:lvl7pPr marL="3657035" algn="l" defTabSz="1219012" rtl="0" eaLnBrk="1" latinLnBrk="0" hangingPunct="1">
        <a:defRPr sz="2400" kern="1200">
          <a:solidFill>
            <a:schemeClr val="tx1"/>
          </a:solidFill>
          <a:latin typeface="+mn-lt"/>
          <a:ea typeface="+mn-ea"/>
          <a:cs typeface="+mn-cs"/>
        </a:defRPr>
      </a:lvl7pPr>
      <a:lvl8pPr marL="4266540" algn="l" defTabSz="1219012" rtl="0" eaLnBrk="1" latinLnBrk="0" hangingPunct="1">
        <a:defRPr sz="2400" kern="1200">
          <a:solidFill>
            <a:schemeClr val="tx1"/>
          </a:solidFill>
          <a:latin typeface="+mn-lt"/>
          <a:ea typeface="+mn-ea"/>
          <a:cs typeface="+mn-cs"/>
        </a:defRPr>
      </a:lvl8pPr>
      <a:lvl9pPr marL="4876046" algn="l" defTabSz="1219012"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5158475"/>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5758D-A3C3-4E88-8AC0-22500507BD7E}" type="datetimeFigureOut">
              <a:rPr lang="zh-CN" altLang="en-US" smtClean="0">
                <a:solidFill>
                  <a:prstClr val="black">
                    <a:tint val="75000"/>
                  </a:prstClr>
                </a:solidFill>
              </a:rPr>
              <a:pPr/>
              <a:t>2023/1/30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2649009658"/>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9.xml"/><Relationship Id="rId7" Type="http://schemas.openxmlformats.org/officeDocument/2006/relationships/image" Target="../media/image4.png"/><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image" Target="../media/image1.png"/><Relationship Id="rId5" Type="http://schemas.openxmlformats.org/officeDocument/2006/relationships/notesSlide" Target="../notesSlides/notesSlide15.xml"/><Relationship Id="rId4"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20.xml"/></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image" Target="../media/image5.png"/><Relationship Id="rId3" Type="http://schemas.openxmlformats.org/officeDocument/2006/relationships/tags" Target="../tags/tag4.xml"/><Relationship Id="rId7" Type="http://schemas.openxmlformats.org/officeDocument/2006/relationships/tags" Target="../tags/tag8.xml"/><Relationship Id="rId12"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image" Target="../media/image1.png"/><Relationship Id="rId5" Type="http://schemas.openxmlformats.org/officeDocument/2006/relationships/tags" Target="../tags/tag6.xml"/><Relationship Id="rId10" Type="http://schemas.openxmlformats.org/officeDocument/2006/relationships/notesSlide" Target="../notesSlides/notesSlide2.xml"/><Relationship Id="rId4" Type="http://schemas.openxmlformats.org/officeDocument/2006/relationships/tags" Target="../tags/tag5.xml"/><Relationship Id="rId9"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23.xml"/><Relationship Id="rId7" Type="http://schemas.openxmlformats.org/officeDocument/2006/relationships/image" Target="../media/image4.png"/><Relationship Id="rId2" Type="http://schemas.openxmlformats.org/officeDocument/2006/relationships/tags" Target="../tags/tag22.xml"/><Relationship Id="rId1" Type="http://schemas.openxmlformats.org/officeDocument/2006/relationships/tags" Target="../tags/tag21.xml"/><Relationship Id="rId6" Type="http://schemas.openxmlformats.org/officeDocument/2006/relationships/image" Target="../media/image1.png"/><Relationship Id="rId5" Type="http://schemas.openxmlformats.org/officeDocument/2006/relationships/notesSlide" Target="../notesSlides/notesSlide20.xml"/><Relationship Id="rId4"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5.xml"/><Relationship Id="rId5" Type="http://schemas.openxmlformats.org/officeDocument/2006/relationships/image" Target="../media/image5.png"/><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26.xml"/><Relationship Id="rId1" Type="http://schemas.openxmlformats.org/officeDocument/2006/relationships/slideLayout" Target="../slideLayouts/slideLayout25.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2.xml"/><Relationship Id="rId7" Type="http://schemas.openxmlformats.org/officeDocument/2006/relationships/image" Target="../media/image4.png"/><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image" Target="../media/image1.png"/><Relationship Id="rId5" Type="http://schemas.openxmlformats.org/officeDocument/2006/relationships/notesSlide" Target="../notesSlides/notesSlide3.xml"/><Relationship Id="rId4"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16.xml"/><Relationship Id="rId7" Type="http://schemas.openxmlformats.org/officeDocument/2006/relationships/image" Target="../media/image4.png"/><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image" Target="../media/image1.png"/><Relationship Id="rId5" Type="http://schemas.openxmlformats.org/officeDocument/2006/relationships/notesSlide" Target="../notesSlides/notesSlide9.xml"/><Relationship Id="rId4"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0" y="-1"/>
            <a:ext cx="12192000" cy="6858001"/>
          </a:xfrm>
          <a:prstGeom prst="rect">
            <a:avLst/>
          </a:prstGeom>
        </p:spPr>
      </p:pic>
      <p:pic>
        <p:nvPicPr>
          <p:cNvPr id="5" name="图片 4"/>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7124700" y="3428999"/>
            <a:ext cx="4914900" cy="3403185"/>
          </a:xfrm>
          <a:prstGeom prst="rect">
            <a:avLst/>
          </a:prstGeom>
        </p:spPr>
      </p:pic>
      <p:pic>
        <p:nvPicPr>
          <p:cNvPr id="6" name="图片 5"/>
          <p:cNvPicPr>
            <a:picLocks noChangeAspect="1"/>
          </p:cNvPicPr>
          <p:nvPr/>
        </p:nvPicPr>
        <p:blipFill>
          <a:blip r:embed="rId5" cstate="screen">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8379506" y="1110756"/>
            <a:ext cx="2592463" cy="3556494"/>
          </a:xfrm>
          <a:prstGeom prst="rect">
            <a:avLst/>
          </a:prstGeom>
        </p:spPr>
      </p:pic>
      <p:pic>
        <p:nvPicPr>
          <p:cNvPr id="7" name="图片 6"/>
          <p:cNvPicPr>
            <a:picLocks noChangeAspect="1"/>
          </p:cNvPicPr>
          <p:nvPr/>
        </p:nvPicPr>
        <p:blipFill>
          <a:blip r:embed="rId6" cstate="screen">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736299" y="1543050"/>
            <a:ext cx="5760998" cy="2981659"/>
          </a:xfrm>
          <a:prstGeom prst="rect">
            <a:avLst/>
          </a:prstGeom>
        </p:spPr>
      </p:pic>
    </p:spTree>
    <p:extLst>
      <p:ext uri="{BB962C8B-B14F-4D97-AF65-F5344CB8AC3E}">
        <p14:creationId xmlns:p14="http://schemas.microsoft.com/office/powerpoint/2010/main" val="1204103013"/>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5"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0.7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childTnLst>
                          </p:cTn>
                        </p:par>
                        <p:par>
                          <p:cTn id="20" fill="hold">
                            <p:stCondLst>
                              <p:cond delay="3000"/>
                            </p:stCondLst>
                            <p:childTnLst>
                              <p:par>
                                <p:cTn id="21" presetID="53" presetClass="entr" presetSubtype="16"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Effect transition="in" filter="fade">
                                      <p:cBhvr>
                                        <p:cTn id="2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6"/>
          <p:cNvGrpSpPr/>
          <p:nvPr/>
        </p:nvGrpSpPr>
        <p:grpSpPr>
          <a:xfrm>
            <a:off x="5338907" y="1942131"/>
            <a:ext cx="1525912" cy="2682996"/>
            <a:chOff x="5338907" y="1942131"/>
            <a:chExt cx="1525912" cy="2682996"/>
          </a:xfrm>
        </p:grpSpPr>
        <p:sp>
          <p:nvSpPr>
            <p:cNvPr id="11" name="任意多边形 10"/>
            <p:cNvSpPr/>
            <p:nvPr/>
          </p:nvSpPr>
          <p:spPr>
            <a:xfrm flipH="1">
              <a:off x="5741392" y="1942131"/>
              <a:ext cx="1123427" cy="1611873"/>
            </a:xfrm>
            <a:custGeom>
              <a:avLst/>
              <a:gdLst>
                <a:gd name="connsiteX0" fmla="*/ 1261872 w 1261872"/>
                <a:gd name="connsiteY0" fmla="*/ 1810512 h 1810512"/>
                <a:gd name="connsiteX1" fmla="*/ 475488 w 1261872"/>
                <a:gd name="connsiteY1" fmla="*/ 1810512 h 1810512"/>
                <a:gd name="connsiteX2" fmla="*/ 0 w 1261872"/>
                <a:gd name="connsiteY2" fmla="*/ 0 h 1810512"/>
                <a:gd name="connsiteX3" fmla="*/ 749808 w 1261872"/>
                <a:gd name="connsiteY3" fmla="*/ 0 h 1810512"/>
                <a:gd name="connsiteX4" fmla="*/ 1261872 w 1261872"/>
                <a:gd name="connsiteY4" fmla="*/ 1810512 h 1810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1872" h="1810512">
                  <a:moveTo>
                    <a:pt x="1261872" y="1810512"/>
                  </a:moveTo>
                  <a:lnTo>
                    <a:pt x="475488" y="1810512"/>
                  </a:lnTo>
                  <a:lnTo>
                    <a:pt x="0" y="0"/>
                  </a:lnTo>
                  <a:lnTo>
                    <a:pt x="749808" y="0"/>
                  </a:lnTo>
                  <a:lnTo>
                    <a:pt x="1261872" y="181051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2400">
                <a:solidFill>
                  <a:prstClr val="white"/>
                </a:solidFill>
                <a:cs typeface="+mn-ea"/>
                <a:sym typeface="+mn-lt"/>
              </a:endParaRPr>
            </a:p>
          </p:txBody>
        </p:sp>
        <p:sp>
          <p:nvSpPr>
            <p:cNvPr id="12" name="圆角矩形 11"/>
            <p:cNvSpPr/>
            <p:nvPr/>
          </p:nvSpPr>
          <p:spPr>
            <a:xfrm>
              <a:off x="5627001" y="3433570"/>
              <a:ext cx="981867" cy="283250"/>
            </a:xfrm>
            <a:prstGeom prst="roundRect">
              <a:avLst>
                <a:gd name="adj" fmla="val 50000"/>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2400">
                <a:solidFill>
                  <a:prstClr val="white"/>
                </a:solidFill>
                <a:cs typeface="+mn-ea"/>
                <a:sym typeface="+mn-lt"/>
              </a:endParaRPr>
            </a:p>
          </p:txBody>
        </p:sp>
        <p:sp>
          <p:nvSpPr>
            <p:cNvPr id="13" name="圆角矩形 12"/>
            <p:cNvSpPr/>
            <p:nvPr/>
          </p:nvSpPr>
          <p:spPr>
            <a:xfrm rot="5400000">
              <a:off x="5673947" y="4015840"/>
              <a:ext cx="909227" cy="309348"/>
            </a:xfrm>
            <a:prstGeom prst="roundRect">
              <a:avLst>
                <a:gd name="adj" fmla="val 50000"/>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2400">
                <a:solidFill>
                  <a:prstClr val="white"/>
                </a:solidFill>
                <a:cs typeface="+mn-ea"/>
                <a:sym typeface="+mn-lt"/>
              </a:endParaRPr>
            </a:p>
          </p:txBody>
        </p:sp>
        <p:sp>
          <p:nvSpPr>
            <p:cNvPr id="14" name="任意多边形 13"/>
            <p:cNvSpPr/>
            <p:nvPr/>
          </p:nvSpPr>
          <p:spPr>
            <a:xfrm>
              <a:off x="5338907" y="1942131"/>
              <a:ext cx="1123427" cy="1611873"/>
            </a:xfrm>
            <a:custGeom>
              <a:avLst/>
              <a:gdLst>
                <a:gd name="connsiteX0" fmla="*/ 1261872 w 1261872"/>
                <a:gd name="connsiteY0" fmla="*/ 1810512 h 1810512"/>
                <a:gd name="connsiteX1" fmla="*/ 475488 w 1261872"/>
                <a:gd name="connsiteY1" fmla="*/ 1810512 h 1810512"/>
                <a:gd name="connsiteX2" fmla="*/ 0 w 1261872"/>
                <a:gd name="connsiteY2" fmla="*/ 0 h 1810512"/>
                <a:gd name="connsiteX3" fmla="*/ 749808 w 1261872"/>
                <a:gd name="connsiteY3" fmla="*/ 0 h 1810512"/>
                <a:gd name="connsiteX4" fmla="*/ 1261872 w 1261872"/>
                <a:gd name="connsiteY4" fmla="*/ 1810512 h 1810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1872" h="1810512">
                  <a:moveTo>
                    <a:pt x="1261872" y="1810512"/>
                  </a:moveTo>
                  <a:lnTo>
                    <a:pt x="475488" y="1810512"/>
                  </a:lnTo>
                  <a:lnTo>
                    <a:pt x="0" y="0"/>
                  </a:lnTo>
                  <a:lnTo>
                    <a:pt x="749808" y="0"/>
                  </a:lnTo>
                  <a:lnTo>
                    <a:pt x="1261872" y="181051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2400">
                <a:solidFill>
                  <a:prstClr val="white"/>
                </a:solidFill>
                <a:cs typeface="+mn-ea"/>
                <a:sym typeface="+mn-lt"/>
              </a:endParaRPr>
            </a:p>
          </p:txBody>
        </p:sp>
      </p:grpSp>
      <p:grpSp>
        <p:nvGrpSpPr>
          <p:cNvPr id="3" name="组合 40"/>
          <p:cNvGrpSpPr/>
          <p:nvPr/>
        </p:nvGrpSpPr>
        <p:grpSpPr>
          <a:xfrm>
            <a:off x="6096001" y="5140777"/>
            <a:ext cx="1288268" cy="1288268"/>
            <a:chOff x="6096000" y="5140776"/>
            <a:chExt cx="1288268" cy="1288268"/>
          </a:xfrm>
        </p:grpSpPr>
        <p:sp>
          <p:nvSpPr>
            <p:cNvPr id="18" name="任意多边形 17"/>
            <p:cNvSpPr/>
            <p:nvPr/>
          </p:nvSpPr>
          <p:spPr>
            <a:xfrm>
              <a:off x="6096000" y="5140776"/>
              <a:ext cx="1288268" cy="1288268"/>
            </a:xfrm>
            <a:custGeom>
              <a:avLst/>
              <a:gdLst>
                <a:gd name="connsiteX0" fmla="*/ 0 w 1447027"/>
                <a:gd name="connsiteY0" fmla="*/ 0 h 1447027"/>
                <a:gd name="connsiteX1" fmla="*/ 1447027 w 1447027"/>
                <a:gd name="connsiteY1" fmla="*/ 0 h 1447027"/>
                <a:gd name="connsiteX2" fmla="*/ 0 w 1447027"/>
                <a:gd name="connsiteY2" fmla="*/ 1447027 h 1447027"/>
                <a:gd name="connsiteX3" fmla="*/ 0 w 1447027"/>
                <a:gd name="connsiteY3" fmla="*/ 0 h 1447027"/>
              </a:gdLst>
              <a:ahLst/>
              <a:cxnLst>
                <a:cxn ang="0">
                  <a:pos x="connsiteX0" y="connsiteY0"/>
                </a:cxn>
                <a:cxn ang="0">
                  <a:pos x="connsiteX1" y="connsiteY1"/>
                </a:cxn>
                <a:cxn ang="0">
                  <a:pos x="connsiteX2" y="connsiteY2"/>
                </a:cxn>
                <a:cxn ang="0">
                  <a:pos x="connsiteX3" y="connsiteY3"/>
                </a:cxn>
              </a:cxnLst>
              <a:rect l="l" t="t" r="r" b="b"/>
              <a:pathLst>
                <a:path w="1447027" h="1447027">
                  <a:moveTo>
                    <a:pt x="0" y="0"/>
                  </a:moveTo>
                  <a:lnTo>
                    <a:pt x="1447027" y="0"/>
                  </a:lnTo>
                  <a:cubicBezTo>
                    <a:pt x="1447027" y="799171"/>
                    <a:pt x="799171" y="1447027"/>
                    <a:pt x="0" y="1447027"/>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2400">
                <a:solidFill>
                  <a:prstClr val="white"/>
                </a:solidFill>
                <a:cs typeface="+mn-ea"/>
                <a:sym typeface="+mn-lt"/>
              </a:endParaRPr>
            </a:p>
          </p:txBody>
        </p:sp>
        <p:sp>
          <p:nvSpPr>
            <p:cNvPr id="33" name="Freeform 22"/>
            <p:cNvSpPr>
              <a:spLocks noEditPoints="1"/>
            </p:cNvSpPr>
            <p:nvPr/>
          </p:nvSpPr>
          <p:spPr bwMode="auto">
            <a:xfrm>
              <a:off x="6477536" y="5446696"/>
              <a:ext cx="343851" cy="403799"/>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DFDFD"/>
            </a:solidFill>
            <a:ln>
              <a:noFill/>
            </a:ln>
            <a:extLst/>
          </p:spPr>
          <p:txBody>
            <a:bodyPr vert="horz" wrap="square" lIns="121920" tIns="60960" rIns="121920" bIns="60960" numCol="1" anchor="t" anchorCtr="0" compatLnSpc="1">
              <a:prstTxWarp prst="textNoShape">
                <a:avLst/>
              </a:prstTxWarp>
            </a:bodyPr>
            <a:lstStyle/>
            <a:p>
              <a:pPr defTabSz="1219012"/>
              <a:endParaRPr lang="zh-CN" altLang="en-US" sz="2400">
                <a:solidFill>
                  <a:prstClr val="black"/>
                </a:solidFill>
                <a:cs typeface="+mn-ea"/>
                <a:sym typeface="+mn-lt"/>
              </a:endParaRPr>
            </a:p>
          </p:txBody>
        </p:sp>
      </p:grpSp>
      <p:grpSp>
        <p:nvGrpSpPr>
          <p:cNvPr id="4" name="组合 2"/>
          <p:cNvGrpSpPr/>
          <p:nvPr/>
        </p:nvGrpSpPr>
        <p:grpSpPr>
          <a:xfrm>
            <a:off x="4807733" y="3852510"/>
            <a:ext cx="1288268" cy="1288268"/>
            <a:chOff x="4807732" y="3852509"/>
            <a:chExt cx="1288268" cy="1288268"/>
          </a:xfrm>
        </p:grpSpPr>
        <p:sp>
          <p:nvSpPr>
            <p:cNvPr id="15" name="任意多边形 14"/>
            <p:cNvSpPr/>
            <p:nvPr/>
          </p:nvSpPr>
          <p:spPr>
            <a:xfrm>
              <a:off x="4807732" y="3852509"/>
              <a:ext cx="1288268" cy="1288268"/>
            </a:xfrm>
            <a:custGeom>
              <a:avLst/>
              <a:gdLst>
                <a:gd name="connsiteX0" fmla="*/ 1447027 w 1447027"/>
                <a:gd name="connsiteY0" fmla="*/ 0 h 1447027"/>
                <a:gd name="connsiteX1" fmla="*/ 1447027 w 1447027"/>
                <a:gd name="connsiteY1" fmla="*/ 1447027 h 1447027"/>
                <a:gd name="connsiteX2" fmla="*/ 0 w 1447027"/>
                <a:gd name="connsiteY2" fmla="*/ 1447027 h 1447027"/>
                <a:gd name="connsiteX3" fmla="*/ 1447027 w 1447027"/>
                <a:gd name="connsiteY3" fmla="*/ 0 h 1447027"/>
              </a:gdLst>
              <a:ahLst/>
              <a:cxnLst>
                <a:cxn ang="0">
                  <a:pos x="connsiteX0" y="connsiteY0"/>
                </a:cxn>
                <a:cxn ang="0">
                  <a:pos x="connsiteX1" y="connsiteY1"/>
                </a:cxn>
                <a:cxn ang="0">
                  <a:pos x="connsiteX2" y="connsiteY2"/>
                </a:cxn>
                <a:cxn ang="0">
                  <a:pos x="connsiteX3" y="connsiteY3"/>
                </a:cxn>
              </a:cxnLst>
              <a:rect l="l" t="t" r="r" b="b"/>
              <a:pathLst>
                <a:path w="1447027" h="1447027">
                  <a:moveTo>
                    <a:pt x="1447027" y="0"/>
                  </a:moveTo>
                  <a:lnTo>
                    <a:pt x="1447027" y="1447027"/>
                  </a:lnTo>
                  <a:lnTo>
                    <a:pt x="0" y="1447027"/>
                  </a:lnTo>
                  <a:cubicBezTo>
                    <a:pt x="0" y="647856"/>
                    <a:pt x="647856" y="0"/>
                    <a:pt x="1447027"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2400" dirty="0">
                <a:solidFill>
                  <a:prstClr val="white"/>
                </a:solidFill>
                <a:cs typeface="+mn-ea"/>
                <a:sym typeface="+mn-lt"/>
              </a:endParaRPr>
            </a:p>
          </p:txBody>
        </p:sp>
        <p:sp>
          <p:nvSpPr>
            <p:cNvPr id="34" name="Freeform 14"/>
            <p:cNvSpPr>
              <a:spLocks noEditPoints="1"/>
            </p:cNvSpPr>
            <p:nvPr/>
          </p:nvSpPr>
          <p:spPr bwMode="auto">
            <a:xfrm>
              <a:off x="5352490" y="4371218"/>
              <a:ext cx="388902" cy="387335"/>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DFDFD"/>
            </a:solidFill>
            <a:ln>
              <a:noFill/>
            </a:ln>
          </p:spPr>
          <p:txBody>
            <a:bodyPr vert="horz" wrap="square" lIns="121920" tIns="60960" rIns="121920" bIns="60960" numCol="1" anchor="t" anchorCtr="0" compatLnSpc="1">
              <a:prstTxWarp prst="textNoShape">
                <a:avLst/>
              </a:prstTxWarp>
            </a:bodyPr>
            <a:lstStyle/>
            <a:p>
              <a:pPr defTabSz="1219012"/>
              <a:endParaRPr lang="zh-CN" altLang="en-US" sz="2400">
                <a:solidFill>
                  <a:srgbClr val="3F3F3F"/>
                </a:solidFill>
                <a:cs typeface="+mn-ea"/>
                <a:sym typeface="+mn-lt"/>
              </a:endParaRPr>
            </a:p>
          </p:txBody>
        </p:sp>
      </p:grpSp>
      <p:grpSp>
        <p:nvGrpSpPr>
          <p:cNvPr id="5" name="组合 41"/>
          <p:cNvGrpSpPr/>
          <p:nvPr/>
        </p:nvGrpSpPr>
        <p:grpSpPr>
          <a:xfrm>
            <a:off x="4807733" y="5140777"/>
            <a:ext cx="1288268" cy="1288268"/>
            <a:chOff x="4807732" y="5140776"/>
            <a:chExt cx="1288268" cy="1288268"/>
          </a:xfrm>
        </p:grpSpPr>
        <p:sp>
          <p:nvSpPr>
            <p:cNvPr id="17" name="任意多边形 16"/>
            <p:cNvSpPr/>
            <p:nvPr/>
          </p:nvSpPr>
          <p:spPr>
            <a:xfrm>
              <a:off x="4807732" y="5140776"/>
              <a:ext cx="1288268" cy="1288268"/>
            </a:xfrm>
            <a:custGeom>
              <a:avLst/>
              <a:gdLst>
                <a:gd name="connsiteX0" fmla="*/ 0 w 1447027"/>
                <a:gd name="connsiteY0" fmla="*/ 0 h 1447027"/>
                <a:gd name="connsiteX1" fmla="*/ 1447027 w 1447027"/>
                <a:gd name="connsiteY1" fmla="*/ 0 h 1447027"/>
                <a:gd name="connsiteX2" fmla="*/ 1447027 w 1447027"/>
                <a:gd name="connsiteY2" fmla="*/ 1447027 h 1447027"/>
                <a:gd name="connsiteX3" fmla="*/ 0 w 1447027"/>
                <a:gd name="connsiteY3" fmla="*/ 0 h 1447027"/>
              </a:gdLst>
              <a:ahLst/>
              <a:cxnLst>
                <a:cxn ang="0">
                  <a:pos x="connsiteX0" y="connsiteY0"/>
                </a:cxn>
                <a:cxn ang="0">
                  <a:pos x="connsiteX1" y="connsiteY1"/>
                </a:cxn>
                <a:cxn ang="0">
                  <a:pos x="connsiteX2" y="connsiteY2"/>
                </a:cxn>
                <a:cxn ang="0">
                  <a:pos x="connsiteX3" y="connsiteY3"/>
                </a:cxn>
              </a:cxnLst>
              <a:rect l="l" t="t" r="r" b="b"/>
              <a:pathLst>
                <a:path w="1447027" h="1447027">
                  <a:moveTo>
                    <a:pt x="0" y="0"/>
                  </a:moveTo>
                  <a:lnTo>
                    <a:pt x="1447027" y="0"/>
                  </a:lnTo>
                  <a:lnTo>
                    <a:pt x="1447027" y="1447027"/>
                  </a:lnTo>
                  <a:cubicBezTo>
                    <a:pt x="647856" y="1447027"/>
                    <a:pt x="0" y="799171"/>
                    <a:pt x="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2400">
                <a:solidFill>
                  <a:prstClr val="white"/>
                </a:solidFill>
                <a:cs typeface="+mn-ea"/>
                <a:sym typeface="+mn-lt"/>
              </a:endParaRPr>
            </a:p>
          </p:txBody>
        </p:sp>
        <p:sp>
          <p:nvSpPr>
            <p:cNvPr id="35" name="Freeform 26"/>
            <p:cNvSpPr>
              <a:spLocks noEditPoints="1"/>
            </p:cNvSpPr>
            <p:nvPr/>
          </p:nvSpPr>
          <p:spPr bwMode="auto">
            <a:xfrm>
              <a:off x="5492525" y="5490887"/>
              <a:ext cx="300218" cy="315418"/>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DFDFD"/>
            </a:solidFill>
            <a:ln>
              <a:noFill/>
            </a:ln>
          </p:spPr>
          <p:txBody>
            <a:bodyPr vert="horz" wrap="square" lIns="121920" tIns="60960" rIns="121920" bIns="60960" numCol="1" anchor="t" anchorCtr="0" compatLnSpc="1">
              <a:prstTxWarp prst="textNoShape">
                <a:avLst/>
              </a:prstTxWarp>
            </a:bodyPr>
            <a:lstStyle/>
            <a:p>
              <a:pPr defTabSz="1219012"/>
              <a:endParaRPr lang="zh-CN" altLang="en-US" sz="2400">
                <a:solidFill>
                  <a:srgbClr val="3F3F3F"/>
                </a:solidFill>
                <a:cs typeface="+mn-ea"/>
                <a:sym typeface="+mn-lt"/>
              </a:endParaRPr>
            </a:p>
          </p:txBody>
        </p:sp>
      </p:grpSp>
      <p:grpSp>
        <p:nvGrpSpPr>
          <p:cNvPr id="6" name="组合 3"/>
          <p:cNvGrpSpPr/>
          <p:nvPr/>
        </p:nvGrpSpPr>
        <p:grpSpPr>
          <a:xfrm>
            <a:off x="6096001" y="3852510"/>
            <a:ext cx="1288268" cy="1288268"/>
            <a:chOff x="6096000" y="3852509"/>
            <a:chExt cx="1288268" cy="1288268"/>
          </a:xfrm>
        </p:grpSpPr>
        <p:sp>
          <p:nvSpPr>
            <p:cNvPr id="16" name="任意多边形 15"/>
            <p:cNvSpPr/>
            <p:nvPr/>
          </p:nvSpPr>
          <p:spPr>
            <a:xfrm>
              <a:off x="6096000" y="3852509"/>
              <a:ext cx="1288268" cy="1288268"/>
            </a:xfrm>
            <a:custGeom>
              <a:avLst/>
              <a:gdLst>
                <a:gd name="connsiteX0" fmla="*/ 0 w 1447027"/>
                <a:gd name="connsiteY0" fmla="*/ 0 h 1447027"/>
                <a:gd name="connsiteX1" fmla="*/ 1447027 w 1447027"/>
                <a:gd name="connsiteY1" fmla="*/ 1447027 h 1447027"/>
                <a:gd name="connsiteX2" fmla="*/ 0 w 1447027"/>
                <a:gd name="connsiteY2" fmla="*/ 1447027 h 1447027"/>
                <a:gd name="connsiteX3" fmla="*/ 0 w 1447027"/>
                <a:gd name="connsiteY3" fmla="*/ 0 h 1447027"/>
              </a:gdLst>
              <a:ahLst/>
              <a:cxnLst>
                <a:cxn ang="0">
                  <a:pos x="connsiteX0" y="connsiteY0"/>
                </a:cxn>
                <a:cxn ang="0">
                  <a:pos x="connsiteX1" y="connsiteY1"/>
                </a:cxn>
                <a:cxn ang="0">
                  <a:pos x="connsiteX2" y="connsiteY2"/>
                </a:cxn>
                <a:cxn ang="0">
                  <a:pos x="connsiteX3" y="connsiteY3"/>
                </a:cxn>
              </a:cxnLst>
              <a:rect l="l" t="t" r="r" b="b"/>
              <a:pathLst>
                <a:path w="1447027" h="1447027">
                  <a:moveTo>
                    <a:pt x="0" y="0"/>
                  </a:moveTo>
                  <a:cubicBezTo>
                    <a:pt x="799171" y="0"/>
                    <a:pt x="1447027" y="647856"/>
                    <a:pt x="1447027" y="1447027"/>
                  </a:cubicBezTo>
                  <a:lnTo>
                    <a:pt x="0" y="1447027"/>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2400">
                <a:solidFill>
                  <a:prstClr val="white"/>
                </a:solidFill>
                <a:cs typeface="+mn-ea"/>
                <a:sym typeface="+mn-lt"/>
              </a:endParaRPr>
            </a:p>
          </p:txBody>
        </p:sp>
        <p:sp>
          <p:nvSpPr>
            <p:cNvPr id="36" name="Freeform 33"/>
            <p:cNvSpPr>
              <a:spLocks noEditPoints="1"/>
            </p:cNvSpPr>
            <p:nvPr/>
          </p:nvSpPr>
          <p:spPr bwMode="auto">
            <a:xfrm>
              <a:off x="6402655" y="4410523"/>
              <a:ext cx="412423" cy="387334"/>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DFDFD"/>
            </a:solidFill>
            <a:ln>
              <a:noFill/>
            </a:ln>
          </p:spPr>
          <p:txBody>
            <a:bodyPr vert="horz" wrap="square" lIns="121920" tIns="60960" rIns="121920" bIns="60960" numCol="1" anchor="t" anchorCtr="0" compatLnSpc="1">
              <a:prstTxWarp prst="textNoShape">
                <a:avLst/>
              </a:prstTxWarp>
            </a:bodyPr>
            <a:lstStyle/>
            <a:p>
              <a:pPr defTabSz="1219012"/>
              <a:endParaRPr lang="zh-CN" altLang="en-US" sz="2400">
                <a:solidFill>
                  <a:srgbClr val="3F3F3F"/>
                </a:solidFill>
                <a:cs typeface="+mn-ea"/>
                <a:sym typeface="+mn-lt"/>
              </a:endParaRPr>
            </a:p>
          </p:txBody>
        </p:sp>
      </p:grpSp>
      <p:sp>
        <p:nvSpPr>
          <p:cNvPr id="37" name="矩形 47"/>
          <p:cNvSpPr>
            <a:spLocks noChangeArrowheads="1"/>
          </p:cNvSpPr>
          <p:nvPr/>
        </p:nvSpPr>
        <p:spPr bwMode="auto">
          <a:xfrm>
            <a:off x="8353537" y="2872601"/>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defTabSz="1219012">
              <a:buNone/>
            </a:pPr>
            <a:r>
              <a:rPr lang="zh-CN" altLang="en-US" sz="2000" dirty="0">
                <a:solidFill>
                  <a:prstClr val="white">
                    <a:lumMod val="50000"/>
                  </a:prstClr>
                </a:solidFill>
                <a:latin typeface="+mn-lt"/>
                <a:ea typeface="+mn-ea"/>
                <a:cs typeface="+mn-ea"/>
                <a:sym typeface="+mn-lt"/>
              </a:rPr>
              <a:t>单击此处输入标题</a:t>
            </a:r>
            <a:endParaRPr lang="en-US" altLang="zh-CN" sz="2000" dirty="0">
              <a:solidFill>
                <a:prstClr val="white">
                  <a:lumMod val="50000"/>
                </a:prstClr>
              </a:solidFill>
              <a:latin typeface="+mn-lt"/>
              <a:ea typeface="+mn-ea"/>
              <a:cs typeface="+mn-ea"/>
              <a:sym typeface="+mn-lt"/>
            </a:endParaRPr>
          </a:p>
          <a:p>
            <a:pPr defTabSz="1219012">
              <a:buNone/>
            </a:pPr>
            <a:r>
              <a:rPr lang="zh-CN" altLang="en-US" sz="1200" dirty="0">
                <a:solidFill>
                  <a:prstClr val="white">
                    <a:lumMod val="50000"/>
                  </a:prstClr>
                </a:solidFill>
                <a:latin typeface="+mn-lt"/>
                <a:ea typeface="+mn-ea"/>
                <a:cs typeface="+mn-ea"/>
                <a:sym typeface="+mn-lt"/>
              </a:rPr>
              <a:t>请在这里输入您的主要叙述内容</a:t>
            </a:r>
            <a:endParaRPr lang="en-US" altLang="zh-CN" sz="1200" dirty="0">
              <a:solidFill>
                <a:prstClr val="white">
                  <a:lumMod val="50000"/>
                </a:prstClr>
              </a:solidFill>
              <a:latin typeface="+mn-lt"/>
              <a:ea typeface="+mn-ea"/>
              <a:cs typeface="+mn-ea"/>
              <a:sym typeface="+mn-lt"/>
            </a:endParaRPr>
          </a:p>
          <a:p>
            <a:pPr defTabSz="1219012">
              <a:buNone/>
            </a:pPr>
            <a:r>
              <a:rPr lang="zh-CN" altLang="en-US" sz="1200" dirty="0">
                <a:solidFill>
                  <a:prstClr val="white">
                    <a:lumMod val="50000"/>
                  </a:prstClr>
                </a:solidFill>
                <a:latin typeface="+mn-lt"/>
                <a:ea typeface="+mn-ea"/>
                <a:cs typeface="+mn-ea"/>
                <a:sym typeface="+mn-lt"/>
              </a:rPr>
              <a:t>请在这里输入您的主要叙述内容</a:t>
            </a:r>
            <a:endParaRPr lang="en-US" altLang="zh-CN" sz="1200" dirty="0">
              <a:solidFill>
                <a:prstClr val="white">
                  <a:lumMod val="50000"/>
                </a:prstClr>
              </a:solidFill>
              <a:latin typeface="+mn-lt"/>
              <a:ea typeface="+mn-ea"/>
              <a:cs typeface="+mn-ea"/>
              <a:sym typeface="+mn-lt"/>
            </a:endParaRPr>
          </a:p>
        </p:txBody>
      </p:sp>
      <p:sp>
        <p:nvSpPr>
          <p:cNvPr id="38" name="矩形 47"/>
          <p:cNvSpPr>
            <a:spLocks noChangeArrowheads="1"/>
          </p:cNvSpPr>
          <p:nvPr/>
        </p:nvSpPr>
        <p:spPr bwMode="auto">
          <a:xfrm>
            <a:off x="1516585" y="2872601"/>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defTabSz="1219012">
              <a:buNone/>
            </a:pPr>
            <a:r>
              <a:rPr lang="zh-CN" altLang="en-US" sz="2000" dirty="0">
                <a:solidFill>
                  <a:prstClr val="white">
                    <a:lumMod val="50000"/>
                  </a:prstClr>
                </a:solidFill>
                <a:latin typeface="+mn-lt"/>
                <a:ea typeface="+mn-ea"/>
                <a:cs typeface="+mn-ea"/>
                <a:sym typeface="+mn-lt"/>
              </a:rPr>
              <a:t>单击此处输入标题</a:t>
            </a:r>
            <a:endParaRPr lang="en-US" altLang="zh-CN" sz="2000" dirty="0">
              <a:solidFill>
                <a:prstClr val="white">
                  <a:lumMod val="50000"/>
                </a:prstClr>
              </a:solidFill>
              <a:latin typeface="+mn-lt"/>
              <a:ea typeface="+mn-ea"/>
              <a:cs typeface="+mn-ea"/>
              <a:sym typeface="+mn-lt"/>
            </a:endParaRPr>
          </a:p>
          <a:p>
            <a:pPr defTabSz="1219012">
              <a:buNone/>
            </a:pPr>
            <a:r>
              <a:rPr lang="zh-CN" altLang="en-US" sz="1200" dirty="0">
                <a:solidFill>
                  <a:prstClr val="white">
                    <a:lumMod val="50000"/>
                  </a:prstClr>
                </a:solidFill>
                <a:latin typeface="+mn-lt"/>
                <a:ea typeface="+mn-ea"/>
                <a:cs typeface="+mn-ea"/>
                <a:sym typeface="+mn-lt"/>
              </a:rPr>
              <a:t>请在这里输入您的主要叙述内容</a:t>
            </a:r>
            <a:endParaRPr lang="en-US" altLang="zh-CN" sz="1200" dirty="0">
              <a:solidFill>
                <a:prstClr val="white">
                  <a:lumMod val="50000"/>
                </a:prstClr>
              </a:solidFill>
              <a:latin typeface="+mn-lt"/>
              <a:ea typeface="+mn-ea"/>
              <a:cs typeface="+mn-ea"/>
              <a:sym typeface="+mn-lt"/>
            </a:endParaRPr>
          </a:p>
          <a:p>
            <a:pPr defTabSz="1219012">
              <a:buNone/>
            </a:pPr>
            <a:r>
              <a:rPr lang="zh-CN" altLang="en-US" sz="1200" dirty="0">
                <a:solidFill>
                  <a:prstClr val="white">
                    <a:lumMod val="50000"/>
                  </a:prstClr>
                </a:solidFill>
                <a:latin typeface="+mn-lt"/>
                <a:ea typeface="+mn-ea"/>
                <a:cs typeface="+mn-ea"/>
                <a:sym typeface="+mn-lt"/>
              </a:rPr>
              <a:t>请在这里输入您的主要叙述内容</a:t>
            </a:r>
            <a:endParaRPr lang="en-US" altLang="zh-CN" sz="1200" dirty="0">
              <a:solidFill>
                <a:prstClr val="white">
                  <a:lumMod val="50000"/>
                </a:prstClr>
              </a:solidFill>
              <a:latin typeface="+mn-lt"/>
              <a:ea typeface="+mn-ea"/>
              <a:cs typeface="+mn-ea"/>
              <a:sym typeface="+mn-lt"/>
            </a:endParaRPr>
          </a:p>
        </p:txBody>
      </p:sp>
      <p:sp>
        <p:nvSpPr>
          <p:cNvPr id="39" name="矩形 47"/>
          <p:cNvSpPr>
            <a:spLocks noChangeArrowheads="1"/>
          </p:cNvSpPr>
          <p:nvPr/>
        </p:nvSpPr>
        <p:spPr bwMode="auto">
          <a:xfrm>
            <a:off x="1546863" y="5176503"/>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defTabSz="1219012">
              <a:buNone/>
            </a:pPr>
            <a:r>
              <a:rPr lang="zh-CN" altLang="en-US" sz="2000" dirty="0">
                <a:solidFill>
                  <a:prstClr val="white">
                    <a:lumMod val="50000"/>
                  </a:prstClr>
                </a:solidFill>
                <a:latin typeface="+mn-lt"/>
                <a:ea typeface="+mn-ea"/>
                <a:cs typeface="+mn-ea"/>
                <a:sym typeface="+mn-lt"/>
              </a:rPr>
              <a:t>单击此处输入标题</a:t>
            </a:r>
            <a:endParaRPr lang="en-US" altLang="zh-CN" sz="2000" dirty="0">
              <a:solidFill>
                <a:prstClr val="white">
                  <a:lumMod val="50000"/>
                </a:prstClr>
              </a:solidFill>
              <a:latin typeface="+mn-lt"/>
              <a:ea typeface="+mn-ea"/>
              <a:cs typeface="+mn-ea"/>
              <a:sym typeface="+mn-lt"/>
            </a:endParaRPr>
          </a:p>
          <a:p>
            <a:pPr defTabSz="1219012">
              <a:buNone/>
            </a:pPr>
            <a:r>
              <a:rPr lang="zh-CN" altLang="en-US" sz="1200" dirty="0">
                <a:solidFill>
                  <a:prstClr val="white">
                    <a:lumMod val="50000"/>
                  </a:prstClr>
                </a:solidFill>
                <a:latin typeface="+mn-lt"/>
                <a:ea typeface="+mn-ea"/>
                <a:cs typeface="+mn-ea"/>
                <a:sym typeface="+mn-lt"/>
              </a:rPr>
              <a:t>请在这里输入您的主要叙述内容</a:t>
            </a:r>
            <a:endParaRPr lang="en-US" altLang="zh-CN" sz="1200" dirty="0">
              <a:solidFill>
                <a:prstClr val="white">
                  <a:lumMod val="50000"/>
                </a:prstClr>
              </a:solidFill>
              <a:latin typeface="+mn-lt"/>
              <a:ea typeface="+mn-ea"/>
              <a:cs typeface="+mn-ea"/>
              <a:sym typeface="+mn-lt"/>
            </a:endParaRPr>
          </a:p>
          <a:p>
            <a:pPr defTabSz="1219012">
              <a:buNone/>
            </a:pPr>
            <a:r>
              <a:rPr lang="zh-CN" altLang="en-US" sz="1200" dirty="0">
                <a:solidFill>
                  <a:prstClr val="white">
                    <a:lumMod val="50000"/>
                  </a:prstClr>
                </a:solidFill>
                <a:latin typeface="+mn-lt"/>
                <a:ea typeface="+mn-ea"/>
                <a:cs typeface="+mn-ea"/>
                <a:sym typeface="+mn-lt"/>
              </a:rPr>
              <a:t>请在这里输入您的主要叙述内容</a:t>
            </a:r>
            <a:endParaRPr lang="en-US" altLang="zh-CN" sz="1200" dirty="0">
              <a:solidFill>
                <a:prstClr val="white">
                  <a:lumMod val="50000"/>
                </a:prstClr>
              </a:solidFill>
              <a:latin typeface="+mn-lt"/>
              <a:ea typeface="+mn-ea"/>
              <a:cs typeface="+mn-ea"/>
              <a:sym typeface="+mn-lt"/>
            </a:endParaRPr>
          </a:p>
        </p:txBody>
      </p:sp>
      <p:sp>
        <p:nvSpPr>
          <p:cNvPr id="40" name="矩形 47"/>
          <p:cNvSpPr>
            <a:spLocks noChangeArrowheads="1"/>
          </p:cNvSpPr>
          <p:nvPr/>
        </p:nvSpPr>
        <p:spPr bwMode="auto">
          <a:xfrm>
            <a:off x="8353536" y="5176503"/>
            <a:ext cx="2684043" cy="84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charset="0"/>
              <a:buChar char="•"/>
              <a:defRPr sz="3200">
                <a:solidFill>
                  <a:schemeClr val="tx1"/>
                </a:solidFill>
                <a:latin typeface="微软雅黑" pitchFamily="34" charset="-122"/>
                <a:ea typeface="微软雅黑" pitchFamily="34" charset="-122"/>
                <a:sym typeface="Calibri" pitchFamily="34" charset="0"/>
              </a:defRPr>
            </a:lvl1pPr>
            <a:lvl2pPr marL="742950" indent="-285750">
              <a:spcBef>
                <a:spcPct val="20000"/>
              </a:spcBef>
              <a:buFont typeface="Arial" charset="0"/>
              <a:buChar char="–"/>
              <a:defRPr sz="2800">
                <a:solidFill>
                  <a:schemeClr val="tx1"/>
                </a:solidFill>
                <a:latin typeface="微软雅黑" pitchFamily="34" charset="-122"/>
                <a:ea typeface="微软雅黑" pitchFamily="34" charset="-122"/>
                <a:sym typeface="Calibri" pitchFamily="34" charset="0"/>
              </a:defRPr>
            </a:lvl2pPr>
            <a:lvl3pPr marL="1143000" indent="-228600">
              <a:spcBef>
                <a:spcPct val="20000"/>
              </a:spcBef>
              <a:buFont typeface="Arial" charset="0"/>
              <a:buChar char="•"/>
              <a:defRPr sz="2400">
                <a:solidFill>
                  <a:schemeClr val="tx1"/>
                </a:solidFill>
                <a:latin typeface="微软雅黑" pitchFamily="34" charset="-122"/>
                <a:ea typeface="微软雅黑" pitchFamily="34" charset="-122"/>
                <a:sym typeface="Calibri" pitchFamily="34" charset="0"/>
              </a:defRPr>
            </a:lvl3pPr>
            <a:lvl4pPr marL="16002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4pPr>
            <a:lvl5pPr marL="2057400" indent="-228600">
              <a:spcBef>
                <a:spcPct val="20000"/>
              </a:spcBef>
              <a:buFont typeface="Arial" charset="0"/>
              <a:buChar char="»"/>
              <a:defRPr sz="2000">
                <a:solidFill>
                  <a:schemeClr val="tx1"/>
                </a:solidFill>
                <a:latin typeface="微软雅黑" pitchFamily="34" charset="-122"/>
                <a:ea typeface="微软雅黑" pitchFamily="34"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微软雅黑" pitchFamily="34" charset="-122"/>
                <a:ea typeface="微软雅黑" pitchFamily="34" charset="-122"/>
                <a:sym typeface="Calibri" pitchFamily="34" charset="0"/>
              </a:defRPr>
            </a:lvl9pPr>
          </a:lstStyle>
          <a:p>
            <a:pPr defTabSz="1219012">
              <a:buNone/>
            </a:pPr>
            <a:r>
              <a:rPr lang="zh-CN" altLang="en-US" sz="2000" dirty="0">
                <a:solidFill>
                  <a:prstClr val="white">
                    <a:lumMod val="50000"/>
                  </a:prstClr>
                </a:solidFill>
                <a:latin typeface="+mn-lt"/>
                <a:ea typeface="+mn-ea"/>
                <a:cs typeface="+mn-ea"/>
                <a:sym typeface="+mn-lt"/>
              </a:rPr>
              <a:t>单击此处输入标题</a:t>
            </a:r>
            <a:endParaRPr lang="en-US" altLang="zh-CN" sz="2000" dirty="0">
              <a:solidFill>
                <a:prstClr val="white">
                  <a:lumMod val="50000"/>
                </a:prstClr>
              </a:solidFill>
              <a:latin typeface="+mn-lt"/>
              <a:ea typeface="+mn-ea"/>
              <a:cs typeface="+mn-ea"/>
              <a:sym typeface="+mn-lt"/>
            </a:endParaRPr>
          </a:p>
          <a:p>
            <a:pPr defTabSz="1219012">
              <a:buNone/>
            </a:pPr>
            <a:r>
              <a:rPr lang="zh-CN" altLang="en-US" sz="1200" dirty="0">
                <a:solidFill>
                  <a:prstClr val="white">
                    <a:lumMod val="50000"/>
                  </a:prstClr>
                </a:solidFill>
                <a:latin typeface="+mn-lt"/>
                <a:ea typeface="+mn-ea"/>
                <a:cs typeface="+mn-ea"/>
                <a:sym typeface="+mn-lt"/>
              </a:rPr>
              <a:t>请在这里输入您的主要叙述内容</a:t>
            </a:r>
            <a:endParaRPr lang="en-US" altLang="zh-CN" sz="1200" dirty="0">
              <a:solidFill>
                <a:prstClr val="white">
                  <a:lumMod val="50000"/>
                </a:prstClr>
              </a:solidFill>
              <a:latin typeface="+mn-lt"/>
              <a:ea typeface="+mn-ea"/>
              <a:cs typeface="+mn-ea"/>
              <a:sym typeface="+mn-lt"/>
            </a:endParaRPr>
          </a:p>
          <a:p>
            <a:pPr defTabSz="1219012">
              <a:buNone/>
            </a:pPr>
            <a:r>
              <a:rPr lang="zh-CN" altLang="en-US" sz="1200" dirty="0">
                <a:solidFill>
                  <a:prstClr val="white">
                    <a:lumMod val="50000"/>
                  </a:prstClr>
                </a:solidFill>
                <a:latin typeface="+mn-lt"/>
                <a:ea typeface="+mn-ea"/>
                <a:cs typeface="+mn-ea"/>
                <a:sym typeface="+mn-lt"/>
              </a:rPr>
              <a:t>请在这里输入您的主要叙述内容</a:t>
            </a:r>
            <a:endParaRPr lang="en-US" altLang="zh-CN" sz="1200" dirty="0">
              <a:solidFill>
                <a:prstClr val="white">
                  <a:lumMod val="50000"/>
                </a:prstClr>
              </a:solidFill>
              <a:latin typeface="+mn-lt"/>
              <a:ea typeface="+mn-ea"/>
              <a:cs typeface="+mn-ea"/>
              <a:sym typeface="+mn-lt"/>
            </a:endParaRPr>
          </a:p>
        </p:txBody>
      </p:sp>
    </p:spTree>
    <p:extLst>
      <p:ext uri="{BB962C8B-B14F-4D97-AF65-F5344CB8AC3E}">
        <p14:creationId xmlns:p14="http://schemas.microsoft.com/office/powerpoint/2010/main" val="3510989445"/>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9" decel="30667"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750" fill="hold"/>
                                        <p:tgtEl>
                                          <p:spTgt spid="4"/>
                                        </p:tgtEl>
                                        <p:attrNameLst>
                                          <p:attrName>ppt_x</p:attrName>
                                        </p:attrNameLst>
                                      </p:cBhvr>
                                      <p:tavLst>
                                        <p:tav tm="0">
                                          <p:val>
                                            <p:strVal val="0-#ppt_w/2"/>
                                          </p:val>
                                        </p:tav>
                                        <p:tav tm="100000">
                                          <p:val>
                                            <p:strVal val="#ppt_x"/>
                                          </p:val>
                                        </p:tav>
                                      </p:tavLst>
                                    </p:anim>
                                    <p:anim calcmode="lin" valueType="num">
                                      <p:cBhvr additive="base">
                                        <p:cTn id="14" dur="750" fill="hold"/>
                                        <p:tgtEl>
                                          <p:spTgt spid="4"/>
                                        </p:tgtEl>
                                        <p:attrNameLst>
                                          <p:attrName>ppt_y</p:attrName>
                                        </p:attrNameLst>
                                      </p:cBhvr>
                                      <p:tavLst>
                                        <p:tav tm="0">
                                          <p:val>
                                            <p:strVal val="0-#ppt_h/2"/>
                                          </p:val>
                                        </p:tav>
                                        <p:tav tm="100000">
                                          <p:val>
                                            <p:strVal val="#ppt_y"/>
                                          </p:val>
                                        </p:tav>
                                      </p:tavLst>
                                    </p:anim>
                                  </p:childTnLst>
                                </p:cTn>
                              </p:par>
                              <p:par>
                                <p:cTn id="15" presetID="2" presetClass="entr" presetSubtype="3" decel="30667"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750" fill="hold"/>
                                        <p:tgtEl>
                                          <p:spTgt spid="6"/>
                                        </p:tgtEl>
                                        <p:attrNameLst>
                                          <p:attrName>ppt_x</p:attrName>
                                        </p:attrNameLst>
                                      </p:cBhvr>
                                      <p:tavLst>
                                        <p:tav tm="0">
                                          <p:val>
                                            <p:strVal val="1+#ppt_w/2"/>
                                          </p:val>
                                        </p:tav>
                                        <p:tav tm="100000">
                                          <p:val>
                                            <p:strVal val="#ppt_x"/>
                                          </p:val>
                                        </p:tav>
                                      </p:tavLst>
                                    </p:anim>
                                    <p:anim calcmode="lin" valueType="num">
                                      <p:cBhvr additive="base">
                                        <p:cTn id="18" dur="750" fill="hold"/>
                                        <p:tgtEl>
                                          <p:spTgt spid="6"/>
                                        </p:tgtEl>
                                        <p:attrNameLst>
                                          <p:attrName>ppt_y</p:attrName>
                                        </p:attrNameLst>
                                      </p:cBhvr>
                                      <p:tavLst>
                                        <p:tav tm="0">
                                          <p:val>
                                            <p:strVal val="0-#ppt_h/2"/>
                                          </p:val>
                                        </p:tav>
                                        <p:tav tm="100000">
                                          <p:val>
                                            <p:strVal val="#ppt_y"/>
                                          </p:val>
                                        </p:tav>
                                      </p:tavLst>
                                    </p:anim>
                                  </p:childTnLst>
                                </p:cTn>
                              </p:par>
                              <p:par>
                                <p:cTn id="19" presetID="2" presetClass="entr" presetSubtype="12" decel="30667"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750" fill="hold"/>
                                        <p:tgtEl>
                                          <p:spTgt spid="5"/>
                                        </p:tgtEl>
                                        <p:attrNameLst>
                                          <p:attrName>ppt_x</p:attrName>
                                        </p:attrNameLst>
                                      </p:cBhvr>
                                      <p:tavLst>
                                        <p:tav tm="0">
                                          <p:val>
                                            <p:strVal val="0-#ppt_w/2"/>
                                          </p:val>
                                        </p:tav>
                                        <p:tav tm="100000">
                                          <p:val>
                                            <p:strVal val="#ppt_x"/>
                                          </p:val>
                                        </p:tav>
                                      </p:tavLst>
                                    </p:anim>
                                    <p:anim calcmode="lin" valueType="num">
                                      <p:cBhvr additive="base">
                                        <p:cTn id="22" dur="75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6" decel="30667"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750" fill="hold"/>
                                        <p:tgtEl>
                                          <p:spTgt spid="3"/>
                                        </p:tgtEl>
                                        <p:attrNameLst>
                                          <p:attrName>ppt_x</p:attrName>
                                        </p:attrNameLst>
                                      </p:cBhvr>
                                      <p:tavLst>
                                        <p:tav tm="0">
                                          <p:val>
                                            <p:strVal val="1+#ppt_w/2"/>
                                          </p:val>
                                        </p:tav>
                                        <p:tav tm="100000">
                                          <p:val>
                                            <p:strVal val="#ppt_x"/>
                                          </p:val>
                                        </p:tav>
                                      </p:tavLst>
                                    </p:anim>
                                    <p:anim calcmode="lin" valueType="num">
                                      <p:cBhvr additive="base">
                                        <p:cTn id="26" dur="750" fill="hold"/>
                                        <p:tgtEl>
                                          <p:spTgt spid="3"/>
                                        </p:tgtEl>
                                        <p:attrNameLst>
                                          <p:attrName>ppt_y</p:attrName>
                                        </p:attrNameLst>
                                      </p:cBhvr>
                                      <p:tavLst>
                                        <p:tav tm="0">
                                          <p:val>
                                            <p:strVal val="1+#ppt_h/2"/>
                                          </p:val>
                                        </p:tav>
                                        <p:tav tm="100000">
                                          <p:val>
                                            <p:strVal val="#ppt_y"/>
                                          </p:val>
                                        </p:tav>
                                      </p:tavLst>
                                    </p:anim>
                                  </p:childTnLst>
                                </p:cTn>
                              </p:par>
                            </p:childTnLst>
                          </p:cTn>
                        </p:par>
                        <p:par>
                          <p:cTn id="27" fill="hold">
                            <p:stCondLst>
                              <p:cond delay="1750"/>
                            </p:stCondLst>
                            <p:childTnLst>
                              <p:par>
                                <p:cTn id="28" presetID="10" presetClass="entr" presetSubtype="0" fill="hold" grpId="0" nodeType="after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par>
                                <p:cTn id="31" presetID="10" presetClass="entr" presetSubtype="0" fill="hold" grpId="0" nodeType="withEffect">
                                  <p:stCondLst>
                                    <p:cond delay="25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par>
                                <p:cTn id="34" presetID="10" presetClass="entr" presetSubtype="0" fill="hold" grpId="0" nodeType="withEffect">
                                  <p:stCondLst>
                                    <p:cond delay="500"/>
                                  </p:stCondLst>
                                  <p:childTnLst>
                                    <p:set>
                                      <p:cBhvr>
                                        <p:cTn id="35" dur="1" fill="hold">
                                          <p:stCondLst>
                                            <p:cond delay="0"/>
                                          </p:stCondLst>
                                        </p:cTn>
                                        <p:tgtEl>
                                          <p:spTgt spid="39"/>
                                        </p:tgtEl>
                                        <p:attrNameLst>
                                          <p:attrName>style.visibility</p:attrName>
                                        </p:attrNameLst>
                                      </p:cBhvr>
                                      <p:to>
                                        <p:strVal val="visible"/>
                                      </p:to>
                                    </p:set>
                                    <p:animEffect transition="in" filter="fade">
                                      <p:cBhvr>
                                        <p:cTn id="36" dur="500"/>
                                        <p:tgtEl>
                                          <p:spTgt spid="39"/>
                                        </p:tgtEl>
                                      </p:cBhvr>
                                    </p:animEffect>
                                  </p:childTnLst>
                                </p:cTn>
                              </p:par>
                              <p:par>
                                <p:cTn id="37" presetID="10" presetClass="entr" presetSubtype="0" fill="hold" grpId="0" nodeType="withEffect">
                                  <p:stCondLst>
                                    <p:cond delay="75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a:spLocks/>
          </p:cNvSpPr>
          <p:nvPr/>
        </p:nvSpPr>
        <p:spPr bwMode="auto">
          <a:xfrm>
            <a:off x="4610102" y="2389618"/>
            <a:ext cx="1641503" cy="1472748"/>
          </a:xfrm>
          <a:custGeom>
            <a:avLst/>
            <a:gdLst>
              <a:gd name="T0" fmla="*/ 102 w 1498"/>
              <a:gd name="T1" fmla="*/ 1272 h 1344"/>
              <a:gd name="T2" fmla="*/ 130 w 1498"/>
              <a:gd name="T3" fmla="*/ 1220 h 1344"/>
              <a:gd name="T4" fmla="*/ 182 w 1498"/>
              <a:gd name="T5" fmla="*/ 1192 h 1344"/>
              <a:gd name="T6" fmla="*/ 224 w 1498"/>
              <a:gd name="T7" fmla="*/ 1192 h 1344"/>
              <a:gd name="T8" fmla="*/ 274 w 1498"/>
              <a:gd name="T9" fmla="*/ 1220 h 1344"/>
              <a:gd name="T10" fmla="*/ 302 w 1498"/>
              <a:gd name="T11" fmla="*/ 1272 h 1344"/>
              <a:gd name="T12" fmla="*/ 304 w 1498"/>
              <a:gd name="T13" fmla="*/ 1306 h 1344"/>
              <a:gd name="T14" fmla="*/ 290 w 1498"/>
              <a:gd name="T15" fmla="*/ 1344 h 1344"/>
              <a:gd name="T16" fmla="*/ 410 w 1498"/>
              <a:gd name="T17" fmla="*/ 1296 h 1344"/>
              <a:gd name="T18" fmla="*/ 428 w 1498"/>
              <a:gd name="T19" fmla="*/ 1156 h 1344"/>
              <a:gd name="T20" fmla="*/ 468 w 1498"/>
              <a:gd name="T21" fmla="*/ 1024 h 1344"/>
              <a:gd name="T22" fmla="*/ 524 w 1498"/>
              <a:gd name="T23" fmla="*/ 900 h 1344"/>
              <a:gd name="T24" fmla="*/ 598 w 1498"/>
              <a:gd name="T25" fmla="*/ 786 h 1344"/>
              <a:gd name="T26" fmla="*/ 686 w 1498"/>
              <a:gd name="T27" fmla="*/ 686 h 1344"/>
              <a:gd name="T28" fmla="*/ 786 w 1498"/>
              <a:gd name="T29" fmla="*/ 598 h 1344"/>
              <a:gd name="T30" fmla="*/ 900 w 1498"/>
              <a:gd name="T31" fmla="*/ 524 h 1344"/>
              <a:gd name="T32" fmla="*/ 1024 w 1498"/>
              <a:gd name="T33" fmla="*/ 468 h 1344"/>
              <a:gd name="T34" fmla="*/ 1156 w 1498"/>
              <a:gd name="T35" fmla="*/ 428 h 1344"/>
              <a:gd name="T36" fmla="*/ 1296 w 1498"/>
              <a:gd name="T37" fmla="*/ 410 h 1344"/>
              <a:gd name="T38" fmla="*/ 1344 w 1498"/>
              <a:gd name="T39" fmla="*/ 266 h 1344"/>
              <a:gd name="T40" fmla="*/ 1352 w 1498"/>
              <a:gd name="T41" fmla="*/ 256 h 1344"/>
              <a:gd name="T42" fmla="*/ 1364 w 1498"/>
              <a:gd name="T43" fmla="*/ 258 h 1344"/>
              <a:gd name="T44" fmla="*/ 1404 w 1498"/>
              <a:gd name="T45" fmla="*/ 280 h 1344"/>
              <a:gd name="T46" fmla="*/ 1436 w 1498"/>
              <a:gd name="T47" fmla="*/ 280 h 1344"/>
              <a:gd name="T48" fmla="*/ 1476 w 1498"/>
              <a:gd name="T49" fmla="*/ 258 h 1344"/>
              <a:gd name="T50" fmla="*/ 1496 w 1498"/>
              <a:gd name="T51" fmla="*/ 218 h 1344"/>
              <a:gd name="T52" fmla="*/ 1496 w 1498"/>
              <a:gd name="T53" fmla="*/ 188 h 1344"/>
              <a:gd name="T54" fmla="*/ 1476 w 1498"/>
              <a:gd name="T55" fmla="*/ 148 h 1344"/>
              <a:gd name="T56" fmla="*/ 1436 w 1498"/>
              <a:gd name="T57" fmla="*/ 126 h 1344"/>
              <a:gd name="T58" fmla="*/ 1404 w 1498"/>
              <a:gd name="T59" fmla="*/ 126 h 1344"/>
              <a:gd name="T60" fmla="*/ 1364 w 1498"/>
              <a:gd name="T61" fmla="*/ 148 h 1344"/>
              <a:gd name="T62" fmla="*/ 1352 w 1498"/>
              <a:gd name="T63" fmla="*/ 152 h 1344"/>
              <a:gd name="T64" fmla="*/ 1344 w 1498"/>
              <a:gd name="T65" fmla="*/ 140 h 1344"/>
              <a:gd name="T66" fmla="*/ 1274 w 1498"/>
              <a:gd name="T67" fmla="*/ 2 h 1344"/>
              <a:gd name="T68" fmla="*/ 1074 w 1498"/>
              <a:gd name="T69" fmla="*/ 28 h 1344"/>
              <a:gd name="T70" fmla="*/ 884 w 1498"/>
              <a:gd name="T71" fmla="*/ 84 h 1344"/>
              <a:gd name="T72" fmla="*/ 706 w 1498"/>
              <a:gd name="T73" fmla="*/ 166 h 1344"/>
              <a:gd name="T74" fmla="*/ 542 w 1498"/>
              <a:gd name="T75" fmla="*/ 270 h 1344"/>
              <a:gd name="T76" fmla="*/ 396 w 1498"/>
              <a:gd name="T77" fmla="*/ 396 h 1344"/>
              <a:gd name="T78" fmla="*/ 270 w 1498"/>
              <a:gd name="T79" fmla="*/ 542 h 1344"/>
              <a:gd name="T80" fmla="*/ 166 w 1498"/>
              <a:gd name="T81" fmla="*/ 706 h 1344"/>
              <a:gd name="T82" fmla="*/ 84 w 1498"/>
              <a:gd name="T83" fmla="*/ 884 h 1344"/>
              <a:gd name="T84" fmla="*/ 30 w 1498"/>
              <a:gd name="T85" fmla="*/ 1074 h 1344"/>
              <a:gd name="T86" fmla="*/ 2 w 1498"/>
              <a:gd name="T87" fmla="*/ 1276 h 1344"/>
              <a:gd name="T88" fmla="*/ 116 w 1498"/>
              <a:gd name="T89" fmla="*/ 1344 h 1344"/>
              <a:gd name="T90" fmla="*/ 102 w 1498"/>
              <a:gd name="T91" fmla="*/ 1306 h 1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8" h="1344">
                <a:moveTo>
                  <a:pt x="100" y="1292"/>
                </a:moveTo>
                <a:lnTo>
                  <a:pt x="100" y="1292"/>
                </a:lnTo>
                <a:lnTo>
                  <a:pt x="102" y="1272"/>
                </a:lnTo>
                <a:lnTo>
                  <a:pt x="108" y="1252"/>
                </a:lnTo>
                <a:lnTo>
                  <a:pt x="118" y="1234"/>
                </a:lnTo>
                <a:lnTo>
                  <a:pt x="130" y="1220"/>
                </a:lnTo>
                <a:lnTo>
                  <a:pt x="146" y="1208"/>
                </a:lnTo>
                <a:lnTo>
                  <a:pt x="164" y="1198"/>
                </a:lnTo>
                <a:lnTo>
                  <a:pt x="182" y="1192"/>
                </a:lnTo>
                <a:lnTo>
                  <a:pt x="202" y="1190"/>
                </a:lnTo>
                <a:lnTo>
                  <a:pt x="202" y="1190"/>
                </a:lnTo>
                <a:lnTo>
                  <a:pt x="224" y="1192"/>
                </a:lnTo>
                <a:lnTo>
                  <a:pt x="242" y="1198"/>
                </a:lnTo>
                <a:lnTo>
                  <a:pt x="260" y="1208"/>
                </a:lnTo>
                <a:lnTo>
                  <a:pt x="274" y="1220"/>
                </a:lnTo>
                <a:lnTo>
                  <a:pt x="288" y="1234"/>
                </a:lnTo>
                <a:lnTo>
                  <a:pt x="296" y="1252"/>
                </a:lnTo>
                <a:lnTo>
                  <a:pt x="302" y="1272"/>
                </a:lnTo>
                <a:lnTo>
                  <a:pt x="304" y="1292"/>
                </a:lnTo>
                <a:lnTo>
                  <a:pt x="304" y="1292"/>
                </a:lnTo>
                <a:lnTo>
                  <a:pt x="304" y="1306"/>
                </a:lnTo>
                <a:lnTo>
                  <a:pt x="302" y="1320"/>
                </a:lnTo>
                <a:lnTo>
                  <a:pt x="296" y="1332"/>
                </a:lnTo>
                <a:lnTo>
                  <a:pt x="290" y="1344"/>
                </a:lnTo>
                <a:lnTo>
                  <a:pt x="408" y="1344"/>
                </a:lnTo>
                <a:lnTo>
                  <a:pt x="408" y="1344"/>
                </a:lnTo>
                <a:lnTo>
                  <a:pt x="410" y="1296"/>
                </a:lnTo>
                <a:lnTo>
                  <a:pt x="414" y="1248"/>
                </a:lnTo>
                <a:lnTo>
                  <a:pt x="420" y="1202"/>
                </a:lnTo>
                <a:lnTo>
                  <a:pt x="428" y="1156"/>
                </a:lnTo>
                <a:lnTo>
                  <a:pt x="440" y="1112"/>
                </a:lnTo>
                <a:lnTo>
                  <a:pt x="452" y="1068"/>
                </a:lnTo>
                <a:lnTo>
                  <a:pt x="468" y="1024"/>
                </a:lnTo>
                <a:lnTo>
                  <a:pt x="484" y="982"/>
                </a:lnTo>
                <a:lnTo>
                  <a:pt x="504" y="940"/>
                </a:lnTo>
                <a:lnTo>
                  <a:pt x="524" y="900"/>
                </a:lnTo>
                <a:lnTo>
                  <a:pt x="546" y="862"/>
                </a:lnTo>
                <a:lnTo>
                  <a:pt x="572" y="824"/>
                </a:lnTo>
                <a:lnTo>
                  <a:pt x="598" y="786"/>
                </a:lnTo>
                <a:lnTo>
                  <a:pt x="624" y="752"/>
                </a:lnTo>
                <a:lnTo>
                  <a:pt x="654" y="718"/>
                </a:lnTo>
                <a:lnTo>
                  <a:pt x="686" y="686"/>
                </a:lnTo>
                <a:lnTo>
                  <a:pt x="718" y="654"/>
                </a:lnTo>
                <a:lnTo>
                  <a:pt x="752" y="624"/>
                </a:lnTo>
                <a:lnTo>
                  <a:pt x="786" y="598"/>
                </a:lnTo>
                <a:lnTo>
                  <a:pt x="824" y="570"/>
                </a:lnTo>
                <a:lnTo>
                  <a:pt x="862" y="546"/>
                </a:lnTo>
                <a:lnTo>
                  <a:pt x="900" y="524"/>
                </a:lnTo>
                <a:lnTo>
                  <a:pt x="940" y="504"/>
                </a:lnTo>
                <a:lnTo>
                  <a:pt x="982" y="484"/>
                </a:lnTo>
                <a:lnTo>
                  <a:pt x="1024" y="468"/>
                </a:lnTo>
                <a:lnTo>
                  <a:pt x="1066" y="452"/>
                </a:lnTo>
                <a:lnTo>
                  <a:pt x="1112" y="440"/>
                </a:lnTo>
                <a:lnTo>
                  <a:pt x="1156" y="428"/>
                </a:lnTo>
                <a:lnTo>
                  <a:pt x="1202" y="420"/>
                </a:lnTo>
                <a:lnTo>
                  <a:pt x="1248" y="414"/>
                </a:lnTo>
                <a:lnTo>
                  <a:pt x="1296" y="410"/>
                </a:lnTo>
                <a:lnTo>
                  <a:pt x="1344" y="408"/>
                </a:lnTo>
                <a:lnTo>
                  <a:pt x="1344" y="266"/>
                </a:lnTo>
                <a:lnTo>
                  <a:pt x="1344" y="266"/>
                </a:lnTo>
                <a:lnTo>
                  <a:pt x="1346" y="260"/>
                </a:lnTo>
                <a:lnTo>
                  <a:pt x="1352" y="256"/>
                </a:lnTo>
                <a:lnTo>
                  <a:pt x="1352" y="256"/>
                </a:lnTo>
                <a:lnTo>
                  <a:pt x="1358" y="254"/>
                </a:lnTo>
                <a:lnTo>
                  <a:pt x="1364" y="258"/>
                </a:lnTo>
                <a:lnTo>
                  <a:pt x="1364" y="258"/>
                </a:lnTo>
                <a:lnTo>
                  <a:pt x="1376" y="268"/>
                </a:lnTo>
                <a:lnTo>
                  <a:pt x="1390" y="276"/>
                </a:lnTo>
                <a:lnTo>
                  <a:pt x="1404" y="280"/>
                </a:lnTo>
                <a:lnTo>
                  <a:pt x="1420" y="282"/>
                </a:lnTo>
                <a:lnTo>
                  <a:pt x="1420" y="282"/>
                </a:lnTo>
                <a:lnTo>
                  <a:pt x="1436" y="280"/>
                </a:lnTo>
                <a:lnTo>
                  <a:pt x="1450" y="276"/>
                </a:lnTo>
                <a:lnTo>
                  <a:pt x="1464" y="268"/>
                </a:lnTo>
                <a:lnTo>
                  <a:pt x="1476" y="258"/>
                </a:lnTo>
                <a:lnTo>
                  <a:pt x="1484" y="246"/>
                </a:lnTo>
                <a:lnTo>
                  <a:pt x="1492" y="234"/>
                </a:lnTo>
                <a:lnTo>
                  <a:pt x="1496" y="218"/>
                </a:lnTo>
                <a:lnTo>
                  <a:pt x="1498" y="204"/>
                </a:lnTo>
                <a:lnTo>
                  <a:pt x="1498" y="204"/>
                </a:lnTo>
                <a:lnTo>
                  <a:pt x="1496" y="188"/>
                </a:lnTo>
                <a:lnTo>
                  <a:pt x="1492" y="172"/>
                </a:lnTo>
                <a:lnTo>
                  <a:pt x="1484" y="160"/>
                </a:lnTo>
                <a:lnTo>
                  <a:pt x="1476" y="148"/>
                </a:lnTo>
                <a:lnTo>
                  <a:pt x="1464" y="138"/>
                </a:lnTo>
                <a:lnTo>
                  <a:pt x="1450" y="132"/>
                </a:lnTo>
                <a:lnTo>
                  <a:pt x="1436" y="126"/>
                </a:lnTo>
                <a:lnTo>
                  <a:pt x="1420" y="126"/>
                </a:lnTo>
                <a:lnTo>
                  <a:pt x="1420" y="126"/>
                </a:lnTo>
                <a:lnTo>
                  <a:pt x="1404" y="126"/>
                </a:lnTo>
                <a:lnTo>
                  <a:pt x="1390" y="132"/>
                </a:lnTo>
                <a:lnTo>
                  <a:pt x="1376" y="138"/>
                </a:lnTo>
                <a:lnTo>
                  <a:pt x="1364" y="148"/>
                </a:lnTo>
                <a:lnTo>
                  <a:pt x="1364" y="148"/>
                </a:lnTo>
                <a:lnTo>
                  <a:pt x="1358" y="152"/>
                </a:lnTo>
                <a:lnTo>
                  <a:pt x="1352" y="152"/>
                </a:lnTo>
                <a:lnTo>
                  <a:pt x="1352" y="152"/>
                </a:lnTo>
                <a:lnTo>
                  <a:pt x="1346" y="146"/>
                </a:lnTo>
                <a:lnTo>
                  <a:pt x="1344" y="140"/>
                </a:lnTo>
                <a:lnTo>
                  <a:pt x="1344" y="0"/>
                </a:lnTo>
                <a:lnTo>
                  <a:pt x="1344" y="0"/>
                </a:lnTo>
                <a:lnTo>
                  <a:pt x="1274" y="2"/>
                </a:lnTo>
                <a:lnTo>
                  <a:pt x="1206" y="8"/>
                </a:lnTo>
                <a:lnTo>
                  <a:pt x="1140" y="16"/>
                </a:lnTo>
                <a:lnTo>
                  <a:pt x="1074" y="28"/>
                </a:lnTo>
                <a:lnTo>
                  <a:pt x="1010" y="44"/>
                </a:lnTo>
                <a:lnTo>
                  <a:pt x="946" y="62"/>
                </a:lnTo>
                <a:lnTo>
                  <a:pt x="884" y="84"/>
                </a:lnTo>
                <a:lnTo>
                  <a:pt x="822" y="108"/>
                </a:lnTo>
                <a:lnTo>
                  <a:pt x="764" y="136"/>
                </a:lnTo>
                <a:lnTo>
                  <a:pt x="706" y="166"/>
                </a:lnTo>
                <a:lnTo>
                  <a:pt x="650" y="198"/>
                </a:lnTo>
                <a:lnTo>
                  <a:pt x="596" y="232"/>
                </a:lnTo>
                <a:lnTo>
                  <a:pt x="542" y="270"/>
                </a:lnTo>
                <a:lnTo>
                  <a:pt x="492" y="310"/>
                </a:lnTo>
                <a:lnTo>
                  <a:pt x="444" y="352"/>
                </a:lnTo>
                <a:lnTo>
                  <a:pt x="396" y="396"/>
                </a:lnTo>
                <a:lnTo>
                  <a:pt x="352" y="444"/>
                </a:lnTo>
                <a:lnTo>
                  <a:pt x="310" y="492"/>
                </a:lnTo>
                <a:lnTo>
                  <a:pt x="270" y="542"/>
                </a:lnTo>
                <a:lnTo>
                  <a:pt x="232" y="596"/>
                </a:lnTo>
                <a:lnTo>
                  <a:pt x="198" y="650"/>
                </a:lnTo>
                <a:lnTo>
                  <a:pt x="166" y="706"/>
                </a:lnTo>
                <a:lnTo>
                  <a:pt x="136" y="764"/>
                </a:lnTo>
                <a:lnTo>
                  <a:pt x="108" y="822"/>
                </a:lnTo>
                <a:lnTo>
                  <a:pt x="84" y="884"/>
                </a:lnTo>
                <a:lnTo>
                  <a:pt x="62" y="946"/>
                </a:lnTo>
                <a:lnTo>
                  <a:pt x="44" y="1010"/>
                </a:lnTo>
                <a:lnTo>
                  <a:pt x="30" y="1074"/>
                </a:lnTo>
                <a:lnTo>
                  <a:pt x="18" y="1140"/>
                </a:lnTo>
                <a:lnTo>
                  <a:pt x="8" y="1208"/>
                </a:lnTo>
                <a:lnTo>
                  <a:pt x="2" y="1276"/>
                </a:lnTo>
                <a:lnTo>
                  <a:pt x="0" y="1344"/>
                </a:lnTo>
                <a:lnTo>
                  <a:pt x="116" y="1344"/>
                </a:lnTo>
                <a:lnTo>
                  <a:pt x="116" y="1344"/>
                </a:lnTo>
                <a:lnTo>
                  <a:pt x="110" y="1332"/>
                </a:lnTo>
                <a:lnTo>
                  <a:pt x="104" y="1320"/>
                </a:lnTo>
                <a:lnTo>
                  <a:pt x="102" y="1306"/>
                </a:lnTo>
                <a:lnTo>
                  <a:pt x="100" y="1292"/>
                </a:lnTo>
                <a:lnTo>
                  <a:pt x="100" y="1292"/>
                </a:lnTo>
                <a:close/>
              </a:path>
            </a:pathLst>
          </a:custGeom>
          <a:solidFill>
            <a:schemeClr val="accent6"/>
          </a:solidFill>
          <a:ln>
            <a:noFill/>
          </a:ln>
          <a:extLst/>
        </p:spPr>
        <p:txBody>
          <a:bodyPr vert="horz" wrap="square" lIns="121920" tIns="60960" rIns="121920" bIns="60960" numCol="1" anchor="t" anchorCtr="0" compatLnSpc="1">
            <a:prstTxWarp prst="textNoShape">
              <a:avLst/>
            </a:prstTxWarp>
          </a:bodyPr>
          <a:lstStyle/>
          <a:p>
            <a:pPr defTabSz="1219012"/>
            <a:endParaRPr lang="zh-CN" altLang="en-US" sz="2400" dirty="0">
              <a:solidFill>
                <a:prstClr val="black"/>
              </a:solidFill>
              <a:cs typeface="+mn-ea"/>
              <a:sym typeface="+mn-lt"/>
            </a:endParaRPr>
          </a:p>
        </p:txBody>
      </p:sp>
      <p:sp>
        <p:nvSpPr>
          <p:cNvPr id="3" name="Freeform 7"/>
          <p:cNvSpPr>
            <a:spLocks/>
          </p:cNvSpPr>
          <p:nvPr/>
        </p:nvSpPr>
        <p:spPr bwMode="auto">
          <a:xfrm>
            <a:off x="6109151" y="2389618"/>
            <a:ext cx="1472749" cy="1641500"/>
          </a:xfrm>
          <a:custGeom>
            <a:avLst/>
            <a:gdLst>
              <a:gd name="T0" fmla="*/ 72 w 1344"/>
              <a:gd name="T1" fmla="*/ 104 h 1498"/>
              <a:gd name="T2" fmla="*/ 124 w 1344"/>
              <a:gd name="T3" fmla="*/ 132 h 1498"/>
              <a:gd name="T4" fmla="*/ 152 w 1344"/>
              <a:gd name="T5" fmla="*/ 182 h 1498"/>
              <a:gd name="T6" fmla="*/ 152 w 1344"/>
              <a:gd name="T7" fmla="*/ 224 h 1498"/>
              <a:gd name="T8" fmla="*/ 124 w 1344"/>
              <a:gd name="T9" fmla="*/ 276 h 1498"/>
              <a:gd name="T10" fmla="*/ 72 w 1344"/>
              <a:gd name="T11" fmla="*/ 304 h 1498"/>
              <a:gd name="T12" fmla="*/ 38 w 1344"/>
              <a:gd name="T13" fmla="*/ 304 h 1498"/>
              <a:gd name="T14" fmla="*/ 0 w 1344"/>
              <a:gd name="T15" fmla="*/ 290 h 1498"/>
              <a:gd name="T16" fmla="*/ 48 w 1344"/>
              <a:gd name="T17" fmla="*/ 410 h 1498"/>
              <a:gd name="T18" fmla="*/ 188 w 1344"/>
              <a:gd name="T19" fmla="*/ 428 h 1498"/>
              <a:gd name="T20" fmla="*/ 320 w 1344"/>
              <a:gd name="T21" fmla="*/ 468 h 1498"/>
              <a:gd name="T22" fmla="*/ 444 w 1344"/>
              <a:gd name="T23" fmla="*/ 524 h 1498"/>
              <a:gd name="T24" fmla="*/ 556 w 1344"/>
              <a:gd name="T25" fmla="*/ 598 h 1498"/>
              <a:gd name="T26" fmla="*/ 658 w 1344"/>
              <a:gd name="T27" fmla="*/ 686 h 1498"/>
              <a:gd name="T28" fmla="*/ 746 w 1344"/>
              <a:gd name="T29" fmla="*/ 786 h 1498"/>
              <a:gd name="T30" fmla="*/ 820 w 1344"/>
              <a:gd name="T31" fmla="*/ 900 h 1498"/>
              <a:gd name="T32" fmla="*/ 876 w 1344"/>
              <a:gd name="T33" fmla="*/ 1024 h 1498"/>
              <a:gd name="T34" fmla="*/ 914 w 1344"/>
              <a:gd name="T35" fmla="*/ 1156 h 1498"/>
              <a:gd name="T36" fmla="*/ 934 w 1344"/>
              <a:gd name="T37" fmla="*/ 1296 h 1498"/>
              <a:gd name="T38" fmla="*/ 1078 w 1344"/>
              <a:gd name="T39" fmla="*/ 1344 h 1498"/>
              <a:gd name="T40" fmla="*/ 1088 w 1344"/>
              <a:gd name="T41" fmla="*/ 1352 h 1498"/>
              <a:gd name="T42" fmla="*/ 1086 w 1344"/>
              <a:gd name="T43" fmla="*/ 1364 h 1498"/>
              <a:gd name="T44" fmla="*/ 1064 w 1344"/>
              <a:gd name="T45" fmla="*/ 1404 h 1498"/>
              <a:gd name="T46" fmla="*/ 1064 w 1344"/>
              <a:gd name="T47" fmla="*/ 1436 h 1498"/>
              <a:gd name="T48" fmla="*/ 1086 w 1344"/>
              <a:gd name="T49" fmla="*/ 1476 h 1498"/>
              <a:gd name="T50" fmla="*/ 1124 w 1344"/>
              <a:gd name="T51" fmla="*/ 1496 h 1498"/>
              <a:gd name="T52" fmla="*/ 1156 w 1344"/>
              <a:gd name="T53" fmla="*/ 1496 h 1498"/>
              <a:gd name="T54" fmla="*/ 1196 w 1344"/>
              <a:gd name="T55" fmla="*/ 1476 h 1498"/>
              <a:gd name="T56" fmla="*/ 1218 w 1344"/>
              <a:gd name="T57" fmla="*/ 1436 h 1498"/>
              <a:gd name="T58" fmla="*/ 1218 w 1344"/>
              <a:gd name="T59" fmla="*/ 1404 h 1498"/>
              <a:gd name="T60" fmla="*/ 1196 w 1344"/>
              <a:gd name="T61" fmla="*/ 1364 h 1498"/>
              <a:gd name="T62" fmla="*/ 1192 w 1344"/>
              <a:gd name="T63" fmla="*/ 1352 h 1498"/>
              <a:gd name="T64" fmla="*/ 1204 w 1344"/>
              <a:gd name="T65" fmla="*/ 1344 h 1498"/>
              <a:gd name="T66" fmla="*/ 1342 w 1344"/>
              <a:gd name="T67" fmla="*/ 1276 h 1498"/>
              <a:gd name="T68" fmla="*/ 1314 w 1344"/>
              <a:gd name="T69" fmla="*/ 1074 h 1498"/>
              <a:gd name="T70" fmla="*/ 1260 w 1344"/>
              <a:gd name="T71" fmla="*/ 884 h 1498"/>
              <a:gd name="T72" fmla="*/ 1178 w 1344"/>
              <a:gd name="T73" fmla="*/ 706 h 1498"/>
              <a:gd name="T74" fmla="*/ 1074 w 1344"/>
              <a:gd name="T75" fmla="*/ 542 h 1498"/>
              <a:gd name="T76" fmla="*/ 946 w 1344"/>
              <a:gd name="T77" fmla="*/ 396 h 1498"/>
              <a:gd name="T78" fmla="*/ 800 w 1344"/>
              <a:gd name="T79" fmla="*/ 270 h 1498"/>
              <a:gd name="T80" fmla="*/ 638 w 1344"/>
              <a:gd name="T81" fmla="*/ 166 h 1498"/>
              <a:gd name="T82" fmla="*/ 460 w 1344"/>
              <a:gd name="T83" fmla="*/ 84 h 1498"/>
              <a:gd name="T84" fmla="*/ 270 w 1344"/>
              <a:gd name="T85" fmla="*/ 28 h 1498"/>
              <a:gd name="T86" fmla="*/ 68 w 1344"/>
              <a:gd name="T87" fmla="*/ 2 h 1498"/>
              <a:gd name="T88" fmla="*/ 0 w 1344"/>
              <a:gd name="T89" fmla="*/ 116 h 1498"/>
              <a:gd name="T90" fmla="*/ 38 w 1344"/>
              <a:gd name="T91" fmla="*/ 102 h 14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4" h="1498">
                <a:moveTo>
                  <a:pt x="52" y="102"/>
                </a:moveTo>
                <a:lnTo>
                  <a:pt x="52" y="102"/>
                </a:lnTo>
                <a:lnTo>
                  <a:pt x="72" y="104"/>
                </a:lnTo>
                <a:lnTo>
                  <a:pt x="92" y="110"/>
                </a:lnTo>
                <a:lnTo>
                  <a:pt x="108" y="118"/>
                </a:lnTo>
                <a:lnTo>
                  <a:pt x="124" y="132"/>
                </a:lnTo>
                <a:lnTo>
                  <a:pt x="136" y="146"/>
                </a:lnTo>
                <a:lnTo>
                  <a:pt x="146" y="164"/>
                </a:lnTo>
                <a:lnTo>
                  <a:pt x="152" y="182"/>
                </a:lnTo>
                <a:lnTo>
                  <a:pt x="154" y="204"/>
                </a:lnTo>
                <a:lnTo>
                  <a:pt x="154" y="204"/>
                </a:lnTo>
                <a:lnTo>
                  <a:pt x="152" y="224"/>
                </a:lnTo>
                <a:lnTo>
                  <a:pt x="146" y="242"/>
                </a:lnTo>
                <a:lnTo>
                  <a:pt x="136" y="260"/>
                </a:lnTo>
                <a:lnTo>
                  <a:pt x="124" y="276"/>
                </a:lnTo>
                <a:lnTo>
                  <a:pt x="108" y="288"/>
                </a:lnTo>
                <a:lnTo>
                  <a:pt x="92" y="298"/>
                </a:lnTo>
                <a:lnTo>
                  <a:pt x="72" y="304"/>
                </a:lnTo>
                <a:lnTo>
                  <a:pt x="52" y="306"/>
                </a:lnTo>
                <a:lnTo>
                  <a:pt x="52" y="306"/>
                </a:lnTo>
                <a:lnTo>
                  <a:pt x="38" y="304"/>
                </a:lnTo>
                <a:lnTo>
                  <a:pt x="24" y="302"/>
                </a:lnTo>
                <a:lnTo>
                  <a:pt x="12" y="298"/>
                </a:lnTo>
                <a:lnTo>
                  <a:pt x="0" y="290"/>
                </a:lnTo>
                <a:lnTo>
                  <a:pt x="0" y="408"/>
                </a:lnTo>
                <a:lnTo>
                  <a:pt x="0" y="408"/>
                </a:lnTo>
                <a:lnTo>
                  <a:pt x="48" y="410"/>
                </a:lnTo>
                <a:lnTo>
                  <a:pt x="94" y="414"/>
                </a:lnTo>
                <a:lnTo>
                  <a:pt x="142" y="420"/>
                </a:lnTo>
                <a:lnTo>
                  <a:pt x="188" y="428"/>
                </a:lnTo>
                <a:lnTo>
                  <a:pt x="232" y="440"/>
                </a:lnTo>
                <a:lnTo>
                  <a:pt x="276" y="452"/>
                </a:lnTo>
                <a:lnTo>
                  <a:pt x="320" y="468"/>
                </a:lnTo>
                <a:lnTo>
                  <a:pt x="362" y="484"/>
                </a:lnTo>
                <a:lnTo>
                  <a:pt x="404" y="504"/>
                </a:lnTo>
                <a:lnTo>
                  <a:pt x="444" y="524"/>
                </a:lnTo>
                <a:lnTo>
                  <a:pt x="482" y="546"/>
                </a:lnTo>
                <a:lnTo>
                  <a:pt x="520" y="570"/>
                </a:lnTo>
                <a:lnTo>
                  <a:pt x="556" y="598"/>
                </a:lnTo>
                <a:lnTo>
                  <a:pt x="592" y="624"/>
                </a:lnTo>
                <a:lnTo>
                  <a:pt x="626" y="654"/>
                </a:lnTo>
                <a:lnTo>
                  <a:pt x="658" y="686"/>
                </a:lnTo>
                <a:lnTo>
                  <a:pt x="690" y="718"/>
                </a:lnTo>
                <a:lnTo>
                  <a:pt x="718" y="752"/>
                </a:lnTo>
                <a:lnTo>
                  <a:pt x="746" y="786"/>
                </a:lnTo>
                <a:lnTo>
                  <a:pt x="772" y="824"/>
                </a:lnTo>
                <a:lnTo>
                  <a:pt x="796" y="862"/>
                </a:lnTo>
                <a:lnTo>
                  <a:pt x="820" y="900"/>
                </a:lnTo>
                <a:lnTo>
                  <a:pt x="840" y="940"/>
                </a:lnTo>
                <a:lnTo>
                  <a:pt x="860" y="982"/>
                </a:lnTo>
                <a:lnTo>
                  <a:pt x="876" y="1024"/>
                </a:lnTo>
                <a:lnTo>
                  <a:pt x="890" y="1068"/>
                </a:lnTo>
                <a:lnTo>
                  <a:pt x="904" y="1112"/>
                </a:lnTo>
                <a:lnTo>
                  <a:pt x="914" y="1156"/>
                </a:lnTo>
                <a:lnTo>
                  <a:pt x="924" y="1202"/>
                </a:lnTo>
                <a:lnTo>
                  <a:pt x="930" y="1248"/>
                </a:lnTo>
                <a:lnTo>
                  <a:pt x="934" y="1296"/>
                </a:lnTo>
                <a:lnTo>
                  <a:pt x="936" y="1344"/>
                </a:lnTo>
                <a:lnTo>
                  <a:pt x="1078" y="1344"/>
                </a:lnTo>
                <a:lnTo>
                  <a:pt x="1078" y="1344"/>
                </a:lnTo>
                <a:lnTo>
                  <a:pt x="1084" y="1346"/>
                </a:lnTo>
                <a:lnTo>
                  <a:pt x="1088" y="1352"/>
                </a:lnTo>
                <a:lnTo>
                  <a:pt x="1088" y="1352"/>
                </a:lnTo>
                <a:lnTo>
                  <a:pt x="1090" y="1358"/>
                </a:lnTo>
                <a:lnTo>
                  <a:pt x="1086" y="1364"/>
                </a:lnTo>
                <a:lnTo>
                  <a:pt x="1086" y="1364"/>
                </a:lnTo>
                <a:lnTo>
                  <a:pt x="1076" y="1376"/>
                </a:lnTo>
                <a:lnTo>
                  <a:pt x="1068" y="1390"/>
                </a:lnTo>
                <a:lnTo>
                  <a:pt x="1064" y="1404"/>
                </a:lnTo>
                <a:lnTo>
                  <a:pt x="1062" y="1420"/>
                </a:lnTo>
                <a:lnTo>
                  <a:pt x="1062" y="1420"/>
                </a:lnTo>
                <a:lnTo>
                  <a:pt x="1064" y="1436"/>
                </a:lnTo>
                <a:lnTo>
                  <a:pt x="1068" y="1450"/>
                </a:lnTo>
                <a:lnTo>
                  <a:pt x="1076" y="1464"/>
                </a:lnTo>
                <a:lnTo>
                  <a:pt x="1086" y="1476"/>
                </a:lnTo>
                <a:lnTo>
                  <a:pt x="1098" y="1486"/>
                </a:lnTo>
                <a:lnTo>
                  <a:pt x="1110" y="1492"/>
                </a:lnTo>
                <a:lnTo>
                  <a:pt x="1124" y="1496"/>
                </a:lnTo>
                <a:lnTo>
                  <a:pt x="1140" y="1498"/>
                </a:lnTo>
                <a:lnTo>
                  <a:pt x="1140" y="1498"/>
                </a:lnTo>
                <a:lnTo>
                  <a:pt x="1156" y="1496"/>
                </a:lnTo>
                <a:lnTo>
                  <a:pt x="1170" y="1492"/>
                </a:lnTo>
                <a:lnTo>
                  <a:pt x="1184" y="1486"/>
                </a:lnTo>
                <a:lnTo>
                  <a:pt x="1196" y="1476"/>
                </a:lnTo>
                <a:lnTo>
                  <a:pt x="1206" y="1464"/>
                </a:lnTo>
                <a:lnTo>
                  <a:pt x="1212" y="1450"/>
                </a:lnTo>
                <a:lnTo>
                  <a:pt x="1218" y="1436"/>
                </a:lnTo>
                <a:lnTo>
                  <a:pt x="1218" y="1420"/>
                </a:lnTo>
                <a:lnTo>
                  <a:pt x="1218" y="1420"/>
                </a:lnTo>
                <a:lnTo>
                  <a:pt x="1218" y="1404"/>
                </a:lnTo>
                <a:lnTo>
                  <a:pt x="1212" y="1390"/>
                </a:lnTo>
                <a:lnTo>
                  <a:pt x="1206" y="1376"/>
                </a:lnTo>
                <a:lnTo>
                  <a:pt x="1196" y="1364"/>
                </a:lnTo>
                <a:lnTo>
                  <a:pt x="1196" y="1364"/>
                </a:lnTo>
                <a:lnTo>
                  <a:pt x="1192" y="1358"/>
                </a:lnTo>
                <a:lnTo>
                  <a:pt x="1192" y="1352"/>
                </a:lnTo>
                <a:lnTo>
                  <a:pt x="1192" y="1352"/>
                </a:lnTo>
                <a:lnTo>
                  <a:pt x="1196" y="1346"/>
                </a:lnTo>
                <a:lnTo>
                  <a:pt x="1204" y="1344"/>
                </a:lnTo>
                <a:lnTo>
                  <a:pt x="1344" y="1344"/>
                </a:lnTo>
                <a:lnTo>
                  <a:pt x="1344" y="1344"/>
                </a:lnTo>
                <a:lnTo>
                  <a:pt x="1342" y="1276"/>
                </a:lnTo>
                <a:lnTo>
                  <a:pt x="1336" y="1208"/>
                </a:lnTo>
                <a:lnTo>
                  <a:pt x="1326" y="1140"/>
                </a:lnTo>
                <a:lnTo>
                  <a:pt x="1314" y="1074"/>
                </a:lnTo>
                <a:lnTo>
                  <a:pt x="1298" y="1010"/>
                </a:lnTo>
                <a:lnTo>
                  <a:pt x="1280" y="946"/>
                </a:lnTo>
                <a:lnTo>
                  <a:pt x="1260" y="884"/>
                </a:lnTo>
                <a:lnTo>
                  <a:pt x="1234" y="822"/>
                </a:lnTo>
                <a:lnTo>
                  <a:pt x="1208" y="764"/>
                </a:lnTo>
                <a:lnTo>
                  <a:pt x="1178" y="706"/>
                </a:lnTo>
                <a:lnTo>
                  <a:pt x="1146" y="650"/>
                </a:lnTo>
                <a:lnTo>
                  <a:pt x="1110" y="596"/>
                </a:lnTo>
                <a:lnTo>
                  <a:pt x="1074" y="542"/>
                </a:lnTo>
                <a:lnTo>
                  <a:pt x="1034" y="492"/>
                </a:lnTo>
                <a:lnTo>
                  <a:pt x="992" y="444"/>
                </a:lnTo>
                <a:lnTo>
                  <a:pt x="946" y="396"/>
                </a:lnTo>
                <a:lnTo>
                  <a:pt x="900" y="352"/>
                </a:lnTo>
                <a:lnTo>
                  <a:pt x="852" y="310"/>
                </a:lnTo>
                <a:lnTo>
                  <a:pt x="800" y="270"/>
                </a:lnTo>
                <a:lnTo>
                  <a:pt x="748" y="232"/>
                </a:lnTo>
                <a:lnTo>
                  <a:pt x="694" y="198"/>
                </a:lnTo>
                <a:lnTo>
                  <a:pt x="638" y="166"/>
                </a:lnTo>
                <a:lnTo>
                  <a:pt x="580" y="136"/>
                </a:lnTo>
                <a:lnTo>
                  <a:pt x="520" y="108"/>
                </a:lnTo>
                <a:lnTo>
                  <a:pt x="460" y="84"/>
                </a:lnTo>
                <a:lnTo>
                  <a:pt x="398" y="62"/>
                </a:lnTo>
                <a:lnTo>
                  <a:pt x="334" y="44"/>
                </a:lnTo>
                <a:lnTo>
                  <a:pt x="270" y="28"/>
                </a:lnTo>
                <a:lnTo>
                  <a:pt x="204" y="16"/>
                </a:lnTo>
                <a:lnTo>
                  <a:pt x="136" y="8"/>
                </a:lnTo>
                <a:lnTo>
                  <a:pt x="68" y="2"/>
                </a:lnTo>
                <a:lnTo>
                  <a:pt x="0" y="0"/>
                </a:lnTo>
                <a:lnTo>
                  <a:pt x="0" y="116"/>
                </a:lnTo>
                <a:lnTo>
                  <a:pt x="0" y="116"/>
                </a:lnTo>
                <a:lnTo>
                  <a:pt x="12" y="110"/>
                </a:lnTo>
                <a:lnTo>
                  <a:pt x="24" y="104"/>
                </a:lnTo>
                <a:lnTo>
                  <a:pt x="38" y="102"/>
                </a:lnTo>
                <a:lnTo>
                  <a:pt x="52" y="102"/>
                </a:lnTo>
                <a:lnTo>
                  <a:pt x="52" y="102"/>
                </a:lnTo>
                <a:close/>
              </a:path>
            </a:pathLst>
          </a:custGeom>
          <a:solidFill>
            <a:schemeClr val="accent3"/>
          </a:solidFill>
          <a:ln>
            <a:noFill/>
          </a:ln>
          <a:extLst/>
        </p:spPr>
        <p:txBody>
          <a:bodyPr vert="horz" wrap="square" lIns="121920" tIns="60960" rIns="121920" bIns="60960" numCol="1" anchor="t" anchorCtr="0" compatLnSpc="1">
            <a:prstTxWarp prst="textNoShape">
              <a:avLst/>
            </a:prstTxWarp>
          </a:bodyPr>
          <a:lstStyle/>
          <a:p>
            <a:pPr defTabSz="1219012"/>
            <a:endParaRPr lang="zh-CN" altLang="en-US" sz="2400" dirty="0">
              <a:solidFill>
                <a:prstClr val="black"/>
              </a:solidFill>
              <a:cs typeface="+mn-ea"/>
              <a:sym typeface="+mn-lt"/>
            </a:endParaRPr>
          </a:p>
        </p:txBody>
      </p:sp>
      <p:sp>
        <p:nvSpPr>
          <p:cNvPr id="4" name="Freeform 8"/>
          <p:cNvSpPr>
            <a:spLocks/>
          </p:cNvSpPr>
          <p:nvPr/>
        </p:nvSpPr>
        <p:spPr bwMode="auto">
          <a:xfrm>
            <a:off x="5940398" y="3888664"/>
            <a:ext cx="1641503" cy="1470557"/>
          </a:xfrm>
          <a:custGeom>
            <a:avLst/>
            <a:gdLst>
              <a:gd name="T0" fmla="*/ 1394 w 1498"/>
              <a:gd name="T1" fmla="*/ 72 h 1342"/>
              <a:gd name="T2" fmla="*/ 1366 w 1498"/>
              <a:gd name="T3" fmla="*/ 124 h 1342"/>
              <a:gd name="T4" fmla="*/ 1316 w 1498"/>
              <a:gd name="T5" fmla="*/ 152 h 1342"/>
              <a:gd name="T6" fmla="*/ 1274 w 1498"/>
              <a:gd name="T7" fmla="*/ 152 h 1342"/>
              <a:gd name="T8" fmla="*/ 1222 w 1498"/>
              <a:gd name="T9" fmla="*/ 124 h 1342"/>
              <a:gd name="T10" fmla="*/ 1194 w 1498"/>
              <a:gd name="T11" fmla="*/ 72 h 1342"/>
              <a:gd name="T12" fmla="*/ 1194 w 1498"/>
              <a:gd name="T13" fmla="*/ 38 h 1342"/>
              <a:gd name="T14" fmla="*/ 1208 w 1498"/>
              <a:gd name="T15" fmla="*/ 0 h 1342"/>
              <a:gd name="T16" fmla="*/ 1088 w 1498"/>
              <a:gd name="T17" fmla="*/ 48 h 1342"/>
              <a:gd name="T18" fmla="*/ 1068 w 1498"/>
              <a:gd name="T19" fmla="*/ 188 h 1342"/>
              <a:gd name="T20" fmla="*/ 1030 w 1498"/>
              <a:gd name="T21" fmla="*/ 320 h 1342"/>
              <a:gd name="T22" fmla="*/ 972 w 1498"/>
              <a:gd name="T23" fmla="*/ 444 h 1342"/>
              <a:gd name="T24" fmla="*/ 900 w 1498"/>
              <a:gd name="T25" fmla="*/ 556 h 1342"/>
              <a:gd name="T26" fmla="*/ 812 w 1498"/>
              <a:gd name="T27" fmla="*/ 658 h 1342"/>
              <a:gd name="T28" fmla="*/ 710 w 1498"/>
              <a:gd name="T29" fmla="*/ 746 h 1342"/>
              <a:gd name="T30" fmla="*/ 596 w 1498"/>
              <a:gd name="T31" fmla="*/ 818 h 1342"/>
              <a:gd name="T32" fmla="*/ 474 w 1498"/>
              <a:gd name="T33" fmla="*/ 874 h 1342"/>
              <a:gd name="T34" fmla="*/ 342 w 1498"/>
              <a:gd name="T35" fmla="*/ 914 h 1342"/>
              <a:gd name="T36" fmla="*/ 202 w 1498"/>
              <a:gd name="T37" fmla="*/ 932 h 1342"/>
              <a:gd name="T38" fmla="*/ 154 w 1498"/>
              <a:gd name="T39" fmla="*/ 1078 h 1342"/>
              <a:gd name="T40" fmla="*/ 146 w 1498"/>
              <a:gd name="T41" fmla="*/ 1090 h 1342"/>
              <a:gd name="T42" fmla="*/ 134 w 1498"/>
              <a:gd name="T43" fmla="*/ 1086 h 1342"/>
              <a:gd name="T44" fmla="*/ 92 w 1498"/>
              <a:gd name="T45" fmla="*/ 1064 h 1342"/>
              <a:gd name="T46" fmla="*/ 62 w 1498"/>
              <a:gd name="T47" fmla="*/ 1064 h 1342"/>
              <a:gd name="T48" fmla="*/ 22 w 1498"/>
              <a:gd name="T49" fmla="*/ 1086 h 1342"/>
              <a:gd name="T50" fmla="*/ 2 w 1498"/>
              <a:gd name="T51" fmla="*/ 1126 h 1342"/>
              <a:gd name="T52" fmla="*/ 2 w 1498"/>
              <a:gd name="T53" fmla="*/ 1156 h 1342"/>
              <a:gd name="T54" fmla="*/ 22 w 1498"/>
              <a:gd name="T55" fmla="*/ 1196 h 1342"/>
              <a:gd name="T56" fmla="*/ 62 w 1498"/>
              <a:gd name="T57" fmla="*/ 1218 h 1342"/>
              <a:gd name="T58" fmla="*/ 92 w 1498"/>
              <a:gd name="T59" fmla="*/ 1218 h 1342"/>
              <a:gd name="T60" fmla="*/ 134 w 1498"/>
              <a:gd name="T61" fmla="*/ 1196 h 1342"/>
              <a:gd name="T62" fmla="*/ 146 w 1498"/>
              <a:gd name="T63" fmla="*/ 1192 h 1342"/>
              <a:gd name="T64" fmla="*/ 154 w 1498"/>
              <a:gd name="T65" fmla="*/ 1204 h 1342"/>
              <a:gd name="T66" fmla="*/ 222 w 1498"/>
              <a:gd name="T67" fmla="*/ 1340 h 1342"/>
              <a:gd name="T68" fmla="*/ 424 w 1498"/>
              <a:gd name="T69" fmla="*/ 1314 h 1342"/>
              <a:gd name="T70" fmla="*/ 614 w 1498"/>
              <a:gd name="T71" fmla="*/ 1258 h 1342"/>
              <a:gd name="T72" fmla="*/ 792 w 1498"/>
              <a:gd name="T73" fmla="*/ 1178 h 1342"/>
              <a:gd name="T74" fmla="*/ 954 w 1498"/>
              <a:gd name="T75" fmla="*/ 1072 h 1342"/>
              <a:gd name="T76" fmla="*/ 1100 w 1498"/>
              <a:gd name="T77" fmla="*/ 946 h 1342"/>
              <a:gd name="T78" fmla="*/ 1226 w 1498"/>
              <a:gd name="T79" fmla="*/ 800 h 1342"/>
              <a:gd name="T80" fmla="*/ 1332 w 1498"/>
              <a:gd name="T81" fmla="*/ 638 h 1342"/>
              <a:gd name="T82" fmla="*/ 1412 w 1498"/>
              <a:gd name="T83" fmla="*/ 460 h 1342"/>
              <a:gd name="T84" fmla="*/ 1468 w 1498"/>
              <a:gd name="T85" fmla="*/ 270 h 1342"/>
              <a:gd name="T86" fmla="*/ 1494 w 1498"/>
              <a:gd name="T87" fmla="*/ 68 h 1342"/>
              <a:gd name="T88" fmla="*/ 1382 w 1498"/>
              <a:gd name="T89" fmla="*/ 0 h 1342"/>
              <a:gd name="T90" fmla="*/ 1396 w 1498"/>
              <a:gd name="T91" fmla="*/ 38 h 1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498" h="1342">
                <a:moveTo>
                  <a:pt x="1396" y="52"/>
                </a:moveTo>
                <a:lnTo>
                  <a:pt x="1396" y="52"/>
                </a:lnTo>
                <a:lnTo>
                  <a:pt x="1394" y="72"/>
                </a:lnTo>
                <a:lnTo>
                  <a:pt x="1388" y="92"/>
                </a:lnTo>
                <a:lnTo>
                  <a:pt x="1380" y="110"/>
                </a:lnTo>
                <a:lnTo>
                  <a:pt x="1366" y="124"/>
                </a:lnTo>
                <a:lnTo>
                  <a:pt x="1352" y="136"/>
                </a:lnTo>
                <a:lnTo>
                  <a:pt x="1334" y="146"/>
                </a:lnTo>
                <a:lnTo>
                  <a:pt x="1316" y="152"/>
                </a:lnTo>
                <a:lnTo>
                  <a:pt x="1294" y="154"/>
                </a:lnTo>
                <a:lnTo>
                  <a:pt x="1294" y="154"/>
                </a:lnTo>
                <a:lnTo>
                  <a:pt x="1274" y="152"/>
                </a:lnTo>
                <a:lnTo>
                  <a:pt x="1254" y="146"/>
                </a:lnTo>
                <a:lnTo>
                  <a:pt x="1238" y="136"/>
                </a:lnTo>
                <a:lnTo>
                  <a:pt x="1222" y="124"/>
                </a:lnTo>
                <a:lnTo>
                  <a:pt x="1210" y="110"/>
                </a:lnTo>
                <a:lnTo>
                  <a:pt x="1200" y="92"/>
                </a:lnTo>
                <a:lnTo>
                  <a:pt x="1194" y="72"/>
                </a:lnTo>
                <a:lnTo>
                  <a:pt x="1192" y="52"/>
                </a:lnTo>
                <a:lnTo>
                  <a:pt x="1192" y="52"/>
                </a:lnTo>
                <a:lnTo>
                  <a:pt x="1194" y="38"/>
                </a:lnTo>
                <a:lnTo>
                  <a:pt x="1196" y="26"/>
                </a:lnTo>
                <a:lnTo>
                  <a:pt x="1200" y="12"/>
                </a:lnTo>
                <a:lnTo>
                  <a:pt x="1208" y="0"/>
                </a:lnTo>
                <a:lnTo>
                  <a:pt x="1090" y="0"/>
                </a:lnTo>
                <a:lnTo>
                  <a:pt x="1090" y="0"/>
                </a:lnTo>
                <a:lnTo>
                  <a:pt x="1088" y="48"/>
                </a:lnTo>
                <a:lnTo>
                  <a:pt x="1084" y="96"/>
                </a:lnTo>
                <a:lnTo>
                  <a:pt x="1076" y="142"/>
                </a:lnTo>
                <a:lnTo>
                  <a:pt x="1068" y="188"/>
                </a:lnTo>
                <a:lnTo>
                  <a:pt x="1058" y="232"/>
                </a:lnTo>
                <a:lnTo>
                  <a:pt x="1044" y="276"/>
                </a:lnTo>
                <a:lnTo>
                  <a:pt x="1030" y="320"/>
                </a:lnTo>
                <a:lnTo>
                  <a:pt x="1012" y="362"/>
                </a:lnTo>
                <a:lnTo>
                  <a:pt x="994" y="402"/>
                </a:lnTo>
                <a:lnTo>
                  <a:pt x="972" y="444"/>
                </a:lnTo>
                <a:lnTo>
                  <a:pt x="950" y="482"/>
                </a:lnTo>
                <a:lnTo>
                  <a:pt x="926" y="520"/>
                </a:lnTo>
                <a:lnTo>
                  <a:pt x="900" y="556"/>
                </a:lnTo>
                <a:lnTo>
                  <a:pt x="872" y="592"/>
                </a:lnTo>
                <a:lnTo>
                  <a:pt x="842" y="626"/>
                </a:lnTo>
                <a:lnTo>
                  <a:pt x="812" y="658"/>
                </a:lnTo>
                <a:lnTo>
                  <a:pt x="780" y="688"/>
                </a:lnTo>
                <a:lnTo>
                  <a:pt x="746" y="718"/>
                </a:lnTo>
                <a:lnTo>
                  <a:pt x="710" y="746"/>
                </a:lnTo>
                <a:lnTo>
                  <a:pt x="674" y="772"/>
                </a:lnTo>
                <a:lnTo>
                  <a:pt x="636" y="796"/>
                </a:lnTo>
                <a:lnTo>
                  <a:pt x="596" y="818"/>
                </a:lnTo>
                <a:lnTo>
                  <a:pt x="556" y="840"/>
                </a:lnTo>
                <a:lnTo>
                  <a:pt x="516" y="858"/>
                </a:lnTo>
                <a:lnTo>
                  <a:pt x="474" y="874"/>
                </a:lnTo>
                <a:lnTo>
                  <a:pt x="430" y="890"/>
                </a:lnTo>
                <a:lnTo>
                  <a:pt x="386" y="902"/>
                </a:lnTo>
                <a:lnTo>
                  <a:pt x="342" y="914"/>
                </a:lnTo>
                <a:lnTo>
                  <a:pt x="296" y="922"/>
                </a:lnTo>
                <a:lnTo>
                  <a:pt x="248" y="928"/>
                </a:lnTo>
                <a:lnTo>
                  <a:pt x="202" y="932"/>
                </a:lnTo>
                <a:lnTo>
                  <a:pt x="154" y="934"/>
                </a:lnTo>
                <a:lnTo>
                  <a:pt x="154" y="1078"/>
                </a:lnTo>
                <a:lnTo>
                  <a:pt x="154" y="1078"/>
                </a:lnTo>
                <a:lnTo>
                  <a:pt x="152" y="1084"/>
                </a:lnTo>
                <a:lnTo>
                  <a:pt x="146" y="1090"/>
                </a:lnTo>
                <a:lnTo>
                  <a:pt x="146" y="1090"/>
                </a:lnTo>
                <a:lnTo>
                  <a:pt x="140" y="1090"/>
                </a:lnTo>
                <a:lnTo>
                  <a:pt x="134" y="1086"/>
                </a:lnTo>
                <a:lnTo>
                  <a:pt x="134" y="1086"/>
                </a:lnTo>
                <a:lnTo>
                  <a:pt x="122" y="1076"/>
                </a:lnTo>
                <a:lnTo>
                  <a:pt x="108" y="1070"/>
                </a:lnTo>
                <a:lnTo>
                  <a:pt x="92" y="1064"/>
                </a:lnTo>
                <a:lnTo>
                  <a:pt x="78" y="1064"/>
                </a:lnTo>
                <a:lnTo>
                  <a:pt x="78" y="1064"/>
                </a:lnTo>
                <a:lnTo>
                  <a:pt x="62" y="1064"/>
                </a:lnTo>
                <a:lnTo>
                  <a:pt x="48" y="1070"/>
                </a:lnTo>
                <a:lnTo>
                  <a:pt x="34" y="1076"/>
                </a:lnTo>
                <a:lnTo>
                  <a:pt x="22" y="1086"/>
                </a:lnTo>
                <a:lnTo>
                  <a:pt x="12" y="1098"/>
                </a:lnTo>
                <a:lnTo>
                  <a:pt x="6" y="1110"/>
                </a:lnTo>
                <a:lnTo>
                  <a:pt x="2" y="1126"/>
                </a:lnTo>
                <a:lnTo>
                  <a:pt x="0" y="1142"/>
                </a:lnTo>
                <a:lnTo>
                  <a:pt x="0" y="1142"/>
                </a:lnTo>
                <a:lnTo>
                  <a:pt x="2" y="1156"/>
                </a:lnTo>
                <a:lnTo>
                  <a:pt x="6" y="1172"/>
                </a:lnTo>
                <a:lnTo>
                  <a:pt x="12" y="1184"/>
                </a:lnTo>
                <a:lnTo>
                  <a:pt x="22" y="1196"/>
                </a:lnTo>
                <a:lnTo>
                  <a:pt x="34" y="1206"/>
                </a:lnTo>
                <a:lnTo>
                  <a:pt x="48" y="1212"/>
                </a:lnTo>
                <a:lnTo>
                  <a:pt x="62" y="1218"/>
                </a:lnTo>
                <a:lnTo>
                  <a:pt x="78" y="1220"/>
                </a:lnTo>
                <a:lnTo>
                  <a:pt x="78" y="1220"/>
                </a:lnTo>
                <a:lnTo>
                  <a:pt x="92" y="1218"/>
                </a:lnTo>
                <a:lnTo>
                  <a:pt x="108" y="1212"/>
                </a:lnTo>
                <a:lnTo>
                  <a:pt x="122" y="1206"/>
                </a:lnTo>
                <a:lnTo>
                  <a:pt x="134" y="1196"/>
                </a:lnTo>
                <a:lnTo>
                  <a:pt x="134" y="1196"/>
                </a:lnTo>
                <a:lnTo>
                  <a:pt x="140" y="1192"/>
                </a:lnTo>
                <a:lnTo>
                  <a:pt x="146" y="1192"/>
                </a:lnTo>
                <a:lnTo>
                  <a:pt x="146" y="1192"/>
                </a:lnTo>
                <a:lnTo>
                  <a:pt x="152" y="1198"/>
                </a:lnTo>
                <a:lnTo>
                  <a:pt x="154" y="1204"/>
                </a:lnTo>
                <a:lnTo>
                  <a:pt x="154" y="1342"/>
                </a:lnTo>
                <a:lnTo>
                  <a:pt x="154" y="1342"/>
                </a:lnTo>
                <a:lnTo>
                  <a:pt x="222" y="1340"/>
                </a:lnTo>
                <a:lnTo>
                  <a:pt x="290" y="1334"/>
                </a:lnTo>
                <a:lnTo>
                  <a:pt x="358" y="1326"/>
                </a:lnTo>
                <a:lnTo>
                  <a:pt x="424" y="1314"/>
                </a:lnTo>
                <a:lnTo>
                  <a:pt x="488" y="1298"/>
                </a:lnTo>
                <a:lnTo>
                  <a:pt x="552" y="1280"/>
                </a:lnTo>
                <a:lnTo>
                  <a:pt x="614" y="1258"/>
                </a:lnTo>
                <a:lnTo>
                  <a:pt x="674" y="1234"/>
                </a:lnTo>
                <a:lnTo>
                  <a:pt x="734" y="1206"/>
                </a:lnTo>
                <a:lnTo>
                  <a:pt x="792" y="1178"/>
                </a:lnTo>
                <a:lnTo>
                  <a:pt x="848" y="1144"/>
                </a:lnTo>
                <a:lnTo>
                  <a:pt x="902" y="1110"/>
                </a:lnTo>
                <a:lnTo>
                  <a:pt x="954" y="1072"/>
                </a:lnTo>
                <a:lnTo>
                  <a:pt x="1004" y="1032"/>
                </a:lnTo>
                <a:lnTo>
                  <a:pt x="1054" y="990"/>
                </a:lnTo>
                <a:lnTo>
                  <a:pt x="1100" y="946"/>
                </a:lnTo>
                <a:lnTo>
                  <a:pt x="1144" y="900"/>
                </a:lnTo>
                <a:lnTo>
                  <a:pt x="1186" y="850"/>
                </a:lnTo>
                <a:lnTo>
                  <a:pt x="1226" y="800"/>
                </a:lnTo>
                <a:lnTo>
                  <a:pt x="1264" y="748"/>
                </a:lnTo>
                <a:lnTo>
                  <a:pt x="1298" y="694"/>
                </a:lnTo>
                <a:lnTo>
                  <a:pt x="1332" y="638"/>
                </a:lnTo>
                <a:lnTo>
                  <a:pt x="1362" y="580"/>
                </a:lnTo>
                <a:lnTo>
                  <a:pt x="1388" y="520"/>
                </a:lnTo>
                <a:lnTo>
                  <a:pt x="1412" y="460"/>
                </a:lnTo>
                <a:lnTo>
                  <a:pt x="1434" y="398"/>
                </a:lnTo>
                <a:lnTo>
                  <a:pt x="1452" y="334"/>
                </a:lnTo>
                <a:lnTo>
                  <a:pt x="1468" y="270"/>
                </a:lnTo>
                <a:lnTo>
                  <a:pt x="1480" y="204"/>
                </a:lnTo>
                <a:lnTo>
                  <a:pt x="1490" y="136"/>
                </a:lnTo>
                <a:lnTo>
                  <a:pt x="1494" y="68"/>
                </a:lnTo>
                <a:lnTo>
                  <a:pt x="1498" y="0"/>
                </a:lnTo>
                <a:lnTo>
                  <a:pt x="1382" y="0"/>
                </a:lnTo>
                <a:lnTo>
                  <a:pt x="1382" y="0"/>
                </a:lnTo>
                <a:lnTo>
                  <a:pt x="1388" y="12"/>
                </a:lnTo>
                <a:lnTo>
                  <a:pt x="1392" y="26"/>
                </a:lnTo>
                <a:lnTo>
                  <a:pt x="1396" y="38"/>
                </a:lnTo>
                <a:lnTo>
                  <a:pt x="1396" y="52"/>
                </a:lnTo>
                <a:lnTo>
                  <a:pt x="1396" y="52"/>
                </a:lnTo>
                <a:close/>
              </a:path>
            </a:pathLst>
          </a:custGeom>
          <a:solidFill>
            <a:schemeClr val="accent4"/>
          </a:solidFill>
          <a:ln>
            <a:noFill/>
          </a:ln>
          <a:extLst/>
        </p:spPr>
        <p:txBody>
          <a:bodyPr vert="horz" wrap="square" lIns="121920" tIns="60960" rIns="121920" bIns="60960" numCol="1" anchor="t" anchorCtr="0" compatLnSpc="1">
            <a:prstTxWarp prst="textNoShape">
              <a:avLst/>
            </a:prstTxWarp>
          </a:bodyPr>
          <a:lstStyle/>
          <a:p>
            <a:pPr defTabSz="1219012"/>
            <a:endParaRPr lang="zh-CN" altLang="en-US" sz="2400" dirty="0">
              <a:solidFill>
                <a:prstClr val="black"/>
              </a:solidFill>
              <a:cs typeface="+mn-ea"/>
              <a:sym typeface="+mn-lt"/>
            </a:endParaRPr>
          </a:p>
        </p:txBody>
      </p:sp>
      <p:sp>
        <p:nvSpPr>
          <p:cNvPr id="5" name="Freeform 6"/>
          <p:cNvSpPr>
            <a:spLocks/>
          </p:cNvSpPr>
          <p:nvPr/>
        </p:nvSpPr>
        <p:spPr bwMode="auto">
          <a:xfrm>
            <a:off x="4610102" y="3719912"/>
            <a:ext cx="1472749" cy="1639309"/>
          </a:xfrm>
          <a:custGeom>
            <a:avLst/>
            <a:gdLst>
              <a:gd name="T0" fmla="*/ 1270 w 1344"/>
              <a:gd name="T1" fmla="*/ 1394 h 1496"/>
              <a:gd name="T2" fmla="*/ 1220 w 1344"/>
              <a:gd name="T3" fmla="*/ 1368 h 1496"/>
              <a:gd name="T4" fmla="*/ 1192 w 1344"/>
              <a:gd name="T5" fmla="*/ 1316 h 1496"/>
              <a:gd name="T6" fmla="*/ 1192 w 1344"/>
              <a:gd name="T7" fmla="*/ 1274 h 1496"/>
              <a:gd name="T8" fmla="*/ 1220 w 1344"/>
              <a:gd name="T9" fmla="*/ 1222 h 1496"/>
              <a:gd name="T10" fmla="*/ 1270 w 1344"/>
              <a:gd name="T11" fmla="*/ 1196 h 1496"/>
              <a:gd name="T12" fmla="*/ 1306 w 1344"/>
              <a:gd name="T13" fmla="*/ 1194 h 1496"/>
              <a:gd name="T14" fmla="*/ 1344 w 1344"/>
              <a:gd name="T15" fmla="*/ 1208 h 1496"/>
              <a:gd name="T16" fmla="*/ 1296 w 1344"/>
              <a:gd name="T17" fmla="*/ 1086 h 1496"/>
              <a:gd name="T18" fmla="*/ 1156 w 1344"/>
              <a:gd name="T19" fmla="*/ 1068 h 1496"/>
              <a:gd name="T20" fmla="*/ 1024 w 1344"/>
              <a:gd name="T21" fmla="*/ 1028 h 1496"/>
              <a:gd name="T22" fmla="*/ 900 w 1344"/>
              <a:gd name="T23" fmla="*/ 972 h 1496"/>
              <a:gd name="T24" fmla="*/ 788 w 1344"/>
              <a:gd name="T25" fmla="*/ 900 h 1496"/>
              <a:gd name="T26" fmla="*/ 686 w 1344"/>
              <a:gd name="T27" fmla="*/ 812 h 1496"/>
              <a:gd name="T28" fmla="*/ 598 w 1344"/>
              <a:gd name="T29" fmla="*/ 710 h 1496"/>
              <a:gd name="T30" fmla="*/ 524 w 1344"/>
              <a:gd name="T31" fmla="*/ 598 h 1496"/>
              <a:gd name="T32" fmla="*/ 468 w 1344"/>
              <a:gd name="T33" fmla="*/ 474 h 1496"/>
              <a:gd name="T34" fmla="*/ 430 w 1344"/>
              <a:gd name="T35" fmla="*/ 342 h 1496"/>
              <a:gd name="T36" fmla="*/ 410 w 1344"/>
              <a:gd name="T37" fmla="*/ 202 h 1496"/>
              <a:gd name="T38" fmla="*/ 266 w 1344"/>
              <a:gd name="T39" fmla="*/ 154 h 1496"/>
              <a:gd name="T40" fmla="*/ 254 w 1344"/>
              <a:gd name="T41" fmla="*/ 146 h 1496"/>
              <a:gd name="T42" fmla="*/ 258 w 1344"/>
              <a:gd name="T43" fmla="*/ 134 h 1496"/>
              <a:gd name="T44" fmla="*/ 280 w 1344"/>
              <a:gd name="T45" fmla="*/ 94 h 1496"/>
              <a:gd name="T46" fmla="*/ 280 w 1344"/>
              <a:gd name="T47" fmla="*/ 62 h 1496"/>
              <a:gd name="T48" fmla="*/ 258 w 1344"/>
              <a:gd name="T49" fmla="*/ 22 h 1496"/>
              <a:gd name="T50" fmla="*/ 218 w 1344"/>
              <a:gd name="T51" fmla="*/ 2 h 1496"/>
              <a:gd name="T52" fmla="*/ 188 w 1344"/>
              <a:gd name="T53" fmla="*/ 2 h 1496"/>
              <a:gd name="T54" fmla="*/ 148 w 1344"/>
              <a:gd name="T55" fmla="*/ 22 h 1496"/>
              <a:gd name="T56" fmla="*/ 126 w 1344"/>
              <a:gd name="T57" fmla="*/ 62 h 1496"/>
              <a:gd name="T58" fmla="*/ 126 w 1344"/>
              <a:gd name="T59" fmla="*/ 94 h 1496"/>
              <a:gd name="T60" fmla="*/ 148 w 1344"/>
              <a:gd name="T61" fmla="*/ 134 h 1496"/>
              <a:gd name="T62" fmla="*/ 150 w 1344"/>
              <a:gd name="T63" fmla="*/ 146 h 1496"/>
              <a:gd name="T64" fmla="*/ 140 w 1344"/>
              <a:gd name="T65" fmla="*/ 154 h 1496"/>
              <a:gd name="T66" fmla="*/ 2 w 1344"/>
              <a:gd name="T67" fmla="*/ 222 h 1496"/>
              <a:gd name="T68" fmla="*/ 30 w 1344"/>
              <a:gd name="T69" fmla="*/ 424 h 1496"/>
              <a:gd name="T70" fmla="*/ 84 w 1344"/>
              <a:gd name="T71" fmla="*/ 614 h 1496"/>
              <a:gd name="T72" fmla="*/ 166 w 1344"/>
              <a:gd name="T73" fmla="*/ 792 h 1496"/>
              <a:gd name="T74" fmla="*/ 272 w 1344"/>
              <a:gd name="T75" fmla="*/ 954 h 1496"/>
              <a:gd name="T76" fmla="*/ 398 w 1344"/>
              <a:gd name="T77" fmla="*/ 1100 h 1496"/>
              <a:gd name="T78" fmla="*/ 544 w 1344"/>
              <a:gd name="T79" fmla="*/ 1226 h 1496"/>
              <a:gd name="T80" fmla="*/ 706 w 1344"/>
              <a:gd name="T81" fmla="*/ 1332 h 1496"/>
              <a:gd name="T82" fmla="*/ 884 w 1344"/>
              <a:gd name="T83" fmla="*/ 1412 h 1496"/>
              <a:gd name="T84" fmla="*/ 1074 w 1344"/>
              <a:gd name="T85" fmla="*/ 1468 h 1496"/>
              <a:gd name="T86" fmla="*/ 1274 w 1344"/>
              <a:gd name="T87" fmla="*/ 1494 h 1496"/>
              <a:gd name="T88" fmla="*/ 1344 w 1344"/>
              <a:gd name="T89" fmla="*/ 1382 h 1496"/>
              <a:gd name="T90" fmla="*/ 1306 w 1344"/>
              <a:gd name="T91" fmla="*/ 1396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344" h="1496">
                <a:moveTo>
                  <a:pt x="1292" y="1398"/>
                </a:moveTo>
                <a:lnTo>
                  <a:pt x="1292" y="1398"/>
                </a:lnTo>
                <a:lnTo>
                  <a:pt x="1270" y="1394"/>
                </a:lnTo>
                <a:lnTo>
                  <a:pt x="1252" y="1390"/>
                </a:lnTo>
                <a:lnTo>
                  <a:pt x="1234" y="1380"/>
                </a:lnTo>
                <a:lnTo>
                  <a:pt x="1220" y="1368"/>
                </a:lnTo>
                <a:lnTo>
                  <a:pt x="1206" y="1352"/>
                </a:lnTo>
                <a:lnTo>
                  <a:pt x="1198" y="1334"/>
                </a:lnTo>
                <a:lnTo>
                  <a:pt x="1192" y="1316"/>
                </a:lnTo>
                <a:lnTo>
                  <a:pt x="1190" y="1296"/>
                </a:lnTo>
                <a:lnTo>
                  <a:pt x="1190" y="1296"/>
                </a:lnTo>
                <a:lnTo>
                  <a:pt x="1192" y="1274"/>
                </a:lnTo>
                <a:lnTo>
                  <a:pt x="1198" y="1256"/>
                </a:lnTo>
                <a:lnTo>
                  <a:pt x="1206" y="1238"/>
                </a:lnTo>
                <a:lnTo>
                  <a:pt x="1220" y="1222"/>
                </a:lnTo>
                <a:lnTo>
                  <a:pt x="1234" y="1210"/>
                </a:lnTo>
                <a:lnTo>
                  <a:pt x="1252" y="1202"/>
                </a:lnTo>
                <a:lnTo>
                  <a:pt x="1270" y="1196"/>
                </a:lnTo>
                <a:lnTo>
                  <a:pt x="1292" y="1194"/>
                </a:lnTo>
                <a:lnTo>
                  <a:pt x="1292" y="1194"/>
                </a:lnTo>
                <a:lnTo>
                  <a:pt x="1306" y="1194"/>
                </a:lnTo>
                <a:lnTo>
                  <a:pt x="1318" y="1196"/>
                </a:lnTo>
                <a:lnTo>
                  <a:pt x="1332" y="1202"/>
                </a:lnTo>
                <a:lnTo>
                  <a:pt x="1344" y="1208"/>
                </a:lnTo>
                <a:lnTo>
                  <a:pt x="1344" y="1088"/>
                </a:lnTo>
                <a:lnTo>
                  <a:pt x="1344" y="1088"/>
                </a:lnTo>
                <a:lnTo>
                  <a:pt x="1296" y="1086"/>
                </a:lnTo>
                <a:lnTo>
                  <a:pt x="1248" y="1082"/>
                </a:lnTo>
                <a:lnTo>
                  <a:pt x="1202" y="1076"/>
                </a:lnTo>
                <a:lnTo>
                  <a:pt x="1156" y="1068"/>
                </a:lnTo>
                <a:lnTo>
                  <a:pt x="1112" y="1056"/>
                </a:lnTo>
                <a:lnTo>
                  <a:pt x="1068" y="1044"/>
                </a:lnTo>
                <a:lnTo>
                  <a:pt x="1024" y="1028"/>
                </a:lnTo>
                <a:lnTo>
                  <a:pt x="982" y="1012"/>
                </a:lnTo>
                <a:lnTo>
                  <a:pt x="940" y="994"/>
                </a:lnTo>
                <a:lnTo>
                  <a:pt x="900" y="972"/>
                </a:lnTo>
                <a:lnTo>
                  <a:pt x="862" y="950"/>
                </a:lnTo>
                <a:lnTo>
                  <a:pt x="824" y="926"/>
                </a:lnTo>
                <a:lnTo>
                  <a:pt x="788" y="900"/>
                </a:lnTo>
                <a:lnTo>
                  <a:pt x="752" y="872"/>
                </a:lnTo>
                <a:lnTo>
                  <a:pt x="718" y="842"/>
                </a:lnTo>
                <a:lnTo>
                  <a:pt x="686" y="812"/>
                </a:lnTo>
                <a:lnTo>
                  <a:pt x="656" y="780"/>
                </a:lnTo>
                <a:lnTo>
                  <a:pt x="626" y="746"/>
                </a:lnTo>
                <a:lnTo>
                  <a:pt x="598" y="710"/>
                </a:lnTo>
                <a:lnTo>
                  <a:pt x="572" y="674"/>
                </a:lnTo>
                <a:lnTo>
                  <a:pt x="548" y="636"/>
                </a:lnTo>
                <a:lnTo>
                  <a:pt x="524" y="598"/>
                </a:lnTo>
                <a:lnTo>
                  <a:pt x="504" y="556"/>
                </a:lnTo>
                <a:lnTo>
                  <a:pt x="486" y="516"/>
                </a:lnTo>
                <a:lnTo>
                  <a:pt x="468" y="474"/>
                </a:lnTo>
                <a:lnTo>
                  <a:pt x="454" y="430"/>
                </a:lnTo>
                <a:lnTo>
                  <a:pt x="440" y="386"/>
                </a:lnTo>
                <a:lnTo>
                  <a:pt x="430" y="342"/>
                </a:lnTo>
                <a:lnTo>
                  <a:pt x="420" y="296"/>
                </a:lnTo>
                <a:lnTo>
                  <a:pt x="414" y="250"/>
                </a:lnTo>
                <a:lnTo>
                  <a:pt x="410" y="202"/>
                </a:lnTo>
                <a:lnTo>
                  <a:pt x="408" y="154"/>
                </a:lnTo>
                <a:lnTo>
                  <a:pt x="266" y="154"/>
                </a:lnTo>
                <a:lnTo>
                  <a:pt x="266" y="154"/>
                </a:lnTo>
                <a:lnTo>
                  <a:pt x="260" y="152"/>
                </a:lnTo>
                <a:lnTo>
                  <a:pt x="254" y="146"/>
                </a:lnTo>
                <a:lnTo>
                  <a:pt x="254" y="146"/>
                </a:lnTo>
                <a:lnTo>
                  <a:pt x="254" y="140"/>
                </a:lnTo>
                <a:lnTo>
                  <a:pt x="258" y="134"/>
                </a:lnTo>
                <a:lnTo>
                  <a:pt x="258" y="134"/>
                </a:lnTo>
                <a:lnTo>
                  <a:pt x="268" y="122"/>
                </a:lnTo>
                <a:lnTo>
                  <a:pt x="274" y="108"/>
                </a:lnTo>
                <a:lnTo>
                  <a:pt x="280" y="94"/>
                </a:lnTo>
                <a:lnTo>
                  <a:pt x="280" y="78"/>
                </a:lnTo>
                <a:lnTo>
                  <a:pt x="280" y="78"/>
                </a:lnTo>
                <a:lnTo>
                  <a:pt x="280" y="62"/>
                </a:lnTo>
                <a:lnTo>
                  <a:pt x="274" y="48"/>
                </a:lnTo>
                <a:lnTo>
                  <a:pt x="268" y="34"/>
                </a:lnTo>
                <a:lnTo>
                  <a:pt x="258" y="22"/>
                </a:lnTo>
                <a:lnTo>
                  <a:pt x="246" y="14"/>
                </a:lnTo>
                <a:lnTo>
                  <a:pt x="234" y="6"/>
                </a:lnTo>
                <a:lnTo>
                  <a:pt x="218" y="2"/>
                </a:lnTo>
                <a:lnTo>
                  <a:pt x="202" y="0"/>
                </a:lnTo>
                <a:lnTo>
                  <a:pt x="202" y="0"/>
                </a:lnTo>
                <a:lnTo>
                  <a:pt x="188" y="2"/>
                </a:lnTo>
                <a:lnTo>
                  <a:pt x="172" y="6"/>
                </a:lnTo>
                <a:lnTo>
                  <a:pt x="160" y="14"/>
                </a:lnTo>
                <a:lnTo>
                  <a:pt x="148" y="22"/>
                </a:lnTo>
                <a:lnTo>
                  <a:pt x="138" y="34"/>
                </a:lnTo>
                <a:lnTo>
                  <a:pt x="130" y="48"/>
                </a:lnTo>
                <a:lnTo>
                  <a:pt x="126" y="62"/>
                </a:lnTo>
                <a:lnTo>
                  <a:pt x="124" y="78"/>
                </a:lnTo>
                <a:lnTo>
                  <a:pt x="124" y="78"/>
                </a:lnTo>
                <a:lnTo>
                  <a:pt x="126" y="94"/>
                </a:lnTo>
                <a:lnTo>
                  <a:pt x="130" y="108"/>
                </a:lnTo>
                <a:lnTo>
                  <a:pt x="138" y="122"/>
                </a:lnTo>
                <a:lnTo>
                  <a:pt x="148" y="134"/>
                </a:lnTo>
                <a:lnTo>
                  <a:pt x="148" y="134"/>
                </a:lnTo>
                <a:lnTo>
                  <a:pt x="152" y="140"/>
                </a:lnTo>
                <a:lnTo>
                  <a:pt x="150" y="146"/>
                </a:lnTo>
                <a:lnTo>
                  <a:pt x="150" y="146"/>
                </a:lnTo>
                <a:lnTo>
                  <a:pt x="146" y="152"/>
                </a:lnTo>
                <a:lnTo>
                  <a:pt x="140" y="154"/>
                </a:lnTo>
                <a:lnTo>
                  <a:pt x="0" y="154"/>
                </a:lnTo>
                <a:lnTo>
                  <a:pt x="0" y="154"/>
                </a:lnTo>
                <a:lnTo>
                  <a:pt x="2" y="222"/>
                </a:lnTo>
                <a:lnTo>
                  <a:pt x="8" y="290"/>
                </a:lnTo>
                <a:lnTo>
                  <a:pt x="18" y="358"/>
                </a:lnTo>
                <a:lnTo>
                  <a:pt x="30" y="424"/>
                </a:lnTo>
                <a:lnTo>
                  <a:pt x="46" y="488"/>
                </a:lnTo>
                <a:lnTo>
                  <a:pt x="64" y="552"/>
                </a:lnTo>
                <a:lnTo>
                  <a:pt x="84" y="614"/>
                </a:lnTo>
                <a:lnTo>
                  <a:pt x="110" y="674"/>
                </a:lnTo>
                <a:lnTo>
                  <a:pt x="136" y="734"/>
                </a:lnTo>
                <a:lnTo>
                  <a:pt x="166" y="792"/>
                </a:lnTo>
                <a:lnTo>
                  <a:pt x="198" y="848"/>
                </a:lnTo>
                <a:lnTo>
                  <a:pt x="234" y="902"/>
                </a:lnTo>
                <a:lnTo>
                  <a:pt x="272" y="954"/>
                </a:lnTo>
                <a:lnTo>
                  <a:pt x="310" y="1004"/>
                </a:lnTo>
                <a:lnTo>
                  <a:pt x="354" y="1054"/>
                </a:lnTo>
                <a:lnTo>
                  <a:pt x="398" y="1100"/>
                </a:lnTo>
                <a:lnTo>
                  <a:pt x="444" y="1144"/>
                </a:lnTo>
                <a:lnTo>
                  <a:pt x="492" y="1186"/>
                </a:lnTo>
                <a:lnTo>
                  <a:pt x="544" y="1226"/>
                </a:lnTo>
                <a:lnTo>
                  <a:pt x="596" y="1264"/>
                </a:lnTo>
                <a:lnTo>
                  <a:pt x="650" y="1298"/>
                </a:lnTo>
                <a:lnTo>
                  <a:pt x="706" y="1332"/>
                </a:lnTo>
                <a:lnTo>
                  <a:pt x="764" y="1360"/>
                </a:lnTo>
                <a:lnTo>
                  <a:pt x="824" y="1388"/>
                </a:lnTo>
                <a:lnTo>
                  <a:pt x="884" y="1412"/>
                </a:lnTo>
                <a:lnTo>
                  <a:pt x="946" y="1434"/>
                </a:lnTo>
                <a:lnTo>
                  <a:pt x="1010" y="1452"/>
                </a:lnTo>
                <a:lnTo>
                  <a:pt x="1074" y="1468"/>
                </a:lnTo>
                <a:lnTo>
                  <a:pt x="1140" y="1480"/>
                </a:lnTo>
                <a:lnTo>
                  <a:pt x="1206" y="1488"/>
                </a:lnTo>
                <a:lnTo>
                  <a:pt x="1274" y="1494"/>
                </a:lnTo>
                <a:lnTo>
                  <a:pt x="1344" y="1496"/>
                </a:lnTo>
                <a:lnTo>
                  <a:pt x="1344" y="1382"/>
                </a:lnTo>
                <a:lnTo>
                  <a:pt x="1344" y="1382"/>
                </a:lnTo>
                <a:lnTo>
                  <a:pt x="1332" y="1388"/>
                </a:lnTo>
                <a:lnTo>
                  <a:pt x="1318" y="1394"/>
                </a:lnTo>
                <a:lnTo>
                  <a:pt x="1306" y="1396"/>
                </a:lnTo>
                <a:lnTo>
                  <a:pt x="1292" y="1398"/>
                </a:lnTo>
                <a:lnTo>
                  <a:pt x="1292" y="1398"/>
                </a:lnTo>
                <a:close/>
              </a:path>
            </a:pathLst>
          </a:custGeom>
          <a:solidFill>
            <a:schemeClr val="accent5"/>
          </a:solidFill>
          <a:ln>
            <a:noFill/>
          </a:ln>
          <a:extLst/>
        </p:spPr>
        <p:txBody>
          <a:bodyPr vert="horz" wrap="square" lIns="121920" tIns="60960" rIns="121920" bIns="60960" numCol="1" anchor="t" anchorCtr="0" compatLnSpc="1">
            <a:prstTxWarp prst="textNoShape">
              <a:avLst/>
            </a:prstTxWarp>
          </a:bodyPr>
          <a:lstStyle/>
          <a:p>
            <a:pPr defTabSz="1219012"/>
            <a:endParaRPr lang="zh-CN" altLang="en-US" sz="2400" dirty="0">
              <a:solidFill>
                <a:prstClr val="black"/>
              </a:solidFill>
              <a:cs typeface="+mn-ea"/>
              <a:sym typeface="+mn-lt"/>
            </a:endParaRPr>
          </a:p>
        </p:txBody>
      </p:sp>
      <p:grpSp>
        <p:nvGrpSpPr>
          <p:cNvPr id="6" name="组合 5"/>
          <p:cNvGrpSpPr/>
          <p:nvPr/>
        </p:nvGrpSpPr>
        <p:grpSpPr>
          <a:xfrm>
            <a:off x="4798757" y="2584837"/>
            <a:ext cx="2590481" cy="2628915"/>
            <a:chOff x="4798756" y="2114937"/>
            <a:chExt cx="2590481" cy="2628914"/>
          </a:xfrm>
        </p:grpSpPr>
        <p:sp>
          <p:nvSpPr>
            <p:cNvPr id="7" name="矩形 45"/>
            <p:cNvSpPr/>
            <p:nvPr/>
          </p:nvSpPr>
          <p:spPr>
            <a:xfrm rot="19102303">
              <a:off x="4798756" y="2389667"/>
              <a:ext cx="1462907" cy="727599"/>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 fmla="*/ 0 w 1511952"/>
                <a:gd name="connsiteY0" fmla="*/ 105833 h 401811"/>
                <a:gd name="connsiteX1" fmla="*/ 1511952 w 1511952"/>
                <a:gd name="connsiteY1" fmla="*/ 105833 h 401811"/>
                <a:gd name="connsiteX2" fmla="*/ 1511952 w 1511952"/>
                <a:gd name="connsiteY2" fmla="*/ 401811 h 401811"/>
                <a:gd name="connsiteX3" fmla="*/ 0 w 1511952"/>
                <a:gd name="connsiteY3" fmla="*/ 401811 h 401811"/>
                <a:gd name="connsiteX4" fmla="*/ 0 w 1511952"/>
                <a:gd name="connsiteY4" fmla="*/ 105833 h 401811"/>
                <a:gd name="connsiteX0" fmla="*/ 0 w 1511952"/>
                <a:gd name="connsiteY0" fmla="*/ 171524 h 467502"/>
                <a:gd name="connsiteX1" fmla="*/ 1511952 w 1511952"/>
                <a:gd name="connsiteY1" fmla="*/ 171524 h 467502"/>
                <a:gd name="connsiteX2" fmla="*/ 1511952 w 1511952"/>
                <a:gd name="connsiteY2" fmla="*/ 467502 h 467502"/>
                <a:gd name="connsiteX3" fmla="*/ 0 w 1511952"/>
                <a:gd name="connsiteY3" fmla="*/ 467502 h 467502"/>
                <a:gd name="connsiteX4" fmla="*/ 0 w 1511952"/>
                <a:gd name="connsiteY4" fmla="*/ 171524 h 467502"/>
                <a:gd name="connsiteX0" fmla="*/ 0 w 1623871"/>
                <a:gd name="connsiteY0" fmla="*/ 216069 h 431085"/>
                <a:gd name="connsiteX1" fmla="*/ 1623871 w 1623871"/>
                <a:gd name="connsiteY1" fmla="*/ 135107 h 431085"/>
                <a:gd name="connsiteX2" fmla="*/ 1623871 w 1623871"/>
                <a:gd name="connsiteY2" fmla="*/ 431085 h 431085"/>
                <a:gd name="connsiteX3" fmla="*/ 111919 w 1623871"/>
                <a:gd name="connsiteY3" fmla="*/ 431085 h 431085"/>
                <a:gd name="connsiteX4" fmla="*/ 0 w 1623871"/>
                <a:gd name="connsiteY4" fmla="*/ 216069 h 431085"/>
                <a:gd name="connsiteX0" fmla="*/ 0 w 1811990"/>
                <a:gd name="connsiteY0" fmla="*/ 178613 h 393629"/>
                <a:gd name="connsiteX1" fmla="*/ 1811990 w 1811990"/>
                <a:gd name="connsiteY1" fmla="*/ 164326 h 393629"/>
                <a:gd name="connsiteX2" fmla="*/ 1623871 w 1811990"/>
                <a:gd name="connsiteY2" fmla="*/ 393629 h 393629"/>
                <a:gd name="connsiteX3" fmla="*/ 111919 w 1811990"/>
                <a:gd name="connsiteY3" fmla="*/ 393629 h 393629"/>
                <a:gd name="connsiteX4" fmla="*/ 0 w 1811990"/>
                <a:gd name="connsiteY4" fmla="*/ 178613 h 393629"/>
                <a:gd name="connsiteX0" fmla="*/ 0 w 1811990"/>
                <a:gd name="connsiteY0" fmla="*/ 313434 h 528450"/>
                <a:gd name="connsiteX1" fmla="*/ 1811990 w 1811990"/>
                <a:gd name="connsiteY1" fmla="*/ 299147 h 528450"/>
                <a:gd name="connsiteX2" fmla="*/ 1623871 w 1811990"/>
                <a:gd name="connsiteY2" fmla="*/ 528450 h 528450"/>
                <a:gd name="connsiteX3" fmla="*/ 111919 w 1811990"/>
                <a:gd name="connsiteY3" fmla="*/ 528450 h 528450"/>
                <a:gd name="connsiteX4" fmla="*/ 0 w 1811990"/>
                <a:gd name="connsiteY4" fmla="*/ 313434 h 528450"/>
                <a:gd name="connsiteX0" fmla="*/ 0 w 1811990"/>
                <a:gd name="connsiteY0" fmla="*/ 416193 h 631209"/>
                <a:gd name="connsiteX1" fmla="*/ 1811990 w 1811990"/>
                <a:gd name="connsiteY1" fmla="*/ 401906 h 631209"/>
                <a:gd name="connsiteX2" fmla="*/ 1623871 w 1811990"/>
                <a:gd name="connsiteY2" fmla="*/ 631209 h 631209"/>
                <a:gd name="connsiteX3" fmla="*/ 111919 w 1811990"/>
                <a:gd name="connsiteY3" fmla="*/ 631209 h 631209"/>
                <a:gd name="connsiteX4" fmla="*/ 0 w 1811990"/>
                <a:gd name="connsiteY4" fmla="*/ 416193 h 631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defTabSz="1219012">
                <a:lnSpc>
                  <a:spcPct val="150000"/>
                </a:lnSpc>
              </a:pPr>
              <a:r>
                <a:rPr lang="zh-CN" altLang="en-US" sz="1600" spc="200" dirty="0">
                  <a:solidFill>
                    <a:prstClr val="white"/>
                  </a:solidFill>
                  <a:cs typeface="+mn-ea"/>
                  <a:sym typeface="+mn-lt"/>
                </a:rPr>
                <a:t>企业精神</a:t>
              </a:r>
              <a:endParaRPr lang="en-US" altLang="zh-CN" sz="1600" spc="200" dirty="0">
                <a:solidFill>
                  <a:prstClr val="white"/>
                </a:solidFill>
                <a:cs typeface="+mn-ea"/>
                <a:sym typeface="+mn-lt"/>
              </a:endParaRPr>
            </a:p>
          </p:txBody>
        </p:sp>
        <p:sp>
          <p:nvSpPr>
            <p:cNvPr id="8" name="矩形 45"/>
            <p:cNvSpPr/>
            <p:nvPr/>
          </p:nvSpPr>
          <p:spPr>
            <a:xfrm rot="3015817">
              <a:off x="6044902" y="2482590"/>
              <a:ext cx="1462906"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 fmla="*/ 0 w 1511952"/>
                <a:gd name="connsiteY0" fmla="*/ 105833 h 401811"/>
                <a:gd name="connsiteX1" fmla="*/ 1511952 w 1511952"/>
                <a:gd name="connsiteY1" fmla="*/ 105833 h 401811"/>
                <a:gd name="connsiteX2" fmla="*/ 1511952 w 1511952"/>
                <a:gd name="connsiteY2" fmla="*/ 401811 h 401811"/>
                <a:gd name="connsiteX3" fmla="*/ 0 w 1511952"/>
                <a:gd name="connsiteY3" fmla="*/ 401811 h 401811"/>
                <a:gd name="connsiteX4" fmla="*/ 0 w 1511952"/>
                <a:gd name="connsiteY4" fmla="*/ 105833 h 401811"/>
                <a:gd name="connsiteX0" fmla="*/ 0 w 1511952"/>
                <a:gd name="connsiteY0" fmla="*/ 171524 h 467502"/>
                <a:gd name="connsiteX1" fmla="*/ 1511952 w 1511952"/>
                <a:gd name="connsiteY1" fmla="*/ 171524 h 467502"/>
                <a:gd name="connsiteX2" fmla="*/ 1511952 w 1511952"/>
                <a:gd name="connsiteY2" fmla="*/ 467502 h 467502"/>
                <a:gd name="connsiteX3" fmla="*/ 0 w 1511952"/>
                <a:gd name="connsiteY3" fmla="*/ 467502 h 467502"/>
                <a:gd name="connsiteX4" fmla="*/ 0 w 1511952"/>
                <a:gd name="connsiteY4" fmla="*/ 171524 h 467502"/>
                <a:gd name="connsiteX0" fmla="*/ 0 w 1623871"/>
                <a:gd name="connsiteY0" fmla="*/ 216069 h 431085"/>
                <a:gd name="connsiteX1" fmla="*/ 1623871 w 1623871"/>
                <a:gd name="connsiteY1" fmla="*/ 135107 h 431085"/>
                <a:gd name="connsiteX2" fmla="*/ 1623871 w 1623871"/>
                <a:gd name="connsiteY2" fmla="*/ 431085 h 431085"/>
                <a:gd name="connsiteX3" fmla="*/ 111919 w 1623871"/>
                <a:gd name="connsiteY3" fmla="*/ 431085 h 431085"/>
                <a:gd name="connsiteX4" fmla="*/ 0 w 1623871"/>
                <a:gd name="connsiteY4" fmla="*/ 216069 h 431085"/>
                <a:gd name="connsiteX0" fmla="*/ 0 w 1811990"/>
                <a:gd name="connsiteY0" fmla="*/ 178613 h 393629"/>
                <a:gd name="connsiteX1" fmla="*/ 1811990 w 1811990"/>
                <a:gd name="connsiteY1" fmla="*/ 164326 h 393629"/>
                <a:gd name="connsiteX2" fmla="*/ 1623871 w 1811990"/>
                <a:gd name="connsiteY2" fmla="*/ 393629 h 393629"/>
                <a:gd name="connsiteX3" fmla="*/ 111919 w 1811990"/>
                <a:gd name="connsiteY3" fmla="*/ 393629 h 393629"/>
                <a:gd name="connsiteX4" fmla="*/ 0 w 1811990"/>
                <a:gd name="connsiteY4" fmla="*/ 178613 h 393629"/>
                <a:gd name="connsiteX0" fmla="*/ 0 w 1811990"/>
                <a:gd name="connsiteY0" fmla="*/ 313434 h 528450"/>
                <a:gd name="connsiteX1" fmla="*/ 1811990 w 1811990"/>
                <a:gd name="connsiteY1" fmla="*/ 299147 h 528450"/>
                <a:gd name="connsiteX2" fmla="*/ 1623871 w 1811990"/>
                <a:gd name="connsiteY2" fmla="*/ 528450 h 528450"/>
                <a:gd name="connsiteX3" fmla="*/ 111919 w 1811990"/>
                <a:gd name="connsiteY3" fmla="*/ 528450 h 528450"/>
                <a:gd name="connsiteX4" fmla="*/ 0 w 1811990"/>
                <a:gd name="connsiteY4" fmla="*/ 313434 h 528450"/>
                <a:gd name="connsiteX0" fmla="*/ 0 w 1811990"/>
                <a:gd name="connsiteY0" fmla="*/ 416193 h 631209"/>
                <a:gd name="connsiteX1" fmla="*/ 1811990 w 1811990"/>
                <a:gd name="connsiteY1" fmla="*/ 401906 h 631209"/>
                <a:gd name="connsiteX2" fmla="*/ 1623871 w 1811990"/>
                <a:gd name="connsiteY2" fmla="*/ 631209 h 631209"/>
                <a:gd name="connsiteX3" fmla="*/ 111919 w 1811990"/>
                <a:gd name="connsiteY3" fmla="*/ 631209 h 631209"/>
                <a:gd name="connsiteX4" fmla="*/ 0 w 1811990"/>
                <a:gd name="connsiteY4" fmla="*/ 416193 h 631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defTabSz="1219012">
                <a:lnSpc>
                  <a:spcPct val="150000"/>
                </a:lnSpc>
              </a:pPr>
              <a:r>
                <a:rPr lang="zh-CN" altLang="en-US" sz="1600" spc="200" dirty="0">
                  <a:solidFill>
                    <a:prstClr val="white"/>
                  </a:solidFill>
                  <a:cs typeface="+mn-ea"/>
                  <a:sym typeface="+mn-lt"/>
                </a:rPr>
                <a:t>企业宗旨</a:t>
              </a:r>
              <a:endParaRPr lang="en-US" altLang="zh-CN" sz="1600" spc="200" dirty="0">
                <a:solidFill>
                  <a:prstClr val="white"/>
                </a:solidFill>
                <a:cs typeface="+mn-ea"/>
                <a:sym typeface="+mn-lt"/>
              </a:endParaRPr>
            </a:p>
          </p:txBody>
        </p:sp>
        <p:sp>
          <p:nvSpPr>
            <p:cNvPr id="9" name="矩形 45"/>
            <p:cNvSpPr/>
            <p:nvPr/>
          </p:nvSpPr>
          <p:spPr>
            <a:xfrm rot="8284992">
              <a:off x="5926330" y="3698643"/>
              <a:ext cx="1462907"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 fmla="*/ 0 w 1511952"/>
                <a:gd name="connsiteY0" fmla="*/ 105833 h 401811"/>
                <a:gd name="connsiteX1" fmla="*/ 1511952 w 1511952"/>
                <a:gd name="connsiteY1" fmla="*/ 105833 h 401811"/>
                <a:gd name="connsiteX2" fmla="*/ 1511952 w 1511952"/>
                <a:gd name="connsiteY2" fmla="*/ 401811 h 401811"/>
                <a:gd name="connsiteX3" fmla="*/ 0 w 1511952"/>
                <a:gd name="connsiteY3" fmla="*/ 401811 h 401811"/>
                <a:gd name="connsiteX4" fmla="*/ 0 w 1511952"/>
                <a:gd name="connsiteY4" fmla="*/ 105833 h 401811"/>
                <a:gd name="connsiteX0" fmla="*/ 0 w 1511952"/>
                <a:gd name="connsiteY0" fmla="*/ 171524 h 467502"/>
                <a:gd name="connsiteX1" fmla="*/ 1511952 w 1511952"/>
                <a:gd name="connsiteY1" fmla="*/ 171524 h 467502"/>
                <a:gd name="connsiteX2" fmla="*/ 1511952 w 1511952"/>
                <a:gd name="connsiteY2" fmla="*/ 467502 h 467502"/>
                <a:gd name="connsiteX3" fmla="*/ 0 w 1511952"/>
                <a:gd name="connsiteY3" fmla="*/ 467502 h 467502"/>
                <a:gd name="connsiteX4" fmla="*/ 0 w 1511952"/>
                <a:gd name="connsiteY4" fmla="*/ 171524 h 467502"/>
                <a:gd name="connsiteX0" fmla="*/ 0 w 1623871"/>
                <a:gd name="connsiteY0" fmla="*/ 216069 h 431085"/>
                <a:gd name="connsiteX1" fmla="*/ 1623871 w 1623871"/>
                <a:gd name="connsiteY1" fmla="*/ 135107 h 431085"/>
                <a:gd name="connsiteX2" fmla="*/ 1623871 w 1623871"/>
                <a:gd name="connsiteY2" fmla="*/ 431085 h 431085"/>
                <a:gd name="connsiteX3" fmla="*/ 111919 w 1623871"/>
                <a:gd name="connsiteY3" fmla="*/ 431085 h 431085"/>
                <a:gd name="connsiteX4" fmla="*/ 0 w 1623871"/>
                <a:gd name="connsiteY4" fmla="*/ 216069 h 431085"/>
                <a:gd name="connsiteX0" fmla="*/ 0 w 1811990"/>
                <a:gd name="connsiteY0" fmla="*/ 178613 h 393629"/>
                <a:gd name="connsiteX1" fmla="*/ 1811990 w 1811990"/>
                <a:gd name="connsiteY1" fmla="*/ 164326 h 393629"/>
                <a:gd name="connsiteX2" fmla="*/ 1623871 w 1811990"/>
                <a:gd name="connsiteY2" fmla="*/ 393629 h 393629"/>
                <a:gd name="connsiteX3" fmla="*/ 111919 w 1811990"/>
                <a:gd name="connsiteY3" fmla="*/ 393629 h 393629"/>
                <a:gd name="connsiteX4" fmla="*/ 0 w 1811990"/>
                <a:gd name="connsiteY4" fmla="*/ 178613 h 393629"/>
                <a:gd name="connsiteX0" fmla="*/ 0 w 1811990"/>
                <a:gd name="connsiteY0" fmla="*/ 313434 h 528450"/>
                <a:gd name="connsiteX1" fmla="*/ 1811990 w 1811990"/>
                <a:gd name="connsiteY1" fmla="*/ 299147 h 528450"/>
                <a:gd name="connsiteX2" fmla="*/ 1623871 w 1811990"/>
                <a:gd name="connsiteY2" fmla="*/ 528450 h 528450"/>
                <a:gd name="connsiteX3" fmla="*/ 111919 w 1811990"/>
                <a:gd name="connsiteY3" fmla="*/ 528450 h 528450"/>
                <a:gd name="connsiteX4" fmla="*/ 0 w 1811990"/>
                <a:gd name="connsiteY4" fmla="*/ 313434 h 528450"/>
                <a:gd name="connsiteX0" fmla="*/ 0 w 1811990"/>
                <a:gd name="connsiteY0" fmla="*/ 416193 h 631209"/>
                <a:gd name="connsiteX1" fmla="*/ 1811990 w 1811990"/>
                <a:gd name="connsiteY1" fmla="*/ 401906 h 631209"/>
                <a:gd name="connsiteX2" fmla="*/ 1623871 w 1811990"/>
                <a:gd name="connsiteY2" fmla="*/ 631209 h 631209"/>
                <a:gd name="connsiteX3" fmla="*/ 111919 w 1811990"/>
                <a:gd name="connsiteY3" fmla="*/ 631209 h 631209"/>
                <a:gd name="connsiteX4" fmla="*/ 0 w 1811990"/>
                <a:gd name="connsiteY4" fmla="*/ 416193 h 631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defTabSz="1219012">
                <a:lnSpc>
                  <a:spcPct val="150000"/>
                </a:lnSpc>
              </a:pPr>
              <a:r>
                <a:rPr lang="zh-CN" altLang="en-US" sz="1600" spc="200" dirty="0">
                  <a:solidFill>
                    <a:prstClr val="white"/>
                  </a:solidFill>
                  <a:cs typeface="+mn-ea"/>
                  <a:sym typeface="+mn-lt"/>
                </a:rPr>
                <a:t>服务理念</a:t>
              </a:r>
              <a:endParaRPr lang="en-US" altLang="zh-CN" sz="1600" spc="200" dirty="0">
                <a:solidFill>
                  <a:prstClr val="white"/>
                </a:solidFill>
                <a:cs typeface="+mn-ea"/>
                <a:sym typeface="+mn-lt"/>
              </a:endParaRPr>
            </a:p>
          </p:txBody>
        </p:sp>
        <p:sp>
          <p:nvSpPr>
            <p:cNvPr id="10" name="矩形 45"/>
            <p:cNvSpPr/>
            <p:nvPr/>
          </p:nvSpPr>
          <p:spPr>
            <a:xfrm rot="13772023">
              <a:off x="4744301" y="3648598"/>
              <a:ext cx="1462907" cy="727600"/>
            </a:xfrm>
            <a:custGeom>
              <a:avLst/>
              <a:gdLst>
                <a:gd name="connsiteX0" fmla="*/ 0 w 1511952"/>
                <a:gd name="connsiteY0" fmla="*/ 0 h 295978"/>
                <a:gd name="connsiteX1" fmla="*/ 1511952 w 1511952"/>
                <a:gd name="connsiteY1" fmla="*/ 0 h 295978"/>
                <a:gd name="connsiteX2" fmla="*/ 1511952 w 1511952"/>
                <a:gd name="connsiteY2" fmla="*/ 295978 h 295978"/>
                <a:gd name="connsiteX3" fmla="*/ 0 w 1511952"/>
                <a:gd name="connsiteY3" fmla="*/ 295978 h 295978"/>
                <a:gd name="connsiteX4" fmla="*/ 0 w 1511952"/>
                <a:gd name="connsiteY4" fmla="*/ 0 h 295978"/>
                <a:gd name="connsiteX0" fmla="*/ 0 w 1511952"/>
                <a:gd name="connsiteY0" fmla="*/ 105833 h 401811"/>
                <a:gd name="connsiteX1" fmla="*/ 1511952 w 1511952"/>
                <a:gd name="connsiteY1" fmla="*/ 105833 h 401811"/>
                <a:gd name="connsiteX2" fmla="*/ 1511952 w 1511952"/>
                <a:gd name="connsiteY2" fmla="*/ 401811 h 401811"/>
                <a:gd name="connsiteX3" fmla="*/ 0 w 1511952"/>
                <a:gd name="connsiteY3" fmla="*/ 401811 h 401811"/>
                <a:gd name="connsiteX4" fmla="*/ 0 w 1511952"/>
                <a:gd name="connsiteY4" fmla="*/ 105833 h 401811"/>
                <a:gd name="connsiteX0" fmla="*/ 0 w 1511952"/>
                <a:gd name="connsiteY0" fmla="*/ 171524 h 467502"/>
                <a:gd name="connsiteX1" fmla="*/ 1511952 w 1511952"/>
                <a:gd name="connsiteY1" fmla="*/ 171524 h 467502"/>
                <a:gd name="connsiteX2" fmla="*/ 1511952 w 1511952"/>
                <a:gd name="connsiteY2" fmla="*/ 467502 h 467502"/>
                <a:gd name="connsiteX3" fmla="*/ 0 w 1511952"/>
                <a:gd name="connsiteY3" fmla="*/ 467502 h 467502"/>
                <a:gd name="connsiteX4" fmla="*/ 0 w 1511952"/>
                <a:gd name="connsiteY4" fmla="*/ 171524 h 467502"/>
                <a:gd name="connsiteX0" fmla="*/ 0 w 1623871"/>
                <a:gd name="connsiteY0" fmla="*/ 216069 h 431085"/>
                <a:gd name="connsiteX1" fmla="*/ 1623871 w 1623871"/>
                <a:gd name="connsiteY1" fmla="*/ 135107 h 431085"/>
                <a:gd name="connsiteX2" fmla="*/ 1623871 w 1623871"/>
                <a:gd name="connsiteY2" fmla="*/ 431085 h 431085"/>
                <a:gd name="connsiteX3" fmla="*/ 111919 w 1623871"/>
                <a:gd name="connsiteY3" fmla="*/ 431085 h 431085"/>
                <a:gd name="connsiteX4" fmla="*/ 0 w 1623871"/>
                <a:gd name="connsiteY4" fmla="*/ 216069 h 431085"/>
                <a:gd name="connsiteX0" fmla="*/ 0 w 1811990"/>
                <a:gd name="connsiteY0" fmla="*/ 178613 h 393629"/>
                <a:gd name="connsiteX1" fmla="*/ 1811990 w 1811990"/>
                <a:gd name="connsiteY1" fmla="*/ 164326 h 393629"/>
                <a:gd name="connsiteX2" fmla="*/ 1623871 w 1811990"/>
                <a:gd name="connsiteY2" fmla="*/ 393629 h 393629"/>
                <a:gd name="connsiteX3" fmla="*/ 111919 w 1811990"/>
                <a:gd name="connsiteY3" fmla="*/ 393629 h 393629"/>
                <a:gd name="connsiteX4" fmla="*/ 0 w 1811990"/>
                <a:gd name="connsiteY4" fmla="*/ 178613 h 393629"/>
                <a:gd name="connsiteX0" fmla="*/ 0 w 1811990"/>
                <a:gd name="connsiteY0" fmla="*/ 313434 h 528450"/>
                <a:gd name="connsiteX1" fmla="*/ 1811990 w 1811990"/>
                <a:gd name="connsiteY1" fmla="*/ 299147 h 528450"/>
                <a:gd name="connsiteX2" fmla="*/ 1623871 w 1811990"/>
                <a:gd name="connsiteY2" fmla="*/ 528450 h 528450"/>
                <a:gd name="connsiteX3" fmla="*/ 111919 w 1811990"/>
                <a:gd name="connsiteY3" fmla="*/ 528450 h 528450"/>
                <a:gd name="connsiteX4" fmla="*/ 0 w 1811990"/>
                <a:gd name="connsiteY4" fmla="*/ 313434 h 528450"/>
                <a:gd name="connsiteX0" fmla="*/ 0 w 1811990"/>
                <a:gd name="connsiteY0" fmla="*/ 416193 h 631209"/>
                <a:gd name="connsiteX1" fmla="*/ 1811990 w 1811990"/>
                <a:gd name="connsiteY1" fmla="*/ 401906 h 631209"/>
                <a:gd name="connsiteX2" fmla="*/ 1623871 w 1811990"/>
                <a:gd name="connsiteY2" fmla="*/ 631209 h 631209"/>
                <a:gd name="connsiteX3" fmla="*/ 111919 w 1811990"/>
                <a:gd name="connsiteY3" fmla="*/ 631209 h 631209"/>
                <a:gd name="connsiteX4" fmla="*/ 0 w 1811990"/>
                <a:gd name="connsiteY4" fmla="*/ 416193 h 6312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1990" h="631209">
                  <a:moveTo>
                    <a:pt x="0" y="416193"/>
                  </a:moveTo>
                  <a:cubicBezTo>
                    <a:pt x="399208" y="-129114"/>
                    <a:pt x="1193706" y="-143401"/>
                    <a:pt x="1811990" y="401906"/>
                  </a:cubicBezTo>
                  <a:lnTo>
                    <a:pt x="1623871" y="631209"/>
                  </a:lnTo>
                  <a:lnTo>
                    <a:pt x="111919" y="631209"/>
                  </a:lnTo>
                  <a:lnTo>
                    <a:pt x="0" y="416193"/>
                  </a:lnTo>
                  <a:close/>
                </a:path>
              </a:pathLst>
            </a:custGeom>
          </p:spPr>
          <p:txBody>
            <a:bodyPr wrap="none">
              <a:prstTxWarp prst="textArchUp">
                <a:avLst/>
              </a:prstTxWarp>
              <a:spAutoFit/>
            </a:bodyPr>
            <a:lstStyle/>
            <a:p>
              <a:pPr algn="ctr" defTabSz="1219012">
                <a:lnSpc>
                  <a:spcPct val="150000"/>
                </a:lnSpc>
              </a:pPr>
              <a:r>
                <a:rPr lang="zh-CN" altLang="en-US" sz="1600" spc="200" dirty="0">
                  <a:solidFill>
                    <a:prstClr val="white"/>
                  </a:solidFill>
                  <a:cs typeface="+mn-ea"/>
                  <a:sym typeface="+mn-lt"/>
                </a:rPr>
                <a:t>经营理念</a:t>
              </a:r>
              <a:endParaRPr lang="en-US" altLang="zh-CN" sz="1600" spc="200" dirty="0">
                <a:solidFill>
                  <a:prstClr val="white"/>
                </a:solidFill>
                <a:cs typeface="+mn-ea"/>
                <a:sym typeface="+mn-lt"/>
              </a:endParaRPr>
            </a:p>
          </p:txBody>
        </p:sp>
      </p:grpSp>
      <p:grpSp>
        <p:nvGrpSpPr>
          <p:cNvPr id="11" name="组合 14"/>
          <p:cNvGrpSpPr/>
          <p:nvPr/>
        </p:nvGrpSpPr>
        <p:grpSpPr>
          <a:xfrm>
            <a:off x="5155550" y="2933969"/>
            <a:ext cx="1880900" cy="1880899"/>
            <a:chOff x="5155549" y="2464069"/>
            <a:chExt cx="1880900" cy="1880899"/>
          </a:xfrm>
        </p:grpSpPr>
        <p:sp>
          <p:nvSpPr>
            <p:cNvPr id="16" name="椭圆 15"/>
            <p:cNvSpPr/>
            <p:nvPr/>
          </p:nvSpPr>
          <p:spPr>
            <a:xfrm>
              <a:off x="5155549" y="2464069"/>
              <a:ext cx="1880900" cy="188089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2400">
                <a:solidFill>
                  <a:prstClr val="white"/>
                </a:solidFill>
                <a:cs typeface="+mn-ea"/>
                <a:sym typeface="+mn-lt"/>
              </a:endParaRPr>
            </a:p>
          </p:txBody>
        </p:sp>
        <p:sp>
          <p:nvSpPr>
            <p:cNvPr id="17" name="矩形 16"/>
            <p:cNvSpPr/>
            <p:nvPr/>
          </p:nvSpPr>
          <p:spPr>
            <a:xfrm>
              <a:off x="5644596" y="2927467"/>
              <a:ext cx="902811" cy="954107"/>
            </a:xfrm>
            <a:prstGeom prst="rect">
              <a:avLst/>
            </a:prstGeom>
          </p:spPr>
          <p:txBody>
            <a:bodyPr wrap="none" anchor="ctr">
              <a:spAutoFit/>
            </a:bodyPr>
            <a:lstStyle/>
            <a:p>
              <a:pPr algn="ctr" defTabSz="1219012"/>
              <a:r>
                <a:rPr lang="zh-CN" altLang="en-US" sz="2800" dirty="0">
                  <a:solidFill>
                    <a:prstClr val="white"/>
                  </a:solidFill>
                  <a:cs typeface="+mn-ea"/>
                  <a:sym typeface="+mn-lt"/>
                </a:rPr>
                <a:t>企业</a:t>
              </a:r>
              <a:endParaRPr lang="en-US" altLang="zh-CN" sz="2800" dirty="0">
                <a:solidFill>
                  <a:prstClr val="white"/>
                </a:solidFill>
                <a:cs typeface="+mn-ea"/>
                <a:sym typeface="+mn-lt"/>
              </a:endParaRPr>
            </a:p>
            <a:p>
              <a:pPr algn="ctr" defTabSz="1219012"/>
              <a:r>
                <a:rPr lang="zh-CN" altLang="en-US" sz="2800" dirty="0">
                  <a:solidFill>
                    <a:prstClr val="white"/>
                  </a:solidFill>
                  <a:cs typeface="+mn-ea"/>
                  <a:sym typeface="+mn-lt"/>
                </a:rPr>
                <a:t>文化</a:t>
              </a:r>
            </a:p>
          </p:txBody>
        </p:sp>
      </p:grpSp>
      <p:sp>
        <p:nvSpPr>
          <p:cNvPr id="30" name="文本框 27"/>
          <p:cNvSpPr txBox="1">
            <a:spLocks noChangeArrowheads="1"/>
          </p:cNvSpPr>
          <p:nvPr/>
        </p:nvSpPr>
        <p:spPr bwMode="auto">
          <a:xfrm>
            <a:off x="537336" y="2027969"/>
            <a:ext cx="3728872" cy="769628"/>
          </a:xfrm>
          <a:prstGeom prst="rect">
            <a:avLst/>
          </a:prstGeom>
          <a:noFill/>
          <a:ln w="9525">
            <a:noFill/>
            <a:miter lim="800000"/>
            <a:headEnd/>
            <a:tailEnd/>
          </a:ln>
        </p:spPr>
        <p:txBody>
          <a:bodyPr lIns="91432" tIns="45717" rIns="91432" bIns="45717">
            <a:spAutoFit/>
          </a:bodyPr>
          <a:lstStyle/>
          <a:p>
            <a:pPr marL="285954" indent="-285954" algn="r" defTabSz="913849">
              <a:buFont typeface="Wingdings" pitchFamily="2" charset="2"/>
              <a:buChar char="n"/>
            </a:pPr>
            <a:r>
              <a:rPr lang="zh-CN" altLang="en-US" sz="1467" dirty="0">
                <a:solidFill>
                  <a:srgbClr val="808080"/>
                </a:solidFill>
                <a:cs typeface="+mn-ea"/>
                <a:sym typeface="+mn-lt"/>
              </a:rPr>
              <a:t>请在此处添加您需要的文字内容</a:t>
            </a:r>
          </a:p>
          <a:p>
            <a:pPr marL="285954" indent="-285954" algn="r" defTabSz="913849">
              <a:buFont typeface="Wingdings" pitchFamily="2" charset="2"/>
              <a:buChar char="n"/>
            </a:pPr>
            <a:r>
              <a:rPr lang="zh-CN" altLang="en-US" sz="1467" dirty="0">
                <a:solidFill>
                  <a:srgbClr val="808080"/>
                </a:solidFill>
                <a:cs typeface="+mn-ea"/>
                <a:sym typeface="+mn-lt"/>
              </a:rPr>
              <a:t>请在此处添加您需要的文字内容</a:t>
            </a:r>
          </a:p>
          <a:p>
            <a:pPr marL="285954" indent="-285954" algn="r" defTabSz="913849">
              <a:buFont typeface="Wingdings" pitchFamily="2" charset="2"/>
              <a:buChar char="n"/>
            </a:pPr>
            <a:r>
              <a:rPr lang="zh-CN" altLang="en-US" sz="1467" dirty="0">
                <a:solidFill>
                  <a:srgbClr val="808080"/>
                </a:solidFill>
                <a:cs typeface="+mn-ea"/>
                <a:sym typeface="+mn-lt"/>
              </a:rPr>
              <a:t>请在此处添加您需要的文字内容</a:t>
            </a:r>
          </a:p>
        </p:txBody>
      </p:sp>
      <p:sp>
        <p:nvSpPr>
          <p:cNvPr id="35" name="文本框 27"/>
          <p:cNvSpPr txBox="1">
            <a:spLocks noChangeArrowheads="1"/>
          </p:cNvSpPr>
          <p:nvPr/>
        </p:nvSpPr>
        <p:spPr bwMode="auto">
          <a:xfrm>
            <a:off x="527382" y="4775605"/>
            <a:ext cx="3728873" cy="769628"/>
          </a:xfrm>
          <a:prstGeom prst="rect">
            <a:avLst/>
          </a:prstGeom>
          <a:noFill/>
          <a:ln w="9525">
            <a:noFill/>
            <a:miter lim="800000"/>
            <a:headEnd/>
            <a:tailEnd/>
          </a:ln>
        </p:spPr>
        <p:txBody>
          <a:bodyPr lIns="91432" tIns="45717" rIns="91432" bIns="45717">
            <a:spAutoFit/>
          </a:bodyPr>
          <a:lstStyle/>
          <a:p>
            <a:pPr marL="285954" indent="-285954" algn="r" defTabSz="913849">
              <a:buFont typeface="Wingdings" pitchFamily="2" charset="2"/>
              <a:buChar char="n"/>
            </a:pPr>
            <a:r>
              <a:rPr lang="zh-CN" altLang="en-US" sz="1467" dirty="0">
                <a:solidFill>
                  <a:srgbClr val="808080"/>
                </a:solidFill>
                <a:cs typeface="+mn-ea"/>
                <a:sym typeface="+mn-lt"/>
              </a:rPr>
              <a:t>请在此处添加您需要的文字内容</a:t>
            </a:r>
          </a:p>
          <a:p>
            <a:pPr marL="285954" indent="-285954" algn="r" defTabSz="913849">
              <a:buFont typeface="Wingdings" pitchFamily="2" charset="2"/>
              <a:buChar char="n"/>
            </a:pPr>
            <a:r>
              <a:rPr lang="zh-CN" altLang="en-US" sz="1467" dirty="0">
                <a:solidFill>
                  <a:srgbClr val="808080"/>
                </a:solidFill>
                <a:cs typeface="+mn-ea"/>
                <a:sym typeface="+mn-lt"/>
              </a:rPr>
              <a:t>请在此处添加您需要的文字内容</a:t>
            </a:r>
          </a:p>
          <a:p>
            <a:pPr marL="285954" indent="-285954" algn="r" defTabSz="913849">
              <a:buFont typeface="Wingdings" pitchFamily="2" charset="2"/>
              <a:buChar char="n"/>
            </a:pPr>
            <a:r>
              <a:rPr lang="zh-CN" altLang="en-US" sz="1467" dirty="0">
                <a:solidFill>
                  <a:srgbClr val="808080"/>
                </a:solidFill>
                <a:cs typeface="+mn-ea"/>
                <a:sym typeface="+mn-lt"/>
              </a:rPr>
              <a:t>请在此处添加您需要的文字内容</a:t>
            </a:r>
          </a:p>
        </p:txBody>
      </p:sp>
      <p:sp>
        <p:nvSpPr>
          <p:cNvPr id="36" name="文本框 27"/>
          <p:cNvSpPr txBox="1">
            <a:spLocks noChangeArrowheads="1"/>
          </p:cNvSpPr>
          <p:nvPr/>
        </p:nvSpPr>
        <p:spPr bwMode="auto">
          <a:xfrm>
            <a:off x="7546115" y="2084851"/>
            <a:ext cx="3728872" cy="769628"/>
          </a:xfrm>
          <a:prstGeom prst="rect">
            <a:avLst/>
          </a:prstGeom>
          <a:noFill/>
          <a:ln w="9525">
            <a:noFill/>
            <a:miter lim="800000"/>
            <a:headEnd/>
            <a:tailEnd/>
          </a:ln>
        </p:spPr>
        <p:txBody>
          <a:bodyPr lIns="91432" tIns="45717" rIns="91432" bIns="45717">
            <a:spAutoFit/>
          </a:bodyPr>
          <a:lstStyle/>
          <a:p>
            <a:pPr marL="285954" indent="-285954" algn="r" defTabSz="913849">
              <a:buFont typeface="Wingdings" pitchFamily="2" charset="2"/>
              <a:buChar char="n"/>
            </a:pPr>
            <a:r>
              <a:rPr lang="zh-CN" altLang="en-US" sz="1467" dirty="0">
                <a:solidFill>
                  <a:srgbClr val="808080"/>
                </a:solidFill>
                <a:cs typeface="+mn-ea"/>
                <a:sym typeface="+mn-lt"/>
              </a:rPr>
              <a:t>请在此处添加您需要的文字内容</a:t>
            </a:r>
          </a:p>
          <a:p>
            <a:pPr marL="285954" indent="-285954" algn="r" defTabSz="913849">
              <a:buFont typeface="Wingdings" pitchFamily="2" charset="2"/>
              <a:buChar char="n"/>
            </a:pPr>
            <a:r>
              <a:rPr lang="zh-CN" altLang="en-US" sz="1467" dirty="0">
                <a:solidFill>
                  <a:srgbClr val="808080"/>
                </a:solidFill>
                <a:cs typeface="+mn-ea"/>
                <a:sym typeface="+mn-lt"/>
              </a:rPr>
              <a:t>请在此处添加您需要的文字内容</a:t>
            </a:r>
          </a:p>
          <a:p>
            <a:pPr marL="285954" indent="-285954" algn="r" defTabSz="913849">
              <a:buFont typeface="Wingdings" pitchFamily="2" charset="2"/>
              <a:buChar char="n"/>
            </a:pPr>
            <a:r>
              <a:rPr lang="zh-CN" altLang="en-US" sz="1467" dirty="0">
                <a:solidFill>
                  <a:srgbClr val="808080"/>
                </a:solidFill>
                <a:cs typeface="+mn-ea"/>
                <a:sym typeface="+mn-lt"/>
              </a:rPr>
              <a:t>请在此处添加您需要的文字内容</a:t>
            </a:r>
          </a:p>
        </p:txBody>
      </p:sp>
      <p:sp>
        <p:nvSpPr>
          <p:cNvPr id="37" name="文本框 27"/>
          <p:cNvSpPr txBox="1">
            <a:spLocks noChangeArrowheads="1"/>
          </p:cNvSpPr>
          <p:nvPr/>
        </p:nvSpPr>
        <p:spPr bwMode="auto">
          <a:xfrm>
            <a:off x="7536161" y="4832487"/>
            <a:ext cx="3728873" cy="769628"/>
          </a:xfrm>
          <a:prstGeom prst="rect">
            <a:avLst/>
          </a:prstGeom>
          <a:noFill/>
          <a:ln w="9525">
            <a:noFill/>
            <a:miter lim="800000"/>
            <a:headEnd/>
            <a:tailEnd/>
          </a:ln>
        </p:spPr>
        <p:txBody>
          <a:bodyPr lIns="91432" tIns="45717" rIns="91432" bIns="45717">
            <a:spAutoFit/>
          </a:bodyPr>
          <a:lstStyle/>
          <a:p>
            <a:pPr marL="285954" indent="-285954" algn="r" defTabSz="913849">
              <a:buFont typeface="Wingdings" pitchFamily="2" charset="2"/>
              <a:buChar char="n"/>
            </a:pPr>
            <a:r>
              <a:rPr lang="zh-CN" altLang="en-US" sz="1467" dirty="0">
                <a:solidFill>
                  <a:srgbClr val="808080"/>
                </a:solidFill>
                <a:cs typeface="+mn-ea"/>
                <a:sym typeface="+mn-lt"/>
              </a:rPr>
              <a:t>请在此处添加您需要的文字内容</a:t>
            </a:r>
          </a:p>
          <a:p>
            <a:pPr marL="285954" indent="-285954" algn="r" defTabSz="913849">
              <a:buFont typeface="Wingdings" pitchFamily="2" charset="2"/>
              <a:buChar char="n"/>
            </a:pPr>
            <a:r>
              <a:rPr lang="zh-CN" altLang="en-US" sz="1467" dirty="0">
                <a:solidFill>
                  <a:srgbClr val="808080"/>
                </a:solidFill>
                <a:cs typeface="+mn-ea"/>
                <a:sym typeface="+mn-lt"/>
              </a:rPr>
              <a:t>请在此处添加您需要的文字内容</a:t>
            </a:r>
          </a:p>
          <a:p>
            <a:pPr marL="285954" indent="-285954" algn="r" defTabSz="913849">
              <a:buFont typeface="Wingdings" pitchFamily="2" charset="2"/>
              <a:buChar char="n"/>
            </a:pPr>
            <a:r>
              <a:rPr lang="zh-CN" altLang="en-US" sz="1467" dirty="0">
                <a:solidFill>
                  <a:srgbClr val="808080"/>
                </a:solidFill>
                <a:cs typeface="+mn-ea"/>
                <a:sym typeface="+mn-lt"/>
              </a:rPr>
              <a:t>请在此处添加您需要的文字内容</a:t>
            </a:r>
          </a:p>
        </p:txBody>
      </p:sp>
    </p:spTree>
    <p:extLst>
      <p:ext uri="{BB962C8B-B14F-4D97-AF65-F5344CB8AC3E}">
        <p14:creationId xmlns:p14="http://schemas.microsoft.com/office/powerpoint/2010/main" val="351238091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par>
                                <p:cTn id="16" presetID="53" presetClass="entr" presetSubtype="16" fill="hold" grpId="0" nodeType="withEffect">
                                  <p:stCondLst>
                                    <p:cond delay="50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par>
                                <p:cTn id="21" presetID="53" presetClass="entr" presetSubtype="16" fill="hold" grpId="0" nodeType="withEffect">
                                  <p:stCondLst>
                                    <p:cond delay="1000"/>
                                  </p:stCondLst>
                                  <p:childTnLst>
                                    <p:set>
                                      <p:cBhvr>
                                        <p:cTn id="22" dur="1" fill="hold">
                                          <p:stCondLst>
                                            <p:cond delay="0"/>
                                          </p:stCondLst>
                                        </p:cTn>
                                        <p:tgtEl>
                                          <p:spTgt spid="4"/>
                                        </p:tgtEl>
                                        <p:attrNameLst>
                                          <p:attrName>style.visibility</p:attrName>
                                        </p:attrNameLst>
                                      </p:cBhvr>
                                      <p:to>
                                        <p:strVal val="visible"/>
                                      </p:to>
                                    </p:set>
                                    <p:anim calcmode="lin" valueType="num">
                                      <p:cBhvr>
                                        <p:cTn id="23" dur="500" fill="hold"/>
                                        <p:tgtEl>
                                          <p:spTgt spid="4"/>
                                        </p:tgtEl>
                                        <p:attrNameLst>
                                          <p:attrName>ppt_w</p:attrName>
                                        </p:attrNameLst>
                                      </p:cBhvr>
                                      <p:tavLst>
                                        <p:tav tm="0">
                                          <p:val>
                                            <p:fltVal val="0"/>
                                          </p:val>
                                        </p:tav>
                                        <p:tav tm="100000">
                                          <p:val>
                                            <p:strVal val="#ppt_w"/>
                                          </p:val>
                                        </p:tav>
                                      </p:tavLst>
                                    </p:anim>
                                    <p:anim calcmode="lin" valueType="num">
                                      <p:cBhvr>
                                        <p:cTn id="24" dur="500" fill="hold"/>
                                        <p:tgtEl>
                                          <p:spTgt spid="4"/>
                                        </p:tgtEl>
                                        <p:attrNameLst>
                                          <p:attrName>ppt_h</p:attrName>
                                        </p:attrNameLst>
                                      </p:cBhvr>
                                      <p:tavLst>
                                        <p:tav tm="0">
                                          <p:val>
                                            <p:fltVal val="0"/>
                                          </p:val>
                                        </p:tav>
                                        <p:tav tm="100000">
                                          <p:val>
                                            <p:strVal val="#ppt_h"/>
                                          </p:val>
                                        </p:tav>
                                      </p:tavLst>
                                    </p:anim>
                                    <p:animEffect transition="in" filter="fade">
                                      <p:cBhvr>
                                        <p:cTn id="25" dur="500"/>
                                        <p:tgtEl>
                                          <p:spTgt spid="4"/>
                                        </p:tgtEl>
                                      </p:cBhvr>
                                    </p:animEffect>
                                  </p:childTnLst>
                                </p:cTn>
                              </p:par>
                              <p:par>
                                <p:cTn id="26" presetID="53" presetClass="entr" presetSubtype="16" fill="hold" grpId="0" nodeType="withEffect">
                                  <p:stCondLst>
                                    <p:cond delay="1500"/>
                                  </p:stCondLst>
                                  <p:childTnLst>
                                    <p:set>
                                      <p:cBhvr>
                                        <p:cTn id="27" dur="1" fill="hold">
                                          <p:stCondLst>
                                            <p:cond delay="0"/>
                                          </p:stCondLst>
                                        </p:cTn>
                                        <p:tgtEl>
                                          <p:spTgt spid="5"/>
                                        </p:tgtEl>
                                        <p:attrNameLst>
                                          <p:attrName>style.visibility</p:attrName>
                                        </p:attrNameLst>
                                      </p:cBhvr>
                                      <p:to>
                                        <p:strVal val="visible"/>
                                      </p:to>
                                    </p:set>
                                    <p:anim calcmode="lin" valueType="num">
                                      <p:cBhvr>
                                        <p:cTn id="28" dur="500" fill="hold"/>
                                        <p:tgtEl>
                                          <p:spTgt spid="5"/>
                                        </p:tgtEl>
                                        <p:attrNameLst>
                                          <p:attrName>ppt_w</p:attrName>
                                        </p:attrNameLst>
                                      </p:cBhvr>
                                      <p:tavLst>
                                        <p:tav tm="0">
                                          <p:val>
                                            <p:fltVal val="0"/>
                                          </p:val>
                                        </p:tav>
                                        <p:tav tm="100000">
                                          <p:val>
                                            <p:strVal val="#ppt_w"/>
                                          </p:val>
                                        </p:tav>
                                      </p:tavLst>
                                    </p:anim>
                                    <p:anim calcmode="lin" valueType="num">
                                      <p:cBhvr>
                                        <p:cTn id="29" dur="500" fill="hold"/>
                                        <p:tgtEl>
                                          <p:spTgt spid="5"/>
                                        </p:tgtEl>
                                        <p:attrNameLst>
                                          <p:attrName>ppt_h</p:attrName>
                                        </p:attrNameLst>
                                      </p:cBhvr>
                                      <p:tavLst>
                                        <p:tav tm="0">
                                          <p:val>
                                            <p:fltVal val="0"/>
                                          </p:val>
                                        </p:tav>
                                        <p:tav tm="100000">
                                          <p:val>
                                            <p:strVal val="#ppt_h"/>
                                          </p:val>
                                        </p:tav>
                                      </p:tavLst>
                                    </p:anim>
                                    <p:animEffect transition="in" filter="fade">
                                      <p:cBhvr>
                                        <p:cTn id="30" dur="500"/>
                                        <p:tgtEl>
                                          <p:spTgt spid="5"/>
                                        </p:tgtEl>
                                      </p:cBhvr>
                                    </p:animEffect>
                                  </p:childTnLst>
                                </p:cTn>
                              </p:par>
                            </p:childTnLst>
                          </p:cTn>
                        </p:par>
                        <p:par>
                          <p:cTn id="31" fill="hold">
                            <p:stCondLst>
                              <p:cond delay="2500"/>
                            </p:stCondLst>
                            <p:childTnLst>
                              <p:par>
                                <p:cTn id="32" presetID="10" presetClass="entr" presetSubtype="0" fill="hold"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500"/>
                                        <p:tgtEl>
                                          <p:spTgt spid="6"/>
                                        </p:tgtEl>
                                      </p:cBhvr>
                                    </p:animEffect>
                                  </p:childTnLst>
                                </p:cTn>
                              </p:par>
                            </p:childTnLst>
                          </p:cTn>
                        </p:par>
                        <p:par>
                          <p:cTn id="35" fill="hold">
                            <p:stCondLst>
                              <p:cond delay="3000"/>
                            </p:stCondLst>
                            <p:childTnLst>
                              <p:par>
                                <p:cTn id="36" presetID="10" presetClass="entr" presetSubtype="0" fill="hold" grpId="0" nodeType="afterEffect">
                                  <p:stCondLst>
                                    <p:cond delay="0"/>
                                  </p:stCondLst>
                                  <p:childTnLst>
                                    <p:set>
                                      <p:cBhvr>
                                        <p:cTn id="37" dur="1" fill="hold">
                                          <p:stCondLst>
                                            <p:cond delay="0"/>
                                          </p:stCondLst>
                                        </p:cTn>
                                        <p:tgtEl>
                                          <p:spTgt spid="30"/>
                                        </p:tgtEl>
                                        <p:attrNameLst>
                                          <p:attrName>style.visibility</p:attrName>
                                        </p:attrNameLst>
                                      </p:cBhvr>
                                      <p:to>
                                        <p:strVal val="visible"/>
                                      </p:to>
                                    </p:set>
                                    <p:animEffect transition="in" filter="fade">
                                      <p:cBhvr>
                                        <p:cTn id="38" dur="750"/>
                                        <p:tgtEl>
                                          <p:spTgt spid="30"/>
                                        </p:tgtEl>
                                      </p:cBhvr>
                                    </p:animEffect>
                                  </p:childTnLst>
                                </p:cTn>
                              </p:par>
                            </p:childTnLst>
                          </p:cTn>
                        </p:par>
                        <p:par>
                          <p:cTn id="39" fill="hold">
                            <p:stCondLst>
                              <p:cond delay="3750"/>
                            </p:stCondLst>
                            <p:childTnLst>
                              <p:par>
                                <p:cTn id="40" presetID="10" presetClass="entr" presetSubtype="0"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fade">
                                      <p:cBhvr>
                                        <p:cTn id="42" dur="750"/>
                                        <p:tgtEl>
                                          <p:spTgt spid="35"/>
                                        </p:tgtEl>
                                      </p:cBhvr>
                                    </p:animEffect>
                                  </p:childTnLst>
                                </p:cTn>
                              </p:par>
                            </p:childTnLst>
                          </p:cTn>
                        </p:par>
                        <p:par>
                          <p:cTn id="43" fill="hold">
                            <p:stCondLst>
                              <p:cond delay="4500"/>
                            </p:stCondLst>
                            <p:childTnLst>
                              <p:par>
                                <p:cTn id="44" presetID="10" presetClass="entr" presetSubtype="0" fill="hold" grpId="0" nodeType="after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750"/>
                                        <p:tgtEl>
                                          <p:spTgt spid="36"/>
                                        </p:tgtEl>
                                      </p:cBhvr>
                                    </p:animEffect>
                                  </p:childTnLst>
                                </p:cTn>
                              </p:par>
                            </p:childTnLst>
                          </p:cTn>
                        </p:par>
                        <p:par>
                          <p:cTn id="47" fill="hold">
                            <p:stCondLst>
                              <p:cond delay="5250"/>
                            </p:stCondLst>
                            <p:childTnLst>
                              <p:par>
                                <p:cTn id="48" presetID="10" presetClass="entr" presetSubtype="0" fill="hold" grpId="0" nodeType="after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fade">
                                      <p:cBhvr>
                                        <p:cTn id="50" dur="75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30" grpId="0"/>
      <p:bldP spid="35" grpId="0"/>
      <p:bldP spid="36" grpId="0"/>
      <p:bldP spid="3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792624" y="2050993"/>
            <a:ext cx="2815877" cy="1559247"/>
            <a:chOff x="5844468" y="1538244"/>
            <a:chExt cx="2111908" cy="1169435"/>
          </a:xfrm>
        </p:grpSpPr>
        <p:sp>
          <p:nvSpPr>
            <p:cNvPr id="3"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012">
                <a:defRPr/>
              </a:pPr>
              <a:endParaRPr lang="zh-CN" altLang="en-US" sz="2400" kern="0" dirty="0">
                <a:solidFill>
                  <a:sysClr val="windowText" lastClr="000000"/>
                </a:solidFill>
                <a:cs typeface="+mn-ea"/>
                <a:sym typeface="+mn-lt"/>
              </a:endParaRPr>
            </a:p>
          </p:txBody>
        </p:sp>
        <p:sp>
          <p:nvSpPr>
            <p:cNvPr id="4" name="TextBox 19"/>
            <p:cNvSpPr txBox="1">
              <a:spLocks noChangeArrowheads="1"/>
            </p:cNvSpPr>
            <p:nvPr/>
          </p:nvSpPr>
          <p:spPr bwMode="auto">
            <a:xfrm>
              <a:off x="6405677" y="1538244"/>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spAutoFit/>
            </a:bodyPr>
            <a:lstStyle/>
            <a:p>
              <a:pPr algn="r" defTabSz="1219012" fontAlgn="base">
                <a:spcBef>
                  <a:spcPct val="0"/>
                </a:spcBef>
                <a:spcAft>
                  <a:spcPct val="0"/>
                </a:spcAft>
                <a:defRPr/>
              </a:pPr>
              <a:r>
                <a:rPr lang="zh-CN" altLang="en-US" sz="1600" kern="0" dirty="0">
                  <a:solidFill>
                    <a:prstClr val="black">
                      <a:lumMod val="65000"/>
                      <a:lumOff val="35000"/>
                    </a:prstClr>
                  </a:solidFill>
                  <a:cs typeface="+mn-ea"/>
                  <a:sym typeface="+mn-lt"/>
                </a:rPr>
                <a:t>标题文本</a:t>
              </a:r>
              <a:endParaRPr lang="zh-CN" altLang="en-US" sz="2400" kern="0" dirty="0">
                <a:solidFill>
                  <a:prstClr val="black">
                    <a:lumMod val="65000"/>
                    <a:lumOff val="35000"/>
                  </a:prstClr>
                </a:solidFill>
                <a:cs typeface="+mn-ea"/>
                <a:sym typeface="+mn-lt"/>
              </a:endParaRPr>
            </a:p>
          </p:txBody>
        </p:sp>
        <p:sp>
          <p:nvSpPr>
            <p:cNvPr id="5" name="TextBox 20"/>
            <p:cNvSpPr txBox="1"/>
            <p:nvPr/>
          </p:nvSpPr>
          <p:spPr bwMode="auto">
            <a:xfrm>
              <a:off x="6405677" y="1999985"/>
              <a:ext cx="1519067" cy="707694"/>
            </a:xfrm>
            <a:prstGeom prst="rect">
              <a:avLst/>
            </a:prstGeom>
            <a:noFill/>
          </p:spPr>
          <p:txBody>
            <a:bodyPr vert="horz" wrap="square" lIns="121920" tIns="60960" rIns="121920" bIns="60960" numCol="1" anchor="t" anchorCtr="0" compatLnSpc="1">
              <a:prstTxWarp prst="textNoShape">
                <a:avLst/>
              </a:prstTxWarp>
              <a:spAutoFit/>
            </a:bodyPr>
            <a:lstStyle/>
            <a:p>
              <a:pPr algn="just" defTabSz="1219012">
                <a:defRPr/>
              </a:pPr>
              <a:r>
                <a:rPr lang="zh-CN" altLang="en-US" sz="1333" dirty="0">
                  <a:solidFill>
                    <a:prstClr val="black">
                      <a:lumMod val="65000"/>
                      <a:lumOff val="35000"/>
                    </a:prstClr>
                  </a:solidFill>
                  <a:cs typeface="+mn-ea"/>
                  <a:sym typeface="+mn-lt"/>
                </a:rPr>
                <a:t>单击此处添加文字阐述，添加简短问题说明文字，具体说明文字在此处添加此处。</a:t>
              </a:r>
              <a:endParaRPr lang="en-US" altLang="zh-CN" sz="1333" dirty="0">
                <a:solidFill>
                  <a:prstClr val="black">
                    <a:lumMod val="65000"/>
                    <a:lumOff val="35000"/>
                  </a:prstClr>
                </a:solidFill>
                <a:cs typeface="+mn-ea"/>
                <a:sym typeface="+mn-lt"/>
              </a:endParaRPr>
            </a:p>
          </p:txBody>
        </p:sp>
      </p:grpSp>
      <p:grpSp>
        <p:nvGrpSpPr>
          <p:cNvPr id="6" name="组合 5"/>
          <p:cNvGrpSpPr/>
          <p:nvPr/>
        </p:nvGrpSpPr>
        <p:grpSpPr>
          <a:xfrm>
            <a:off x="1315488" y="2130975"/>
            <a:ext cx="2836017" cy="1403531"/>
            <a:chOff x="986614" y="1598230"/>
            <a:chExt cx="2127013" cy="1052648"/>
          </a:xfrm>
        </p:grpSpPr>
        <p:sp>
          <p:nvSpPr>
            <p:cNvPr id="7" name="Line 17"/>
            <p:cNvSpPr>
              <a:spLocks noChangeShapeType="1"/>
            </p:cNvSpPr>
            <p:nvPr/>
          </p:nvSpPr>
          <p:spPr bwMode="auto">
            <a:xfrm>
              <a:off x="1000325" y="1903553"/>
              <a:ext cx="2113302" cy="0"/>
            </a:xfrm>
            <a:prstGeom prst="line">
              <a:avLst/>
            </a:prstGeom>
            <a:noFill/>
            <a:ln w="19050">
              <a:solidFill>
                <a:schemeClr val="bg1">
                  <a:lumMod val="6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012">
                <a:defRPr/>
              </a:pPr>
              <a:endParaRPr lang="zh-CN" altLang="en-US" sz="2400" kern="0" dirty="0">
                <a:solidFill>
                  <a:sysClr val="windowText" lastClr="000000"/>
                </a:solidFill>
                <a:cs typeface="+mn-ea"/>
                <a:sym typeface="+mn-lt"/>
              </a:endParaRPr>
            </a:p>
          </p:txBody>
        </p:sp>
        <p:sp>
          <p:nvSpPr>
            <p:cNvPr id="8" name="TextBox 19"/>
            <p:cNvSpPr txBox="1">
              <a:spLocks noChangeArrowheads="1"/>
            </p:cNvSpPr>
            <p:nvPr/>
          </p:nvSpPr>
          <p:spPr bwMode="auto">
            <a:xfrm>
              <a:off x="986614" y="1598230"/>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spAutoFit/>
            </a:bodyPr>
            <a:lstStyle/>
            <a:p>
              <a:pPr defTabSz="1219012" fontAlgn="base">
                <a:spcBef>
                  <a:spcPct val="0"/>
                </a:spcBef>
                <a:spcAft>
                  <a:spcPct val="0"/>
                </a:spcAft>
                <a:defRPr/>
              </a:pPr>
              <a:r>
                <a:rPr lang="zh-CN" altLang="en-US" sz="1600" kern="0" dirty="0">
                  <a:solidFill>
                    <a:prstClr val="black">
                      <a:lumMod val="65000"/>
                      <a:lumOff val="35000"/>
                    </a:prstClr>
                  </a:solidFill>
                  <a:cs typeface="+mn-ea"/>
                  <a:sym typeface="+mn-lt"/>
                </a:rPr>
                <a:t>标题文本</a:t>
              </a:r>
              <a:endParaRPr lang="zh-CN" altLang="en-US" sz="2400" kern="0" dirty="0">
                <a:solidFill>
                  <a:prstClr val="black">
                    <a:lumMod val="65000"/>
                    <a:lumOff val="35000"/>
                  </a:prstClr>
                </a:solidFill>
                <a:cs typeface="+mn-ea"/>
                <a:sym typeface="+mn-lt"/>
              </a:endParaRPr>
            </a:p>
          </p:txBody>
        </p:sp>
        <p:sp>
          <p:nvSpPr>
            <p:cNvPr id="9" name="TextBox 20"/>
            <p:cNvSpPr txBox="1"/>
            <p:nvPr/>
          </p:nvSpPr>
          <p:spPr bwMode="auto">
            <a:xfrm>
              <a:off x="986614" y="1943184"/>
              <a:ext cx="1519067" cy="707694"/>
            </a:xfrm>
            <a:prstGeom prst="rect">
              <a:avLst/>
            </a:prstGeom>
            <a:noFill/>
          </p:spPr>
          <p:txBody>
            <a:bodyPr vert="horz" wrap="square" lIns="121920" tIns="60960" rIns="121920" bIns="60960" numCol="1" anchor="t" anchorCtr="0" compatLnSpc="1">
              <a:prstTxWarp prst="textNoShape">
                <a:avLst/>
              </a:prstTxWarp>
              <a:spAutoFit/>
            </a:bodyPr>
            <a:lstStyle/>
            <a:p>
              <a:pPr algn="just" defTabSz="1219012">
                <a:defRPr/>
              </a:pPr>
              <a:r>
                <a:rPr lang="zh-CN" altLang="en-US" sz="1333" dirty="0">
                  <a:solidFill>
                    <a:prstClr val="black">
                      <a:lumMod val="65000"/>
                      <a:lumOff val="35000"/>
                    </a:prstClr>
                  </a:solidFill>
                  <a:cs typeface="+mn-ea"/>
                  <a:sym typeface="+mn-lt"/>
                </a:rPr>
                <a:t>单击此处添加文字阐述，添加简短问题说明文字，具体说明文字在此处添加此处。</a:t>
              </a:r>
              <a:endParaRPr lang="en-US" altLang="zh-CN" sz="1333" dirty="0">
                <a:solidFill>
                  <a:prstClr val="black">
                    <a:lumMod val="65000"/>
                    <a:lumOff val="35000"/>
                  </a:prstClr>
                </a:solidFill>
                <a:cs typeface="+mn-ea"/>
                <a:sym typeface="+mn-lt"/>
              </a:endParaRPr>
            </a:p>
          </p:txBody>
        </p:sp>
      </p:grpSp>
      <p:grpSp>
        <p:nvGrpSpPr>
          <p:cNvPr id="10" name="组合 9"/>
          <p:cNvGrpSpPr/>
          <p:nvPr/>
        </p:nvGrpSpPr>
        <p:grpSpPr>
          <a:xfrm>
            <a:off x="3603951" y="1389201"/>
            <a:ext cx="4721743" cy="4524664"/>
            <a:chOff x="2730329" y="1043444"/>
            <a:chExt cx="3541307" cy="3393498"/>
          </a:xfrm>
        </p:grpSpPr>
        <p:sp>
          <p:nvSpPr>
            <p:cNvPr id="11" name="Rectangle 23"/>
            <p:cNvSpPr>
              <a:spLocks noChangeArrowheads="1"/>
            </p:cNvSpPr>
            <p:nvPr/>
          </p:nvSpPr>
          <p:spPr bwMode="auto">
            <a:xfrm>
              <a:off x="3823974" y="2458846"/>
              <a:ext cx="1303517" cy="684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defTabSz="1219012"/>
              <a:r>
                <a:rPr lang="zh-CN" altLang="en-US" sz="2667" dirty="0">
                  <a:solidFill>
                    <a:srgbClr val="7D7D7D"/>
                  </a:solidFill>
                  <a:cs typeface="+mn-ea"/>
                  <a:sym typeface="+mn-lt"/>
                </a:rPr>
                <a:t>单击此处添加标题</a:t>
              </a:r>
              <a:endParaRPr lang="en-US" altLang="zh-CN" sz="2667" dirty="0">
                <a:solidFill>
                  <a:srgbClr val="7D7D7D"/>
                </a:solidFill>
                <a:cs typeface="+mn-ea"/>
                <a:sym typeface="+mn-lt"/>
              </a:endParaRPr>
            </a:p>
          </p:txBody>
        </p:sp>
        <p:grpSp>
          <p:nvGrpSpPr>
            <p:cNvPr id="12" name="组合 2"/>
            <p:cNvGrpSpPr/>
            <p:nvPr/>
          </p:nvGrpSpPr>
          <p:grpSpPr>
            <a:xfrm>
              <a:off x="2730329" y="1380604"/>
              <a:ext cx="3306983" cy="3056338"/>
              <a:chOff x="2584069" y="1592195"/>
              <a:chExt cx="3763541" cy="3478292"/>
            </a:xfrm>
          </p:grpSpPr>
          <p:sp>
            <p:nvSpPr>
              <p:cNvPr id="19" name="AutoShape 4"/>
              <p:cNvSpPr>
                <a:spLocks noChangeArrowheads="1"/>
              </p:cNvSpPr>
              <p:nvPr/>
            </p:nvSpPr>
            <p:spPr bwMode="gray">
              <a:xfrm rot="19367479">
                <a:off x="2584069" y="1592195"/>
                <a:ext cx="3763541" cy="3478292"/>
              </a:xfrm>
              <a:custGeom>
                <a:avLst/>
                <a:gdLst>
                  <a:gd name="G0" fmla="+- 2978742 0 0"/>
                  <a:gd name="G1" fmla="+- -2701147 0 0"/>
                  <a:gd name="G2" fmla="+- 2978742 0 -2701147"/>
                  <a:gd name="G3" fmla="+- 10800 0 0"/>
                  <a:gd name="G4" fmla="+- 0 0 2978742"/>
                  <a:gd name="T0" fmla="*/ 360 256 1"/>
                  <a:gd name="T1" fmla="*/ 0 256 1"/>
                  <a:gd name="G5" fmla="+- G2 T0 T1"/>
                  <a:gd name="G6" fmla="?: G2 G2 G5"/>
                  <a:gd name="G7" fmla="+- 0 0 G6"/>
                  <a:gd name="G8" fmla="+- 7349 0 0"/>
                  <a:gd name="G9" fmla="+- 0 0 -2701147"/>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701147"/>
                  <a:gd name="G36" fmla="sin G34 -2701147"/>
                  <a:gd name="G37" fmla="+/ -2701147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92 w 21600"/>
                  <a:gd name="T5" fmla="*/ 11199 h 21600"/>
                  <a:gd name="T6" fmla="*/ 17626 w 21600"/>
                  <a:gd name="T7" fmla="*/ 4820 h 21600"/>
                  <a:gd name="T8" fmla="*/ 18143 w 21600"/>
                  <a:gd name="T9" fmla="*/ 11071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018"/>
                      <a:pt x="17501" y="7297"/>
                      <a:pt x="16328" y="5957"/>
                    </a:cubicBezTo>
                    <a:lnTo>
                      <a:pt x="18924" y="3683"/>
                    </a:lnTo>
                    <a:cubicBezTo>
                      <a:pt x="20649" y="5653"/>
                      <a:pt x="21600" y="8182"/>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2"/>
              </a:solidFill>
              <a:ln w="3175" cap="flat" cmpd="sng" algn="ctr">
                <a:noFill/>
                <a:prstDash val="solid"/>
              </a:ln>
              <a:effectLst/>
              <a:extLst/>
            </p:spPr>
            <p:txBody>
              <a:bodyPr lIns="0" rIns="0" anchor="ctr"/>
              <a:lstStyle/>
              <a:p>
                <a:pPr algn="ctr" defTabSz="1219012" fontAlgn="base">
                  <a:lnSpc>
                    <a:spcPct val="120000"/>
                  </a:lnSpc>
                  <a:spcBef>
                    <a:spcPts val="800"/>
                  </a:spcBef>
                  <a:spcAft>
                    <a:spcPts val="800"/>
                  </a:spcAft>
                  <a:defRPr/>
                </a:pPr>
                <a:endParaRPr lang="zh-CN" altLang="en-US" sz="3733" kern="0" dirty="0">
                  <a:solidFill>
                    <a:sysClr val="window" lastClr="FFFFFF"/>
                  </a:solidFill>
                  <a:cs typeface="+mn-ea"/>
                  <a:sym typeface="+mn-lt"/>
                </a:endParaRPr>
              </a:p>
            </p:txBody>
          </p:sp>
          <p:sp>
            <p:nvSpPr>
              <p:cNvPr id="20" name="WordArt 7"/>
              <p:cNvSpPr>
                <a:spLocks noChangeArrowheads="1" noChangeShapeType="1" noTextEdit="1"/>
              </p:cNvSpPr>
              <p:nvPr/>
            </p:nvSpPr>
            <p:spPr bwMode="gray">
              <a:xfrm rot="3394332">
                <a:off x="3957638" y="2074625"/>
                <a:ext cx="2105025" cy="17716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2808676"/>
                  </a:avLst>
                </a:prstTxWarp>
              </a:bodyPr>
              <a:lstStyle/>
              <a:p>
                <a:pPr algn="ctr" defTabSz="1219012">
                  <a:defRPr/>
                </a:pPr>
                <a:r>
                  <a:rPr lang="zh-CN" altLang="en-US" sz="1600" kern="10" dirty="0">
                    <a:ln w="6350">
                      <a:noFill/>
                      <a:round/>
                      <a:headEnd/>
                      <a:tailEnd/>
                    </a:ln>
                    <a:solidFill>
                      <a:srgbClr val="FFFFFF"/>
                    </a:solidFill>
                    <a:cs typeface="+mn-ea"/>
                    <a:sym typeface="+mn-lt"/>
                  </a:rPr>
                  <a:t>单击此处添加文字</a:t>
                </a:r>
              </a:p>
            </p:txBody>
          </p:sp>
        </p:grpSp>
        <p:grpSp>
          <p:nvGrpSpPr>
            <p:cNvPr id="13" name="组合 1"/>
            <p:cNvGrpSpPr/>
            <p:nvPr/>
          </p:nvGrpSpPr>
          <p:grpSpPr>
            <a:xfrm>
              <a:off x="2963736" y="1349404"/>
              <a:ext cx="3307900" cy="3055491"/>
              <a:chOff x="2849700" y="1556687"/>
              <a:chExt cx="3764584" cy="3477329"/>
            </a:xfrm>
          </p:grpSpPr>
          <p:sp>
            <p:nvSpPr>
              <p:cNvPr id="17" name="AutoShape 6"/>
              <p:cNvSpPr>
                <a:spLocks noChangeArrowheads="1"/>
              </p:cNvSpPr>
              <p:nvPr/>
            </p:nvSpPr>
            <p:spPr bwMode="gray">
              <a:xfrm rot="12146960">
                <a:off x="2849700" y="1556687"/>
                <a:ext cx="3764584" cy="3477329"/>
              </a:xfrm>
              <a:custGeom>
                <a:avLst/>
                <a:gdLst>
                  <a:gd name="G0" fmla="+- 2978742 0 0"/>
                  <a:gd name="G1" fmla="+- -2534030 0 0"/>
                  <a:gd name="G2" fmla="+- 2978742 0 -2534030"/>
                  <a:gd name="G3" fmla="+- 10800 0 0"/>
                  <a:gd name="G4" fmla="+- 0 0 2978742"/>
                  <a:gd name="T0" fmla="*/ 360 256 1"/>
                  <a:gd name="T1" fmla="*/ 0 256 1"/>
                  <a:gd name="G5" fmla="+- G2 T0 T1"/>
                  <a:gd name="G6" fmla="?: G2 G2 G5"/>
                  <a:gd name="G7" fmla="+- 0 0 G6"/>
                  <a:gd name="G8" fmla="+- 7349 0 0"/>
                  <a:gd name="G9" fmla="+- 0 0 -2534030"/>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534030"/>
                  <a:gd name="G36" fmla="sin G34 -2534030"/>
                  <a:gd name="G37" fmla="+/ -2534030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81 w 21600"/>
                  <a:gd name="T5" fmla="*/ 11439 h 21600"/>
                  <a:gd name="T6" fmla="*/ 17885 w 21600"/>
                  <a:gd name="T7" fmla="*/ 5130 h 21600"/>
                  <a:gd name="T8" fmla="*/ 18136 w 21600"/>
                  <a:gd name="T9" fmla="*/ 11234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130"/>
                      <a:pt x="17580" y="7511"/>
                      <a:pt x="16538" y="6208"/>
                    </a:cubicBezTo>
                    <a:lnTo>
                      <a:pt x="19232" y="4052"/>
                    </a:lnTo>
                    <a:cubicBezTo>
                      <a:pt x="20765" y="5967"/>
                      <a:pt x="21600" y="8347"/>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1"/>
              </a:solidFill>
              <a:ln w="3175" cap="flat" cmpd="sng" algn="ctr">
                <a:solidFill>
                  <a:srgbClr val="EAEAEA"/>
                </a:solidFill>
                <a:prstDash val="solid"/>
              </a:ln>
              <a:effectLst/>
              <a:extLst/>
            </p:spPr>
            <p:txBody>
              <a:bodyPr anchor="ctr"/>
              <a:lstStyle/>
              <a:p>
                <a:pPr algn="ctr" defTabSz="1219012" fontAlgn="base">
                  <a:lnSpc>
                    <a:spcPct val="120000"/>
                  </a:lnSpc>
                  <a:spcBef>
                    <a:spcPct val="0"/>
                  </a:spcBef>
                  <a:spcAft>
                    <a:spcPct val="0"/>
                  </a:spcAft>
                  <a:defRPr/>
                </a:pPr>
                <a:endParaRPr lang="zh-CN" altLang="en-US" sz="1600" kern="0" dirty="0">
                  <a:solidFill>
                    <a:srgbClr val="4D4D4D"/>
                  </a:solidFill>
                  <a:cs typeface="+mn-ea"/>
                  <a:sym typeface="+mn-lt"/>
                </a:endParaRPr>
              </a:p>
            </p:txBody>
          </p:sp>
          <p:sp>
            <p:nvSpPr>
              <p:cNvPr id="18" name="WordArt 9"/>
              <p:cNvSpPr>
                <a:spLocks noChangeArrowheads="1" noChangeShapeType="1" noTextEdit="1"/>
              </p:cNvSpPr>
              <p:nvPr/>
            </p:nvSpPr>
            <p:spPr bwMode="gray">
              <a:xfrm rot="17984564">
                <a:off x="3069433" y="2134155"/>
                <a:ext cx="2105024" cy="1770063"/>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Up">
                  <a:avLst>
                    <a:gd name="adj" fmla="val 12807259"/>
                  </a:avLst>
                </a:prstTxWarp>
              </a:bodyPr>
              <a:lstStyle/>
              <a:p>
                <a:pPr algn="ctr" defTabSz="1219012">
                  <a:defRPr/>
                </a:pPr>
                <a:r>
                  <a:rPr lang="zh-CN" altLang="en-US" sz="1600" kern="10" dirty="0">
                    <a:ln w="6350">
                      <a:noFill/>
                      <a:round/>
                      <a:headEnd/>
                      <a:tailEnd/>
                    </a:ln>
                    <a:solidFill>
                      <a:prstClr val="white"/>
                    </a:solidFill>
                    <a:cs typeface="+mn-ea"/>
                    <a:sym typeface="+mn-lt"/>
                  </a:rPr>
                  <a:t>单击此处添加文字</a:t>
                </a:r>
              </a:p>
            </p:txBody>
          </p:sp>
        </p:grpSp>
        <p:grpSp>
          <p:nvGrpSpPr>
            <p:cNvPr id="14" name="组合 3"/>
            <p:cNvGrpSpPr/>
            <p:nvPr/>
          </p:nvGrpSpPr>
          <p:grpSpPr>
            <a:xfrm>
              <a:off x="2947988" y="1043444"/>
              <a:ext cx="3055491" cy="3307899"/>
              <a:chOff x="2831777" y="1208487"/>
              <a:chExt cx="3477329" cy="3764584"/>
            </a:xfrm>
          </p:grpSpPr>
          <p:sp>
            <p:nvSpPr>
              <p:cNvPr id="15" name="AutoShape 5"/>
              <p:cNvSpPr>
                <a:spLocks noChangeArrowheads="1"/>
              </p:cNvSpPr>
              <p:nvPr/>
            </p:nvSpPr>
            <p:spPr bwMode="gray">
              <a:xfrm rot="5078397">
                <a:off x="2688150" y="1352114"/>
                <a:ext cx="3764584" cy="3477329"/>
              </a:xfrm>
              <a:custGeom>
                <a:avLst/>
                <a:gdLst>
                  <a:gd name="G0" fmla="+- 2978742 0 0"/>
                  <a:gd name="G1" fmla="+- -2701274 0 0"/>
                  <a:gd name="G2" fmla="+- 2978742 0 -2701274"/>
                  <a:gd name="G3" fmla="+- 10800 0 0"/>
                  <a:gd name="G4" fmla="+- 0 0 2978742"/>
                  <a:gd name="T0" fmla="*/ 360 256 1"/>
                  <a:gd name="T1" fmla="*/ 0 256 1"/>
                  <a:gd name="G5" fmla="+- G2 T0 T1"/>
                  <a:gd name="G6" fmla="?: G2 G2 G5"/>
                  <a:gd name="G7" fmla="+- 0 0 G6"/>
                  <a:gd name="G8" fmla="+- 7349 0 0"/>
                  <a:gd name="G9" fmla="+- 0 0 -2701274"/>
                  <a:gd name="G10" fmla="+- 7349 0 2700"/>
                  <a:gd name="G11" fmla="cos G10 2978742"/>
                  <a:gd name="G12" fmla="sin G10 2978742"/>
                  <a:gd name="G13" fmla="cos 13500 2978742"/>
                  <a:gd name="G14" fmla="sin 13500 2978742"/>
                  <a:gd name="G15" fmla="+- G11 10800 0"/>
                  <a:gd name="G16" fmla="+- G12 10800 0"/>
                  <a:gd name="G17" fmla="+- G13 10800 0"/>
                  <a:gd name="G18" fmla="+- G14 10800 0"/>
                  <a:gd name="G19" fmla="*/ 7349 1 2"/>
                  <a:gd name="G20" fmla="+- G19 5400 0"/>
                  <a:gd name="G21" fmla="cos G20 2978742"/>
                  <a:gd name="G22" fmla="sin G20 2978742"/>
                  <a:gd name="G23" fmla="+- G21 10800 0"/>
                  <a:gd name="G24" fmla="+- G12 G23 G22"/>
                  <a:gd name="G25" fmla="+- G22 G23 G11"/>
                  <a:gd name="G26" fmla="cos 10800 2978742"/>
                  <a:gd name="G27" fmla="sin 10800 2978742"/>
                  <a:gd name="G28" fmla="cos 7349 2978742"/>
                  <a:gd name="G29" fmla="sin 7349 2978742"/>
                  <a:gd name="G30" fmla="+- G26 10800 0"/>
                  <a:gd name="G31" fmla="+- G27 10800 0"/>
                  <a:gd name="G32" fmla="+- G28 10800 0"/>
                  <a:gd name="G33" fmla="+- G29 10800 0"/>
                  <a:gd name="G34" fmla="+- G19 5400 0"/>
                  <a:gd name="G35" fmla="cos G34 -2701274"/>
                  <a:gd name="G36" fmla="sin G34 -2701274"/>
                  <a:gd name="G37" fmla="+/ -2701274 2978742 2"/>
                  <a:gd name="T2" fmla="*/ 180 256 1"/>
                  <a:gd name="T3" fmla="*/ 0 256 1"/>
                  <a:gd name="G38" fmla="+- G37 T2 T3"/>
                  <a:gd name="G39" fmla="?: G2 G37 G38"/>
                  <a:gd name="G40" fmla="cos 10800 G39"/>
                  <a:gd name="G41" fmla="sin 10800 G39"/>
                  <a:gd name="G42" fmla="cos 7349 G39"/>
                  <a:gd name="G43" fmla="sin 7349 G39"/>
                  <a:gd name="G44" fmla="+- G40 10800 0"/>
                  <a:gd name="G45" fmla="+- G41 10800 0"/>
                  <a:gd name="G46" fmla="+- G42 10800 0"/>
                  <a:gd name="G47" fmla="+- G43 10800 0"/>
                  <a:gd name="G48" fmla="+- G35 10800 0"/>
                  <a:gd name="G49" fmla="+- G36 10800 0"/>
                  <a:gd name="T4" fmla="*/ 21592 w 21600"/>
                  <a:gd name="T5" fmla="*/ 11198 h 21600"/>
                  <a:gd name="T6" fmla="*/ 17626 w 21600"/>
                  <a:gd name="T7" fmla="*/ 4820 h 21600"/>
                  <a:gd name="T8" fmla="*/ 18143 w 21600"/>
                  <a:gd name="T9" fmla="*/ 11071 h 21600"/>
                  <a:gd name="T10" fmla="*/ 20270 w 21600"/>
                  <a:gd name="T11" fmla="*/ 20420 h 21600"/>
                  <a:gd name="T12" fmla="*/ 14012 w 21600"/>
                  <a:gd name="T13" fmla="*/ 20372 h 21600"/>
                  <a:gd name="T14" fmla="*/ 14061 w 21600"/>
                  <a:gd name="T15" fmla="*/ 14113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5955" y="16037"/>
                    </a:moveTo>
                    <a:cubicBezTo>
                      <a:pt x="17358" y="14655"/>
                      <a:pt x="18149" y="12769"/>
                      <a:pt x="18149" y="10800"/>
                    </a:cubicBezTo>
                    <a:cubicBezTo>
                      <a:pt x="18149" y="9018"/>
                      <a:pt x="17501" y="7297"/>
                      <a:pt x="16327" y="5957"/>
                    </a:cubicBezTo>
                    <a:lnTo>
                      <a:pt x="18923" y="3683"/>
                    </a:lnTo>
                    <a:cubicBezTo>
                      <a:pt x="20648" y="5652"/>
                      <a:pt x="21600" y="8181"/>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3"/>
              </a:solidFill>
              <a:ln w="3175" cap="flat" cmpd="sng" algn="ctr">
                <a:solidFill>
                  <a:srgbClr val="2676FF">
                    <a:lumMod val="20000"/>
                    <a:lumOff val="80000"/>
                  </a:srgbClr>
                </a:solidFill>
                <a:prstDash val="solid"/>
              </a:ln>
              <a:effectLst/>
              <a:extLst/>
            </p:spPr>
            <p:txBody>
              <a:bodyPr lIns="0" rIns="0" anchor="ctr"/>
              <a:lstStyle/>
              <a:p>
                <a:pPr marL="243387" indent="-243387" defTabSz="1219012" fontAlgn="base">
                  <a:lnSpc>
                    <a:spcPct val="120000"/>
                  </a:lnSpc>
                  <a:spcBef>
                    <a:spcPts val="800"/>
                  </a:spcBef>
                  <a:spcAft>
                    <a:spcPts val="800"/>
                  </a:spcAft>
                  <a:buFont typeface="Arial" pitchFamily="34" charset="0"/>
                  <a:buChar char="•"/>
                  <a:defRPr/>
                </a:pPr>
                <a:endParaRPr lang="zh-CN" altLang="en-US" sz="1867" kern="0" dirty="0">
                  <a:solidFill>
                    <a:prstClr val="white"/>
                  </a:solidFill>
                  <a:cs typeface="+mn-ea"/>
                  <a:sym typeface="+mn-lt"/>
                </a:endParaRPr>
              </a:p>
            </p:txBody>
          </p:sp>
          <p:sp>
            <p:nvSpPr>
              <p:cNvPr id="16" name="WordArt 8"/>
              <p:cNvSpPr>
                <a:spLocks noChangeArrowheads="1" noChangeShapeType="1" noTextEdit="1"/>
              </p:cNvSpPr>
              <p:nvPr/>
            </p:nvSpPr>
            <p:spPr bwMode="gray">
              <a:xfrm rot="79672">
                <a:off x="3330576" y="2847737"/>
                <a:ext cx="2474912" cy="1771650"/>
              </a:xfrm>
              <a:prstGeom prst="rect">
                <a:avLst/>
              </a:prstGeom>
              <a:extLst>
                <a:ext uri="{AF507438-7753-43E0-B8FC-AC1667EBCBE1}">
                  <a14:hiddenEffects xmlns:a14="http://schemas.microsoft.com/office/drawing/2010/main">
                    <a:effectLst/>
                  </a14:hiddenEffects>
                </a:ext>
              </a:extLst>
            </p:spPr>
            <p:txBody>
              <a:bodyPr spcFirstLastPara="1" wrap="none" fromWordArt="1">
                <a:prstTxWarp prst="textArchDown">
                  <a:avLst>
                    <a:gd name="adj" fmla="val 2320405"/>
                  </a:avLst>
                </a:prstTxWarp>
              </a:bodyPr>
              <a:lstStyle/>
              <a:p>
                <a:pPr algn="ctr" defTabSz="1219012">
                  <a:defRPr/>
                </a:pPr>
                <a:r>
                  <a:rPr lang="zh-CN" altLang="en-US" sz="1600" kern="10" dirty="0">
                    <a:ln w="6350">
                      <a:noFill/>
                      <a:round/>
                      <a:headEnd/>
                      <a:tailEnd/>
                    </a:ln>
                    <a:solidFill>
                      <a:prstClr val="white"/>
                    </a:solidFill>
                    <a:cs typeface="+mn-ea"/>
                    <a:sym typeface="+mn-lt"/>
                  </a:rPr>
                  <a:t>单击此处添加文字</a:t>
                </a:r>
              </a:p>
            </p:txBody>
          </p:sp>
        </p:grpSp>
      </p:grpSp>
      <p:grpSp>
        <p:nvGrpSpPr>
          <p:cNvPr id="21" name="组合 20"/>
          <p:cNvGrpSpPr/>
          <p:nvPr/>
        </p:nvGrpSpPr>
        <p:grpSpPr>
          <a:xfrm>
            <a:off x="7149148" y="5110600"/>
            <a:ext cx="3459355" cy="1172651"/>
            <a:chOff x="5361860" y="3832949"/>
            <a:chExt cx="2594516" cy="879488"/>
          </a:xfrm>
        </p:grpSpPr>
        <p:sp>
          <p:nvSpPr>
            <p:cNvPr id="22" name="Line 18"/>
            <p:cNvSpPr>
              <a:spLocks noChangeShapeType="1"/>
            </p:cNvSpPr>
            <p:nvPr/>
          </p:nvSpPr>
          <p:spPr bwMode="auto">
            <a:xfrm flipH="1">
              <a:off x="5361860" y="4134087"/>
              <a:ext cx="2594516" cy="0"/>
            </a:xfrm>
            <a:prstGeom prst="line">
              <a:avLst/>
            </a:prstGeom>
            <a:noFill/>
            <a:ln w="19050">
              <a:solidFill>
                <a:schemeClr val="bg1">
                  <a:lumMod val="65000"/>
                </a:schemeClr>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012">
                <a:defRPr/>
              </a:pPr>
              <a:endParaRPr lang="zh-CN" altLang="en-US" sz="2400" kern="0" dirty="0">
                <a:solidFill>
                  <a:sysClr val="windowText" lastClr="000000"/>
                </a:solidFill>
                <a:cs typeface="+mn-ea"/>
                <a:sym typeface="+mn-lt"/>
              </a:endParaRPr>
            </a:p>
          </p:txBody>
        </p:sp>
        <p:sp>
          <p:nvSpPr>
            <p:cNvPr id="23" name="TextBox 22"/>
            <p:cNvSpPr txBox="1">
              <a:spLocks noChangeArrowheads="1"/>
            </p:cNvSpPr>
            <p:nvPr/>
          </p:nvSpPr>
          <p:spPr bwMode="auto">
            <a:xfrm>
              <a:off x="6437792" y="3832949"/>
              <a:ext cx="151858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21920" tIns="60960" rIns="121920" bIns="60960" numCol="1" anchor="t" anchorCtr="0" compatLnSpc="1">
              <a:prstTxWarp prst="textNoShape">
                <a:avLst/>
              </a:prstTxWarp>
              <a:spAutoFit/>
            </a:bodyPr>
            <a:lstStyle/>
            <a:p>
              <a:pPr algn="r" defTabSz="1219012" fontAlgn="base">
                <a:spcBef>
                  <a:spcPct val="0"/>
                </a:spcBef>
                <a:spcAft>
                  <a:spcPct val="0"/>
                </a:spcAft>
                <a:defRPr/>
              </a:pPr>
              <a:r>
                <a:rPr lang="zh-CN" altLang="en-US" sz="1600" kern="0" dirty="0">
                  <a:solidFill>
                    <a:prstClr val="black">
                      <a:lumMod val="65000"/>
                      <a:lumOff val="35000"/>
                    </a:prstClr>
                  </a:solidFill>
                  <a:cs typeface="+mn-ea"/>
                  <a:sym typeface="+mn-lt"/>
                </a:rPr>
                <a:t>标题文本</a:t>
              </a:r>
              <a:endParaRPr lang="zh-CN" altLang="en-US" sz="2400" kern="0" dirty="0">
                <a:solidFill>
                  <a:prstClr val="black">
                    <a:lumMod val="65000"/>
                    <a:lumOff val="35000"/>
                  </a:prstClr>
                </a:solidFill>
                <a:cs typeface="+mn-ea"/>
                <a:sym typeface="+mn-lt"/>
              </a:endParaRPr>
            </a:p>
          </p:txBody>
        </p:sp>
        <p:sp>
          <p:nvSpPr>
            <p:cNvPr id="24" name="TextBox 23"/>
            <p:cNvSpPr txBox="1"/>
            <p:nvPr/>
          </p:nvSpPr>
          <p:spPr bwMode="auto">
            <a:xfrm>
              <a:off x="5500408" y="4158583"/>
              <a:ext cx="2455968" cy="553854"/>
            </a:xfrm>
            <a:prstGeom prst="rect">
              <a:avLst/>
            </a:prstGeom>
            <a:noFill/>
          </p:spPr>
          <p:txBody>
            <a:bodyPr vert="horz" wrap="square" lIns="121920" tIns="60960" rIns="121920" bIns="60960" numCol="1" anchor="t" anchorCtr="0" compatLnSpc="1">
              <a:prstTxWarp prst="textNoShape">
                <a:avLst/>
              </a:prstTxWarp>
              <a:spAutoFit/>
            </a:bodyPr>
            <a:lstStyle/>
            <a:p>
              <a:pPr algn="just" defTabSz="1219012">
                <a:defRPr/>
              </a:pPr>
              <a:r>
                <a:rPr lang="zh-CN" altLang="en-US" sz="1333" dirty="0">
                  <a:solidFill>
                    <a:prstClr val="black">
                      <a:lumMod val="65000"/>
                      <a:lumOff val="35000"/>
                    </a:prstClr>
                  </a:solidFill>
                  <a:cs typeface="+mn-ea"/>
                  <a:sym typeface="+mn-lt"/>
                </a:rPr>
                <a:t>单击此处添加文字阐述，添加简短问题说明文字，具体说明文字在此处添加此处。</a:t>
              </a:r>
              <a:endParaRPr lang="en-US" altLang="zh-CN" sz="1333" dirty="0">
                <a:solidFill>
                  <a:prstClr val="black">
                    <a:lumMod val="65000"/>
                    <a:lumOff val="35000"/>
                  </a:prstClr>
                </a:solidFill>
                <a:cs typeface="+mn-ea"/>
                <a:sym typeface="+mn-lt"/>
              </a:endParaRPr>
            </a:p>
          </p:txBody>
        </p:sp>
      </p:grpSp>
      <p:sp>
        <p:nvSpPr>
          <p:cNvPr id="26" name="TextBox 25"/>
          <p:cNvSpPr txBox="1"/>
          <p:nvPr/>
        </p:nvSpPr>
        <p:spPr>
          <a:xfrm>
            <a:off x="138099" y="4761753"/>
            <a:ext cx="1224136"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en-US" altLang="zh-CN" sz="100" b="0" i="0" u="none" strike="noStrike" kern="0" cap="none" spc="0" normalizeH="0" baseline="0" noProof="0" dirty="0" smtClean="0">
                <a:ln>
                  <a:noFill/>
                </a:ln>
                <a:solidFill>
                  <a:schemeClr val="bg1"/>
                </a:solidFill>
                <a:effectLst/>
                <a:uLnTx/>
                <a:uFillTx/>
              </a:rPr>
              <a:t>PPT</a:t>
            </a:r>
            <a:r>
              <a:rPr kumimoji="0" lang="zh-CN" altLang="en-US" sz="100" b="0" i="0" u="none" strike="noStrike" kern="0" cap="none" spc="0" normalizeH="0" baseline="0" noProof="0" dirty="0" smtClean="0">
                <a:ln>
                  <a:noFill/>
                </a:ln>
                <a:solidFill>
                  <a:schemeClr val="bg1"/>
                </a:solidFill>
                <a:effectLst/>
                <a:uLnTx/>
                <a:uFillTx/>
              </a:rPr>
              <a:t>下载 </a:t>
            </a:r>
            <a:r>
              <a:rPr kumimoji="0" lang="en-US" altLang="zh-CN" sz="100" b="0" i="0" u="none" strike="noStrike" kern="0" cap="none" spc="0" normalizeH="0" baseline="0" noProof="0" dirty="0" smtClean="0">
                <a:ln>
                  <a:noFill/>
                </a:ln>
                <a:solidFill>
                  <a:schemeClr val="bg1"/>
                </a:solidFill>
                <a:effectLst/>
                <a:uLnTx/>
                <a:uFillTx/>
              </a:rPr>
              <a:t>http://</a:t>
            </a:r>
            <a:r>
              <a:rPr kumimoji="0" lang="en-US" altLang="zh-CN" sz="100" b="0" i="0" u="none" strike="noStrike" kern="0" cap="none" spc="0" normalizeH="0" baseline="0" noProof="0" dirty="0" smtClean="0">
                <a:ln>
                  <a:noFill/>
                </a:ln>
                <a:solidFill>
                  <a:schemeClr val="bg1"/>
                </a:solidFill>
                <a:effectLst/>
                <a:uLnTx/>
                <a:uFillTx/>
              </a:rPr>
              <a:t>www.ypppt.com/xiazai</a:t>
            </a:r>
            <a:r>
              <a:rPr kumimoji="0" lang="en-US" altLang="zh-CN" sz="100" b="0" i="0" u="none" strike="noStrike" kern="0" cap="none" spc="0" normalizeH="0" baseline="0" noProof="0" dirty="0" smtClean="0">
                <a:ln>
                  <a:noFill/>
                </a:ln>
                <a:solidFill>
                  <a:schemeClr val="bg1"/>
                </a:solidFill>
                <a:effectLst/>
                <a:uLnTx/>
                <a:uFillTx/>
              </a:rPr>
              <a:t>/</a:t>
            </a:r>
          </a:p>
        </p:txBody>
      </p:sp>
    </p:spTree>
    <p:extLst>
      <p:ext uri="{BB962C8B-B14F-4D97-AF65-F5344CB8AC3E}">
        <p14:creationId xmlns:p14="http://schemas.microsoft.com/office/powerpoint/2010/main" val="13656625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2000"/>
                                        <p:tgtEl>
                                          <p:spTgt spid="10"/>
                                        </p:tgtEl>
                                      </p:cBhvr>
                                    </p:animEffect>
                                  </p:childTnLst>
                                </p:cTn>
                              </p:par>
                            </p:childTnLst>
                          </p:cTn>
                        </p:par>
                        <p:par>
                          <p:cTn id="8" fill="hold">
                            <p:stCondLst>
                              <p:cond delay="2000"/>
                            </p:stCondLst>
                            <p:childTnLst>
                              <p:par>
                                <p:cTn id="9" presetID="2" presetClass="entr" presetSubtype="8"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par>
                          <p:cTn id="13" fill="hold">
                            <p:stCondLst>
                              <p:cond delay="2500"/>
                            </p:stCondLst>
                            <p:childTnLst>
                              <p:par>
                                <p:cTn id="14" presetID="2" presetClass="entr" presetSubtype="2" fill="hold" nodeType="after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additive="base">
                                        <p:cTn id="16" dur="500" fill="hold"/>
                                        <p:tgtEl>
                                          <p:spTgt spid="2"/>
                                        </p:tgtEl>
                                        <p:attrNameLst>
                                          <p:attrName>ppt_x</p:attrName>
                                        </p:attrNameLst>
                                      </p:cBhvr>
                                      <p:tavLst>
                                        <p:tav tm="0">
                                          <p:val>
                                            <p:strVal val="1+#ppt_w/2"/>
                                          </p:val>
                                        </p:tav>
                                        <p:tav tm="100000">
                                          <p:val>
                                            <p:strVal val="#ppt_x"/>
                                          </p:val>
                                        </p:tav>
                                      </p:tavLst>
                                    </p:anim>
                                    <p:anim calcmode="lin" valueType="num">
                                      <p:cBhvr additive="base">
                                        <p:cTn id="17" dur="500" fill="hold"/>
                                        <p:tgtEl>
                                          <p:spTgt spid="2"/>
                                        </p:tgtEl>
                                        <p:attrNameLst>
                                          <p:attrName>ppt_y</p:attrName>
                                        </p:attrNameLst>
                                      </p:cBhvr>
                                      <p:tavLst>
                                        <p:tav tm="0">
                                          <p:val>
                                            <p:strVal val="#ppt_y"/>
                                          </p:val>
                                        </p:tav>
                                        <p:tav tm="100000">
                                          <p:val>
                                            <p:strVal val="#ppt_y"/>
                                          </p:val>
                                        </p:tav>
                                      </p:tavLst>
                                    </p:anim>
                                  </p:childTnLst>
                                </p:cTn>
                              </p:par>
                            </p:childTnLst>
                          </p:cTn>
                        </p:par>
                        <p:par>
                          <p:cTn id="18" fill="hold">
                            <p:stCondLst>
                              <p:cond delay="3000"/>
                            </p:stCondLst>
                            <p:childTnLst>
                              <p:par>
                                <p:cTn id="19" presetID="2" presetClass="entr" presetSubtype="2" fill="hold" nodeType="after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1+#ppt_w/2"/>
                                          </p:val>
                                        </p:tav>
                                        <p:tav tm="100000">
                                          <p:val>
                                            <p:strVal val="#ppt_x"/>
                                          </p:val>
                                        </p:tav>
                                      </p:tavLst>
                                    </p:anim>
                                    <p:anim calcmode="lin" valueType="num">
                                      <p:cBhvr additive="base">
                                        <p:cTn id="22"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a:spLocks noChangeArrowheads="1"/>
          </p:cNvSpPr>
          <p:nvPr/>
        </p:nvSpPr>
        <p:spPr bwMode="gray">
          <a:xfrm>
            <a:off x="6466832" y="1935637"/>
            <a:ext cx="3970337" cy="3727449"/>
          </a:xfrm>
          <a:prstGeom prst="roundRect">
            <a:avLst>
              <a:gd name="adj" fmla="val 2259"/>
            </a:avLst>
          </a:prstGeom>
          <a:solidFill>
            <a:srgbClr val="E2E9E9"/>
          </a:solidFill>
          <a:ln w="3175" cap="flat" cmpd="sng" algn="ctr">
            <a:solidFill>
              <a:srgbClr val="D7D7D7"/>
            </a:solidFill>
            <a:prstDash val="solid"/>
          </a:ln>
          <a:effectLst/>
          <a:extLst/>
        </p:spPr>
        <p:txBody>
          <a:bodyPr lIns="179983" tIns="60953" rIns="121908" bIns="60953" anchor="ctr"/>
          <a:lstStyle/>
          <a:p>
            <a:pPr defTabSz="1219012">
              <a:lnSpc>
                <a:spcPct val="150000"/>
              </a:lnSpc>
              <a:defRPr/>
            </a:pPr>
            <a:endParaRPr lang="zh-CN" altLang="en-US" sz="1200" kern="0" dirty="0">
              <a:solidFill>
                <a:prstClr val="white"/>
              </a:solidFill>
              <a:cs typeface="+mn-ea"/>
              <a:sym typeface="+mn-lt"/>
            </a:endParaRPr>
          </a:p>
        </p:txBody>
      </p:sp>
      <p:grpSp>
        <p:nvGrpSpPr>
          <p:cNvPr id="3" name="组合 2"/>
          <p:cNvGrpSpPr/>
          <p:nvPr/>
        </p:nvGrpSpPr>
        <p:grpSpPr>
          <a:xfrm>
            <a:off x="3183181" y="3049361"/>
            <a:ext cx="1987364" cy="1537401"/>
            <a:chOff x="2387385" y="2287019"/>
            <a:chExt cx="1490523" cy="1153051"/>
          </a:xfrm>
        </p:grpSpPr>
        <p:cxnSp>
          <p:nvCxnSpPr>
            <p:cNvPr id="4" name="AutoShape 11"/>
            <p:cNvCxnSpPr>
              <a:cxnSpLocks noChangeShapeType="1"/>
              <a:stCxn id="13" idx="0"/>
            </p:cNvCxnSpPr>
            <p:nvPr/>
          </p:nvCxnSpPr>
          <p:spPr bwMode="gray">
            <a:xfrm flipH="1" flipV="1">
              <a:off x="3164198" y="3086454"/>
              <a:ext cx="7144" cy="353616"/>
            </a:xfrm>
            <a:prstGeom prst="straightConnector1">
              <a:avLst/>
            </a:prstGeom>
            <a:noFill/>
            <a:ln w="9525">
              <a:solidFill>
                <a:srgbClr val="2B2E30"/>
              </a:solidFill>
              <a:round/>
              <a:headEnd/>
              <a:tailEnd/>
            </a:ln>
            <a:extLst>
              <a:ext uri="{909E8E84-426E-40DD-AFC4-6F175D3DCCD1}">
                <a14:hiddenFill xmlns:a14="http://schemas.microsoft.com/office/drawing/2010/main">
                  <a:noFill/>
                </a14:hiddenFill>
              </a:ext>
            </a:extLst>
          </p:spPr>
        </p:cxnSp>
        <p:cxnSp>
          <p:nvCxnSpPr>
            <p:cNvPr id="5" name="AutoShape 12"/>
            <p:cNvCxnSpPr>
              <a:cxnSpLocks noChangeShapeType="1"/>
              <a:stCxn id="16" idx="3"/>
            </p:cNvCxnSpPr>
            <p:nvPr/>
          </p:nvCxnSpPr>
          <p:spPr bwMode="gray">
            <a:xfrm flipH="1">
              <a:off x="3569011" y="2287019"/>
              <a:ext cx="308897" cy="96967"/>
            </a:xfrm>
            <a:prstGeom prst="straightConnector1">
              <a:avLst/>
            </a:prstGeom>
            <a:noFill/>
            <a:ln w="9525">
              <a:solidFill>
                <a:srgbClr val="2B2E30"/>
              </a:solidFill>
              <a:round/>
              <a:headEnd/>
              <a:tailEnd/>
            </a:ln>
            <a:extLst>
              <a:ext uri="{909E8E84-426E-40DD-AFC4-6F175D3DCCD1}">
                <a14:hiddenFill xmlns:a14="http://schemas.microsoft.com/office/drawing/2010/main">
                  <a:noFill/>
                </a14:hiddenFill>
              </a:ext>
            </a:extLst>
          </p:spPr>
        </p:cxnSp>
        <p:cxnSp>
          <p:nvCxnSpPr>
            <p:cNvPr id="6" name="AutoShape 13"/>
            <p:cNvCxnSpPr>
              <a:cxnSpLocks noChangeShapeType="1"/>
              <a:stCxn id="15" idx="5"/>
            </p:cNvCxnSpPr>
            <p:nvPr/>
          </p:nvCxnSpPr>
          <p:spPr bwMode="gray">
            <a:xfrm>
              <a:off x="2387385" y="2287019"/>
              <a:ext cx="372001" cy="96967"/>
            </a:xfrm>
            <a:prstGeom prst="straightConnector1">
              <a:avLst/>
            </a:prstGeom>
            <a:noFill/>
            <a:ln w="9525">
              <a:solidFill>
                <a:srgbClr val="2B2E30"/>
              </a:solidFill>
              <a:round/>
              <a:headEnd/>
              <a:tailEnd/>
            </a:ln>
            <a:extLst>
              <a:ext uri="{909E8E84-426E-40DD-AFC4-6F175D3DCCD1}">
                <a14:hiddenFill xmlns:a14="http://schemas.microsoft.com/office/drawing/2010/main">
                  <a:noFill/>
                </a14:hiddenFill>
              </a:ext>
            </a:extLst>
          </p:spPr>
        </p:cxnSp>
      </p:grpSp>
      <p:sp>
        <p:nvSpPr>
          <p:cNvPr id="7" name="AutoShape 22"/>
          <p:cNvSpPr>
            <a:spLocks noChangeArrowheads="1"/>
          </p:cNvSpPr>
          <p:nvPr/>
        </p:nvSpPr>
        <p:spPr bwMode="gray">
          <a:xfrm>
            <a:off x="6608119" y="1657825"/>
            <a:ext cx="3686175" cy="501649"/>
          </a:xfrm>
          <a:prstGeom prst="roundRect">
            <a:avLst>
              <a:gd name="adj" fmla="val 0"/>
            </a:avLst>
          </a:prstGeom>
          <a:solidFill>
            <a:schemeClr val="accent1"/>
          </a:solidFill>
          <a:ln w="3175" cap="flat" cmpd="sng" algn="ctr">
            <a:solidFill>
              <a:srgbClr val="D7D7D7"/>
            </a:solidFill>
            <a:prstDash val="solid"/>
          </a:ln>
          <a:effectLst/>
        </p:spPr>
        <p:txBody>
          <a:bodyPr lIns="121908" tIns="60953" rIns="121908" bIns="60953" anchor="ctr"/>
          <a:lstStyle/>
          <a:p>
            <a:pPr algn="ctr" defTabSz="1219012">
              <a:lnSpc>
                <a:spcPct val="120000"/>
              </a:lnSpc>
              <a:defRPr/>
            </a:pPr>
            <a:r>
              <a:rPr lang="zh-CN" altLang="en-US" sz="1600" b="1" kern="0" dirty="0">
                <a:solidFill>
                  <a:srgbClr val="FFFFFF"/>
                </a:solidFill>
                <a:cs typeface="+mn-ea"/>
                <a:sym typeface="+mn-lt"/>
              </a:rPr>
              <a:t>单击此处添加文本</a:t>
            </a:r>
          </a:p>
        </p:txBody>
      </p:sp>
      <p:sp>
        <p:nvSpPr>
          <p:cNvPr id="8" name="Oval 16"/>
          <p:cNvSpPr>
            <a:spLocks noChangeArrowheads="1"/>
          </p:cNvSpPr>
          <p:nvPr/>
        </p:nvSpPr>
        <p:spPr bwMode="gray">
          <a:xfrm>
            <a:off x="3462239" y="2692624"/>
            <a:ext cx="1472355" cy="1440160"/>
          </a:xfrm>
          <a:prstGeom prst="ellipse">
            <a:avLst/>
          </a:prstGeom>
          <a:solidFill>
            <a:schemeClr val="accent1"/>
          </a:solidFill>
          <a:ln w="38100" algn="ctr">
            <a:noFill/>
            <a:round/>
            <a:headEnd/>
            <a:tailEnd/>
          </a:ln>
          <a:effectLst/>
        </p:spPr>
        <p:txBody>
          <a:bodyPr wrap="none" lIns="121908" tIns="60953" rIns="121908" bIns="60953" anchor="ctr"/>
          <a:lstStyle/>
          <a:p>
            <a:pPr algn="ctr" defTabSz="1219012">
              <a:defRPr/>
            </a:pPr>
            <a:r>
              <a:rPr lang="zh-CN" altLang="en-US" sz="2400" b="1" kern="0" dirty="0">
                <a:solidFill>
                  <a:srgbClr val="FFFFFF"/>
                </a:solidFill>
                <a:cs typeface="+mn-ea"/>
                <a:sym typeface="+mn-lt"/>
              </a:rPr>
              <a:t>标题</a:t>
            </a:r>
          </a:p>
        </p:txBody>
      </p:sp>
      <p:grpSp>
        <p:nvGrpSpPr>
          <p:cNvPr id="9" name="组合 10"/>
          <p:cNvGrpSpPr/>
          <p:nvPr/>
        </p:nvGrpSpPr>
        <p:grpSpPr>
          <a:xfrm>
            <a:off x="2207569" y="1484786"/>
            <a:ext cx="3938588" cy="4244975"/>
            <a:chOff x="1655676" y="1113589"/>
            <a:chExt cx="2953941" cy="3183731"/>
          </a:xfrm>
        </p:grpSpPr>
        <p:grpSp>
          <p:nvGrpSpPr>
            <p:cNvPr id="10" name="组合 11"/>
            <p:cNvGrpSpPr/>
            <p:nvPr/>
          </p:nvGrpSpPr>
          <p:grpSpPr>
            <a:xfrm>
              <a:off x="1655676" y="1113589"/>
              <a:ext cx="2953941" cy="2772965"/>
              <a:chOff x="1655676" y="1113589"/>
              <a:chExt cx="2953941" cy="2772965"/>
            </a:xfrm>
          </p:grpSpPr>
          <p:sp>
            <p:nvSpPr>
              <p:cNvPr id="14" name="Oval 4"/>
              <p:cNvSpPr>
                <a:spLocks noChangeArrowheads="1"/>
              </p:cNvSpPr>
              <p:nvPr/>
            </p:nvSpPr>
            <p:spPr bwMode="gray">
              <a:xfrm>
                <a:off x="1890230" y="1369573"/>
                <a:ext cx="2516981" cy="2516981"/>
              </a:xfrm>
              <a:prstGeom prst="ellipse">
                <a:avLst/>
              </a:prstGeom>
              <a:noFill/>
              <a:ln w="12700" algn="ctr">
                <a:solidFill>
                  <a:srgbClr val="2B2E3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p>
                <a:pPr defTabSz="1219012">
                  <a:defRPr/>
                </a:pPr>
                <a:endParaRPr lang="zh-CN" altLang="en-US" sz="2400" kern="0" dirty="0">
                  <a:solidFill>
                    <a:sysClr val="windowText" lastClr="000000"/>
                  </a:solidFill>
                  <a:cs typeface="+mn-ea"/>
                  <a:sym typeface="+mn-lt"/>
                </a:endParaRPr>
              </a:p>
            </p:txBody>
          </p:sp>
          <p:sp>
            <p:nvSpPr>
              <p:cNvPr id="15" name="Oval 5"/>
              <p:cNvSpPr>
                <a:spLocks noChangeArrowheads="1"/>
              </p:cNvSpPr>
              <p:nvPr/>
            </p:nvSpPr>
            <p:spPr bwMode="gray">
              <a:xfrm>
                <a:off x="1655676" y="1555310"/>
                <a:ext cx="857250" cy="857250"/>
              </a:xfrm>
              <a:prstGeom prst="ellipse">
                <a:avLst/>
              </a:prstGeom>
              <a:solidFill>
                <a:schemeClr val="accent4"/>
              </a:solidFill>
              <a:ln w="38100" algn="ctr">
                <a:noFill/>
                <a:round/>
                <a:headEnd/>
                <a:tailEnd/>
              </a:ln>
              <a:effectLst/>
            </p:spPr>
            <p:txBody>
              <a:bodyPr wrap="square" anchor="ctr"/>
              <a:lstStyle/>
              <a:p>
                <a:pPr algn="ctr" defTabSz="1219012">
                  <a:defRPr/>
                </a:pPr>
                <a:r>
                  <a:rPr lang="zh-CN" altLang="en-US" sz="1200" kern="0" dirty="0">
                    <a:solidFill>
                      <a:srgbClr val="FFFFFF"/>
                    </a:solidFill>
                    <a:cs typeface="+mn-ea"/>
                    <a:sym typeface="+mn-lt"/>
                  </a:rPr>
                  <a:t>添加文本</a:t>
                </a:r>
                <a:r>
                  <a:rPr lang="en-US" altLang="zh-CN" sz="1200" kern="0" dirty="0">
                    <a:solidFill>
                      <a:srgbClr val="FFFFFF"/>
                    </a:solidFill>
                    <a:cs typeface="+mn-ea"/>
                    <a:sym typeface="+mn-lt"/>
                  </a:rPr>
                  <a:t>3</a:t>
                </a:r>
                <a:endParaRPr lang="zh-CN" altLang="en-US" sz="1200" kern="0" dirty="0">
                  <a:solidFill>
                    <a:srgbClr val="FFFFFF"/>
                  </a:solidFill>
                  <a:cs typeface="+mn-ea"/>
                  <a:sym typeface="+mn-lt"/>
                </a:endParaRPr>
              </a:p>
            </p:txBody>
          </p:sp>
          <p:sp>
            <p:nvSpPr>
              <p:cNvPr id="16" name="Oval 6"/>
              <p:cNvSpPr>
                <a:spLocks noChangeArrowheads="1"/>
              </p:cNvSpPr>
              <p:nvPr/>
            </p:nvSpPr>
            <p:spPr bwMode="gray">
              <a:xfrm>
                <a:off x="3752367" y="1555310"/>
                <a:ext cx="857250" cy="857250"/>
              </a:xfrm>
              <a:prstGeom prst="ellipse">
                <a:avLst/>
              </a:prstGeom>
              <a:solidFill>
                <a:schemeClr val="accent3"/>
              </a:solidFill>
              <a:ln w="38100" algn="ctr">
                <a:noFill/>
                <a:round/>
                <a:headEnd/>
                <a:tailEnd/>
              </a:ln>
              <a:effectLst/>
            </p:spPr>
            <p:txBody>
              <a:bodyPr wrap="square" anchor="ctr"/>
              <a:lstStyle/>
              <a:p>
                <a:pPr algn="ctr" defTabSz="1219012"/>
                <a:r>
                  <a:rPr lang="zh-CN" altLang="en-US" sz="1333" kern="0" dirty="0">
                    <a:solidFill>
                      <a:srgbClr val="FFFFFF"/>
                    </a:solidFill>
                    <a:cs typeface="+mn-ea"/>
                    <a:sym typeface="+mn-lt"/>
                  </a:rPr>
                  <a:t>添加文本</a:t>
                </a:r>
                <a:r>
                  <a:rPr lang="en-US" altLang="zh-CN" sz="1333" kern="0" dirty="0">
                    <a:solidFill>
                      <a:srgbClr val="FFFFFF"/>
                    </a:solidFill>
                    <a:cs typeface="+mn-ea"/>
                    <a:sym typeface="+mn-lt"/>
                  </a:rPr>
                  <a:t>1</a:t>
                </a:r>
                <a:endParaRPr lang="zh-CN" altLang="en-US" sz="1333" kern="0" dirty="0">
                  <a:solidFill>
                    <a:srgbClr val="FFFFFF"/>
                  </a:solidFill>
                  <a:cs typeface="+mn-ea"/>
                  <a:sym typeface="+mn-lt"/>
                </a:endParaRPr>
              </a:p>
            </p:txBody>
          </p:sp>
          <p:sp>
            <p:nvSpPr>
              <p:cNvPr id="17" name="Oval 8"/>
              <p:cNvSpPr>
                <a:spLocks noChangeArrowheads="1"/>
              </p:cNvSpPr>
              <p:nvPr/>
            </p:nvSpPr>
            <p:spPr bwMode="gray">
              <a:xfrm>
                <a:off x="2842730" y="1113589"/>
                <a:ext cx="583406" cy="583406"/>
              </a:xfrm>
              <a:prstGeom prst="ellipse">
                <a:avLst/>
              </a:prstGeom>
              <a:solidFill>
                <a:schemeClr val="accent2"/>
              </a:solidFill>
              <a:ln w="38100" algn="ctr">
                <a:noFill/>
                <a:round/>
                <a:headEnd/>
                <a:tailEnd/>
              </a:ln>
              <a:effectLst/>
            </p:spPr>
            <p:txBody>
              <a:bodyPr wrap="none" anchor="ctr"/>
              <a:lstStyle/>
              <a:p>
                <a:pPr algn="ctr" defTabSz="1219012">
                  <a:defRPr/>
                </a:pPr>
                <a:r>
                  <a:rPr lang="zh-CN" altLang="en-US" sz="1200" kern="0" dirty="0">
                    <a:solidFill>
                      <a:srgbClr val="FFFFFF"/>
                    </a:solidFill>
                    <a:cs typeface="+mn-ea"/>
                    <a:sym typeface="+mn-lt"/>
                  </a:rPr>
                  <a:t>文本</a:t>
                </a:r>
                <a:r>
                  <a:rPr lang="en-US" altLang="zh-CN" sz="1200" kern="0" dirty="0">
                    <a:solidFill>
                      <a:srgbClr val="FFFFFF"/>
                    </a:solidFill>
                    <a:cs typeface="+mn-ea"/>
                    <a:sym typeface="+mn-lt"/>
                  </a:rPr>
                  <a:t>1</a:t>
                </a:r>
                <a:endParaRPr lang="zh-CN" altLang="en-US" sz="1200" kern="0" dirty="0">
                  <a:solidFill>
                    <a:srgbClr val="FFFFFF"/>
                  </a:solidFill>
                  <a:cs typeface="+mn-ea"/>
                  <a:sym typeface="+mn-lt"/>
                </a:endParaRPr>
              </a:p>
            </p:txBody>
          </p:sp>
          <p:sp>
            <p:nvSpPr>
              <p:cNvPr id="18" name="Oval 9"/>
              <p:cNvSpPr>
                <a:spLocks noChangeArrowheads="1"/>
              </p:cNvSpPr>
              <p:nvPr/>
            </p:nvSpPr>
            <p:spPr bwMode="gray">
              <a:xfrm>
                <a:off x="3935723" y="2892383"/>
                <a:ext cx="583406" cy="583406"/>
              </a:xfrm>
              <a:prstGeom prst="ellipse">
                <a:avLst/>
              </a:prstGeom>
              <a:solidFill>
                <a:schemeClr val="accent4"/>
              </a:solidFill>
              <a:ln w="38100" algn="ctr">
                <a:noFill/>
                <a:round/>
                <a:headEnd/>
                <a:tailEnd/>
              </a:ln>
              <a:effectLst/>
            </p:spPr>
            <p:txBody>
              <a:bodyPr wrap="none" anchor="ctr"/>
              <a:lstStyle/>
              <a:p>
                <a:pPr algn="ctr" defTabSz="1219012"/>
                <a:r>
                  <a:rPr lang="zh-CN" altLang="en-US" sz="1200" kern="0" dirty="0">
                    <a:solidFill>
                      <a:srgbClr val="FFFFFF"/>
                    </a:solidFill>
                    <a:cs typeface="+mn-ea"/>
                    <a:sym typeface="+mn-lt"/>
                  </a:rPr>
                  <a:t>文本</a:t>
                </a:r>
                <a:r>
                  <a:rPr lang="en-US" altLang="zh-CN" sz="1200" kern="0" dirty="0">
                    <a:solidFill>
                      <a:srgbClr val="FFFFFF"/>
                    </a:solidFill>
                    <a:cs typeface="+mn-ea"/>
                    <a:sym typeface="+mn-lt"/>
                  </a:rPr>
                  <a:t>2</a:t>
                </a:r>
                <a:endParaRPr lang="zh-CN" altLang="en-US" sz="1200" kern="0" dirty="0">
                  <a:solidFill>
                    <a:srgbClr val="FFFFFF"/>
                  </a:solidFill>
                  <a:cs typeface="+mn-ea"/>
                  <a:sym typeface="+mn-lt"/>
                </a:endParaRPr>
              </a:p>
            </p:txBody>
          </p:sp>
          <p:sp>
            <p:nvSpPr>
              <p:cNvPr id="19" name="Oval 10"/>
              <p:cNvSpPr>
                <a:spLocks noChangeArrowheads="1"/>
              </p:cNvSpPr>
              <p:nvPr/>
            </p:nvSpPr>
            <p:spPr bwMode="gray">
              <a:xfrm>
                <a:off x="1743782" y="2920958"/>
                <a:ext cx="583406" cy="583406"/>
              </a:xfrm>
              <a:prstGeom prst="ellipse">
                <a:avLst/>
              </a:prstGeom>
              <a:solidFill>
                <a:schemeClr val="accent3"/>
              </a:solidFill>
              <a:ln w="38100" algn="ctr">
                <a:noFill/>
                <a:round/>
                <a:headEnd/>
                <a:tailEnd/>
              </a:ln>
              <a:effectLst/>
            </p:spPr>
            <p:txBody>
              <a:bodyPr wrap="none" anchor="ctr"/>
              <a:lstStyle/>
              <a:p>
                <a:pPr algn="ctr" defTabSz="1219012"/>
                <a:r>
                  <a:rPr lang="zh-CN" altLang="en-US" sz="1200" kern="0" dirty="0">
                    <a:solidFill>
                      <a:srgbClr val="FFFFFF"/>
                    </a:solidFill>
                    <a:cs typeface="+mn-ea"/>
                    <a:sym typeface="+mn-lt"/>
                  </a:rPr>
                  <a:t>文本</a:t>
                </a:r>
                <a:r>
                  <a:rPr lang="en-US" altLang="zh-CN" sz="1200" kern="0" dirty="0">
                    <a:solidFill>
                      <a:srgbClr val="FFFFFF"/>
                    </a:solidFill>
                    <a:cs typeface="+mn-ea"/>
                    <a:sym typeface="+mn-lt"/>
                  </a:rPr>
                  <a:t>3</a:t>
                </a:r>
                <a:endParaRPr lang="zh-CN" altLang="en-US" sz="1200" kern="0" dirty="0">
                  <a:solidFill>
                    <a:srgbClr val="FFFFFF"/>
                  </a:solidFill>
                  <a:cs typeface="+mn-ea"/>
                  <a:sym typeface="+mn-lt"/>
                </a:endParaRPr>
              </a:p>
            </p:txBody>
          </p:sp>
        </p:grpSp>
        <p:sp>
          <p:nvSpPr>
            <p:cNvPr id="13" name="Oval 7"/>
            <p:cNvSpPr>
              <a:spLocks noChangeArrowheads="1"/>
            </p:cNvSpPr>
            <p:nvPr/>
          </p:nvSpPr>
          <p:spPr bwMode="gray">
            <a:xfrm>
              <a:off x="2742717" y="3440070"/>
              <a:ext cx="857250" cy="857250"/>
            </a:xfrm>
            <a:prstGeom prst="ellipse">
              <a:avLst/>
            </a:prstGeom>
            <a:solidFill>
              <a:schemeClr val="accent2"/>
            </a:solidFill>
            <a:ln w="38100" algn="ctr">
              <a:noFill/>
              <a:round/>
              <a:headEnd/>
              <a:tailEnd/>
            </a:ln>
            <a:effectLst/>
          </p:spPr>
          <p:txBody>
            <a:bodyPr wrap="square" anchor="ctr"/>
            <a:lstStyle/>
            <a:p>
              <a:pPr algn="ctr" defTabSz="1219012"/>
              <a:r>
                <a:rPr lang="zh-CN" altLang="en-US" sz="1333" kern="0" dirty="0">
                  <a:solidFill>
                    <a:srgbClr val="FFFFFF"/>
                  </a:solidFill>
                  <a:cs typeface="+mn-ea"/>
                  <a:sym typeface="+mn-lt"/>
                </a:rPr>
                <a:t>添加文本</a:t>
              </a:r>
              <a:r>
                <a:rPr lang="en-US" altLang="zh-CN" sz="1333" kern="0" dirty="0">
                  <a:solidFill>
                    <a:srgbClr val="FFFFFF"/>
                  </a:solidFill>
                  <a:cs typeface="+mn-ea"/>
                  <a:sym typeface="+mn-lt"/>
                </a:rPr>
                <a:t>2</a:t>
              </a:r>
              <a:endParaRPr lang="zh-CN" altLang="en-US" sz="1333" kern="0" dirty="0">
                <a:solidFill>
                  <a:srgbClr val="FFFFFF"/>
                </a:solidFill>
                <a:cs typeface="+mn-ea"/>
                <a:sym typeface="+mn-lt"/>
              </a:endParaRPr>
            </a:p>
          </p:txBody>
        </p:sp>
      </p:grpSp>
      <p:grpSp>
        <p:nvGrpSpPr>
          <p:cNvPr id="11" name="组合 19"/>
          <p:cNvGrpSpPr/>
          <p:nvPr/>
        </p:nvGrpSpPr>
        <p:grpSpPr>
          <a:xfrm>
            <a:off x="6721529" y="2262661"/>
            <a:ext cx="3598943" cy="2917707"/>
            <a:chOff x="5041145" y="1696995"/>
            <a:chExt cx="2699207" cy="2188281"/>
          </a:xfrm>
        </p:grpSpPr>
        <p:grpSp>
          <p:nvGrpSpPr>
            <p:cNvPr id="12" name="组合 20"/>
            <p:cNvGrpSpPr/>
            <p:nvPr/>
          </p:nvGrpSpPr>
          <p:grpSpPr>
            <a:xfrm>
              <a:off x="5061571" y="1696995"/>
              <a:ext cx="2678781" cy="1127730"/>
              <a:chOff x="5061571" y="1696995"/>
              <a:chExt cx="2678781" cy="1127730"/>
            </a:xfrm>
          </p:grpSpPr>
          <p:sp>
            <p:nvSpPr>
              <p:cNvPr id="25" name="矩形 24"/>
              <p:cNvSpPr/>
              <p:nvPr/>
            </p:nvSpPr>
            <p:spPr>
              <a:xfrm>
                <a:off x="5061571" y="1716729"/>
                <a:ext cx="1382637" cy="1107996"/>
              </a:xfrm>
              <a:prstGeom prst="rect">
                <a:avLst/>
              </a:prstGeom>
            </p:spPr>
            <p:txBody>
              <a:bodyPr wrap="square">
                <a:spAutoFit/>
              </a:bodyPr>
              <a:lstStyle/>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p>
            </p:txBody>
          </p:sp>
          <p:sp>
            <p:nvSpPr>
              <p:cNvPr id="26" name="矩形 25"/>
              <p:cNvSpPr/>
              <p:nvPr/>
            </p:nvSpPr>
            <p:spPr>
              <a:xfrm>
                <a:off x="6357715" y="1696995"/>
                <a:ext cx="1382637" cy="1107996"/>
              </a:xfrm>
              <a:prstGeom prst="rect">
                <a:avLst/>
              </a:prstGeom>
            </p:spPr>
            <p:txBody>
              <a:bodyPr wrap="square">
                <a:spAutoFit/>
              </a:bodyPr>
              <a:lstStyle/>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p>
            </p:txBody>
          </p:sp>
        </p:grpSp>
        <p:grpSp>
          <p:nvGrpSpPr>
            <p:cNvPr id="20" name="组合 21"/>
            <p:cNvGrpSpPr/>
            <p:nvPr/>
          </p:nvGrpSpPr>
          <p:grpSpPr>
            <a:xfrm>
              <a:off x="5041145" y="2757546"/>
              <a:ext cx="2678781" cy="1127730"/>
              <a:chOff x="5061571" y="1696995"/>
              <a:chExt cx="2678781" cy="1127730"/>
            </a:xfrm>
          </p:grpSpPr>
          <p:sp>
            <p:nvSpPr>
              <p:cNvPr id="23" name="矩形 22"/>
              <p:cNvSpPr/>
              <p:nvPr/>
            </p:nvSpPr>
            <p:spPr>
              <a:xfrm>
                <a:off x="5061571" y="1716729"/>
                <a:ext cx="1382637" cy="1107996"/>
              </a:xfrm>
              <a:prstGeom prst="rect">
                <a:avLst/>
              </a:prstGeom>
            </p:spPr>
            <p:txBody>
              <a:bodyPr wrap="square">
                <a:spAutoFit/>
              </a:bodyPr>
              <a:lstStyle/>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p>
            </p:txBody>
          </p:sp>
          <p:sp>
            <p:nvSpPr>
              <p:cNvPr id="24" name="矩形 23"/>
              <p:cNvSpPr/>
              <p:nvPr/>
            </p:nvSpPr>
            <p:spPr>
              <a:xfrm>
                <a:off x="6357715" y="1696995"/>
                <a:ext cx="1382637" cy="1107996"/>
              </a:xfrm>
              <a:prstGeom prst="rect">
                <a:avLst/>
              </a:prstGeom>
            </p:spPr>
            <p:txBody>
              <a:bodyPr wrap="square">
                <a:spAutoFit/>
              </a:bodyPr>
              <a:lstStyle/>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endParaRPr lang="en-US" altLang="zh-CN" sz="1200" kern="0" dirty="0">
                  <a:solidFill>
                    <a:prstClr val="white">
                      <a:lumMod val="50000"/>
                    </a:prstClr>
                  </a:solidFill>
                  <a:cs typeface="+mn-ea"/>
                  <a:sym typeface="+mn-lt"/>
                </a:endParaRPr>
              </a:p>
              <a:p>
                <a:pPr defTabSz="1219012">
                  <a:lnSpc>
                    <a:spcPct val="150000"/>
                  </a:lnSpc>
                  <a:defRPr/>
                </a:pPr>
                <a:r>
                  <a:rPr lang="zh-CN" altLang="en-US" sz="1200" kern="0" dirty="0">
                    <a:solidFill>
                      <a:prstClr val="white">
                        <a:lumMod val="50000"/>
                      </a:prstClr>
                    </a:solidFill>
                    <a:cs typeface="+mn-ea"/>
                    <a:sym typeface="+mn-lt"/>
                  </a:rPr>
                  <a:t>单击此处添加段落文字</a:t>
                </a:r>
              </a:p>
            </p:txBody>
          </p:sp>
        </p:grpSp>
      </p:grpSp>
    </p:spTree>
    <p:extLst>
      <p:ext uri="{BB962C8B-B14F-4D97-AF65-F5344CB8AC3E}">
        <p14:creationId xmlns:p14="http://schemas.microsoft.com/office/powerpoint/2010/main" val="212489967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par>
                          <p:cTn id="11" fill="hold">
                            <p:stCondLst>
                              <p:cond delay="1000"/>
                            </p:stCondLst>
                            <p:childTnLst>
                              <p:par>
                                <p:cTn id="12" presetID="21" presetClass="entr" presetSubtype="1" fill="hold" nodeType="after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wheel(1)">
                                      <p:cBhvr>
                                        <p:cTn id="14" dur="2000"/>
                                        <p:tgtEl>
                                          <p:spTgt spid="9"/>
                                        </p:tgtEl>
                                      </p:cBhvr>
                                    </p:animEffect>
                                  </p:childTnLst>
                                </p:cTn>
                              </p:par>
                            </p:childTnLst>
                          </p:cTn>
                        </p:par>
                        <p:par>
                          <p:cTn id="15" fill="hold">
                            <p:stCondLst>
                              <p:cond delay="3000"/>
                            </p:stCondLst>
                            <p:childTnLst>
                              <p:par>
                                <p:cTn id="16" presetID="53" presetClass="entr" presetSubtype="16"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500" fill="hold"/>
                                        <p:tgtEl>
                                          <p:spTgt spid="7"/>
                                        </p:tgtEl>
                                        <p:attrNameLst>
                                          <p:attrName>ppt_x</p:attrName>
                                        </p:attrNameLst>
                                      </p:cBhvr>
                                      <p:tavLst>
                                        <p:tav tm="0">
                                          <p:val>
                                            <p:strVal val="#ppt_x"/>
                                          </p:val>
                                        </p:tav>
                                        <p:tav tm="100000">
                                          <p:val>
                                            <p:strVal val="#ppt_x"/>
                                          </p:val>
                                        </p:tav>
                                      </p:tavLst>
                                    </p:anim>
                                    <p:anim calcmode="lin" valueType="num">
                                      <p:cBhvr additive="base">
                                        <p:cTn id="25" dur="500" fill="hold"/>
                                        <p:tgtEl>
                                          <p:spTgt spid="7"/>
                                        </p:tgtEl>
                                        <p:attrNameLst>
                                          <p:attrName>ppt_y</p:attrName>
                                        </p:attrNameLst>
                                      </p:cBhvr>
                                      <p:tavLst>
                                        <p:tav tm="0">
                                          <p:val>
                                            <p:strVal val="1+#ppt_h/2"/>
                                          </p:val>
                                        </p:tav>
                                        <p:tav tm="100000">
                                          <p:val>
                                            <p:strVal val="#ppt_y"/>
                                          </p:val>
                                        </p:tav>
                                      </p:tavLst>
                                    </p:anim>
                                  </p:childTnLst>
                                </p:cTn>
                              </p:par>
                            </p:childTnLst>
                          </p:cTn>
                        </p:par>
                        <p:par>
                          <p:cTn id="26" fill="hold">
                            <p:stCondLst>
                              <p:cond delay="4000"/>
                            </p:stCondLst>
                            <p:childTnLst>
                              <p:par>
                                <p:cTn id="27" presetID="2" presetClass="entr" presetSubtype="4"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par>
                          <p:cTn id="31" fill="hold">
                            <p:stCondLst>
                              <p:cond delay="4500"/>
                            </p:stCondLst>
                            <p:childTnLst>
                              <p:par>
                                <p:cTn id="32" presetID="42" presetClass="entr" presetSubtype="0" fill="hold" nodeType="after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p:nvPr/>
        </p:nvGrpSpPr>
        <p:grpSpPr>
          <a:xfrm>
            <a:off x="4624912" y="2489595"/>
            <a:ext cx="2824625" cy="2717476"/>
            <a:chOff x="4940300" y="2848846"/>
            <a:chExt cx="2311400" cy="2223725"/>
          </a:xfrm>
        </p:grpSpPr>
        <p:sp>
          <p:nvSpPr>
            <p:cNvPr id="26" name="Freeform: Shape 74"/>
            <p:cNvSpPr>
              <a:spLocks/>
            </p:cNvSpPr>
            <p:nvPr/>
          </p:nvSpPr>
          <p:spPr bwMode="auto">
            <a:xfrm>
              <a:off x="5631077" y="4629211"/>
              <a:ext cx="929775" cy="443360"/>
            </a:xfrm>
            <a:custGeom>
              <a:avLst/>
              <a:gdLst>
                <a:gd name="connsiteX0" fmla="*/ 0 w 2826081"/>
                <a:gd name="connsiteY0" fmla="*/ 0 h 879959"/>
                <a:gd name="connsiteX1" fmla="*/ 16538 w 2826081"/>
                <a:gd name="connsiteY1" fmla="*/ 16531 h 879959"/>
                <a:gd name="connsiteX2" fmla="*/ 1413150 w 2826081"/>
                <a:gd name="connsiteY2" fmla="*/ 190188 h 879959"/>
                <a:gd name="connsiteX3" fmla="*/ 2809762 w 2826081"/>
                <a:gd name="connsiteY3" fmla="*/ 16531 h 879959"/>
                <a:gd name="connsiteX4" fmla="*/ 2826081 w 2826081"/>
                <a:gd name="connsiteY4" fmla="*/ 219 h 879959"/>
                <a:gd name="connsiteX5" fmla="*/ 2518050 w 2826081"/>
                <a:gd name="connsiteY5" fmla="*/ 709300 h 879959"/>
                <a:gd name="connsiteX6" fmla="*/ 2514422 w 2826081"/>
                <a:gd name="connsiteY6" fmla="*/ 709300 h 879959"/>
                <a:gd name="connsiteX7" fmla="*/ 2497825 w 2826081"/>
                <a:gd name="connsiteY7" fmla="*/ 736090 h 879959"/>
                <a:gd name="connsiteX8" fmla="*/ 1413040 w 2826081"/>
                <a:gd name="connsiteY8" fmla="*/ 879959 h 879959"/>
                <a:gd name="connsiteX9" fmla="*/ 328255 w 2826081"/>
                <a:gd name="connsiteY9" fmla="*/ 736090 h 879959"/>
                <a:gd name="connsiteX10" fmla="*/ 311659 w 2826081"/>
                <a:gd name="connsiteY10" fmla="*/ 709300 h 879959"/>
                <a:gd name="connsiteX11" fmla="*/ 305075 w 2826081"/>
                <a:gd name="connsiteY11" fmla="*/ 709300 h 879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6081" h="879959">
                  <a:moveTo>
                    <a:pt x="0" y="0"/>
                  </a:moveTo>
                  <a:lnTo>
                    <a:pt x="16538" y="16531"/>
                  </a:lnTo>
                  <a:cubicBezTo>
                    <a:pt x="149467" y="115637"/>
                    <a:pt x="724242" y="190188"/>
                    <a:pt x="1413150" y="190188"/>
                  </a:cubicBezTo>
                  <a:cubicBezTo>
                    <a:pt x="2102058" y="190188"/>
                    <a:pt x="2676833" y="115637"/>
                    <a:pt x="2809762" y="16531"/>
                  </a:cubicBezTo>
                  <a:lnTo>
                    <a:pt x="2826081" y="219"/>
                  </a:lnTo>
                  <a:lnTo>
                    <a:pt x="2518050" y="709300"/>
                  </a:lnTo>
                  <a:lnTo>
                    <a:pt x="2514422" y="709300"/>
                  </a:lnTo>
                  <a:lnTo>
                    <a:pt x="2497825" y="736090"/>
                  </a:lnTo>
                  <a:cubicBezTo>
                    <a:pt x="2394575" y="818196"/>
                    <a:pt x="1948132" y="879959"/>
                    <a:pt x="1413040" y="879959"/>
                  </a:cubicBezTo>
                  <a:cubicBezTo>
                    <a:pt x="877948" y="879959"/>
                    <a:pt x="431505" y="818196"/>
                    <a:pt x="328255" y="736090"/>
                  </a:cubicBezTo>
                  <a:lnTo>
                    <a:pt x="311659" y="709300"/>
                  </a:lnTo>
                  <a:lnTo>
                    <a:pt x="305075" y="709300"/>
                  </a:lnTo>
                  <a:close/>
                </a:path>
              </a:pathLst>
            </a:custGeom>
            <a:solidFill>
              <a:schemeClr val="accent1"/>
            </a:solidFill>
            <a:ln>
              <a:noFill/>
            </a:ln>
          </p:spPr>
          <p:txBody>
            <a:bodyPr anchor="ctr"/>
            <a:lstStyle/>
            <a:p>
              <a:pPr algn="ctr" defTabSz="1219012"/>
              <a:endParaRPr sz="2400">
                <a:solidFill>
                  <a:prstClr val="white">
                    <a:lumMod val="50000"/>
                  </a:prstClr>
                </a:solidFill>
                <a:cs typeface="+mn-ea"/>
                <a:sym typeface="+mn-lt"/>
              </a:endParaRPr>
            </a:p>
          </p:txBody>
        </p:sp>
        <p:sp>
          <p:nvSpPr>
            <p:cNvPr id="27" name="Freeform: Shape 75"/>
            <p:cNvSpPr>
              <a:spLocks/>
            </p:cNvSpPr>
            <p:nvPr/>
          </p:nvSpPr>
          <p:spPr bwMode="auto">
            <a:xfrm>
              <a:off x="5627087" y="4505648"/>
              <a:ext cx="937827" cy="219159"/>
            </a:xfrm>
            <a:custGeom>
              <a:avLst/>
              <a:gdLst>
                <a:gd name="connsiteX0" fmla="*/ 1425278 w 2850555"/>
                <a:gd name="connsiteY0" fmla="*/ 0 h 434976"/>
                <a:gd name="connsiteX1" fmla="*/ 2843493 w 2850555"/>
                <a:gd name="connsiteY1" fmla="*/ 195251 h 434976"/>
                <a:gd name="connsiteX2" fmla="*/ 2850328 w 2850555"/>
                <a:gd name="connsiteY2" fmla="*/ 215900 h 434976"/>
                <a:gd name="connsiteX3" fmla="*/ 2850555 w 2850555"/>
                <a:gd name="connsiteY3" fmla="*/ 216587 h 434976"/>
                <a:gd name="connsiteX4" fmla="*/ 2838209 w 2850555"/>
                <a:gd name="connsiteY4" fmla="*/ 245007 h 434976"/>
                <a:gd name="connsiteX5" fmla="*/ 2821890 w 2850555"/>
                <a:gd name="connsiteY5" fmla="*/ 261319 h 434976"/>
                <a:gd name="connsiteX6" fmla="*/ 1425278 w 2850555"/>
                <a:gd name="connsiteY6" fmla="*/ 434976 h 434976"/>
                <a:gd name="connsiteX7" fmla="*/ 28666 w 2850555"/>
                <a:gd name="connsiteY7" fmla="*/ 261319 h 434976"/>
                <a:gd name="connsiteX8" fmla="*/ 12128 w 2850555"/>
                <a:gd name="connsiteY8" fmla="*/ 244788 h 434976"/>
                <a:gd name="connsiteX9" fmla="*/ 0 w 2850555"/>
                <a:gd name="connsiteY9" fmla="*/ 216591 h 434976"/>
                <a:gd name="connsiteX10" fmla="*/ 229 w 2850555"/>
                <a:gd name="connsiteY10" fmla="*/ 215900 h 434976"/>
                <a:gd name="connsiteX11" fmla="*/ 7063 w 2850555"/>
                <a:gd name="connsiteY11" fmla="*/ 195251 h 434976"/>
                <a:gd name="connsiteX12" fmla="*/ 1425278 w 2850555"/>
                <a:gd name="connsiteY12" fmla="*/ 0 h 434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50555" h="434976">
                  <a:moveTo>
                    <a:pt x="1425278" y="0"/>
                  </a:moveTo>
                  <a:cubicBezTo>
                    <a:pt x="2163393" y="0"/>
                    <a:pt x="2770489" y="85582"/>
                    <a:pt x="2843493" y="195251"/>
                  </a:cubicBezTo>
                  <a:lnTo>
                    <a:pt x="2850328" y="215900"/>
                  </a:lnTo>
                  <a:lnTo>
                    <a:pt x="2850555" y="216587"/>
                  </a:lnTo>
                  <a:lnTo>
                    <a:pt x="2838209" y="245007"/>
                  </a:lnTo>
                  <a:lnTo>
                    <a:pt x="2821890" y="261319"/>
                  </a:lnTo>
                  <a:cubicBezTo>
                    <a:pt x="2688961" y="360425"/>
                    <a:pt x="2114186" y="434976"/>
                    <a:pt x="1425278" y="434976"/>
                  </a:cubicBezTo>
                  <a:cubicBezTo>
                    <a:pt x="736370" y="434976"/>
                    <a:pt x="161595" y="360425"/>
                    <a:pt x="28666" y="261319"/>
                  </a:cubicBezTo>
                  <a:lnTo>
                    <a:pt x="12128" y="244788"/>
                  </a:lnTo>
                  <a:lnTo>
                    <a:pt x="0" y="216591"/>
                  </a:lnTo>
                  <a:lnTo>
                    <a:pt x="229" y="215900"/>
                  </a:lnTo>
                  <a:lnTo>
                    <a:pt x="7063" y="195251"/>
                  </a:lnTo>
                  <a:cubicBezTo>
                    <a:pt x="80067" y="85582"/>
                    <a:pt x="687163" y="0"/>
                    <a:pt x="1425278" y="0"/>
                  </a:cubicBezTo>
                  <a:close/>
                </a:path>
              </a:pathLst>
            </a:custGeom>
            <a:solidFill>
              <a:schemeClr val="accent1">
                <a:lumMod val="60000"/>
                <a:lumOff val="40000"/>
              </a:schemeClr>
            </a:solidFill>
            <a:ln>
              <a:noFill/>
            </a:ln>
          </p:spPr>
          <p:txBody>
            <a:bodyPr anchor="ctr"/>
            <a:lstStyle/>
            <a:p>
              <a:pPr algn="ctr" defTabSz="1219012"/>
              <a:endParaRPr sz="2400">
                <a:solidFill>
                  <a:prstClr val="white">
                    <a:lumMod val="50000"/>
                  </a:prstClr>
                </a:solidFill>
                <a:cs typeface="+mn-ea"/>
                <a:sym typeface="+mn-lt"/>
              </a:endParaRPr>
            </a:p>
          </p:txBody>
        </p:sp>
        <p:sp>
          <p:nvSpPr>
            <p:cNvPr id="28" name="Freeform: Shape 71"/>
            <p:cNvSpPr>
              <a:spLocks/>
            </p:cNvSpPr>
            <p:nvPr/>
          </p:nvSpPr>
          <p:spPr bwMode="auto">
            <a:xfrm>
              <a:off x="5469523" y="4165358"/>
              <a:ext cx="1252863" cy="493587"/>
            </a:xfrm>
            <a:custGeom>
              <a:avLst/>
              <a:gdLst>
                <a:gd name="connsiteX0" fmla="*/ 0 w 2826081"/>
                <a:gd name="connsiteY0" fmla="*/ 0 h 879959"/>
                <a:gd name="connsiteX1" fmla="*/ 16538 w 2826081"/>
                <a:gd name="connsiteY1" fmla="*/ 16531 h 879959"/>
                <a:gd name="connsiteX2" fmla="*/ 1413150 w 2826081"/>
                <a:gd name="connsiteY2" fmla="*/ 190188 h 879959"/>
                <a:gd name="connsiteX3" fmla="*/ 2809762 w 2826081"/>
                <a:gd name="connsiteY3" fmla="*/ 16531 h 879959"/>
                <a:gd name="connsiteX4" fmla="*/ 2826081 w 2826081"/>
                <a:gd name="connsiteY4" fmla="*/ 219 h 879959"/>
                <a:gd name="connsiteX5" fmla="*/ 2518050 w 2826081"/>
                <a:gd name="connsiteY5" fmla="*/ 709300 h 879959"/>
                <a:gd name="connsiteX6" fmla="*/ 2514422 w 2826081"/>
                <a:gd name="connsiteY6" fmla="*/ 709300 h 879959"/>
                <a:gd name="connsiteX7" fmla="*/ 2497825 w 2826081"/>
                <a:gd name="connsiteY7" fmla="*/ 736090 h 879959"/>
                <a:gd name="connsiteX8" fmla="*/ 1413040 w 2826081"/>
                <a:gd name="connsiteY8" fmla="*/ 879959 h 879959"/>
                <a:gd name="connsiteX9" fmla="*/ 328255 w 2826081"/>
                <a:gd name="connsiteY9" fmla="*/ 736090 h 879959"/>
                <a:gd name="connsiteX10" fmla="*/ 311659 w 2826081"/>
                <a:gd name="connsiteY10" fmla="*/ 709300 h 879959"/>
                <a:gd name="connsiteX11" fmla="*/ 305075 w 2826081"/>
                <a:gd name="connsiteY11" fmla="*/ 709300 h 879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6081" h="879959">
                  <a:moveTo>
                    <a:pt x="0" y="0"/>
                  </a:moveTo>
                  <a:lnTo>
                    <a:pt x="16538" y="16531"/>
                  </a:lnTo>
                  <a:cubicBezTo>
                    <a:pt x="149467" y="115637"/>
                    <a:pt x="724242" y="190188"/>
                    <a:pt x="1413150" y="190188"/>
                  </a:cubicBezTo>
                  <a:cubicBezTo>
                    <a:pt x="2102058" y="190188"/>
                    <a:pt x="2676833" y="115637"/>
                    <a:pt x="2809762" y="16531"/>
                  </a:cubicBezTo>
                  <a:lnTo>
                    <a:pt x="2826081" y="219"/>
                  </a:lnTo>
                  <a:lnTo>
                    <a:pt x="2518050" y="709300"/>
                  </a:lnTo>
                  <a:lnTo>
                    <a:pt x="2514422" y="709300"/>
                  </a:lnTo>
                  <a:lnTo>
                    <a:pt x="2497825" y="736090"/>
                  </a:lnTo>
                  <a:cubicBezTo>
                    <a:pt x="2394575" y="818196"/>
                    <a:pt x="1948132" y="879959"/>
                    <a:pt x="1413040" y="879959"/>
                  </a:cubicBezTo>
                  <a:cubicBezTo>
                    <a:pt x="877948" y="879959"/>
                    <a:pt x="431505" y="818196"/>
                    <a:pt x="328255" y="736090"/>
                  </a:cubicBezTo>
                  <a:lnTo>
                    <a:pt x="311659" y="709300"/>
                  </a:lnTo>
                  <a:lnTo>
                    <a:pt x="305075" y="709300"/>
                  </a:lnTo>
                  <a:close/>
                </a:path>
              </a:pathLst>
            </a:custGeom>
            <a:solidFill>
              <a:schemeClr val="accent2"/>
            </a:solidFill>
            <a:ln>
              <a:noFill/>
            </a:ln>
          </p:spPr>
          <p:txBody>
            <a:bodyPr anchor="ctr"/>
            <a:lstStyle/>
            <a:p>
              <a:pPr algn="ctr" defTabSz="1219012"/>
              <a:endParaRPr sz="2400">
                <a:solidFill>
                  <a:prstClr val="white">
                    <a:lumMod val="50000"/>
                  </a:prstClr>
                </a:solidFill>
                <a:cs typeface="+mn-ea"/>
                <a:sym typeface="+mn-lt"/>
              </a:endParaRPr>
            </a:p>
          </p:txBody>
        </p:sp>
        <p:sp>
          <p:nvSpPr>
            <p:cNvPr id="29" name="Freeform: Shape 72"/>
            <p:cNvSpPr>
              <a:spLocks/>
            </p:cNvSpPr>
            <p:nvPr/>
          </p:nvSpPr>
          <p:spPr bwMode="auto">
            <a:xfrm>
              <a:off x="5464146" y="4027797"/>
              <a:ext cx="1263713" cy="243987"/>
            </a:xfrm>
            <a:custGeom>
              <a:avLst/>
              <a:gdLst>
                <a:gd name="connsiteX0" fmla="*/ 1425278 w 2850555"/>
                <a:gd name="connsiteY0" fmla="*/ 0 h 434976"/>
                <a:gd name="connsiteX1" fmla="*/ 2843493 w 2850555"/>
                <a:gd name="connsiteY1" fmla="*/ 195251 h 434976"/>
                <a:gd name="connsiteX2" fmla="*/ 2850328 w 2850555"/>
                <a:gd name="connsiteY2" fmla="*/ 215900 h 434976"/>
                <a:gd name="connsiteX3" fmla="*/ 2850555 w 2850555"/>
                <a:gd name="connsiteY3" fmla="*/ 216587 h 434976"/>
                <a:gd name="connsiteX4" fmla="*/ 2838209 w 2850555"/>
                <a:gd name="connsiteY4" fmla="*/ 245007 h 434976"/>
                <a:gd name="connsiteX5" fmla="*/ 2821890 w 2850555"/>
                <a:gd name="connsiteY5" fmla="*/ 261319 h 434976"/>
                <a:gd name="connsiteX6" fmla="*/ 1425278 w 2850555"/>
                <a:gd name="connsiteY6" fmla="*/ 434976 h 434976"/>
                <a:gd name="connsiteX7" fmla="*/ 28666 w 2850555"/>
                <a:gd name="connsiteY7" fmla="*/ 261319 h 434976"/>
                <a:gd name="connsiteX8" fmla="*/ 12128 w 2850555"/>
                <a:gd name="connsiteY8" fmla="*/ 244788 h 434976"/>
                <a:gd name="connsiteX9" fmla="*/ 0 w 2850555"/>
                <a:gd name="connsiteY9" fmla="*/ 216591 h 434976"/>
                <a:gd name="connsiteX10" fmla="*/ 229 w 2850555"/>
                <a:gd name="connsiteY10" fmla="*/ 215900 h 434976"/>
                <a:gd name="connsiteX11" fmla="*/ 7063 w 2850555"/>
                <a:gd name="connsiteY11" fmla="*/ 195251 h 434976"/>
                <a:gd name="connsiteX12" fmla="*/ 1425278 w 2850555"/>
                <a:gd name="connsiteY12" fmla="*/ 0 h 434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50555" h="434976">
                  <a:moveTo>
                    <a:pt x="1425278" y="0"/>
                  </a:moveTo>
                  <a:cubicBezTo>
                    <a:pt x="2163393" y="0"/>
                    <a:pt x="2770489" y="85582"/>
                    <a:pt x="2843493" y="195251"/>
                  </a:cubicBezTo>
                  <a:lnTo>
                    <a:pt x="2850328" y="215900"/>
                  </a:lnTo>
                  <a:lnTo>
                    <a:pt x="2850555" y="216587"/>
                  </a:lnTo>
                  <a:lnTo>
                    <a:pt x="2838209" y="245007"/>
                  </a:lnTo>
                  <a:lnTo>
                    <a:pt x="2821890" y="261319"/>
                  </a:lnTo>
                  <a:cubicBezTo>
                    <a:pt x="2688961" y="360425"/>
                    <a:pt x="2114186" y="434976"/>
                    <a:pt x="1425278" y="434976"/>
                  </a:cubicBezTo>
                  <a:cubicBezTo>
                    <a:pt x="736370" y="434976"/>
                    <a:pt x="161595" y="360425"/>
                    <a:pt x="28666" y="261319"/>
                  </a:cubicBezTo>
                  <a:lnTo>
                    <a:pt x="12128" y="244788"/>
                  </a:lnTo>
                  <a:lnTo>
                    <a:pt x="0" y="216591"/>
                  </a:lnTo>
                  <a:lnTo>
                    <a:pt x="229" y="215900"/>
                  </a:lnTo>
                  <a:lnTo>
                    <a:pt x="7063" y="195251"/>
                  </a:lnTo>
                  <a:cubicBezTo>
                    <a:pt x="80067" y="85582"/>
                    <a:pt x="687163" y="0"/>
                    <a:pt x="1425278" y="0"/>
                  </a:cubicBezTo>
                  <a:close/>
                </a:path>
              </a:pathLst>
            </a:custGeom>
            <a:solidFill>
              <a:schemeClr val="accent2">
                <a:lumMod val="60000"/>
                <a:lumOff val="40000"/>
              </a:schemeClr>
            </a:solidFill>
            <a:ln>
              <a:noFill/>
            </a:ln>
          </p:spPr>
          <p:txBody>
            <a:bodyPr anchor="ctr"/>
            <a:lstStyle/>
            <a:p>
              <a:pPr algn="ctr" defTabSz="1219012"/>
              <a:endParaRPr sz="2400">
                <a:solidFill>
                  <a:prstClr val="white">
                    <a:lumMod val="50000"/>
                  </a:prstClr>
                </a:solidFill>
                <a:cs typeface="+mn-ea"/>
                <a:sym typeface="+mn-lt"/>
              </a:endParaRPr>
            </a:p>
          </p:txBody>
        </p:sp>
        <p:sp>
          <p:nvSpPr>
            <p:cNvPr id="30" name="Freeform: Shape 68"/>
            <p:cNvSpPr>
              <a:spLocks/>
            </p:cNvSpPr>
            <p:nvPr/>
          </p:nvSpPr>
          <p:spPr bwMode="auto">
            <a:xfrm>
              <a:off x="5239201" y="3619840"/>
              <a:ext cx="1713468" cy="546009"/>
            </a:xfrm>
            <a:custGeom>
              <a:avLst/>
              <a:gdLst>
                <a:gd name="connsiteX0" fmla="*/ 0 w 2826081"/>
                <a:gd name="connsiteY0" fmla="*/ 0 h 879959"/>
                <a:gd name="connsiteX1" fmla="*/ 16538 w 2826081"/>
                <a:gd name="connsiteY1" fmla="*/ 16531 h 879959"/>
                <a:gd name="connsiteX2" fmla="*/ 1413150 w 2826081"/>
                <a:gd name="connsiteY2" fmla="*/ 190188 h 879959"/>
                <a:gd name="connsiteX3" fmla="*/ 2809762 w 2826081"/>
                <a:gd name="connsiteY3" fmla="*/ 16531 h 879959"/>
                <a:gd name="connsiteX4" fmla="*/ 2826081 w 2826081"/>
                <a:gd name="connsiteY4" fmla="*/ 219 h 879959"/>
                <a:gd name="connsiteX5" fmla="*/ 2518050 w 2826081"/>
                <a:gd name="connsiteY5" fmla="*/ 709300 h 879959"/>
                <a:gd name="connsiteX6" fmla="*/ 2514422 w 2826081"/>
                <a:gd name="connsiteY6" fmla="*/ 709300 h 879959"/>
                <a:gd name="connsiteX7" fmla="*/ 2497825 w 2826081"/>
                <a:gd name="connsiteY7" fmla="*/ 736090 h 879959"/>
                <a:gd name="connsiteX8" fmla="*/ 1413040 w 2826081"/>
                <a:gd name="connsiteY8" fmla="*/ 879959 h 879959"/>
                <a:gd name="connsiteX9" fmla="*/ 328255 w 2826081"/>
                <a:gd name="connsiteY9" fmla="*/ 736090 h 879959"/>
                <a:gd name="connsiteX10" fmla="*/ 311659 w 2826081"/>
                <a:gd name="connsiteY10" fmla="*/ 709300 h 879959"/>
                <a:gd name="connsiteX11" fmla="*/ 305075 w 2826081"/>
                <a:gd name="connsiteY11" fmla="*/ 709300 h 879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6081" h="879959">
                  <a:moveTo>
                    <a:pt x="0" y="0"/>
                  </a:moveTo>
                  <a:lnTo>
                    <a:pt x="16538" y="16531"/>
                  </a:lnTo>
                  <a:cubicBezTo>
                    <a:pt x="149467" y="115637"/>
                    <a:pt x="724242" y="190188"/>
                    <a:pt x="1413150" y="190188"/>
                  </a:cubicBezTo>
                  <a:cubicBezTo>
                    <a:pt x="2102058" y="190188"/>
                    <a:pt x="2676833" y="115637"/>
                    <a:pt x="2809762" y="16531"/>
                  </a:cubicBezTo>
                  <a:lnTo>
                    <a:pt x="2826081" y="219"/>
                  </a:lnTo>
                  <a:lnTo>
                    <a:pt x="2518050" y="709300"/>
                  </a:lnTo>
                  <a:lnTo>
                    <a:pt x="2514422" y="709300"/>
                  </a:lnTo>
                  <a:lnTo>
                    <a:pt x="2497825" y="736090"/>
                  </a:lnTo>
                  <a:cubicBezTo>
                    <a:pt x="2394575" y="818196"/>
                    <a:pt x="1948132" y="879959"/>
                    <a:pt x="1413040" y="879959"/>
                  </a:cubicBezTo>
                  <a:cubicBezTo>
                    <a:pt x="877948" y="879959"/>
                    <a:pt x="431505" y="818196"/>
                    <a:pt x="328255" y="736090"/>
                  </a:cubicBezTo>
                  <a:lnTo>
                    <a:pt x="311659" y="709300"/>
                  </a:lnTo>
                  <a:lnTo>
                    <a:pt x="305075" y="709300"/>
                  </a:lnTo>
                  <a:close/>
                </a:path>
              </a:pathLst>
            </a:custGeom>
            <a:solidFill>
              <a:schemeClr val="accent3"/>
            </a:solidFill>
            <a:ln>
              <a:noFill/>
            </a:ln>
          </p:spPr>
          <p:txBody>
            <a:bodyPr anchor="ctr"/>
            <a:lstStyle/>
            <a:p>
              <a:pPr algn="ctr" defTabSz="1219012"/>
              <a:endParaRPr sz="2400">
                <a:solidFill>
                  <a:prstClr val="white">
                    <a:lumMod val="50000"/>
                  </a:prstClr>
                </a:solidFill>
                <a:cs typeface="+mn-ea"/>
                <a:sym typeface="+mn-lt"/>
              </a:endParaRPr>
            </a:p>
          </p:txBody>
        </p:sp>
        <p:sp>
          <p:nvSpPr>
            <p:cNvPr id="31" name="Freeform: Shape 69"/>
            <p:cNvSpPr>
              <a:spLocks/>
            </p:cNvSpPr>
            <p:nvPr/>
          </p:nvSpPr>
          <p:spPr bwMode="auto">
            <a:xfrm>
              <a:off x="5231847" y="3467669"/>
              <a:ext cx="1728307" cy="269900"/>
            </a:xfrm>
            <a:custGeom>
              <a:avLst/>
              <a:gdLst>
                <a:gd name="connsiteX0" fmla="*/ 1425278 w 2850555"/>
                <a:gd name="connsiteY0" fmla="*/ 0 h 434976"/>
                <a:gd name="connsiteX1" fmla="*/ 2843493 w 2850555"/>
                <a:gd name="connsiteY1" fmla="*/ 195251 h 434976"/>
                <a:gd name="connsiteX2" fmla="*/ 2850328 w 2850555"/>
                <a:gd name="connsiteY2" fmla="*/ 215900 h 434976"/>
                <a:gd name="connsiteX3" fmla="*/ 2850555 w 2850555"/>
                <a:gd name="connsiteY3" fmla="*/ 216587 h 434976"/>
                <a:gd name="connsiteX4" fmla="*/ 2838209 w 2850555"/>
                <a:gd name="connsiteY4" fmla="*/ 245007 h 434976"/>
                <a:gd name="connsiteX5" fmla="*/ 2821890 w 2850555"/>
                <a:gd name="connsiteY5" fmla="*/ 261319 h 434976"/>
                <a:gd name="connsiteX6" fmla="*/ 1425278 w 2850555"/>
                <a:gd name="connsiteY6" fmla="*/ 434976 h 434976"/>
                <a:gd name="connsiteX7" fmla="*/ 28666 w 2850555"/>
                <a:gd name="connsiteY7" fmla="*/ 261319 h 434976"/>
                <a:gd name="connsiteX8" fmla="*/ 12128 w 2850555"/>
                <a:gd name="connsiteY8" fmla="*/ 244788 h 434976"/>
                <a:gd name="connsiteX9" fmla="*/ 0 w 2850555"/>
                <a:gd name="connsiteY9" fmla="*/ 216591 h 434976"/>
                <a:gd name="connsiteX10" fmla="*/ 229 w 2850555"/>
                <a:gd name="connsiteY10" fmla="*/ 215900 h 434976"/>
                <a:gd name="connsiteX11" fmla="*/ 7063 w 2850555"/>
                <a:gd name="connsiteY11" fmla="*/ 195251 h 434976"/>
                <a:gd name="connsiteX12" fmla="*/ 1425278 w 2850555"/>
                <a:gd name="connsiteY12" fmla="*/ 0 h 434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50555" h="434976">
                  <a:moveTo>
                    <a:pt x="1425278" y="0"/>
                  </a:moveTo>
                  <a:cubicBezTo>
                    <a:pt x="2163393" y="0"/>
                    <a:pt x="2770489" y="85582"/>
                    <a:pt x="2843493" y="195251"/>
                  </a:cubicBezTo>
                  <a:lnTo>
                    <a:pt x="2850328" y="215900"/>
                  </a:lnTo>
                  <a:lnTo>
                    <a:pt x="2850555" y="216587"/>
                  </a:lnTo>
                  <a:lnTo>
                    <a:pt x="2838209" y="245007"/>
                  </a:lnTo>
                  <a:lnTo>
                    <a:pt x="2821890" y="261319"/>
                  </a:lnTo>
                  <a:cubicBezTo>
                    <a:pt x="2688961" y="360425"/>
                    <a:pt x="2114186" y="434976"/>
                    <a:pt x="1425278" y="434976"/>
                  </a:cubicBezTo>
                  <a:cubicBezTo>
                    <a:pt x="736370" y="434976"/>
                    <a:pt x="161595" y="360425"/>
                    <a:pt x="28666" y="261319"/>
                  </a:cubicBezTo>
                  <a:lnTo>
                    <a:pt x="12128" y="244788"/>
                  </a:lnTo>
                  <a:lnTo>
                    <a:pt x="0" y="216591"/>
                  </a:lnTo>
                  <a:lnTo>
                    <a:pt x="229" y="215900"/>
                  </a:lnTo>
                  <a:lnTo>
                    <a:pt x="7063" y="195251"/>
                  </a:lnTo>
                  <a:cubicBezTo>
                    <a:pt x="80067" y="85582"/>
                    <a:pt x="687163" y="0"/>
                    <a:pt x="1425278" y="0"/>
                  </a:cubicBezTo>
                  <a:close/>
                </a:path>
              </a:pathLst>
            </a:custGeom>
            <a:solidFill>
              <a:schemeClr val="accent3">
                <a:lumMod val="60000"/>
                <a:lumOff val="40000"/>
              </a:schemeClr>
            </a:solidFill>
            <a:ln>
              <a:noFill/>
            </a:ln>
          </p:spPr>
          <p:txBody>
            <a:bodyPr anchor="ctr"/>
            <a:lstStyle/>
            <a:p>
              <a:pPr algn="ctr" defTabSz="1219012"/>
              <a:endParaRPr sz="2400">
                <a:solidFill>
                  <a:prstClr val="white">
                    <a:lumMod val="50000"/>
                  </a:prstClr>
                </a:solidFill>
                <a:cs typeface="+mn-ea"/>
                <a:sym typeface="+mn-lt"/>
              </a:endParaRPr>
            </a:p>
          </p:txBody>
        </p:sp>
        <p:sp>
          <p:nvSpPr>
            <p:cNvPr id="32" name="Freeform: Shape 62"/>
            <p:cNvSpPr>
              <a:spLocks/>
            </p:cNvSpPr>
            <p:nvPr/>
          </p:nvSpPr>
          <p:spPr bwMode="auto">
            <a:xfrm>
              <a:off x="4950135" y="3013810"/>
              <a:ext cx="2291555" cy="591912"/>
            </a:xfrm>
            <a:custGeom>
              <a:avLst/>
              <a:gdLst>
                <a:gd name="connsiteX0" fmla="*/ 0 w 2826081"/>
                <a:gd name="connsiteY0" fmla="*/ 0 h 879959"/>
                <a:gd name="connsiteX1" fmla="*/ 16538 w 2826081"/>
                <a:gd name="connsiteY1" fmla="*/ 16531 h 879959"/>
                <a:gd name="connsiteX2" fmla="*/ 1413150 w 2826081"/>
                <a:gd name="connsiteY2" fmla="*/ 190188 h 879959"/>
                <a:gd name="connsiteX3" fmla="*/ 2809762 w 2826081"/>
                <a:gd name="connsiteY3" fmla="*/ 16531 h 879959"/>
                <a:gd name="connsiteX4" fmla="*/ 2826081 w 2826081"/>
                <a:gd name="connsiteY4" fmla="*/ 219 h 879959"/>
                <a:gd name="connsiteX5" fmla="*/ 2518050 w 2826081"/>
                <a:gd name="connsiteY5" fmla="*/ 709300 h 879959"/>
                <a:gd name="connsiteX6" fmla="*/ 2514422 w 2826081"/>
                <a:gd name="connsiteY6" fmla="*/ 709300 h 879959"/>
                <a:gd name="connsiteX7" fmla="*/ 2497825 w 2826081"/>
                <a:gd name="connsiteY7" fmla="*/ 736090 h 879959"/>
                <a:gd name="connsiteX8" fmla="*/ 1413040 w 2826081"/>
                <a:gd name="connsiteY8" fmla="*/ 879959 h 879959"/>
                <a:gd name="connsiteX9" fmla="*/ 328255 w 2826081"/>
                <a:gd name="connsiteY9" fmla="*/ 736090 h 879959"/>
                <a:gd name="connsiteX10" fmla="*/ 311659 w 2826081"/>
                <a:gd name="connsiteY10" fmla="*/ 709300 h 879959"/>
                <a:gd name="connsiteX11" fmla="*/ 305075 w 2826081"/>
                <a:gd name="connsiteY11" fmla="*/ 709300 h 879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26081" h="879959">
                  <a:moveTo>
                    <a:pt x="0" y="0"/>
                  </a:moveTo>
                  <a:lnTo>
                    <a:pt x="16538" y="16531"/>
                  </a:lnTo>
                  <a:cubicBezTo>
                    <a:pt x="149467" y="115637"/>
                    <a:pt x="724242" y="190188"/>
                    <a:pt x="1413150" y="190188"/>
                  </a:cubicBezTo>
                  <a:cubicBezTo>
                    <a:pt x="2102058" y="190188"/>
                    <a:pt x="2676833" y="115637"/>
                    <a:pt x="2809762" y="16531"/>
                  </a:cubicBezTo>
                  <a:lnTo>
                    <a:pt x="2826081" y="219"/>
                  </a:lnTo>
                  <a:lnTo>
                    <a:pt x="2518050" y="709300"/>
                  </a:lnTo>
                  <a:lnTo>
                    <a:pt x="2514422" y="709300"/>
                  </a:lnTo>
                  <a:lnTo>
                    <a:pt x="2497825" y="736090"/>
                  </a:lnTo>
                  <a:cubicBezTo>
                    <a:pt x="2394575" y="818196"/>
                    <a:pt x="1948132" y="879959"/>
                    <a:pt x="1413040" y="879959"/>
                  </a:cubicBezTo>
                  <a:cubicBezTo>
                    <a:pt x="877948" y="879959"/>
                    <a:pt x="431505" y="818196"/>
                    <a:pt x="328255" y="736090"/>
                  </a:cubicBezTo>
                  <a:lnTo>
                    <a:pt x="311659" y="709300"/>
                  </a:lnTo>
                  <a:lnTo>
                    <a:pt x="305075" y="709300"/>
                  </a:lnTo>
                  <a:close/>
                </a:path>
              </a:pathLst>
            </a:custGeom>
            <a:solidFill>
              <a:schemeClr val="accent4"/>
            </a:solidFill>
            <a:ln>
              <a:noFill/>
            </a:ln>
          </p:spPr>
          <p:txBody>
            <a:bodyPr anchor="ctr"/>
            <a:lstStyle/>
            <a:p>
              <a:pPr algn="ctr" defTabSz="1219012"/>
              <a:endParaRPr sz="2400">
                <a:solidFill>
                  <a:prstClr val="white">
                    <a:lumMod val="50000"/>
                  </a:prstClr>
                </a:solidFill>
                <a:cs typeface="+mn-ea"/>
                <a:sym typeface="+mn-lt"/>
              </a:endParaRPr>
            </a:p>
          </p:txBody>
        </p:sp>
        <p:sp>
          <p:nvSpPr>
            <p:cNvPr id="33" name="Freeform: Shape 63"/>
            <p:cNvSpPr>
              <a:spLocks/>
            </p:cNvSpPr>
            <p:nvPr/>
          </p:nvSpPr>
          <p:spPr bwMode="auto">
            <a:xfrm>
              <a:off x="4940300" y="2848846"/>
              <a:ext cx="2311400" cy="292591"/>
            </a:xfrm>
            <a:custGeom>
              <a:avLst/>
              <a:gdLst>
                <a:gd name="connsiteX0" fmla="*/ 1425278 w 2850555"/>
                <a:gd name="connsiteY0" fmla="*/ 0 h 434976"/>
                <a:gd name="connsiteX1" fmla="*/ 2843493 w 2850555"/>
                <a:gd name="connsiteY1" fmla="*/ 195251 h 434976"/>
                <a:gd name="connsiteX2" fmla="*/ 2850328 w 2850555"/>
                <a:gd name="connsiteY2" fmla="*/ 215900 h 434976"/>
                <a:gd name="connsiteX3" fmla="*/ 2850555 w 2850555"/>
                <a:gd name="connsiteY3" fmla="*/ 216587 h 434976"/>
                <a:gd name="connsiteX4" fmla="*/ 2838209 w 2850555"/>
                <a:gd name="connsiteY4" fmla="*/ 245007 h 434976"/>
                <a:gd name="connsiteX5" fmla="*/ 2821890 w 2850555"/>
                <a:gd name="connsiteY5" fmla="*/ 261319 h 434976"/>
                <a:gd name="connsiteX6" fmla="*/ 1425278 w 2850555"/>
                <a:gd name="connsiteY6" fmla="*/ 434976 h 434976"/>
                <a:gd name="connsiteX7" fmla="*/ 28666 w 2850555"/>
                <a:gd name="connsiteY7" fmla="*/ 261319 h 434976"/>
                <a:gd name="connsiteX8" fmla="*/ 12128 w 2850555"/>
                <a:gd name="connsiteY8" fmla="*/ 244788 h 434976"/>
                <a:gd name="connsiteX9" fmla="*/ 0 w 2850555"/>
                <a:gd name="connsiteY9" fmla="*/ 216591 h 434976"/>
                <a:gd name="connsiteX10" fmla="*/ 229 w 2850555"/>
                <a:gd name="connsiteY10" fmla="*/ 215900 h 434976"/>
                <a:gd name="connsiteX11" fmla="*/ 7063 w 2850555"/>
                <a:gd name="connsiteY11" fmla="*/ 195251 h 434976"/>
                <a:gd name="connsiteX12" fmla="*/ 1425278 w 2850555"/>
                <a:gd name="connsiteY12" fmla="*/ 0 h 434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850555" h="434976">
                  <a:moveTo>
                    <a:pt x="1425278" y="0"/>
                  </a:moveTo>
                  <a:cubicBezTo>
                    <a:pt x="2163393" y="0"/>
                    <a:pt x="2770489" y="85582"/>
                    <a:pt x="2843493" y="195251"/>
                  </a:cubicBezTo>
                  <a:lnTo>
                    <a:pt x="2850328" y="215900"/>
                  </a:lnTo>
                  <a:lnTo>
                    <a:pt x="2850555" y="216587"/>
                  </a:lnTo>
                  <a:lnTo>
                    <a:pt x="2838209" y="245007"/>
                  </a:lnTo>
                  <a:lnTo>
                    <a:pt x="2821890" y="261319"/>
                  </a:lnTo>
                  <a:cubicBezTo>
                    <a:pt x="2688961" y="360425"/>
                    <a:pt x="2114186" y="434976"/>
                    <a:pt x="1425278" y="434976"/>
                  </a:cubicBezTo>
                  <a:cubicBezTo>
                    <a:pt x="736370" y="434976"/>
                    <a:pt x="161595" y="360425"/>
                    <a:pt x="28666" y="261319"/>
                  </a:cubicBezTo>
                  <a:lnTo>
                    <a:pt x="12128" y="244788"/>
                  </a:lnTo>
                  <a:lnTo>
                    <a:pt x="0" y="216591"/>
                  </a:lnTo>
                  <a:lnTo>
                    <a:pt x="229" y="215900"/>
                  </a:lnTo>
                  <a:lnTo>
                    <a:pt x="7063" y="195251"/>
                  </a:lnTo>
                  <a:cubicBezTo>
                    <a:pt x="80067" y="85582"/>
                    <a:pt x="687163" y="0"/>
                    <a:pt x="1425278" y="0"/>
                  </a:cubicBezTo>
                  <a:close/>
                </a:path>
              </a:pathLst>
            </a:custGeom>
            <a:solidFill>
              <a:schemeClr val="accent4">
                <a:lumMod val="60000"/>
                <a:lumOff val="40000"/>
              </a:schemeClr>
            </a:solidFill>
            <a:ln>
              <a:noFill/>
            </a:ln>
          </p:spPr>
          <p:txBody>
            <a:bodyPr anchor="ctr"/>
            <a:lstStyle/>
            <a:p>
              <a:pPr algn="ctr" defTabSz="1219012"/>
              <a:endParaRPr sz="2400">
                <a:solidFill>
                  <a:prstClr val="white">
                    <a:lumMod val="50000"/>
                  </a:prstClr>
                </a:solidFill>
                <a:cs typeface="+mn-ea"/>
                <a:sym typeface="+mn-lt"/>
              </a:endParaRPr>
            </a:p>
          </p:txBody>
        </p:sp>
      </p:grpSp>
      <p:grpSp>
        <p:nvGrpSpPr>
          <p:cNvPr id="5" name="Group 11"/>
          <p:cNvGrpSpPr/>
          <p:nvPr/>
        </p:nvGrpSpPr>
        <p:grpSpPr>
          <a:xfrm>
            <a:off x="5296605" y="1919236"/>
            <a:ext cx="1289755" cy="849931"/>
            <a:chOff x="3902234" y="1229512"/>
            <a:chExt cx="1163926" cy="767011"/>
          </a:xfrm>
        </p:grpSpPr>
        <p:sp>
          <p:nvSpPr>
            <p:cNvPr id="18" name="Oval 10"/>
            <p:cNvSpPr/>
            <p:nvPr/>
          </p:nvSpPr>
          <p:spPr>
            <a:xfrm>
              <a:off x="4441920" y="1679023"/>
              <a:ext cx="317500" cy="3175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sp>
          <p:nvSpPr>
            <p:cNvPr id="19" name="Oval 43"/>
            <p:cNvSpPr/>
            <p:nvPr/>
          </p:nvSpPr>
          <p:spPr>
            <a:xfrm>
              <a:off x="4464257" y="1271305"/>
              <a:ext cx="296315" cy="296315"/>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sp>
          <p:nvSpPr>
            <p:cNvPr id="20" name="Oval 44"/>
            <p:cNvSpPr/>
            <p:nvPr/>
          </p:nvSpPr>
          <p:spPr>
            <a:xfrm>
              <a:off x="4098450" y="1484100"/>
              <a:ext cx="349820" cy="3498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sp>
          <p:nvSpPr>
            <p:cNvPr id="21" name="Oval 45"/>
            <p:cNvSpPr/>
            <p:nvPr/>
          </p:nvSpPr>
          <p:spPr>
            <a:xfrm>
              <a:off x="4841738" y="1524000"/>
              <a:ext cx="224422" cy="22442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sp>
          <p:nvSpPr>
            <p:cNvPr id="22" name="Oval 46"/>
            <p:cNvSpPr/>
            <p:nvPr/>
          </p:nvSpPr>
          <p:spPr>
            <a:xfrm>
              <a:off x="4828617" y="1272300"/>
              <a:ext cx="224422" cy="224422"/>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sp>
          <p:nvSpPr>
            <p:cNvPr id="23" name="Oval 47"/>
            <p:cNvSpPr/>
            <p:nvPr/>
          </p:nvSpPr>
          <p:spPr>
            <a:xfrm>
              <a:off x="3952196" y="1229512"/>
              <a:ext cx="218949" cy="218949"/>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sp>
          <p:nvSpPr>
            <p:cNvPr id="24" name="Oval 48"/>
            <p:cNvSpPr/>
            <p:nvPr/>
          </p:nvSpPr>
          <p:spPr>
            <a:xfrm>
              <a:off x="3902234" y="1587500"/>
              <a:ext cx="128171" cy="12817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sp>
          <p:nvSpPr>
            <p:cNvPr id="25" name="Oval 49"/>
            <p:cNvSpPr/>
            <p:nvPr/>
          </p:nvSpPr>
          <p:spPr>
            <a:xfrm>
              <a:off x="4276503" y="1285328"/>
              <a:ext cx="128171" cy="12817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grpSp>
      <p:grpSp>
        <p:nvGrpSpPr>
          <p:cNvPr id="6" name="Group 5"/>
          <p:cNvGrpSpPr/>
          <p:nvPr/>
        </p:nvGrpSpPr>
        <p:grpSpPr>
          <a:xfrm>
            <a:off x="7473850" y="2735220"/>
            <a:ext cx="4006532" cy="645729"/>
            <a:chOff x="7520480" y="2822565"/>
            <a:chExt cx="3615652" cy="582732"/>
          </a:xfrm>
        </p:grpSpPr>
        <p:sp>
          <p:nvSpPr>
            <p:cNvPr id="16" name="TextBox 50"/>
            <p:cNvSpPr txBox="1">
              <a:spLocks/>
            </p:cNvSpPr>
            <p:nvPr/>
          </p:nvSpPr>
          <p:spPr bwMode="auto">
            <a:xfrm>
              <a:off x="7520480" y="2822565"/>
              <a:ext cx="1136150" cy="279718"/>
            </a:xfrm>
            <a:prstGeom prst="rect">
              <a:avLst/>
            </a:prstGeom>
            <a:noFill/>
            <a:extLst/>
          </p:spPr>
          <p:txBody>
            <a:bodyPr wrap="none" lIns="120000" tIns="62400" rIns="120000" bIns="62400">
              <a:normAutofit fontScale="77500" lnSpcReduction="20000"/>
            </a:bodyPr>
            <a:lstStyle/>
            <a:p>
              <a:pPr defTabSz="1219012"/>
              <a:r>
                <a:rPr lang="zh-CN" altLang="en-US" sz="1867">
                  <a:solidFill>
                    <a:prstClr val="white">
                      <a:lumMod val="50000"/>
                    </a:prstClr>
                  </a:solidFill>
                  <a:cs typeface="+mn-ea"/>
                  <a:sym typeface="+mn-lt"/>
                </a:rPr>
                <a:t>标题文本预设</a:t>
              </a:r>
            </a:p>
          </p:txBody>
        </p:sp>
        <p:sp>
          <p:nvSpPr>
            <p:cNvPr id="17" name="TextBox 51"/>
            <p:cNvSpPr txBox="1">
              <a:spLocks/>
            </p:cNvSpPr>
            <p:nvPr/>
          </p:nvSpPr>
          <p:spPr bwMode="auto">
            <a:xfrm>
              <a:off x="7520480" y="3132523"/>
              <a:ext cx="3615652" cy="272774"/>
            </a:xfrm>
            <a:prstGeom prst="rect">
              <a:avLst/>
            </a:prstGeom>
            <a:noFill/>
            <a:extLst/>
          </p:spPr>
          <p:txBody>
            <a:bodyPr wrap="square" lIns="120000" tIns="62400" rIns="120000" bIns="62400">
              <a:normAutofit fontScale="92500" lnSpcReduction="20000"/>
            </a:bodyPr>
            <a:lstStyle/>
            <a:p>
              <a:pPr defTabSz="1219012">
                <a:lnSpc>
                  <a:spcPct val="120000"/>
                </a:lnSpc>
              </a:pPr>
              <a:r>
                <a:rPr lang="zh-CN" altLang="en-US" sz="1200">
                  <a:solidFill>
                    <a:prstClr val="white">
                      <a:lumMod val="50000"/>
                    </a:prstClr>
                  </a:solidFill>
                  <a:cs typeface="+mn-ea"/>
                  <a:sym typeface="+mn-lt"/>
                </a:rPr>
                <a:t>此部分内容作为文字排版占位显示 （建议使用主题字体）</a:t>
              </a:r>
            </a:p>
          </p:txBody>
        </p:sp>
      </p:grpSp>
      <p:grpSp>
        <p:nvGrpSpPr>
          <p:cNvPr id="7" name="Group 6"/>
          <p:cNvGrpSpPr/>
          <p:nvPr/>
        </p:nvGrpSpPr>
        <p:grpSpPr>
          <a:xfrm>
            <a:off x="6980007" y="4005188"/>
            <a:ext cx="4006532" cy="645729"/>
            <a:chOff x="7096765" y="3968635"/>
            <a:chExt cx="3615652" cy="582732"/>
          </a:xfrm>
        </p:grpSpPr>
        <p:sp>
          <p:nvSpPr>
            <p:cNvPr id="14" name="TextBox 52"/>
            <p:cNvSpPr txBox="1">
              <a:spLocks/>
            </p:cNvSpPr>
            <p:nvPr/>
          </p:nvSpPr>
          <p:spPr bwMode="auto">
            <a:xfrm>
              <a:off x="7096765" y="3968635"/>
              <a:ext cx="1136150" cy="279718"/>
            </a:xfrm>
            <a:prstGeom prst="rect">
              <a:avLst/>
            </a:prstGeom>
            <a:noFill/>
            <a:extLst/>
          </p:spPr>
          <p:txBody>
            <a:bodyPr wrap="none" lIns="120000" tIns="62400" rIns="120000" bIns="62400">
              <a:normAutofit fontScale="77500" lnSpcReduction="20000"/>
            </a:bodyPr>
            <a:lstStyle/>
            <a:p>
              <a:pPr defTabSz="1219012"/>
              <a:r>
                <a:rPr lang="zh-CN" altLang="en-US" sz="1867">
                  <a:solidFill>
                    <a:prstClr val="white">
                      <a:lumMod val="50000"/>
                    </a:prstClr>
                  </a:solidFill>
                  <a:cs typeface="+mn-ea"/>
                  <a:sym typeface="+mn-lt"/>
                </a:rPr>
                <a:t>标题文本预设</a:t>
              </a:r>
            </a:p>
          </p:txBody>
        </p:sp>
        <p:sp>
          <p:nvSpPr>
            <p:cNvPr id="15" name="TextBox 53"/>
            <p:cNvSpPr txBox="1">
              <a:spLocks/>
            </p:cNvSpPr>
            <p:nvPr/>
          </p:nvSpPr>
          <p:spPr bwMode="auto">
            <a:xfrm>
              <a:off x="7096765" y="4278593"/>
              <a:ext cx="3615652" cy="272774"/>
            </a:xfrm>
            <a:prstGeom prst="rect">
              <a:avLst/>
            </a:prstGeom>
            <a:noFill/>
            <a:extLst/>
          </p:spPr>
          <p:txBody>
            <a:bodyPr wrap="square" lIns="120000" tIns="62400" rIns="120000" bIns="62400">
              <a:normAutofit fontScale="92500" lnSpcReduction="20000"/>
            </a:bodyPr>
            <a:lstStyle/>
            <a:p>
              <a:pPr defTabSz="1219012">
                <a:lnSpc>
                  <a:spcPct val="120000"/>
                </a:lnSpc>
              </a:pPr>
              <a:r>
                <a:rPr lang="zh-CN" altLang="en-US" sz="1200">
                  <a:solidFill>
                    <a:prstClr val="white">
                      <a:lumMod val="50000"/>
                    </a:prstClr>
                  </a:solidFill>
                  <a:cs typeface="+mn-ea"/>
                  <a:sym typeface="+mn-lt"/>
                </a:rPr>
                <a:t>此部分内容作为文字排版占位显示 （建议使用主题字体）</a:t>
              </a:r>
            </a:p>
          </p:txBody>
        </p:sp>
      </p:grpSp>
      <p:grpSp>
        <p:nvGrpSpPr>
          <p:cNvPr id="8" name="Group 3"/>
          <p:cNvGrpSpPr/>
          <p:nvPr/>
        </p:nvGrpSpPr>
        <p:grpSpPr>
          <a:xfrm>
            <a:off x="894983" y="3466408"/>
            <a:ext cx="4006532" cy="645729"/>
            <a:chOff x="1828636" y="3482419"/>
            <a:chExt cx="3615652" cy="582732"/>
          </a:xfrm>
        </p:grpSpPr>
        <p:sp>
          <p:nvSpPr>
            <p:cNvPr id="12" name="TextBox 54"/>
            <p:cNvSpPr txBox="1">
              <a:spLocks/>
            </p:cNvSpPr>
            <p:nvPr/>
          </p:nvSpPr>
          <p:spPr bwMode="auto">
            <a:xfrm>
              <a:off x="4308138" y="3482419"/>
              <a:ext cx="1136150" cy="279718"/>
            </a:xfrm>
            <a:prstGeom prst="rect">
              <a:avLst/>
            </a:prstGeom>
            <a:noFill/>
            <a:extLst/>
          </p:spPr>
          <p:txBody>
            <a:bodyPr wrap="none" lIns="120000" tIns="62400" rIns="120000" bIns="62400">
              <a:normAutofit fontScale="77500" lnSpcReduction="20000"/>
            </a:bodyPr>
            <a:lstStyle/>
            <a:p>
              <a:pPr algn="r" defTabSz="1219012"/>
              <a:r>
                <a:rPr lang="zh-CN" altLang="en-US" sz="1867">
                  <a:solidFill>
                    <a:prstClr val="white">
                      <a:lumMod val="50000"/>
                    </a:prstClr>
                  </a:solidFill>
                  <a:cs typeface="+mn-ea"/>
                  <a:sym typeface="+mn-lt"/>
                </a:rPr>
                <a:t>标题文本预设</a:t>
              </a:r>
            </a:p>
          </p:txBody>
        </p:sp>
        <p:sp>
          <p:nvSpPr>
            <p:cNvPr id="13" name="TextBox 55"/>
            <p:cNvSpPr txBox="1">
              <a:spLocks/>
            </p:cNvSpPr>
            <p:nvPr/>
          </p:nvSpPr>
          <p:spPr bwMode="auto">
            <a:xfrm>
              <a:off x="1828636" y="3792377"/>
              <a:ext cx="3615652" cy="272774"/>
            </a:xfrm>
            <a:prstGeom prst="rect">
              <a:avLst/>
            </a:prstGeom>
            <a:noFill/>
            <a:extLst/>
          </p:spPr>
          <p:txBody>
            <a:bodyPr wrap="square" lIns="120000" tIns="62400" rIns="120000" bIns="62400">
              <a:normAutofit fontScale="92500" lnSpcReduction="20000"/>
            </a:bodyPr>
            <a:lstStyle/>
            <a:p>
              <a:pPr algn="r" defTabSz="1219012">
                <a:lnSpc>
                  <a:spcPct val="120000"/>
                </a:lnSpc>
              </a:pPr>
              <a:r>
                <a:rPr lang="zh-CN" altLang="en-US" sz="1200">
                  <a:solidFill>
                    <a:prstClr val="white">
                      <a:lumMod val="50000"/>
                    </a:prstClr>
                  </a:solidFill>
                  <a:cs typeface="+mn-ea"/>
                  <a:sym typeface="+mn-lt"/>
                </a:rPr>
                <a:t>此部分内容作为文字排版占位显示 （建议使用主题字体）</a:t>
              </a:r>
            </a:p>
          </p:txBody>
        </p:sp>
      </p:grpSp>
      <p:grpSp>
        <p:nvGrpSpPr>
          <p:cNvPr id="9" name="Group 4"/>
          <p:cNvGrpSpPr/>
          <p:nvPr/>
        </p:nvGrpSpPr>
        <p:grpSpPr>
          <a:xfrm>
            <a:off x="1379259" y="4663428"/>
            <a:ext cx="4006532" cy="645729"/>
            <a:chOff x="2123198" y="4562657"/>
            <a:chExt cx="3615652" cy="582732"/>
          </a:xfrm>
        </p:grpSpPr>
        <p:sp>
          <p:nvSpPr>
            <p:cNvPr id="10" name="TextBox 56"/>
            <p:cNvSpPr txBox="1">
              <a:spLocks/>
            </p:cNvSpPr>
            <p:nvPr/>
          </p:nvSpPr>
          <p:spPr bwMode="auto">
            <a:xfrm>
              <a:off x="4602700" y="4562657"/>
              <a:ext cx="1136150" cy="279718"/>
            </a:xfrm>
            <a:prstGeom prst="rect">
              <a:avLst/>
            </a:prstGeom>
            <a:noFill/>
            <a:extLst/>
          </p:spPr>
          <p:txBody>
            <a:bodyPr wrap="none" lIns="120000" tIns="62400" rIns="120000" bIns="62400">
              <a:normAutofit fontScale="77500" lnSpcReduction="20000"/>
            </a:bodyPr>
            <a:lstStyle/>
            <a:p>
              <a:pPr algn="r" defTabSz="1219012"/>
              <a:r>
                <a:rPr lang="zh-CN" altLang="en-US" sz="1867">
                  <a:solidFill>
                    <a:prstClr val="white">
                      <a:lumMod val="50000"/>
                    </a:prstClr>
                  </a:solidFill>
                  <a:cs typeface="+mn-ea"/>
                  <a:sym typeface="+mn-lt"/>
                </a:rPr>
                <a:t>标题文本预设</a:t>
              </a:r>
            </a:p>
          </p:txBody>
        </p:sp>
        <p:sp>
          <p:nvSpPr>
            <p:cNvPr id="11" name="TextBox 57"/>
            <p:cNvSpPr txBox="1">
              <a:spLocks/>
            </p:cNvSpPr>
            <p:nvPr/>
          </p:nvSpPr>
          <p:spPr bwMode="auto">
            <a:xfrm>
              <a:off x="2123198" y="4872615"/>
              <a:ext cx="3615652" cy="272774"/>
            </a:xfrm>
            <a:prstGeom prst="rect">
              <a:avLst/>
            </a:prstGeom>
            <a:noFill/>
            <a:extLst/>
          </p:spPr>
          <p:txBody>
            <a:bodyPr wrap="square" lIns="120000" tIns="62400" rIns="120000" bIns="62400">
              <a:normAutofit fontScale="92500" lnSpcReduction="20000"/>
            </a:bodyPr>
            <a:lstStyle/>
            <a:p>
              <a:pPr algn="r" defTabSz="1219012">
                <a:lnSpc>
                  <a:spcPct val="120000"/>
                </a:lnSpc>
              </a:pPr>
              <a:r>
                <a:rPr lang="zh-CN" altLang="en-US" sz="1200">
                  <a:solidFill>
                    <a:prstClr val="white">
                      <a:lumMod val="50000"/>
                    </a:prstClr>
                  </a:solidFill>
                  <a:cs typeface="+mn-ea"/>
                  <a:sym typeface="+mn-lt"/>
                </a:rPr>
                <a:t>此部分内容作为文字排版占位显示 （建议使用主题字体）</a:t>
              </a:r>
            </a:p>
          </p:txBody>
        </p:sp>
      </p:grpSp>
    </p:spTree>
    <p:extLst>
      <p:ext uri="{BB962C8B-B14F-4D97-AF65-F5344CB8AC3E}">
        <p14:creationId xmlns:p14="http://schemas.microsoft.com/office/powerpoint/2010/main" val="417032057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par>
                                <p:cTn id="24" presetID="53" presetClass="entr" presetSubtype="16" fill="hold" nodeType="with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fltVal val="0"/>
                                          </p:val>
                                        </p:tav>
                                        <p:tav tm="100000">
                                          <p:val>
                                            <p:strVal val="#ppt_h"/>
                                          </p:val>
                                        </p:tav>
                                      </p:tavLst>
                                    </p:anim>
                                    <p:animEffect transition="in" filter="fade">
                                      <p:cBhvr>
                                        <p:cTn id="28" dur="500"/>
                                        <p:tgtEl>
                                          <p:spTgt spid="9"/>
                                        </p:tgtEl>
                                      </p:cBhvr>
                                    </p:animEffect>
                                  </p:childTnLst>
                                </p:cTn>
                              </p:par>
                              <p:par>
                                <p:cTn id="29" presetID="53" presetClass="entr" presetSubtype="16" fill="hold" nodeType="with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500" fill="hold"/>
                                        <p:tgtEl>
                                          <p:spTgt spid="7"/>
                                        </p:tgtEl>
                                        <p:attrNameLst>
                                          <p:attrName>ppt_w</p:attrName>
                                        </p:attrNameLst>
                                      </p:cBhvr>
                                      <p:tavLst>
                                        <p:tav tm="0">
                                          <p:val>
                                            <p:fltVal val="0"/>
                                          </p:val>
                                        </p:tav>
                                        <p:tav tm="100000">
                                          <p:val>
                                            <p:strVal val="#ppt_w"/>
                                          </p:val>
                                        </p:tav>
                                      </p:tavLst>
                                    </p:anim>
                                    <p:anim calcmode="lin" valueType="num">
                                      <p:cBhvr>
                                        <p:cTn id="32" dur="500" fill="hold"/>
                                        <p:tgtEl>
                                          <p:spTgt spid="7"/>
                                        </p:tgtEl>
                                        <p:attrNameLst>
                                          <p:attrName>ppt_h</p:attrName>
                                        </p:attrNameLst>
                                      </p:cBhvr>
                                      <p:tavLst>
                                        <p:tav tm="0">
                                          <p:val>
                                            <p:fltVal val="0"/>
                                          </p:val>
                                        </p:tav>
                                        <p:tav tm="100000">
                                          <p:val>
                                            <p:strVal val="#ppt_h"/>
                                          </p:val>
                                        </p:tav>
                                      </p:tavLst>
                                    </p:anim>
                                    <p:animEffect transition="in" filter="fade">
                                      <p:cBhvr>
                                        <p:cTn id="33" dur="500"/>
                                        <p:tgtEl>
                                          <p:spTgt spid="7"/>
                                        </p:tgtEl>
                                      </p:cBhvr>
                                    </p:animEffect>
                                  </p:childTnLst>
                                </p:cTn>
                              </p:par>
                              <p:par>
                                <p:cTn id="34" presetID="53" presetClass="entr" presetSubtype="16" fill="hold" nodeType="withEffect">
                                  <p:stCondLst>
                                    <p:cond delay="0"/>
                                  </p:stCondLst>
                                  <p:childTnLst>
                                    <p:set>
                                      <p:cBhvr>
                                        <p:cTn id="35" dur="1" fill="hold">
                                          <p:stCondLst>
                                            <p:cond delay="0"/>
                                          </p:stCondLst>
                                        </p:cTn>
                                        <p:tgtEl>
                                          <p:spTgt spid="6"/>
                                        </p:tgtEl>
                                        <p:attrNameLst>
                                          <p:attrName>style.visibility</p:attrName>
                                        </p:attrNameLst>
                                      </p:cBhvr>
                                      <p:to>
                                        <p:strVal val="visible"/>
                                      </p:to>
                                    </p:set>
                                    <p:anim calcmode="lin" valueType="num">
                                      <p:cBhvr>
                                        <p:cTn id="36" dur="500" fill="hold"/>
                                        <p:tgtEl>
                                          <p:spTgt spid="6"/>
                                        </p:tgtEl>
                                        <p:attrNameLst>
                                          <p:attrName>ppt_w</p:attrName>
                                        </p:attrNameLst>
                                      </p:cBhvr>
                                      <p:tavLst>
                                        <p:tav tm="0">
                                          <p:val>
                                            <p:fltVal val="0"/>
                                          </p:val>
                                        </p:tav>
                                        <p:tav tm="100000">
                                          <p:val>
                                            <p:strVal val="#ppt_w"/>
                                          </p:val>
                                        </p:tav>
                                      </p:tavLst>
                                    </p:anim>
                                    <p:anim calcmode="lin" valueType="num">
                                      <p:cBhvr>
                                        <p:cTn id="37" dur="500" fill="hold"/>
                                        <p:tgtEl>
                                          <p:spTgt spid="6"/>
                                        </p:tgtEl>
                                        <p:attrNameLst>
                                          <p:attrName>ppt_h</p:attrName>
                                        </p:attrNameLst>
                                      </p:cBhvr>
                                      <p:tavLst>
                                        <p:tav tm="0">
                                          <p:val>
                                            <p:fltVal val="0"/>
                                          </p:val>
                                        </p:tav>
                                        <p:tav tm="100000">
                                          <p:val>
                                            <p:strVal val="#ppt_h"/>
                                          </p:val>
                                        </p:tav>
                                      </p:tavLst>
                                    </p:anim>
                                    <p:animEffect transition="in" filter="fade">
                                      <p:cBhvr>
                                        <p:cTn id="3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1"/>
            <a:ext cx="12192000" cy="6858001"/>
            <a:chOff x="0" y="-1"/>
            <a:chExt cx="12192000" cy="6858001"/>
          </a:xfrm>
        </p:grpSpPr>
        <p:pic>
          <p:nvPicPr>
            <p:cNvPr id="4" name="图片 3"/>
            <p:cNvPicPr>
              <a:picLocks noChangeAspect="1"/>
            </p:cNvPicPr>
            <p:nvPr/>
          </p:nvPicPr>
          <p:blipFill>
            <a:blip r:embed="rId6">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0" y="-1"/>
              <a:ext cx="12192000" cy="6858001"/>
            </a:xfrm>
            <a:prstGeom prst="rect">
              <a:avLst/>
            </a:prstGeom>
          </p:spPr>
        </p:pic>
        <p:pic>
          <p:nvPicPr>
            <p:cNvPr id="5" name="图片 4"/>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7124700" y="3428999"/>
              <a:ext cx="4914900" cy="3403185"/>
            </a:xfrm>
            <a:prstGeom prst="rect">
              <a:avLst/>
            </a:prstGeom>
          </p:spPr>
        </p:pic>
        <p:pic>
          <p:nvPicPr>
            <p:cNvPr id="6" name="图片 5"/>
            <p:cNvPicPr>
              <a:picLocks noChangeAspect="1"/>
            </p:cNvPicPr>
            <p:nvPr/>
          </p:nvPicPr>
          <p:blipFill>
            <a:blip r:embed="rId8" cstate="screen">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8379506" y="1110756"/>
              <a:ext cx="2592463" cy="3556494"/>
            </a:xfrm>
            <a:prstGeom prst="rect">
              <a:avLst/>
            </a:prstGeom>
          </p:spPr>
        </p:pic>
      </p:grpSp>
      <p:sp>
        <p:nvSpPr>
          <p:cNvPr id="21" name="任意多边形 20"/>
          <p:cNvSpPr/>
          <p:nvPr>
            <p:custDataLst>
              <p:tags r:id="rId1"/>
            </p:custDataLst>
          </p:nvPr>
        </p:nvSpPr>
        <p:spPr>
          <a:xfrm flipH="1">
            <a:off x="1404491" y="1878343"/>
            <a:ext cx="2064523" cy="2064523"/>
          </a:xfrm>
          <a:custGeom>
            <a:avLst/>
            <a:gdLst>
              <a:gd name="connsiteX0" fmla="*/ 0 w 2219325"/>
              <a:gd name="connsiteY0" fmla="*/ 0 h 1514475"/>
              <a:gd name="connsiteX1" fmla="*/ 2219325 w 2219325"/>
              <a:gd name="connsiteY1" fmla="*/ 0 h 1514475"/>
              <a:gd name="connsiteX2" fmla="*/ 2219325 w 2219325"/>
              <a:gd name="connsiteY2" fmla="*/ 1514475 h 1514475"/>
              <a:gd name="connsiteX3" fmla="*/ 0 w 2219325"/>
              <a:gd name="connsiteY3" fmla="*/ 1514475 h 1514475"/>
              <a:gd name="connsiteX4" fmla="*/ 0 w 2219325"/>
              <a:gd name="connsiteY4" fmla="*/ 1214437 h 1514475"/>
              <a:gd name="connsiteX5" fmla="*/ 238125 w 2219325"/>
              <a:gd name="connsiteY5" fmla="*/ 1214437 h 1514475"/>
              <a:gd name="connsiteX6" fmla="*/ 238125 w 2219325"/>
              <a:gd name="connsiteY6" fmla="*/ 300037 h 1514475"/>
              <a:gd name="connsiteX7" fmla="*/ 0 w 2219325"/>
              <a:gd name="connsiteY7" fmla="*/ 300037 h 1514475"/>
              <a:gd name="connsiteX0" fmla="*/ 238125 w 2219325"/>
              <a:gd name="connsiteY0" fmla="*/ 300037 h 1514475"/>
              <a:gd name="connsiteX1" fmla="*/ 0 w 2219325"/>
              <a:gd name="connsiteY1" fmla="*/ 300037 h 1514475"/>
              <a:gd name="connsiteX2" fmla="*/ 0 w 2219325"/>
              <a:gd name="connsiteY2" fmla="*/ 0 h 1514475"/>
              <a:gd name="connsiteX3" fmla="*/ 2219325 w 2219325"/>
              <a:gd name="connsiteY3" fmla="*/ 0 h 1514475"/>
              <a:gd name="connsiteX4" fmla="*/ 2219325 w 2219325"/>
              <a:gd name="connsiteY4" fmla="*/ 1514475 h 1514475"/>
              <a:gd name="connsiteX5" fmla="*/ 0 w 2219325"/>
              <a:gd name="connsiteY5" fmla="*/ 1514475 h 1514475"/>
              <a:gd name="connsiteX6" fmla="*/ 0 w 2219325"/>
              <a:gd name="connsiteY6" fmla="*/ 1214437 h 1514475"/>
              <a:gd name="connsiteX7" fmla="*/ 238125 w 2219325"/>
              <a:gd name="connsiteY7" fmla="*/ 1214437 h 1514475"/>
              <a:gd name="connsiteX8" fmla="*/ 329565 w 2219325"/>
              <a:gd name="connsiteY8" fmla="*/ 391477 h 1514475"/>
              <a:gd name="connsiteX0" fmla="*/ 0 w 2219325"/>
              <a:gd name="connsiteY0" fmla="*/ 300037 h 1514475"/>
              <a:gd name="connsiteX1" fmla="*/ 0 w 2219325"/>
              <a:gd name="connsiteY1" fmla="*/ 0 h 1514475"/>
              <a:gd name="connsiteX2" fmla="*/ 2219325 w 2219325"/>
              <a:gd name="connsiteY2" fmla="*/ 0 h 1514475"/>
              <a:gd name="connsiteX3" fmla="*/ 2219325 w 2219325"/>
              <a:gd name="connsiteY3" fmla="*/ 1514475 h 1514475"/>
              <a:gd name="connsiteX4" fmla="*/ 0 w 2219325"/>
              <a:gd name="connsiteY4" fmla="*/ 1514475 h 1514475"/>
              <a:gd name="connsiteX5" fmla="*/ 0 w 2219325"/>
              <a:gd name="connsiteY5" fmla="*/ 1214437 h 1514475"/>
              <a:gd name="connsiteX6" fmla="*/ 238125 w 2219325"/>
              <a:gd name="connsiteY6" fmla="*/ 1214437 h 1514475"/>
              <a:gd name="connsiteX7" fmla="*/ 329565 w 2219325"/>
              <a:gd name="connsiteY7" fmla="*/ 391477 h 1514475"/>
              <a:gd name="connsiteX0" fmla="*/ 0 w 2219325"/>
              <a:gd name="connsiteY0" fmla="*/ 300037 h 1514475"/>
              <a:gd name="connsiteX1" fmla="*/ 0 w 2219325"/>
              <a:gd name="connsiteY1" fmla="*/ 0 h 1514475"/>
              <a:gd name="connsiteX2" fmla="*/ 2219325 w 2219325"/>
              <a:gd name="connsiteY2" fmla="*/ 0 h 1514475"/>
              <a:gd name="connsiteX3" fmla="*/ 2219325 w 2219325"/>
              <a:gd name="connsiteY3" fmla="*/ 1514475 h 1514475"/>
              <a:gd name="connsiteX4" fmla="*/ 0 w 2219325"/>
              <a:gd name="connsiteY4" fmla="*/ 1514475 h 1514475"/>
              <a:gd name="connsiteX5" fmla="*/ 0 w 2219325"/>
              <a:gd name="connsiteY5" fmla="*/ 1214437 h 1514475"/>
              <a:gd name="connsiteX6" fmla="*/ 238125 w 2219325"/>
              <a:gd name="connsiteY6" fmla="*/ 1214437 h 1514475"/>
              <a:gd name="connsiteX0" fmla="*/ 0 w 2219325"/>
              <a:gd name="connsiteY0" fmla="*/ 300037 h 1514475"/>
              <a:gd name="connsiteX1" fmla="*/ 0 w 2219325"/>
              <a:gd name="connsiteY1" fmla="*/ 0 h 1514475"/>
              <a:gd name="connsiteX2" fmla="*/ 2219325 w 2219325"/>
              <a:gd name="connsiteY2" fmla="*/ 0 h 1514475"/>
              <a:gd name="connsiteX3" fmla="*/ 2219325 w 2219325"/>
              <a:gd name="connsiteY3" fmla="*/ 1514475 h 1514475"/>
              <a:gd name="connsiteX4" fmla="*/ 0 w 2219325"/>
              <a:gd name="connsiteY4" fmla="*/ 1514475 h 1514475"/>
              <a:gd name="connsiteX5" fmla="*/ 0 w 2219325"/>
              <a:gd name="connsiteY5" fmla="*/ 1214437 h 151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19325" h="1514475">
                <a:moveTo>
                  <a:pt x="0" y="300037"/>
                </a:moveTo>
                <a:lnTo>
                  <a:pt x="0" y="0"/>
                </a:lnTo>
                <a:lnTo>
                  <a:pt x="2219325" y="0"/>
                </a:lnTo>
                <a:lnTo>
                  <a:pt x="2219325" y="1514475"/>
                </a:lnTo>
                <a:lnTo>
                  <a:pt x="0" y="1514475"/>
                </a:lnTo>
                <a:lnTo>
                  <a:pt x="0" y="1214437"/>
                </a:lnTo>
              </a:path>
            </a:pathLst>
          </a:custGeom>
          <a:noFill/>
          <a:ln w="38100" cap="flat" cmpd="sng" algn="ctr">
            <a:solidFill>
              <a:srgbClr val="BF1B1B"/>
            </a:solidFill>
            <a:prstDash val="solid"/>
          </a:ln>
          <a:effectLst/>
        </p:spPr>
        <p:txBody>
          <a:bodyPr anchor="ctr"/>
          <a:lstStyle/>
          <a:p>
            <a:pPr marL="0" marR="0" lvl="0" indent="0" algn="ctr" defTabSz="1219012" eaLnBrk="1" fontAlgn="auto" latinLnBrk="0" hangingPunct="1">
              <a:lnSpc>
                <a:spcPct val="100000"/>
              </a:lnSpc>
              <a:spcBef>
                <a:spcPts val="0"/>
              </a:spcBef>
              <a:spcAft>
                <a:spcPts val="0"/>
              </a:spcAft>
              <a:buClrTx/>
              <a:buSzTx/>
              <a:buFontTx/>
              <a:buNone/>
              <a:tabLst/>
              <a:defRPr/>
            </a:pPr>
            <a:endParaRPr kumimoji="0" lang="zh-CN" altLang="en-US" sz="1899" b="0" i="0" u="none" strike="noStrike" kern="0" cap="none" spc="0" normalizeH="0" baseline="0" noProof="0">
              <a:ln>
                <a:noFill/>
              </a:ln>
              <a:solidFill>
                <a:prstClr val="white"/>
              </a:solidFill>
              <a:effectLst/>
              <a:uLnTx/>
              <a:uFillTx/>
              <a:cs typeface="+mn-ea"/>
              <a:sym typeface="+mn-lt"/>
            </a:endParaRPr>
          </a:p>
        </p:txBody>
      </p:sp>
      <p:cxnSp>
        <p:nvCxnSpPr>
          <p:cNvPr id="22" name="直接连接符 21"/>
          <p:cNvCxnSpPr/>
          <p:nvPr>
            <p:custDataLst>
              <p:tags r:id="rId2"/>
            </p:custDataLst>
          </p:nvPr>
        </p:nvCxnSpPr>
        <p:spPr>
          <a:xfrm>
            <a:off x="3462644" y="3201881"/>
            <a:ext cx="4399253" cy="0"/>
          </a:xfrm>
          <a:prstGeom prst="line">
            <a:avLst/>
          </a:prstGeom>
          <a:noFill/>
          <a:ln w="25400" cap="flat" cmpd="sng" algn="ctr">
            <a:solidFill>
              <a:srgbClr val="BF1B1B"/>
            </a:solidFill>
            <a:prstDash val="solid"/>
          </a:ln>
          <a:effectLst/>
        </p:spPr>
      </p:cxnSp>
      <p:sp>
        <p:nvSpPr>
          <p:cNvPr id="23" name="MH_Entry_1"/>
          <p:cNvSpPr/>
          <p:nvPr>
            <p:custDataLst>
              <p:tags r:id="rId3"/>
            </p:custDataLst>
          </p:nvPr>
        </p:nvSpPr>
        <p:spPr>
          <a:xfrm>
            <a:off x="3433614" y="2320325"/>
            <a:ext cx="4709456" cy="87549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0 w 2520280"/>
              <a:gd name="connsiteY7" fmla="*/ 0 h 1872208"/>
              <a:gd name="connsiteX0" fmla="*/ 0 w 2520280"/>
              <a:gd name="connsiteY0" fmla="*/ 1872208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0 h 1872208"/>
              <a:gd name="connsiteX5" fmla="*/ 2520280 w 2520280"/>
              <a:gd name="connsiteY5" fmla="*/ 0 h 1872208"/>
              <a:gd name="connsiteX6" fmla="*/ 0 w 2520280"/>
              <a:gd name="connsiteY6"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2520280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34255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7 w 2520280"/>
              <a:gd name="connsiteY4" fmla="*/ 6036 h 1872208"/>
              <a:gd name="connsiteX5" fmla="*/ 0 w 2520280"/>
              <a:gd name="connsiteY5" fmla="*/ 0 h 1872208"/>
              <a:gd name="connsiteX0" fmla="*/ 0 w 2520280"/>
              <a:gd name="connsiteY0" fmla="*/ 1890314 h 1890314"/>
              <a:gd name="connsiteX1" fmla="*/ 2520280 w 2520280"/>
              <a:gd name="connsiteY1" fmla="*/ 1890314 h 1890314"/>
              <a:gd name="connsiteX2" fmla="*/ 0 w 2520280"/>
              <a:gd name="connsiteY2" fmla="*/ 1890314 h 1890314"/>
              <a:gd name="connsiteX3" fmla="*/ 0 w 2520280"/>
              <a:gd name="connsiteY3" fmla="*/ 18106 h 1890314"/>
              <a:gd name="connsiteX4" fmla="*/ 53304 w 2520280"/>
              <a:gd name="connsiteY4" fmla="*/ 0 h 1890314"/>
              <a:gd name="connsiteX5" fmla="*/ 0 w 2520280"/>
              <a:gd name="connsiteY5" fmla="*/ 18106 h 1890314"/>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cmpd="sng" algn="ctr">
            <a:noFill/>
            <a:prstDash val="solid"/>
            <a:bevel/>
          </a:ln>
          <a:effectLst/>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defTabSz="1219012"/>
            <a:r>
              <a:rPr lang="zh-CN" altLang="en-US" sz="5689" b="1" kern="0" dirty="0">
                <a:solidFill>
                  <a:srgbClr val="BF1B1B"/>
                </a:solidFill>
                <a:cs typeface="+mn-ea"/>
                <a:sym typeface="+mn-lt"/>
              </a:rPr>
              <a:t>单击输入标题</a:t>
            </a:r>
            <a:endParaRPr lang="en-US" altLang="zh-CN" sz="5689" b="1" kern="0" dirty="0">
              <a:solidFill>
                <a:srgbClr val="BF1B1B"/>
              </a:solidFill>
              <a:cs typeface="+mn-ea"/>
              <a:sym typeface="+mn-lt"/>
            </a:endParaRPr>
          </a:p>
        </p:txBody>
      </p:sp>
      <p:sp>
        <p:nvSpPr>
          <p:cNvPr id="24" name="TextBox 11"/>
          <p:cNvSpPr txBox="1"/>
          <p:nvPr/>
        </p:nvSpPr>
        <p:spPr>
          <a:xfrm>
            <a:off x="3642841" y="3266529"/>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25" name="TextBox 11"/>
          <p:cNvSpPr txBox="1"/>
          <p:nvPr/>
        </p:nvSpPr>
        <p:spPr>
          <a:xfrm>
            <a:off x="5266456" y="3266529"/>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26" name="TextBox 11"/>
          <p:cNvSpPr txBox="1"/>
          <p:nvPr/>
        </p:nvSpPr>
        <p:spPr>
          <a:xfrm>
            <a:off x="3642841" y="3525185"/>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27" name="TextBox 11"/>
          <p:cNvSpPr txBox="1"/>
          <p:nvPr/>
        </p:nvSpPr>
        <p:spPr>
          <a:xfrm>
            <a:off x="5266456" y="3525185"/>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3" name="文本框 2"/>
          <p:cNvSpPr txBox="1"/>
          <p:nvPr/>
        </p:nvSpPr>
        <p:spPr>
          <a:xfrm>
            <a:off x="1493008" y="2011693"/>
            <a:ext cx="1915909" cy="1862048"/>
          </a:xfrm>
          <a:prstGeom prst="rect">
            <a:avLst/>
          </a:prstGeom>
          <a:noFill/>
        </p:spPr>
        <p:txBody>
          <a:bodyPr wrap="none" rtlCol="0">
            <a:spAutoFit/>
          </a:bodyPr>
          <a:lstStyle/>
          <a:p>
            <a:r>
              <a:rPr lang="en-US" altLang="zh-CN" sz="11500" dirty="0">
                <a:solidFill>
                  <a:srgbClr val="C00000"/>
                </a:solidFill>
                <a:cs typeface="+mn-ea"/>
                <a:sym typeface="+mn-lt"/>
              </a:rPr>
              <a:t>03</a:t>
            </a:r>
            <a:endParaRPr lang="zh-CN" altLang="en-US" sz="11500" dirty="0">
              <a:solidFill>
                <a:srgbClr val="C00000"/>
              </a:solidFill>
              <a:cs typeface="+mn-ea"/>
              <a:sym typeface="+mn-lt"/>
            </a:endParaRPr>
          </a:p>
        </p:txBody>
      </p:sp>
    </p:spTree>
    <p:extLst>
      <p:ext uri="{BB962C8B-B14F-4D97-AF65-F5344CB8AC3E}">
        <p14:creationId xmlns:p14="http://schemas.microsoft.com/office/powerpoint/2010/main" val="222345943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Horizontal)">
                                      <p:cBhvr>
                                        <p:cTn id="7" dur="500"/>
                                        <p:tgtEl>
                                          <p:spTgt spid="2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left)">
                                      <p:cBhvr>
                                        <p:cTn id="21" dur="500"/>
                                        <p:tgtEl>
                                          <p:spTgt spid="22"/>
                                        </p:tgtEl>
                                      </p:cBhvr>
                                    </p:animEffect>
                                  </p:childTnLst>
                                </p:cTn>
                              </p:par>
                            </p:childTnLst>
                          </p:cTn>
                        </p:par>
                        <p:par>
                          <p:cTn id="22" fill="hold">
                            <p:stCondLst>
                              <p:cond delay="2000"/>
                            </p:stCondLst>
                            <p:childTnLst>
                              <p:par>
                                <p:cTn id="23" presetID="12" presetClass="entr" presetSubtype="8"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p:tgtEl>
                                          <p:spTgt spid="24"/>
                                        </p:tgtEl>
                                        <p:attrNameLst>
                                          <p:attrName>ppt_x</p:attrName>
                                        </p:attrNameLst>
                                      </p:cBhvr>
                                      <p:tavLst>
                                        <p:tav tm="0">
                                          <p:val>
                                            <p:strVal val="#ppt_x-#ppt_w*1.125000"/>
                                          </p:val>
                                        </p:tav>
                                        <p:tav tm="100000">
                                          <p:val>
                                            <p:strVal val="#ppt_x"/>
                                          </p:val>
                                        </p:tav>
                                      </p:tavLst>
                                    </p:anim>
                                    <p:animEffect transition="in" filter="wipe(right)">
                                      <p:cBhvr>
                                        <p:cTn id="26" dur="500"/>
                                        <p:tgtEl>
                                          <p:spTgt spid="24"/>
                                        </p:tgtEl>
                                      </p:cBhvr>
                                    </p:animEffect>
                                  </p:childTnLst>
                                </p:cTn>
                              </p:par>
                            </p:childTnLst>
                          </p:cTn>
                        </p:par>
                        <p:par>
                          <p:cTn id="27" fill="hold">
                            <p:stCondLst>
                              <p:cond delay="2500"/>
                            </p:stCondLst>
                            <p:childTnLst>
                              <p:par>
                                <p:cTn id="28" presetID="12" presetClass="entr" presetSubtype="8"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500"/>
                                        <p:tgtEl>
                                          <p:spTgt spid="25"/>
                                        </p:tgtEl>
                                        <p:attrNameLst>
                                          <p:attrName>ppt_x</p:attrName>
                                        </p:attrNameLst>
                                      </p:cBhvr>
                                      <p:tavLst>
                                        <p:tav tm="0">
                                          <p:val>
                                            <p:strVal val="#ppt_x-#ppt_w*1.125000"/>
                                          </p:val>
                                        </p:tav>
                                        <p:tav tm="100000">
                                          <p:val>
                                            <p:strVal val="#ppt_x"/>
                                          </p:val>
                                        </p:tav>
                                      </p:tavLst>
                                    </p:anim>
                                    <p:animEffect transition="in" filter="wipe(right)">
                                      <p:cBhvr>
                                        <p:cTn id="31" dur="500"/>
                                        <p:tgtEl>
                                          <p:spTgt spid="25"/>
                                        </p:tgtEl>
                                      </p:cBhvr>
                                    </p:animEffect>
                                  </p:childTnLst>
                                </p:cTn>
                              </p:par>
                            </p:childTnLst>
                          </p:cTn>
                        </p:par>
                        <p:par>
                          <p:cTn id="32" fill="hold">
                            <p:stCondLst>
                              <p:cond delay="3000"/>
                            </p:stCondLst>
                            <p:childTnLst>
                              <p:par>
                                <p:cTn id="33" presetID="12" presetClass="entr" presetSubtype="8"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p:tgtEl>
                                          <p:spTgt spid="26"/>
                                        </p:tgtEl>
                                        <p:attrNameLst>
                                          <p:attrName>ppt_x</p:attrName>
                                        </p:attrNameLst>
                                      </p:cBhvr>
                                      <p:tavLst>
                                        <p:tav tm="0">
                                          <p:val>
                                            <p:strVal val="#ppt_x-#ppt_w*1.125000"/>
                                          </p:val>
                                        </p:tav>
                                        <p:tav tm="100000">
                                          <p:val>
                                            <p:strVal val="#ppt_x"/>
                                          </p:val>
                                        </p:tav>
                                      </p:tavLst>
                                    </p:anim>
                                    <p:animEffect transition="in" filter="wipe(right)">
                                      <p:cBhvr>
                                        <p:cTn id="36" dur="500"/>
                                        <p:tgtEl>
                                          <p:spTgt spid="26"/>
                                        </p:tgtEl>
                                      </p:cBhvr>
                                    </p:animEffect>
                                  </p:childTnLst>
                                </p:cTn>
                              </p:par>
                            </p:childTnLst>
                          </p:cTn>
                        </p:par>
                        <p:par>
                          <p:cTn id="37" fill="hold">
                            <p:stCondLst>
                              <p:cond delay="3500"/>
                            </p:stCondLst>
                            <p:childTnLst>
                              <p:par>
                                <p:cTn id="38" presetID="12" presetClass="entr" presetSubtype="8"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additive="base">
                                        <p:cTn id="40" dur="500"/>
                                        <p:tgtEl>
                                          <p:spTgt spid="27"/>
                                        </p:tgtEl>
                                        <p:attrNameLst>
                                          <p:attrName>ppt_x</p:attrName>
                                        </p:attrNameLst>
                                      </p:cBhvr>
                                      <p:tavLst>
                                        <p:tav tm="0">
                                          <p:val>
                                            <p:strVal val="#ppt_x-#ppt_w*1.125000"/>
                                          </p:val>
                                        </p:tav>
                                        <p:tav tm="100000">
                                          <p:val>
                                            <p:strVal val="#ppt_x"/>
                                          </p:val>
                                        </p:tav>
                                      </p:tavLst>
                                    </p:anim>
                                    <p:animEffect transition="in" filter="wipe(right)">
                                      <p:cBhvr>
                                        <p:cTn id="4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P spid="24" grpId="0"/>
      <p:bldP spid="25" grpId="0"/>
      <p:bldP spid="26" grpId="0"/>
      <p:bldP spid="27"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4705499" y="1760958"/>
            <a:ext cx="2934549" cy="3805177"/>
            <a:chOff x="3529124" y="1320718"/>
            <a:chExt cx="2200912" cy="2853883"/>
          </a:xfrm>
        </p:grpSpPr>
        <p:grpSp>
          <p:nvGrpSpPr>
            <p:cNvPr id="4" name="Group 1"/>
            <p:cNvGrpSpPr/>
            <p:nvPr/>
          </p:nvGrpSpPr>
          <p:grpSpPr>
            <a:xfrm rot="20615408">
              <a:off x="3529124" y="1320718"/>
              <a:ext cx="2200912" cy="2853883"/>
              <a:chOff x="4722996" y="2167445"/>
              <a:chExt cx="2934549" cy="3805177"/>
            </a:xfrm>
          </p:grpSpPr>
          <p:sp>
            <p:nvSpPr>
              <p:cNvPr id="24" name="Freeform: Shape 3"/>
              <p:cNvSpPr>
                <a:spLocks/>
              </p:cNvSpPr>
              <p:nvPr/>
            </p:nvSpPr>
            <p:spPr bwMode="gray">
              <a:xfrm flipH="1">
                <a:off x="4722996" y="4779331"/>
                <a:ext cx="2161276" cy="675920"/>
              </a:xfrm>
              <a:custGeom>
                <a:avLst/>
                <a:gdLst>
                  <a:gd name="T0" fmla="*/ 1405 w 1717"/>
                  <a:gd name="T1" fmla="*/ 102 h 484"/>
                  <a:gd name="T2" fmla="*/ 1540 w 1717"/>
                  <a:gd name="T3" fmla="*/ 395 h 484"/>
                  <a:gd name="T4" fmla="*/ 1472 w 1717"/>
                  <a:gd name="T5" fmla="*/ 369 h 484"/>
                  <a:gd name="T6" fmla="*/ 1373 w 1717"/>
                  <a:gd name="T7" fmla="*/ 403 h 484"/>
                  <a:gd name="T8" fmla="*/ 1274 w 1717"/>
                  <a:gd name="T9" fmla="*/ 433 h 484"/>
                  <a:gd name="T10" fmla="*/ 1160 w 1717"/>
                  <a:gd name="T11" fmla="*/ 458 h 484"/>
                  <a:gd name="T12" fmla="*/ 1062 w 1717"/>
                  <a:gd name="T13" fmla="*/ 472 h 484"/>
                  <a:gd name="T14" fmla="*/ 968 w 1717"/>
                  <a:gd name="T15" fmla="*/ 479 h 484"/>
                  <a:gd name="T16" fmla="*/ 872 w 1717"/>
                  <a:gd name="T17" fmla="*/ 479 h 484"/>
                  <a:gd name="T18" fmla="*/ 766 w 1717"/>
                  <a:gd name="T19" fmla="*/ 468 h 484"/>
                  <a:gd name="T20" fmla="*/ 634 w 1717"/>
                  <a:gd name="T21" fmla="*/ 439 h 484"/>
                  <a:gd name="T22" fmla="*/ 524 w 1717"/>
                  <a:gd name="T23" fmla="*/ 407 h 484"/>
                  <a:gd name="T24" fmla="*/ 435 w 1717"/>
                  <a:gd name="T25" fmla="*/ 373 h 484"/>
                  <a:gd name="T26" fmla="*/ 344 w 1717"/>
                  <a:gd name="T27" fmla="*/ 326 h 484"/>
                  <a:gd name="T28" fmla="*/ 242 w 1717"/>
                  <a:gd name="T29" fmla="*/ 256 h 484"/>
                  <a:gd name="T30" fmla="*/ 157 w 1717"/>
                  <a:gd name="T31" fmla="*/ 186 h 484"/>
                  <a:gd name="T32" fmla="*/ 102 w 1717"/>
                  <a:gd name="T33" fmla="*/ 132 h 484"/>
                  <a:gd name="T34" fmla="*/ 0 w 1717"/>
                  <a:gd name="T35" fmla="*/ 0 h 484"/>
                  <a:gd name="T36" fmla="*/ 135 w 1717"/>
                  <a:gd name="T37" fmla="*/ 124 h 484"/>
                  <a:gd name="T38" fmla="*/ 219 w 1717"/>
                  <a:gd name="T39" fmla="*/ 186 h 484"/>
                  <a:gd name="T40" fmla="*/ 307 w 1717"/>
                  <a:gd name="T41" fmla="*/ 231 h 484"/>
                  <a:gd name="T42" fmla="*/ 395 w 1717"/>
                  <a:gd name="T43" fmla="*/ 267 h 484"/>
                  <a:gd name="T44" fmla="*/ 487 w 1717"/>
                  <a:gd name="T45" fmla="*/ 293 h 484"/>
                  <a:gd name="T46" fmla="*/ 571 w 1717"/>
                  <a:gd name="T47" fmla="*/ 309 h 484"/>
                  <a:gd name="T48" fmla="*/ 673 w 1717"/>
                  <a:gd name="T49" fmla="*/ 318 h 484"/>
                  <a:gd name="T50" fmla="*/ 766 w 1717"/>
                  <a:gd name="T51" fmla="*/ 318 h 484"/>
                  <a:gd name="T52" fmla="*/ 890 w 1717"/>
                  <a:gd name="T53" fmla="*/ 311 h 484"/>
                  <a:gd name="T54" fmla="*/ 1000 w 1717"/>
                  <a:gd name="T55" fmla="*/ 296 h 484"/>
                  <a:gd name="T56" fmla="*/ 1106 w 1717"/>
                  <a:gd name="T57" fmla="*/ 274 h 484"/>
                  <a:gd name="T58" fmla="*/ 1212 w 1717"/>
                  <a:gd name="T59" fmla="*/ 245 h 484"/>
                  <a:gd name="T60" fmla="*/ 1318 w 1717"/>
                  <a:gd name="T61" fmla="*/ 209 h 484"/>
                  <a:gd name="T62" fmla="*/ 1427 w 1717"/>
                  <a:gd name="T63" fmla="*/ 153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chemeClr val="accent6"/>
              </a:solidFill>
              <a:ln>
                <a:noFill/>
              </a:ln>
              <a:effectLst/>
              <a:extLst/>
            </p:spPr>
            <p:txBody>
              <a:bodyPr anchor="ctr"/>
              <a:lstStyle/>
              <a:p>
                <a:pPr algn="ctr" defTabSz="1219012"/>
                <a:endParaRPr sz="2400">
                  <a:solidFill>
                    <a:prstClr val="white">
                      <a:lumMod val="50000"/>
                    </a:prstClr>
                  </a:solidFill>
                  <a:cs typeface="+mn-ea"/>
                  <a:sym typeface="+mn-lt"/>
                </a:endParaRPr>
              </a:p>
            </p:txBody>
          </p:sp>
          <p:sp>
            <p:nvSpPr>
              <p:cNvPr id="25" name="Freeform: Shape 4"/>
              <p:cNvSpPr>
                <a:spLocks/>
              </p:cNvSpPr>
              <p:nvPr/>
            </p:nvSpPr>
            <p:spPr bwMode="gray">
              <a:xfrm rot="18000000" flipH="1">
                <a:off x="5756352" y="4555415"/>
                <a:ext cx="2159883" cy="674531"/>
              </a:xfrm>
              <a:custGeom>
                <a:avLst/>
                <a:gdLst>
                  <a:gd name="T0" fmla="*/ 1405 w 1717"/>
                  <a:gd name="T1" fmla="*/ 102 h 484"/>
                  <a:gd name="T2" fmla="*/ 1540 w 1717"/>
                  <a:gd name="T3" fmla="*/ 395 h 484"/>
                  <a:gd name="T4" fmla="*/ 1472 w 1717"/>
                  <a:gd name="T5" fmla="*/ 369 h 484"/>
                  <a:gd name="T6" fmla="*/ 1373 w 1717"/>
                  <a:gd name="T7" fmla="*/ 403 h 484"/>
                  <a:gd name="T8" fmla="*/ 1274 w 1717"/>
                  <a:gd name="T9" fmla="*/ 433 h 484"/>
                  <a:gd name="T10" fmla="*/ 1160 w 1717"/>
                  <a:gd name="T11" fmla="*/ 458 h 484"/>
                  <a:gd name="T12" fmla="*/ 1062 w 1717"/>
                  <a:gd name="T13" fmla="*/ 472 h 484"/>
                  <a:gd name="T14" fmla="*/ 968 w 1717"/>
                  <a:gd name="T15" fmla="*/ 479 h 484"/>
                  <a:gd name="T16" fmla="*/ 872 w 1717"/>
                  <a:gd name="T17" fmla="*/ 479 h 484"/>
                  <a:gd name="T18" fmla="*/ 766 w 1717"/>
                  <a:gd name="T19" fmla="*/ 468 h 484"/>
                  <a:gd name="T20" fmla="*/ 634 w 1717"/>
                  <a:gd name="T21" fmla="*/ 439 h 484"/>
                  <a:gd name="T22" fmla="*/ 524 w 1717"/>
                  <a:gd name="T23" fmla="*/ 407 h 484"/>
                  <a:gd name="T24" fmla="*/ 435 w 1717"/>
                  <a:gd name="T25" fmla="*/ 373 h 484"/>
                  <a:gd name="T26" fmla="*/ 344 w 1717"/>
                  <a:gd name="T27" fmla="*/ 326 h 484"/>
                  <a:gd name="T28" fmla="*/ 242 w 1717"/>
                  <a:gd name="T29" fmla="*/ 256 h 484"/>
                  <a:gd name="T30" fmla="*/ 157 w 1717"/>
                  <a:gd name="T31" fmla="*/ 186 h 484"/>
                  <a:gd name="T32" fmla="*/ 102 w 1717"/>
                  <a:gd name="T33" fmla="*/ 132 h 484"/>
                  <a:gd name="T34" fmla="*/ 0 w 1717"/>
                  <a:gd name="T35" fmla="*/ 0 h 484"/>
                  <a:gd name="T36" fmla="*/ 135 w 1717"/>
                  <a:gd name="T37" fmla="*/ 124 h 484"/>
                  <a:gd name="T38" fmla="*/ 219 w 1717"/>
                  <a:gd name="T39" fmla="*/ 186 h 484"/>
                  <a:gd name="T40" fmla="*/ 307 w 1717"/>
                  <a:gd name="T41" fmla="*/ 231 h 484"/>
                  <a:gd name="T42" fmla="*/ 395 w 1717"/>
                  <a:gd name="T43" fmla="*/ 267 h 484"/>
                  <a:gd name="T44" fmla="*/ 487 w 1717"/>
                  <a:gd name="T45" fmla="*/ 293 h 484"/>
                  <a:gd name="T46" fmla="*/ 571 w 1717"/>
                  <a:gd name="T47" fmla="*/ 309 h 484"/>
                  <a:gd name="T48" fmla="*/ 673 w 1717"/>
                  <a:gd name="T49" fmla="*/ 318 h 484"/>
                  <a:gd name="T50" fmla="*/ 766 w 1717"/>
                  <a:gd name="T51" fmla="*/ 318 h 484"/>
                  <a:gd name="T52" fmla="*/ 890 w 1717"/>
                  <a:gd name="T53" fmla="*/ 311 h 484"/>
                  <a:gd name="T54" fmla="*/ 1000 w 1717"/>
                  <a:gd name="T55" fmla="*/ 296 h 484"/>
                  <a:gd name="T56" fmla="*/ 1106 w 1717"/>
                  <a:gd name="T57" fmla="*/ 274 h 484"/>
                  <a:gd name="T58" fmla="*/ 1212 w 1717"/>
                  <a:gd name="T59" fmla="*/ 245 h 484"/>
                  <a:gd name="T60" fmla="*/ 1318 w 1717"/>
                  <a:gd name="T61" fmla="*/ 209 h 484"/>
                  <a:gd name="T62" fmla="*/ 1427 w 1717"/>
                  <a:gd name="T63" fmla="*/ 153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chemeClr val="accent5"/>
              </a:solidFill>
              <a:ln>
                <a:noFill/>
              </a:ln>
              <a:effectLst/>
              <a:extLst/>
            </p:spPr>
            <p:txBody>
              <a:bodyPr anchor="ctr"/>
              <a:lstStyle/>
              <a:p>
                <a:pPr algn="ctr" defTabSz="1219012"/>
                <a:endParaRPr sz="2400">
                  <a:solidFill>
                    <a:prstClr val="white">
                      <a:lumMod val="50000"/>
                    </a:prstClr>
                  </a:solidFill>
                  <a:cs typeface="+mn-ea"/>
                  <a:sym typeface="+mn-lt"/>
                </a:endParaRPr>
              </a:p>
            </p:txBody>
          </p:sp>
          <p:sp>
            <p:nvSpPr>
              <p:cNvPr id="26" name="Freeform: Shape 5"/>
              <p:cNvSpPr>
                <a:spLocks/>
              </p:cNvSpPr>
              <p:nvPr/>
            </p:nvSpPr>
            <p:spPr bwMode="gray">
              <a:xfrm rot="14400000" flipH="1">
                <a:off x="6044237" y="3416364"/>
                <a:ext cx="2159884" cy="674529"/>
              </a:xfrm>
              <a:custGeom>
                <a:avLst/>
                <a:gdLst>
                  <a:gd name="T0" fmla="*/ 1405 w 1717"/>
                  <a:gd name="T1" fmla="*/ 102 h 484"/>
                  <a:gd name="T2" fmla="*/ 1540 w 1717"/>
                  <a:gd name="T3" fmla="*/ 395 h 484"/>
                  <a:gd name="T4" fmla="*/ 1472 w 1717"/>
                  <a:gd name="T5" fmla="*/ 369 h 484"/>
                  <a:gd name="T6" fmla="*/ 1373 w 1717"/>
                  <a:gd name="T7" fmla="*/ 403 h 484"/>
                  <a:gd name="T8" fmla="*/ 1274 w 1717"/>
                  <a:gd name="T9" fmla="*/ 433 h 484"/>
                  <a:gd name="T10" fmla="*/ 1160 w 1717"/>
                  <a:gd name="T11" fmla="*/ 458 h 484"/>
                  <a:gd name="T12" fmla="*/ 1062 w 1717"/>
                  <a:gd name="T13" fmla="*/ 472 h 484"/>
                  <a:gd name="T14" fmla="*/ 968 w 1717"/>
                  <a:gd name="T15" fmla="*/ 479 h 484"/>
                  <a:gd name="T16" fmla="*/ 872 w 1717"/>
                  <a:gd name="T17" fmla="*/ 479 h 484"/>
                  <a:gd name="T18" fmla="*/ 766 w 1717"/>
                  <a:gd name="T19" fmla="*/ 468 h 484"/>
                  <a:gd name="T20" fmla="*/ 634 w 1717"/>
                  <a:gd name="T21" fmla="*/ 439 h 484"/>
                  <a:gd name="T22" fmla="*/ 524 w 1717"/>
                  <a:gd name="T23" fmla="*/ 407 h 484"/>
                  <a:gd name="T24" fmla="*/ 435 w 1717"/>
                  <a:gd name="T25" fmla="*/ 373 h 484"/>
                  <a:gd name="T26" fmla="*/ 344 w 1717"/>
                  <a:gd name="T27" fmla="*/ 326 h 484"/>
                  <a:gd name="T28" fmla="*/ 242 w 1717"/>
                  <a:gd name="T29" fmla="*/ 256 h 484"/>
                  <a:gd name="T30" fmla="*/ 157 w 1717"/>
                  <a:gd name="T31" fmla="*/ 186 h 484"/>
                  <a:gd name="T32" fmla="*/ 102 w 1717"/>
                  <a:gd name="T33" fmla="*/ 132 h 484"/>
                  <a:gd name="T34" fmla="*/ 0 w 1717"/>
                  <a:gd name="T35" fmla="*/ 0 h 484"/>
                  <a:gd name="T36" fmla="*/ 135 w 1717"/>
                  <a:gd name="T37" fmla="*/ 124 h 484"/>
                  <a:gd name="T38" fmla="*/ 219 w 1717"/>
                  <a:gd name="T39" fmla="*/ 186 h 484"/>
                  <a:gd name="T40" fmla="*/ 307 w 1717"/>
                  <a:gd name="T41" fmla="*/ 231 h 484"/>
                  <a:gd name="T42" fmla="*/ 395 w 1717"/>
                  <a:gd name="T43" fmla="*/ 267 h 484"/>
                  <a:gd name="T44" fmla="*/ 487 w 1717"/>
                  <a:gd name="T45" fmla="*/ 293 h 484"/>
                  <a:gd name="T46" fmla="*/ 571 w 1717"/>
                  <a:gd name="T47" fmla="*/ 309 h 484"/>
                  <a:gd name="T48" fmla="*/ 673 w 1717"/>
                  <a:gd name="T49" fmla="*/ 318 h 484"/>
                  <a:gd name="T50" fmla="*/ 766 w 1717"/>
                  <a:gd name="T51" fmla="*/ 318 h 484"/>
                  <a:gd name="T52" fmla="*/ 890 w 1717"/>
                  <a:gd name="T53" fmla="*/ 311 h 484"/>
                  <a:gd name="T54" fmla="*/ 1000 w 1717"/>
                  <a:gd name="T55" fmla="*/ 296 h 484"/>
                  <a:gd name="T56" fmla="*/ 1106 w 1717"/>
                  <a:gd name="T57" fmla="*/ 274 h 484"/>
                  <a:gd name="T58" fmla="*/ 1212 w 1717"/>
                  <a:gd name="T59" fmla="*/ 245 h 484"/>
                  <a:gd name="T60" fmla="*/ 1318 w 1717"/>
                  <a:gd name="T61" fmla="*/ 209 h 484"/>
                  <a:gd name="T62" fmla="*/ 1427 w 1717"/>
                  <a:gd name="T63" fmla="*/ 153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chemeClr val="accent4"/>
              </a:solidFill>
              <a:ln>
                <a:noFill/>
              </a:ln>
              <a:effectLst/>
              <a:extLst/>
            </p:spPr>
            <p:txBody>
              <a:bodyPr anchor="ctr"/>
              <a:lstStyle/>
              <a:p>
                <a:pPr algn="ctr" defTabSz="1219012"/>
                <a:endParaRPr sz="2400">
                  <a:solidFill>
                    <a:prstClr val="white">
                      <a:lumMod val="50000"/>
                    </a:prstClr>
                  </a:solidFill>
                  <a:cs typeface="+mn-ea"/>
                  <a:sym typeface="+mn-lt"/>
                </a:endParaRPr>
              </a:p>
            </p:txBody>
          </p:sp>
          <p:sp>
            <p:nvSpPr>
              <p:cNvPr id="27" name="Freeform: Shape 6"/>
              <p:cNvSpPr>
                <a:spLocks/>
              </p:cNvSpPr>
              <p:nvPr/>
            </p:nvSpPr>
            <p:spPr bwMode="gray">
              <a:xfrm rot="10800000" flipH="1">
                <a:off x="5496269" y="2651434"/>
                <a:ext cx="2161276" cy="674531"/>
              </a:xfrm>
              <a:custGeom>
                <a:avLst/>
                <a:gdLst>
                  <a:gd name="T0" fmla="*/ 1405 w 1717"/>
                  <a:gd name="T1" fmla="*/ 102 h 484"/>
                  <a:gd name="T2" fmla="*/ 1540 w 1717"/>
                  <a:gd name="T3" fmla="*/ 395 h 484"/>
                  <a:gd name="T4" fmla="*/ 1472 w 1717"/>
                  <a:gd name="T5" fmla="*/ 369 h 484"/>
                  <a:gd name="T6" fmla="*/ 1373 w 1717"/>
                  <a:gd name="T7" fmla="*/ 403 h 484"/>
                  <a:gd name="T8" fmla="*/ 1274 w 1717"/>
                  <a:gd name="T9" fmla="*/ 433 h 484"/>
                  <a:gd name="T10" fmla="*/ 1160 w 1717"/>
                  <a:gd name="T11" fmla="*/ 458 h 484"/>
                  <a:gd name="T12" fmla="*/ 1062 w 1717"/>
                  <a:gd name="T13" fmla="*/ 472 h 484"/>
                  <a:gd name="T14" fmla="*/ 968 w 1717"/>
                  <a:gd name="T15" fmla="*/ 479 h 484"/>
                  <a:gd name="T16" fmla="*/ 872 w 1717"/>
                  <a:gd name="T17" fmla="*/ 479 h 484"/>
                  <a:gd name="T18" fmla="*/ 766 w 1717"/>
                  <a:gd name="T19" fmla="*/ 468 h 484"/>
                  <a:gd name="T20" fmla="*/ 634 w 1717"/>
                  <a:gd name="T21" fmla="*/ 439 h 484"/>
                  <a:gd name="T22" fmla="*/ 524 w 1717"/>
                  <a:gd name="T23" fmla="*/ 407 h 484"/>
                  <a:gd name="T24" fmla="*/ 435 w 1717"/>
                  <a:gd name="T25" fmla="*/ 373 h 484"/>
                  <a:gd name="T26" fmla="*/ 344 w 1717"/>
                  <a:gd name="T27" fmla="*/ 326 h 484"/>
                  <a:gd name="T28" fmla="*/ 242 w 1717"/>
                  <a:gd name="T29" fmla="*/ 256 h 484"/>
                  <a:gd name="T30" fmla="*/ 157 w 1717"/>
                  <a:gd name="T31" fmla="*/ 186 h 484"/>
                  <a:gd name="T32" fmla="*/ 102 w 1717"/>
                  <a:gd name="T33" fmla="*/ 132 h 484"/>
                  <a:gd name="T34" fmla="*/ 0 w 1717"/>
                  <a:gd name="T35" fmla="*/ 0 h 484"/>
                  <a:gd name="T36" fmla="*/ 135 w 1717"/>
                  <a:gd name="T37" fmla="*/ 124 h 484"/>
                  <a:gd name="T38" fmla="*/ 219 w 1717"/>
                  <a:gd name="T39" fmla="*/ 186 h 484"/>
                  <a:gd name="T40" fmla="*/ 307 w 1717"/>
                  <a:gd name="T41" fmla="*/ 231 h 484"/>
                  <a:gd name="T42" fmla="*/ 395 w 1717"/>
                  <a:gd name="T43" fmla="*/ 267 h 484"/>
                  <a:gd name="T44" fmla="*/ 487 w 1717"/>
                  <a:gd name="T45" fmla="*/ 293 h 484"/>
                  <a:gd name="T46" fmla="*/ 571 w 1717"/>
                  <a:gd name="T47" fmla="*/ 309 h 484"/>
                  <a:gd name="T48" fmla="*/ 673 w 1717"/>
                  <a:gd name="T49" fmla="*/ 318 h 484"/>
                  <a:gd name="T50" fmla="*/ 766 w 1717"/>
                  <a:gd name="T51" fmla="*/ 318 h 484"/>
                  <a:gd name="T52" fmla="*/ 890 w 1717"/>
                  <a:gd name="T53" fmla="*/ 311 h 484"/>
                  <a:gd name="T54" fmla="*/ 1000 w 1717"/>
                  <a:gd name="T55" fmla="*/ 296 h 484"/>
                  <a:gd name="T56" fmla="*/ 1106 w 1717"/>
                  <a:gd name="T57" fmla="*/ 274 h 484"/>
                  <a:gd name="T58" fmla="*/ 1212 w 1717"/>
                  <a:gd name="T59" fmla="*/ 245 h 484"/>
                  <a:gd name="T60" fmla="*/ 1318 w 1717"/>
                  <a:gd name="T61" fmla="*/ 209 h 484"/>
                  <a:gd name="T62" fmla="*/ 1427 w 1717"/>
                  <a:gd name="T63" fmla="*/ 153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chemeClr val="accent3"/>
              </a:solidFill>
              <a:ln>
                <a:noFill/>
              </a:ln>
              <a:effectLst/>
              <a:extLst/>
            </p:spPr>
            <p:txBody>
              <a:bodyPr anchor="ctr"/>
              <a:lstStyle/>
              <a:p>
                <a:pPr algn="ctr" defTabSz="1219012"/>
                <a:endParaRPr sz="2400">
                  <a:solidFill>
                    <a:prstClr val="white">
                      <a:lumMod val="50000"/>
                    </a:prstClr>
                  </a:solidFill>
                  <a:cs typeface="+mn-ea"/>
                  <a:sym typeface="+mn-lt"/>
                </a:endParaRPr>
              </a:p>
            </p:txBody>
          </p:sp>
          <p:sp>
            <p:nvSpPr>
              <p:cNvPr id="28" name="Freeform: Shape 7"/>
              <p:cNvSpPr>
                <a:spLocks/>
              </p:cNvSpPr>
              <p:nvPr/>
            </p:nvSpPr>
            <p:spPr bwMode="gray">
              <a:xfrm rot="7200000" flipH="1">
                <a:off x="4401726" y="2910121"/>
                <a:ext cx="2159884" cy="674531"/>
              </a:xfrm>
              <a:custGeom>
                <a:avLst/>
                <a:gdLst>
                  <a:gd name="T0" fmla="*/ 1405 w 1717"/>
                  <a:gd name="T1" fmla="*/ 102 h 484"/>
                  <a:gd name="T2" fmla="*/ 1540 w 1717"/>
                  <a:gd name="T3" fmla="*/ 395 h 484"/>
                  <a:gd name="T4" fmla="*/ 1472 w 1717"/>
                  <a:gd name="T5" fmla="*/ 369 h 484"/>
                  <a:gd name="T6" fmla="*/ 1373 w 1717"/>
                  <a:gd name="T7" fmla="*/ 403 h 484"/>
                  <a:gd name="T8" fmla="*/ 1274 w 1717"/>
                  <a:gd name="T9" fmla="*/ 433 h 484"/>
                  <a:gd name="T10" fmla="*/ 1160 w 1717"/>
                  <a:gd name="T11" fmla="*/ 458 h 484"/>
                  <a:gd name="T12" fmla="*/ 1062 w 1717"/>
                  <a:gd name="T13" fmla="*/ 472 h 484"/>
                  <a:gd name="T14" fmla="*/ 968 w 1717"/>
                  <a:gd name="T15" fmla="*/ 479 h 484"/>
                  <a:gd name="T16" fmla="*/ 872 w 1717"/>
                  <a:gd name="T17" fmla="*/ 479 h 484"/>
                  <a:gd name="T18" fmla="*/ 766 w 1717"/>
                  <a:gd name="T19" fmla="*/ 468 h 484"/>
                  <a:gd name="T20" fmla="*/ 634 w 1717"/>
                  <a:gd name="T21" fmla="*/ 439 h 484"/>
                  <a:gd name="T22" fmla="*/ 524 w 1717"/>
                  <a:gd name="T23" fmla="*/ 407 h 484"/>
                  <a:gd name="T24" fmla="*/ 435 w 1717"/>
                  <a:gd name="T25" fmla="*/ 373 h 484"/>
                  <a:gd name="T26" fmla="*/ 344 w 1717"/>
                  <a:gd name="T27" fmla="*/ 326 h 484"/>
                  <a:gd name="T28" fmla="*/ 242 w 1717"/>
                  <a:gd name="T29" fmla="*/ 256 h 484"/>
                  <a:gd name="T30" fmla="*/ 157 w 1717"/>
                  <a:gd name="T31" fmla="*/ 186 h 484"/>
                  <a:gd name="T32" fmla="*/ 102 w 1717"/>
                  <a:gd name="T33" fmla="*/ 132 h 484"/>
                  <a:gd name="T34" fmla="*/ 0 w 1717"/>
                  <a:gd name="T35" fmla="*/ 0 h 484"/>
                  <a:gd name="T36" fmla="*/ 135 w 1717"/>
                  <a:gd name="T37" fmla="*/ 124 h 484"/>
                  <a:gd name="T38" fmla="*/ 219 w 1717"/>
                  <a:gd name="T39" fmla="*/ 186 h 484"/>
                  <a:gd name="T40" fmla="*/ 307 w 1717"/>
                  <a:gd name="T41" fmla="*/ 231 h 484"/>
                  <a:gd name="T42" fmla="*/ 395 w 1717"/>
                  <a:gd name="T43" fmla="*/ 267 h 484"/>
                  <a:gd name="T44" fmla="*/ 487 w 1717"/>
                  <a:gd name="T45" fmla="*/ 293 h 484"/>
                  <a:gd name="T46" fmla="*/ 571 w 1717"/>
                  <a:gd name="T47" fmla="*/ 309 h 484"/>
                  <a:gd name="T48" fmla="*/ 673 w 1717"/>
                  <a:gd name="T49" fmla="*/ 318 h 484"/>
                  <a:gd name="T50" fmla="*/ 766 w 1717"/>
                  <a:gd name="T51" fmla="*/ 318 h 484"/>
                  <a:gd name="T52" fmla="*/ 890 w 1717"/>
                  <a:gd name="T53" fmla="*/ 311 h 484"/>
                  <a:gd name="T54" fmla="*/ 1000 w 1717"/>
                  <a:gd name="T55" fmla="*/ 296 h 484"/>
                  <a:gd name="T56" fmla="*/ 1106 w 1717"/>
                  <a:gd name="T57" fmla="*/ 274 h 484"/>
                  <a:gd name="T58" fmla="*/ 1212 w 1717"/>
                  <a:gd name="T59" fmla="*/ 245 h 484"/>
                  <a:gd name="T60" fmla="*/ 1318 w 1717"/>
                  <a:gd name="T61" fmla="*/ 209 h 484"/>
                  <a:gd name="T62" fmla="*/ 1427 w 1717"/>
                  <a:gd name="T63" fmla="*/ 153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chemeClr val="accent2"/>
              </a:solidFill>
              <a:ln>
                <a:noFill/>
              </a:ln>
              <a:effectLst/>
              <a:extLst/>
            </p:spPr>
            <p:txBody>
              <a:bodyPr anchor="ctr"/>
              <a:lstStyle/>
              <a:p>
                <a:pPr algn="ctr" defTabSz="1219012"/>
                <a:endParaRPr sz="2400">
                  <a:solidFill>
                    <a:prstClr val="white">
                      <a:lumMod val="50000"/>
                    </a:prstClr>
                  </a:solidFill>
                  <a:cs typeface="+mn-ea"/>
                  <a:sym typeface="+mn-lt"/>
                </a:endParaRPr>
              </a:p>
            </p:txBody>
          </p:sp>
          <p:sp>
            <p:nvSpPr>
              <p:cNvPr id="29" name="Freeform: Shape 8"/>
              <p:cNvSpPr>
                <a:spLocks/>
              </p:cNvSpPr>
              <p:nvPr/>
            </p:nvSpPr>
            <p:spPr bwMode="gray">
              <a:xfrm rot="3600000" flipH="1">
                <a:off x="4111056" y="3974068"/>
                <a:ext cx="2161274" cy="675920"/>
              </a:xfrm>
              <a:custGeom>
                <a:avLst/>
                <a:gdLst>
                  <a:gd name="T0" fmla="*/ 1405 w 1717"/>
                  <a:gd name="T1" fmla="*/ 102 h 484"/>
                  <a:gd name="T2" fmla="*/ 1540 w 1717"/>
                  <a:gd name="T3" fmla="*/ 395 h 484"/>
                  <a:gd name="T4" fmla="*/ 1472 w 1717"/>
                  <a:gd name="T5" fmla="*/ 369 h 484"/>
                  <a:gd name="T6" fmla="*/ 1373 w 1717"/>
                  <a:gd name="T7" fmla="*/ 403 h 484"/>
                  <a:gd name="T8" fmla="*/ 1274 w 1717"/>
                  <a:gd name="T9" fmla="*/ 433 h 484"/>
                  <a:gd name="T10" fmla="*/ 1160 w 1717"/>
                  <a:gd name="T11" fmla="*/ 458 h 484"/>
                  <a:gd name="T12" fmla="*/ 1062 w 1717"/>
                  <a:gd name="T13" fmla="*/ 472 h 484"/>
                  <a:gd name="T14" fmla="*/ 968 w 1717"/>
                  <a:gd name="T15" fmla="*/ 479 h 484"/>
                  <a:gd name="T16" fmla="*/ 872 w 1717"/>
                  <a:gd name="T17" fmla="*/ 479 h 484"/>
                  <a:gd name="T18" fmla="*/ 766 w 1717"/>
                  <a:gd name="T19" fmla="*/ 468 h 484"/>
                  <a:gd name="T20" fmla="*/ 634 w 1717"/>
                  <a:gd name="T21" fmla="*/ 439 h 484"/>
                  <a:gd name="T22" fmla="*/ 524 w 1717"/>
                  <a:gd name="T23" fmla="*/ 407 h 484"/>
                  <a:gd name="T24" fmla="*/ 435 w 1717"/>
                  <a:gd name="T25" fmla="*/ 373 h 484"/>
                  <a:gd name="T26" fmla="*/ 344 w 1717"/>
                  <a:gd name="T27" fmla="*/ 326 h 484"/>
                  <a:gd name="T28" fmla="*/ 242 w 1717"/>
                  <a:gd name="T29" fmla="*/ 256 h 484"/>
                  <a:gd name="T30" fmla="*/ 157 w 1717"/>
                  <a:gd name="T31" fmla="*/ 186 h 484"/>
                  <a:gd name="T32" fmla="*/ 102 w 1717"/>
                  <a:gd name="T33" fmla="*/ 132 h 484"/>
                  <a:gd name="T34" fmla="*/ 0 w 1717"/>
                  <a:gd name="T35" fmla="*/ 0 h 484"/>
                  <a:gd name="T36" fmla="*/ 135 w 1717"/>
                  <a:gd name="T37" fmla="*/ 124 h 484"/>
                  <a:gd name="T38" fmla="*/ 219 w 1717"/>
                  <a:gd name="T39" fmla="*/ 186 h 484"/>
                  <a:gd name="T40" fmla="*/ 307 w 1717"/>
                  <a:gd name="T41" fmla="*/ 231 h 484"/>
                  <a:gd name="T42" fmla="*/ 395 w 1717"/>
                  <a:gd name="T43" fmla="*/ 267 h 484"/>
                  <a:gd name="T44" fmla="*/ 487 w 1717"/>
                  <a:gd name="T45" fmla="*/ 293 h 484"/>
                  <a:gd name="T46" fmla="*/ 571 w 1717"/>
                  <a:gd name="T47" fmla="*/ 309 h 484"/>
                  <a:gd name="T48" fmla="*/ 673 w 1717"/>
                  <a:gd name="T49" fmla="*/ 318 h 484"/>
                  <a:gd name="T50" fmla="*/ 766 w 1717"/>
                  <a:gd name="T51" fmla="*/ 318 h 484"/>
                  <a:gd name="T52" fmla="*/ 890 w 1717"/>
                  <a:gd name="T53" fmla="*/ 311 h 484"/>
                  <a:gd name="T54" fmla="*/ 1000 w 1717"/>
                  <a:gd name="T55" fmla="*/ 296 h 484"/>
                  <a:gd name="T56" fmla="*/ 1106 w 1717"/>
                  <a:gd name="T57" fmla="*/ 274 h 484"/>
                  <a:gd name="T58" fmla="*/ 1212 w 1717"/>
                  <a:gd name="T59" fmla="*/ 245 h 484"/>
                  <a:gd name="T60" fmla="*/ 1318 w 1717"/>
                  <a:gd name="T61" fmla="*/ 209 h 484"/>
                  <a:gd name="T62" fmla="*/ 1427 w 1717"/>
                  <a:gd name="T63" fmla="*/ 153 h 4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17" h="484">
                    <a:moveTo>
                      <a:pt x="1427" y="153"/>
                    </a:moveTo>
                    <a:lnTo>
                      <a:pt x="1405" y="102"/>
                    </a:lnTo>
                    <a:lnTo>
                      <a:pt x="1716" y="132"/>
                    </a:lnTo>
                    <a:lnTo>
                      <a:pt x="1540" y="395"/>
                    </a:lnTo>
                    <a:lnTo>
                      <a:pt x="1519" y="344"/>
                    </a:lnTo>
                    <a:lnTo>
                      <a:pt x="1472" y="369"/>
                    </a:lnTo>
                    <a:lnTo>
                      <a:pt x="1413" y="391"/>
                    </a:lnTo>
                    <a:lnTo>
                      <a:pt x="1373" y="403"/>
                    </a:lnTo>
                    <a:lnTo>
                      <a:pt x="1328" y="418"/>
                    </a:lnTo>
                    <a:lnTo>
                      <a:pt x="1274" y="433"/>
                    </a:lnTo>
                    <a:lnTo>
                      <a:pt x="1219" y="447"/>
                    </a:lnTo>
                    <a:lnTo>
                      <a:pt x="1160" y="458"/>
                    </a:lnTo>
                    <a:lnTo>
                      <a:pt x="1117" y="464"/>
                    </a:lnTo>
                    <a:lnTo>
                      <a:pt x="1062" y="472"/>
                    </a:lnTo>
                    <a:lnTo>
                      <a:pt x="1007" y="479"/>
                    </a:lnTo>
                    <a:lnTo>
                      <a:pt x="968" y="479"/>
                    </a:lnTo>
                    <a:lnTo>
                      <a:pt x="916" y="483"/>
                    </a:lnTo>
                    <a:lnTo>
                      <a:pt x="872" y="479"/>
                    </a:lnTo>
                    <a:lnTo>
                      <a:pt x="817" y="475"/>
                    </a:lnTo>
                    <a:lnTo>
                      <a:pt x="766" y="468"/>
                    </a:lnTo>
                    <a:lnTo>
                      <a:pt x="701" y="453"/>
                    </a:lnTo>
                    <a:lnTo>
                      <a:pt x="634" y="439"/>
                    </a:lnTo>
                    <a:lnTo>
                      <a:pt x="576" y="424"/>
                    </a:lnTo>
                    <a:lnTo>
                      <a:pt x="524" y="407"/>
                    </a:lnTo>
                    <a:lnTo>
                      <a:pt x="476" y="391"/>
                    </a:lnTo>
                    <a:lnTo>
                      <a:pt x="435" y="373"/>
                    </a:lnTo>
                    <a:lnTo>
                      <a:pt x="384" y="349"/>
                    </a:lnTo>
                    <a:lnTo>
                      <a:pt x="344" y="326"/>
                    </a:lnTo>
                    <a:lnTo>
                      <a:pt x="293" y="293"/>
                    </a:lnTo>
                    <a:lnTo>
                      <a:pt x="242" y="256"/>
                    </a:lnTo>
                    <a:lnTo>
                      <a:pt x="205" y="226"/>
                    </a:lnTo>
                    <a:lnTo>
                      <a:pt x="157" y="186"/>
                    </a:lnTo>
                    <a:lnTo>
                      <a:pt x="124" y="158"/>
                    </a:lnTo>
                    <a:lnTo>
                      <a:pt x="102" y="132"/>
                    </a:lnTo>
                    <a:lnTo>
                      <a:pt x="62" y="88"/>
                    </a:lnTo>
                    <a:lnTo>
                      <a:pt x="0" y="0"/>
                    </a:lnTo>
                    <a:lnTo>
                      <a:pt x="91" y="88"/>
                    </a:lnTo>
                    <a:lnTo>
                      <a:pt x="135" y="124"/>
                    </a:lnTo>
                    <a:lnTo>
                      <a:pt x="175" y="158"/>
                    </a:lnTo>
                    <a:lnTo>
                      <a:pt x="219" y="186"/>
                    </a:lnTo>
                    <a:lnTo>
                      <a:pt x="263" y="209"/>
                    </a:lnTo>
                    <a:lnTo>
                      <a:pt x="307" y="231"/>
                    </a:lnTo>
                    <a:lnTo>
                      <a:pt x="355" y="253"/>
                    </a:lnTo>
                    <a:lnTo>
                      <a:pt x="395" y="267"/>
                    </a:lnTo>
                    <a:lnTo>
                      <a:pt x="439" y="282"/>
                    </a:lnTo>
                    <a:lnTo>
                      <a:pt x="487" y="293"/>
                    </a:lnTo>
                    <a:lnTo>
                      <a:pt x="534" y="301"/>
                    </a:lnTo>
                    <a:lnTo>
                      <a:pt x="571" y="309"/>
                    </a:lnTo>
                    <a:lnTo>
                      <a:pt x="622" y="312"/>
                    </a:lnTo>
                    <a:lnTo>
                      <a:pt x="673" y="318"/>
                    </a:lnTo>
                    <a:lnTo>
                      <a:pt x="718" y="318"/>
                    </a:lnTo>
                    <a:lnTo>
                      <a:pt x="766" y="318"/>
                    </a:lnTo>
                    <a:lnTo>
                      <a:pt x="828" y="318"/>
                    </a:lnTo>
                    <a:lnTo>
                      <a:pt x="890" y="311"/>
                    </a:lnTo>
                    <a:lnTo>
                      <a:pt x="949" y="304"/>
                    </a:lnTo>
                    <a:lnTo>
                      <a:pt x="1000" y="296"/>
                    </a:lnTo>
                    <a:lnTo>
                      <a:pt x="1058" y="285"/>
                    </a:lnTo>
                    <a:lnTo>
                      <a:pt x="1106" y="274"/>
                    </a:lnTo>
                    <a:lnTo>
                      <a:pt x="1156" y="260"/>
                    </a:lnTo>
                    <a:lnTo>
                      <a:pt x="1212" y="245"/>
                    </a:lnTo>
                    <a:lnTo>
                      <a:pt x="1259" y="231"/>
                    </a:lnTo>
                    <a:lnTo>
                      <a:pt x="1318" y="209"/>
                    </a:lnTo>
                    <a:lnTo>
                      <a:pt x="1362" y="190"/>
                    </a:lnTo>
                    <a:lnTo>
                      <a:pt x="1427" y="153"/>
                    </a:lnTo>
                  </a:path>
                </a:pathLst>
              </a:custGeom>
              <a:solidFill>
                <a:schemeClr val="accent1"/>
              </a:solidFill>
              <a:ln>
                <a:noFill/>
              </a:ln>
              <a:effectLst/>
              <a:extLst/>
            </p:spPr>
            <p:txBody>
              <a:bodyPr anchor="ctr"/>
              <a:lstStyle/>
              <a:p>
                <a:pPr algn="ctr" defTabSz="1219012"/>
                <a:endParaRPr sz="2400">
                  <a:solidFill>
                    <a:prstClr val="white">
                      <a:lumMod val="50000"/>
                    </a:prstClr>
                  </a:solidFill>
                  <a:cs typeface="+mn-ea"/>
                  <a:sym typeface="+mn-lt"/>
                </a:endParaRPr>
              </a:p>
            </p:txBody>
          </p:sp>
        </p:grpSp>
        <p:sp>
          <p:nvSpPr>
            <p:cNvPr id="5" name="Oval 10"/>
            <p:cNvSpPr>
              <a:spLocks/>
            </p:cNvSpPr>
            <p:nvPr/>
          </p:nvSpPr>
          <p:spPr bwMode="gray">
            <a:xfrm flipH="1">
              <a:off x="3988272" y="2119908"/>
              <a:ext cx="1255499" cy="1255501"/>
            </a:xfrm>
            <a:prstGeom prst="ellipse">
              <a:avLst/>
            </a:prstGeom>
            <a:solidFill>
              <a:schemeClr val="bg1">
                <a:lumMod val="75000"/>
              </a:schemeClr>
            </a:solidFill>
            <a:ln w="9525">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normAutofit/>
            </a:bodyPr>
            <a:lstStyle/>
            <a:p>
              <a:pPr algn="ctr" defTabSz="1219012"/>
              <a:r>
                <a:rPr lang="zh-CN" altLang="en-US" sz="2133" b="1">
                  <a:solidFill>
                    <a:prstClr val="white">
                      <a:lumMod val="50000"/>
                    </a:prstClr>
                  </a:solidFill>
                  <a:cs typeface="+mn-ea"/>
                  <a:sym typeface="+mn-lt"/>
                </a:rPr>
                <a:t>标题文本</a:t>
              </a:r>
              <a:br>
                <a:rPr lang="zh-CN" altLang="en-US" sz="2133" b="1">
                  <a:solidFill>
                    <a:prstClr val="white">
                      <a:lumMod val="50000"/>
                    </a:prstClr>
                  </a:solidFill>
                  <a:cs typeface="+mn-ea"/>
                  <a:sym typeface="+mn-lt"/>
                </a:rPr>
              </a:br>
              <a:r>
                <a:rPr lang="zh-CN" altLang="en-US" sz="2133" b="1">
                  <a:solidFill>
                    <a:prstClr val="white">
                      <a:lumMod val="50000"/>
                    </a:prstClr>
                  </a:solidFill>
                  <a:cs typeface="+mn-ea"/>
                  <a:sym typeface="+mn-lt"/>
                </a:rPr>
                <a:t>预设</a:t>
              </a:r>
            </a:p>
          </p:txBody>
        </p:sp>
      </p:grpSp>
      <p:grpSp>
        <p:nvGrpSpPr>
          <p:cNvPr id="32" name="组合 31"/>
          <p:cNvGrpSpPr/>
          <p:nvPr/>
        </p:nvGrpSpPr>
        <p:grpSpPr>
          <a:xfrm>
            <a:off x="7640047" y="1966009"/>
            <a:ext cx="2497612" cy="3337240"/>
            <a:chOff x="5730035" y="1474507"/>
            <a:chExt cx="1873209" cy="2502930"/>
          </a:xfrm>
        </p:grpSpPr>
        <p:grpSp>
          <p:nvGrpSpPr>
            <p:cNvPr id="6" name="Group 24"/>
            <p:cNvGrpSpPr/>
            <p:nvPr/>
          </p:nvGrpSpPr>
          <p:grpSpPr>
            <a:xfrm>
              <a:off x="5730035" y="2401170"/>
              <a:ext cx="1873209" cy="649603"/>
              <a:chOff x="7645890" y="3344328"/>
              <a:chExt cx="2122517" cy="866137"/>
            </a:xfrm>
          </p:grpSpPr>
          <p:sp>
            <p:nvSpPr>
              <p:cNvPr id="22" name="TextBox 25"/>
              <p:cNvSpPr txBox="1">
                <a:spLocks/>
              </p:cNvSpPr>
              <p:nvPr/>
            </p:nvSpPr>
            <p:spPr bwMode="auto">
              <a:xfrm>
                <a:off x="7645890" y="3344328"/>
                <a:ext cx="1301593" cy="309958"/>
              </a:xfrm>
              <a:prstGeom prst="rect">
                <a:avLst/>
              </a:prstGeom>
              <a:noFill/>
              <a:extLst/>
            </p:spPr>
            <p:txBody>
              <a:bodyPr wrap="none" lIns="480000" tIns="62400" rIns="120000" bIns="62400">
                <a:normAutofit fontScale="77500" lnSpcReduction="20000"/>
              </a:bodyPr>
              <a:lstStyle/>
              <a:p>
                <a:pPr defTabSz="1219012"/>
                <a:r>
                  <a:rPr lang="zh-CN" altLang="en-US" sz="1867">
                    <a:solidFill>
                      <a:prstClr val="white">
                        <a:lumMod val="50000"/>
                      </a:prstClr>
                    </a:solidFill>
                    <a:cs typeface="+mn-ea"/>
                    <a:sym typeface="+mn-lt"/>
                  </a:rPr>
                  <a:t>标题文本预设</a:t>
                </a:r>
              </a:p>
            </p:txBody>
          </p:sp>
          <p:sp>
            <p:nvSpPr>
              <p:cNvPr id="23" name="TextBox 26"/>
              <p:cNvSpPr txBox="1">
                <a:spLocks/>
              </p:cNvSpPr>
              <p:nvPr/>
            </p:nvSpPr>
            <p:spPr bwMode="auto">
              <a:xfrm>
                <a:off x="7645890" y="3654286"/>
                <a:ext cx="2122517" cy="556179"/>
              </a:xfrm>
              <a:prstGeom prst="rect">
                <a:avLst/>
              </a:prstGeom>
              <a:noFill/>
              <a:extLst/>
            </p:spPr>
            <p:txBody>
              <a:bodyPr wrap="square" lIns="480000" tIns="62400" rIns="120000" bIns="62400">
                <a:normAutofit fontScale="92500" lnSpcReduction="10000"/>
              </a:bodyPr>
              <a:lstStyle/>
              <a:p>
                <a:pPr defTabSz="1219012">
                  <a:lnSpc>
                    <a:spcPct val="120000"/>
                  </a:lnSpc>
                </a:pPr>
                <a:r>
                  <a:rPr lang="zh-CN" altLang="en-US" sz="1333">
                    <a:solidFill>
                      <a:prstClr val="white">
                        <a:lumMod val="50000"/>
                      </a:prstClr>
                    </a:solidFill>
                    <a:cs typeface="+mn-ea"/>
                    <a:sym typeface="+mn-lt"/>
                  </a:rPr>
                  <a:t>此部分内容作为文字排版占位显示 （建议使用主题字体）</a:t>
                </a:r>
              </a:p>
            </p:txBody>
          </p:sp>
        </p:grpSp>
        <p:grpSp>
          <p:nvGrpSpPr>
            <p:cNvPr id="8" name="Group 43"/>
            <p:cNvGrpSpPr/>
            <p:nvPr/>
          </p:nvGrpSpPr>
          <p:grpSpPr>
            <a:xfrm>
              <a:off x="5730035" y="3327834"/>
              <a:ext cx="1873209" cy="649603"/>
              <a:chOff x="7645890" y="3344328"/>
              <a:chExt cx="2122517" cy="866137"/>
            </a:xfrm>
          </p:grpSpPr>
          <p:sp>
            <p:nvSpPr>
              <p:cNvPr id="18" name="TextBox 44"/>
              <p:cNvSpPr txBox="1">
                <a:spLocks/>
              </p:cNvSpPr>
              <p:nvPr/>
            </p:nvSpPr>
            <p:spPr bwMode="auto">
              <a:xfrm>
                <a:off x="7645890" y="3344328"/>
                <a:ext cx="1301593" cy="309958"/>
              </a:xfrm>
              <a:prstGeom prst="rect">
                <a:avLst/>
              </a:prstGeom>
              <a:noFill/>
              <a:extLst/>
            </p:spPr>
            <p:txBody>
              <a:bodyPr wrap="none" lIns="480000" tIns="62400" rIns="120000" bIns="62400">
                <a:normAutofit fontScale="77500" lnSpcReduction="20000"/>
              </a:bodyPr>
              <a:lstStyle/>
              <a:p>
                <a:pPr defTabSz="1219012"/>
                <a:r>
                  <a:rPr lang="zh-CN" altLang="en-US" sz="1867">
                    <a:solidFill>
                      <a:prstClr val="white">
                        <a:lumMod val="50000"/>
                      </a:prstClr>
                    </a:solidFill>
                    <a:cs typeface="+mn-ea"/>
                    <a:sym typeface="+mn-lt"/>
                  </a:rPr>
                  <a:t>标题文本预设</a:t>
                </a:r>
              </a:p>
            </p:txBody>
          </p:sp>
          <p:sp>
            <p:nvSpPr>
              <p:cNvPr id="19" name="TextBox 45"/>
              <p:cNvSpPr txBox="1">
                <a:spLocks/>
              </p:cNvSpPr>
              <p:nvPr/>
            </p:nvSpPr>
            <p:spPr bwMode="auto">
              <a:xfrm>
                <a:off x="7645890" y="3654286"/>
                <a:ext cx="2122517" cy="556179"/>
              </a:xfrm>
              <a:prstGeom prst="rect">
                <a:avLst/>
              </a:prstGeom>
              <a:noFill/>
              <a:extLst/>
            </p:spPr>
            <p:txBody>
              <a:bodyPr wrap="square" lIns="480000" tIns="62400" rIns="120000" bIns="62400">
                <a:normAutofit fontScale="92500" lnSpcReduction="10000"/>
              </a:bodyPr>
              <a:lstStyle/>
              <a:p>
                <a:pPr defTabSz="1219012">
                  <a:lnSpc>
                    <a:spcPct val="120000"/>
                  </a:lnSpc>
                </a:pPr>
                <a:r>
                  <a:rPr lang="zh-CN" altLang="en-US" sz="1333">
                    <a:solidFill>
                      <a:prstClr val="white">
                        <a:lumMod val="50000"/>
                      </a:prstClr>
                    </a:solidFill>
                    <a:cs typeface="+mn-ea"/>
                    <a:sym typeface="+mn-lt"/>
                  </a:rPr>
                  <a:t>此部分内容作为文字排版占位显示 （建议使用主题字体）</a:t>
                </a:r>
              </a:p>
            </p:txBody>
          </p:sp>
        </p:grpSp>
        <p:grpSp>
          <p:nvGrpSpPr>
            <p:cNvPr id="10" name="Group 49"/>
            <p:cNvGrpSpPr/>
            <p:nvPr/>
          </p:nvGrpSpPr>
          <p:grpSpPr>
            <a:xfrm>
              <a:off x="5730035" y="1474507"/>
              <a:ext cx="1873209" cy="649603"/>
              <a:chOff x="7645890" y="3344328"/>
              <a:chExt cx="2122517" cy="866137"/>
            </a:xfrm>
          </p:grpSpPr>
          <p:sp>
            <p:nvSpPr>
              <p:cNvPr id="14" name="TextBox 50"/>
              <p:cNvSpPr txBox="1">
                <a:spLocks/>
              </p:cNvSpPr>
              <p:nvPr/>
            </p:nvSpPr>
            <p:spPr bwMode="auto">
              <a:xfrm>
                <a:off x="7645890" y="3344328"/>
                <a:ext cx="1301593" cy="309958"/>
              </a:xfrm>
              <a:prstGeom prst="rect">
                <a:avLst/>
              </a:prstGeom>
              <a:noFill/>
              <a:extLst/>
            </p:spPr>
            <p:txBody>
              <a:bodyPr wrap="none" lIns="480000" tIns="62400" rIns="120000" bIns="62400">
                <a:normAutofit fontScale="77500" lnSpcReduction="20000"/>
              </a:bodyPr>
              <a:lstStyle/>
              <a:p>
                <a:pPr defTabSz="1219012"/>
                <a:r>
                  <a:rPr lang="zh-CN" altLang="en-US" sz="1867">
                    <a:solidFill>
                      <a:prstClr val="white">
                        <a:lumMod val="50000"/>
                      </a:prstClr>
                    </a:solidFill>
                    <a:cs typeface="+mn-ea"/>
                    <a:sym typeface="+mn-lt"/>
                  </a:rPr>
                  <a:t>标题文本预设</a:t>
                </a:r>
              </a:p>
            </p:txBody>
          </p:sp>
          <p:sp>
            <p:nvSpPr>
              <p:cNvPr id="15" name="TextBox 51"/>
              <p:cNvSpPr txBox="1">
                <a:spLocks/>
              </p:cNvSpPr>
              <p:nvPr/>
            </p:nvSpPr>
            <p:spPr bwMode="auto">
              <a:xfrm>
                <a:off x="7645890" y="3654286"/>
                <a:ext cx="2122517" cy="556179"/>
              </a:xfrm>
              <a:prstGeom prst="rect">
                <a:avLst/>
              </a:prstGeom>
              <a:noFill/>
              <a:extLst/>
            </p:spPr>
            <p:txBody>
              <a:bodyPr wrap="square" lIns="480000" tIns="62400" rIns="120000" bIns="62400">
                <a:normAutofit fontScale="92500" lnSpcReduction="10000"/>
              </a:bodyPr>
              <a:lstStyle/>
              <a:p>
                <a:pPr defTabSz="1219012">
                  <a:lnSpc>
                    <a:spcPct val="120000"/>
                  </a:lnSpc>
                </a:pPr>
                <a:r>
                  <a:rPr lang="zh-CN" altLang="en-US" sz="1333">
                    <a:solidFill>
                      <a:prstClr val="white">
                        <a:lumMod val="50000"/>
                      </a:prstClr>
                    </a:solidFill>
                    <a:cs typeface="+mn-ea"/>
                    <a:sym typeface="+mn-lt"/>
                  </a:rPr>
                  <a:t>此部分内容作为文字排版占位显示 （建议使用主题字体）</a:t>
                </a:r>
              </a:p>
            </p:txBody>
          </p:sp>
        </p:grpSp>
      </p:grpSp>
      <p:grpSp>
        <p:nvGrpSpPr>
          <p:cNvPr id="31" name="组合 30"/>
          <p:cNvGrpSpPr/>
          <p:nvPr/>
        </p:nvGrpSpPr>
        <p:grpSpPr>
          <a:xfrm>
            <a:off x="2315581" y="1966009"/>
            <a:ext cx="2389919" cy="3337240"/>
            <a:chOff x="1736685" y="1474507"/>
            <a:chExt cx="1792439" cy="2502930"/>
          </a:xfrm>
        </p:grpSpPr>
        <p:grpSp>
          <p:nvGrpSpPr>
            <p:cNvPr id="7" name="Group 28"/>
            <p:cNvGrpSpPr/>
            <p:nvPr/>
          </p:nvGrpSpPr>
          <p:grpSpPr>
            <a:xfrm>
              <a:off x="1736685" y="2401170"/>
              <a:ext cx="1792439" cy="649603"/>
              <a:chOff x="2378292" y="4060687"/>
              <a:chExt cx="2389919" cy="866137"/>
            </a:xfrm>
          </p:grpSpPr>
          <p:sp>
            <p:nvSpPr>
              <p:cNvPr id="20" name="TextBox 29"/>
              <p:cNvSpPr txBox="1">
                <a:spLocks/>
              </p:cNvSpPr>
              <p:nvPr/>
            </p:nvSpPr>
            <p:spPr bwMode="auto">
              <a:xfrm>
                <a:off x="3236598" y="4060687"/>
                <a:ext cx="1531613" cy="309958"/>
              </a:xfrm>
              <a:prstGeom prst="rect">
                <a:avLst/>
              </a:prstGeom>
              <a:noFill/>
              <a:extLst/>
            </p:spPr>
            <p:txBody>
              <a:bodyPr wrap="none" lIns="120000" tIns="62400" rIns="480000" bIns="62400">
                <a:normAutofit fontScale="77500" lnSpcReduction="20000"/>
              </a:bodyPr>
              <a:lstStyle/>
              <a:p>
                <a:pPr algn="r" defTabSz="1219012"/>
                <a:r>
                  <a:rPr lang="zh-CN" altLang="en-US" sz="1867">
                    <a:solidFill>
                      <a:prstClr val="white">
                        <a:lumMod val="50000"/>
                      </a:prstClr>
                    </a:solidFill>
                    <a:cs typeface="+mn-ea"/>
                    <a:sym typeface="+mn-lt"/>
                  </a:rPr>
                  <a:t>标题文本预设</a:t>
                </a:r>
              </a:p>
            </p:txBody>
          </p:sp>
          <p:sp>
            <p:nvSpPr>
              <p:cNvPr id="21" name="TextBox 42"/>
              <p:cNvSpPr txBox="1">
                <a:spLocks/>
              </p:cNvSpPr>
              <p:nvPr/>
            </p:nvSpPr>
            <p:spPr bwMode="auto">
              <a:xfrm>
                <a:off x="2378292" y="4370645"/>
                <a:ext cx="2389918" cy="556179"/>
              </a:xfrm>
              <a:prstGeom prst="rect">
                <a:avLst/>
              </a:prstGeom>
              <a:noFill/>
              <a:extLst/>
            </p:spPr>
            <p:txBody>
              <a:bodyPr wrap="square" lIns="120000" tIns="62400" rIns="480000" bIns="62400">
                <a:normAutofit fontScale="85000" lnSpcReduction="10000"/>
              </a:bodyPr>
              <a:lstStyle/>
              <a:p>
                <a:pPr algn="r" defTabSz="1219012">
                  <a:lnSpc>
                    <a:spcPct val="120000"/>
                  </a:lnSpc>
                </a:pPr>
                <a:r>
                  <a:rPr lang="zh-CN" altLang="en-US" sz="1333">
                    <a:solidFill>
                      <a:prstClr val="white">
                        <a:lumMod val="50000"/>
                      </a:prstClr>
                    </a:solidFill>
                    <a:cs typeface="+mn-ea"/>
                    <a:sym typeface="+mn-lt"/>
                  </a:rPr>
                  <a:t>此部分内容作为文字排版占位显示 （建议使用主题字体）</a:t>
                </a:r>
              </a:p>
            </p:txBody>
          </p:sp>
        </p:grpSp>
        <p:grpSp>
          <p:nvGrpSpPr>
            <p:cNvPr id="9" name="Group 46"/>
            <p:cNvGrpSpPr/>
            <p:nvPr/>
          </p:nvGrpSpPr>
          <p:grpSpPr>
            <a:xfrm>
              <a:off x="1736685" y="3327834"/>
              <a:ext cx="1792439" cy="649603"/>
              <a:chOff x="2378292" y="4060687"/>
              <a:chExt cx="2389919" cy="866137"/>
            </a:xfrm>
          </p:grpSpPr>
          <p:sp>
            <p:nvSpPr>
              <p:cNvPr id="16" name="TextBox 47"/>
              <p:cNvSpPr txBox="1">
                <a:spLocks/>
              </p:cNvSpPr>
              <p:nvPr/>
            </p:nvSpPr>
            <p:spPr bwMode="auto">
              <a:xfrm>
                <a:off x="3236598" y="4060687"/>
                <a:ext cx="1531613" cy="309958"/>
              </a:xfrm>
              <a:prstGeom prst="rect">
                <a:avLst/>
              </a:prstGeom>
              <a:noFill/>
              <a:extLst/>
            </p:spPr>
            <p:txBody>
              <a:bodyPr wrap="none" lIns="120000" tIns="62400" rIns="480000" bIns="62400">
                <a:normAutofit fontScale="77500" lnSpcReduction="20000"/>
              </a:bodyPr>
              <a:lstStyle/>
              <a:p>
                <a:pPr algn="r" defTabSz="1219012"/>
                <a:r>
                  <a:rPr lang="zh-CN" altLang="en-US" sz="1867">
                    <a:solidFill>
                      <a:prstClr val="white">
                        <a:lumMod val="50000"/>
                      </a:prstClr>
                    </a:solidFill>
                    <a:cs typeface="+mn-ea"/>
                    <a:sym typeface="+mn-lt"/>
                  </a:rPr>
                  <a:t>标题文本预设</a:t>
                </a:r>
              </a:p>
            </p:txBody>
          </p:sp>
          <p:sp>
            <p:nvSpPr>
              <p:cNvPr id="17" name="TextBox 48"/>
              <p:cNvSpPr txBox="1">
                <a:spLocks/>
              </p:cNvSpPr>
              <p:nvPr/>
            </p:nvSpPr>
            <p:spPr bwMode="auto">
              <a:xfrm>
                <a:off x="2378292" y="4370645"/>
                <a:ext cx="2389918" cy="556179"/>
              </a:xfrm>
              <a:prstGeom prst="rect">
                <a:avLst/>
              </a:prstGeom>
              <a:noFill/>
              <a:extLst/>
            </p:spPr>
            <p:txBody>
              <a:bodyPr wrap="square" lIns="120000" tIns="62400" rIns="480000" bIns="62400">
                <a:normAutofit fontScale="85000" lnSpcReduction="10000"/>
              </a:bodyPr>
              <a:lstStyle/>
              <a:p>
                <a:pPr algn="r" defTabSz="1219012">
                  <a:lnSpc>
                    <a:spcPct val="120000"/>
                  </a:lnSpc>
                </a:pPr>
                <a:r>
                  <a:rPr lang="zh-CN" altLang="en-US" sz="1333">
                    <a:solidFill>
                      <a:prstClr val="white">
                        <a:lumMod val="50000"/>
                      </a:prstClr>
                    </a:solidFill>
                    <a:cs typeface="+mn-ea"/>
                    <a:sym typeface="+mn-lt"/>
                  </a:rPr>
                  <a:t>此部分内容作为文字排版占位显示 （建议使用主题字体）</a:t>
                </a:r>
              </a:p>
            </p:txBody>
          </p:sp>
        </p:grpSp>
        <p:grpSp>
          <p:nvGrpSpPr>
            <p:cNvPr id="11" name="Group 52"/>
            <p:cNvGrpSpPr/>
            <p:nvPr/>
          </p:nvGrpSpPr>
          <p:grpSpPr>
            <a:xfrm>
              <a:off x="1736685" y="1474507"/>
              <a:ext cx="1792439" cy="649603"/>
              <a:chOff x="2378292" y="4060687"/>
              <a:chExt cx="2389919" cy="866137"/>
            </a:xfrm>
          </p:grpSpPr>
          <p:sp>
            <p:nvSpPr>
              <p:cNvPr id="12" name="TextBox 53"/>
              <p:cNvSpPr txBox="1">
                <a:spLocks/>
              </p:cNvSpPr>
              <p:nvPr/>
            </p:nvSpPr>
            <p:spPr bwMode="auto">
              <a:xfrm>
                <a:off x="3236598" y="4060687"/>
                <a:ext cx="1531613" cy="309958"/>
              </a:xfrm>
              <a:prstGeom prst="rect">
                <a:avLst/>
              </a:prstGeom>
              <a:noFill/>
              <a:extLst/>
            </p:spPr>
            <p:txBody>
              <a:bodyPr wrap="none" lIns="120000" tIns="62400" rIns="480000" bIns="62400">
                <a:normAutofit fontScale="77500" lnSpcReduction="20000"/>
              </a:bodyPr>
              <a:lstStyle/>
              <a:p>
                <a:pPr algn="r" defTabSz="1219012"/>
                <a:r>
                  <a:rPr lang="zh-CN" altLang="en-US" sz="1867">
                    <a:solidFill>
                      <a:prstClr val="white">
                        <a:lumMod val="50000"/>
                      </a:prstClr>
                    </a:solidFill>
                    <a:cs typeface="+mn-ea"/>
                    <a:sym typeface="+mn-lt"/>
                  </a:rPr>
                  <a:t>标题文本预设</a:t>
                </a:r>
              </a:p>
            </p:txBody>
          </p:sp>
          <p:sp>
            <p:nvSpPr>
              <p:cNvPr id="13" name="TextBox 54"/>
              <p:cNvSpPr txBox="1">
                <a:spLocks/>
              </p:cNvSpPr>
              <p:nvPr/>
            </p:nvSpPr>
            <p:spPr bwMode="auto">
              <a:xfrm>
                <a:off x="2378292" y="4370645"/>
                <a:ext cx="2389918" cy="556179"/>
              </a:xfrm>
              <a:prstGeom prst="rect">
                <a:avLst/>
              </a:prstGeom>
              <a:noFill/>
              <a:extLst/>
            </p:spPr>
            <p:txBody>
              <a:bodyPr wrap="square" lIns="120000" tIns="62400" rIns="480000" bIns="62400">
                <a:normAutofit fontScale="85000" lnSpcReduction="10000"/>
              </a:bodyPr>
              <a:lstStyle/>
              <a:p>
                <a:pPr algn="r" defTabSz="1219012">
                  <a:lnSpc>
                    <a:spcPct val="120000"/>
                  </a:lnSpc>
                </a:pPr>
                <a:r>
                  <a:rPr lang="zh-CN" altLang="en-US" sz="1333">
                    <a:solidFill>
                      <a:prstClr val="white">
                        <a:lumMod val="50000"/>
                      </a:prstClr>
                    </a:solidFill>
                    <a:cs typeface="+mn-ea"/>
                    <a:sym typeface="+mn-lt"/>
                  </a:rPr>
                  <a:t>此部分内容作为文字排版占位显示 （建议使用主题字体）</a:t>
                </a:r>
              </a:p>
            </p:txBody>
          </p:sp>
        </p:grpSp>
      </p:grpSp>
    </p:spTree>
    <p:extLst>
      <p:ext uri="{BB962C8B-B14F-4D97-AF65-F5344CB8AC3E}">
        <p14:creationId xmlns:p14="http://schemas.microsoft.com/office/powerpoint/2010/main" val="2592627964"/>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1000"/>
                                        <p:tgtEl>
                                          <p:spTgt spid="32"/>
                                        </p:tgtEl>
                                      </p:cBhvr>
                                    </p:animEffect>
                                    <p:anim calcmode="lin" valueType="num">
                                      <p:cBhvr>
                                        <p:cTn id="16" dur="1000" fill="hold"/>
                                        <p:tgtEl>
                                          <p:spTgt spid="32"/>
                                        </p:tgtEl>
                                        <p:attrNameLst>
                                          <p:attrName>ppt_x</p:attrName>
                                        </p:attrNameLst>
                                      </p:cBhvr>
                                      <p:tavLst>
                                        <p:tav tm="0">
                                          <p:val>
                                            <p:strVal val="#ppt_x"/>
                                          </p:val>
                                        </p:tav>
                                        <p:tav tm="100000">
                                          <p:val>
                                            <p:strVal val="#ppt_x"/>
                                          </p:val>
                                        </p:tav>
                                      </p:tavLst>
                                    </p:anim>
                                    <p:anim calcmode="lin" valueType="num">
                                      <p:cBhvr>
                                        <p:cTn id="17" dur="1000" fill="hold"/>
                                        <p:tgtEl>
                                          <p:spTgt spid="32"/>
                                        </p:tgtEl>
                                        <p:attrNameLst>
                                          <p:attrName>ppt_y</p:attrName>
                                        </p:attrNameLst>
                                      </p:cBhvr>
                                      <p:tavLst>
                                        <p:tav tm="0">
                                          <p:val>
                                            <p:strVal val="#ppt_y+.1"/>
                                          </p:val>
                                        </p:tav>
                                        <p:tav tm="100000">
                                          <p:val>
                                            <p:strVal val="#ppt_y"/>
                                          </p:val>
                                        </p:tav>
                                      </p:tavLst>
                                    </p:anim>
                                  </p:childTnLst>
                                </p:cTn>
                              </p:par>
                              <p:par>
                                <p:cTn id="18" presetID="42" presetClass="entr" presetSubtype="0" fill="hold" nodeType="withEffect">
                                  <p:stCondLst>
                                    <p:cond delay="0"/>
                                  </p:stCondLst>
                                  <p:childTnLst>
                                    <p:set>
                                      <p:cBhvr>
                                        <p:cTn id="19" dur="1" fill="hold">
                                          <p:stCondLst>
                                            <p:cond delay="0"/>
                                          </p:stCondLst>
                                        </p:cTn>
                                        <p:tgtEl>
                                          <p:spTgt spid="31"/>
                                        </p:tgtEl>
                                        <p:attrNameLst>
                                          <p:attrName>style.visibility</p:attrName>
                                        </p:attrNameLst>
                                      </p:cBhvr>
                                      <p:to>
                                        <p:strVal val="visible"/>
                                      </p:to>
                                    </p:set>
                                    <p:animEffect transition="in" filter="fade">
                                      <p:cBhvr>
                                        <p:cTn id="20" dur="1000"/>
                                        <p:tgtEl>
                                          <p:spTgt spid="31"/>
                                        </p:tgtEl>
                                      </p:cBhvr>
                                    </p:animEffect>
                                    <p:anim calcmode="lin" valueType="num">
                                      <p:cBhvr>
                                        <p:cTn id="21" dur="1000" fill="hold"/>
                                        <p:tgtEl>
                                          <p:spTgt spid="31"/>
                                        </p:tgtEl>
                                        <p:attrNameLst>
                                          <p:attrName>ppt_x</p:attrName>
                                        </p:attrNameLst>
                                      </p:cBhvr>
                                      <p:tavLst>
                                        <p:tav tm="0">
                                          <p:val>
                                            <p:strVal val="#ppt_x"/>
                                          </p:val>
                                        </p:tav>
                                        <p:tav tm="100000">
                                          <p:val>
                                            <p:strVal val="#ppt_x"/>
                                          </p:val>
                                        </p:tav>
                                      </p:tavLst>
                                    </p:anim>
                                    <p:anim calcmode="lin" valueType="num">
                                      <p:cBhvr>
                                        <p:cTn id="2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2476501" y="1412775"/>
            <a:ext cx="7239001" cy="3032363"/>
            <a:chOff x="1260866" y="1641971"/>
            <a:chExt cx="9670268" cy="4050804"/>
          </a:xfrm>
        </p:grpSpPr>
        <p:sp>
          <p:nvSpPr>
            <p:cNvPr id="15" name="椭圆 14"/>
            <p:cNvSpPr/>
            <p:nvPr/>
          </p:nvSpPr>
          <p:spPr>
            <a:xfrm>
              <a:off x="1651000" y="4994274"/>
              <a:ext cx="1625600" cy="698501"/>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solidFill>
                <a:cs typeface="+mn-ea"/>
                <a:sym typeface="+mn-lt"/>
              </a:endParaRPr>
            </a:p>
          </p:txBody>
        </p:sp>
        <p:sp>
          <p:nvSpPr>
            <p:cNvPr id="16" name="泪滴形 15"/>
            <p:cNvSpPr/>
            <p:nvPr/>
          </p:nvSpPr>
          <p:spPr>
            <a:xfrm rot="8100000">
              <a:off x="1260866" y="2431847"/>
              <a:ext cx="2405870" cy="2405870"/>
            </a:xfrm>
            <a:prstGeom prst="teardrop">
              <a:avLst/>
            </a:prstGeom>
            <a:solidFill>
              <a:schemeClr val="accent1"/>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solidFill>
                <a:cs typeface="+mn-ea"/>
                <a:sym typeface="+mn-lt"/>
              </a:endParaRPr>
            </a:p>
          </p:txBody>
        </p:sp>
        <p:sp>
          <p:nvSpPr>
            <p:cNvPr id="17" name="椭圆 16"/>
            <p:cNvSpPr/>
            <p:nvPr/>
          </p:nvSpPr>
          <p:spPr>
            <a:xfrm>
              <a:off x="5283200" y="4994274"/>
              <a:ext cx="1625600" cy="698501"/>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solidFill>
                <a:cs typeface="+mn-ea"/>
                <a:sym typeface="+mn-lt"/>
              </a:endParaRPr>
            </a:p>
          </p:txBody>
        </p:sp>
        <p:sp>
          <p:nvSpPr>
            <p:cNvPr id="18" name="椭圆 17"/>
            <p:cNvSpPr/>
            <p:nvPr/>
          </p:nvSpPr>
          <p:spPr>
            <a:xfrm>
              <a:off x="8915399" y="4994274"/>
              <a:ext cx="1625600" cy="698501"/>
            </a:xfrm>
            <a:prstGeom prst="ellipse">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solidFill>
                <a:cs typeface="+mn-ea"/>
                <a:sym typeface="+mn-lt"/>
              </a:endParaRPr>
            </a:p>
          </p:txBody>
        </p:sp>
        <p:sp>
          <p:nvSpPr>
            <p:cNvPr id="19" name="泪滴形 18"/>
            <p:cNvSpPr/>
            <p:nvPr/>
          </p:nvSpPr>
          <p:spPr>
            <a:xfrm rot="8100000">
              <a:off x="4893065" y="2431847"/>
              <a:ext cx="2405870" cy="2405870"/>
            </a:xfrm>
            <a:prstGeom prst="teardrop">
              <a:avLst/>
            </a:prstGeom>
            <a:solidFill>
              <a:schemeClr val="accent2"/>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solidFill>
                <a:cs typeface="+mn-ea"/>
                <a:sym typeface="+mn-lt"/>
              </a:endParaRPr>
            </a:p>
          </p:txBody>
        </p:sp>
        <p:sp>
          <p:nvSpPr>
            <p:cNvPr id="20" name="泪滴形 19"/>
            <p:cNvSpPr/>
            <p:nvPr/>
          </p:nvSpPr>
          <p:spPr>
            <a:xfrm rot="8100000">
              <a:off x="8525264" y="2431847"/>
              <a:ext cx="2405870" cy="2405870"/>
            </a:xfrm>
            <a:prstGeom prst="teardrop">
              <a:avLst/>
            </a:prstGeom>
            <a:solidFill>
              <a:schemeClr val="accent3"/>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solidFill>
                <a:cs typeface="+mn-ea"/>
                <a:sym typeface="+mn-lt"/>
              </a:endParaRPr>
            </a:p>
          </p:txBody>
        </p:sp>
        <p:sp>
          <p:nvSpPr>
            <p:cNvPr id="21" name="矩形 20"/>
            <p:cNvSpPr/>
            <p:nvPr/>
          </p:nvSpPr>
          <p:spPr>
            <a:xfrm>
              <a:off x="1484076" y="3790053"/>
              <a:ext cx="2020976" cy="325409"/>
            </a:xfrm>
            <a:prstGeom prst="rect">
              <a:avLst/>
            </a:prstGeom>
          </p:spPr>
          <p:txBody>
            <a:bodyPr wrap="none" lIns="0" tIns="0" rIns="0" bIns="0" anchor="ctr" anchorCtr="1">
              <a:normAutofit fontScale="77500" lnSpcReduction="20000"/>
            </a:bodyPr>
            <a:lstStyle/>
            <a:p>
              <a:pPr algn="ctr" defTabSz="1219140">
                <a:spcBef>
                  <a:spcPct val="0"/>
                </a:spcBef>
                <a:defRPr/>
              </a:pPr>
              <a:r>
                <a:rPr lang="zh-CN" altLang="en-US" sz="2400" b="1">
                  <a:solidFill>
                    <a:prstClr val="white"/>
                  </a:solidFill>
                  <a:cs typeface="+mn-ea"/>
                  <a:sym typeface="+mn-lt"/>
                </a:rPr>
                <a:t>标题文本预设</a:t>
              </a:r>
            </a:p>
          </p:txBody>
        </p:sp>
        <p:sp>
          <p:nvSpPr>
            <p:cNvPr id="22" name="任意多边形: 形状 21"/>
            <p:cNvSpPr>
              <a:spLocks/>
            </p:cNvSpPr>
            <p:nvPr/>
          </p:nvSpPr>
          <p:spPr bwMode="auto">
            <a:xfrm>
              <a:off x="2289509" y="2774835"/>
              <a:ext cx="348580" cy="627444"/>
            </a:xfrm>
            <a:custGeom>
              <a:avLst/>
              <a:gdLst>
                <a:gd name="T0" fmla="*/ 159 w 159"/>
                <a:gd name="T1" fmla="*/ 50 h 286"/>
                <a:gd name="T2" fmla="*/ 114 w 159"/>
                <a:gd name="T3" fmla="*/ 50 h 286"/>
                <a:gd name="T4" fmla="*/ 114 w 159"/>
                <a:gd name="T5" fmla="*/ 50 h 286"/>
                <a:gd name="T6" fmla="*/ 111 w 159"/>
                <a:gd name="T7" fmla="*/ 51 h 286"/>
                <a:gd name="T8" fmla="*/ 107 w 159"/>
                <a:gd name="T9" fmla="*/ 54 h 286"/>
                <a:gd name="T10" fmla="*/ 103 w 159"/>
                <a:gd name="T11" fmla="*/ 60 h 286"/>
                <a:gd name="T12" fmla="*/ 102 w 159"/>
                <a:gd name="T13" fmla="*/ 66 h 286"/>
                <a:gd name="T14" fmla="*/ 102 w 159"/>
                <a:gd name="T15" fmla="*/ 99 h 286"/>
                <a:gd name="T16" fmla="*/ 159 w 159"/>
                <a:gd name="T17" fmla="*/ 99 h 286"/>
                <a:gd name="T18" fmla="*/ 159 w 159"/>
                <a:gd name="T19" fmla="*/ 146 h 286"/>
                <a:gd name="T20" fmla="*/ 102 w 159"/>
                <a:gd name="T21" fmla="*/ 146 h 286"/>
                <a:gd name="T22" fmla="*/ 102 w 159"/>
                <a:gd name="T23" fmla="*/ 286 h 286"/>
                <a:gd name="T24" fmla="*/ 50 w 159"/>
                <a:gd name="T25" fmla="*/ 286 h 286"/>
                <a:gd name="T26" fmla="*/ 50 w 159"/>
                <a:gd name="T27" fmla="*/ 146 h 286"/>
                <a:gd name="T28" fmla="*/ 0 w 159"/>
                <a:gd name="T29" fmla="*/ 146 h 286"/>
                <a:gd name="T30" fmla="*/ 0 w 159"/>
                <a:gd name="T31" fmla="*/ 99 h 286"/>
                <a:gd name="T32" fmla="*/ 50 w 159"/>
                <a:gd name="T33" fmla="*/ 99 h 286"/>
                <a:gd name="T34" fmla="*/ 50 w 159"/>
                <a:gd name="T35" fmla="*/ 71 h 286"/>
                <a:gd name="T36" fmla="*/ 50 w 159"/>
                <a:gd name="T37" fmla="*/ 71 h 286"/>
                <a:gd name="T38" fmla="*/ 50 w 159"/>
                <a:gd name="T39" fmla="*/ 64 h 286"/>
                <a:gd name="T40" fmla="*/ 51 w 159"/>
                <a:gd name="T41" fmla="*/ 57 h 286"/>
                <a:gd name="T42" fmla="*/ 52 w 159"/>
                <a:gd name="T43" fmla="*/ 50 h 286"/>
                <a:gd name="T44" fmla="*/ 54 w 159"/>
                <a:gd name="T45" fmla="*/ 43 h 286"/>
                <a:gd name="T46" fmla="*/ 57 w 159"/>
                <a:gd name="T47" fmla="*/ 37 h 286"/>
                <a:gd name="T48" fmla="*/ 60 w 159"/>
                <a:gd name="T49" fmla="*/ 31 h 286"/>
                <a:gd name="T50" fmla="*/ 63 w 159"/>
                <a:gd name="T51" fmla="*/ 26 h 286"/>
                <a:gd name="T52" fmla="*/ 67 w 159"/>
                <a:gd name="T53" fmla="*/ 21 h 286"/>
                <a:gd name="T54" fmla="*/ 72 w 159"/>
                <a:gd name="T55" fmla="*/ 16 h 286"/>
                <a:gd name="T56" fmla="*/ 78 w 159"/>
                <a:gd name="T57" fmla="*/ 12 h 286"/>
                <a:gd name="T58" fmla="*/ 83 w 159"/>
                <a:gd name="T59" fmla="*/ 8 h 286"/>
                <a:gd name="T60" fmla="*/ 88 w 159"/>
                <a:gd name="T61" fmla="*/ 5 h 286"/>
                <a:gd name="T62" fmla="*/ 94 w 159"/>
                <a:gd name="T63" fmla="*/ 3 h 286"/>
                <a:gd name="T64" fmla="*/ 100 w 159"/>
                <a:gd name="T65" fmla="*/ 1 h 286"/>
                <a:gd name="T66" fmla="*/ 108 w 159"/>
                <a:gd name="T67" fmla="*/ 0 h 286"/>
                <a:gd name="T68" fmla="*/ 114 w 159"/>
                <a:gd name="T69" fmla="*/ 0 h 286"/>
                <a:gd name="T70" fmla="*/ 159 w 159"/>
                <a:gd name="T71" fmla="*/ 0 h 286"/>
                <a:gd name="T72" fmla="*/ 159 w 159"/>
                <a:gd name="T73" fmla="*/ 50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59" h="286">
                  <a:moveTo>
                    <a:pt x="159" y="50"/>
                  </a:moveTo>
                  <a:lnTo>
                    <a:pt x="114" y="50"/>
                  </a:lnTo>
                  <a:lnTo>
                    <a:pt x="114" y="50"/>
                  </a:lnTo>
                  <a:lnTo>
                    <a:pt x="111" y="51"/>
                  </a:lnTo>
                  <a:lnTo>
                    <a:pt x="107" y="54"/>
                  </a:lnTo>
                  <a:lnTo>
                    <a:pt x="103" y="60"/>
                  </a:lnTo>
                  <a:lnTo>
                    <a:pt x="102" y="66"/>
                  </a:lnTo>
                  <a:lnTo>
                    <a:pt x="102" y="99"/>
                  </a:lnTo>
                  <a:lnTo>
                    <a:pt x="159" y="99"/>
                  </a:lnTo>
                  <a:lnTo>
                    <a:pt x="159" y="146"/>
                  </a:lnTo>
                  <a:lnTo>
                    <a:pt x="102" y="146"/>
                  </a:lnTo>
                  <a:lnTo>
                    <a:pt x="102" y="286"/>
                  </a:lnTo>
                  <a:lnTo>
                    <a:pt x="50" y="286"/>
                  </a:lnTo>
                  <a:lnTo>
                    <a:pt x="50" y="146"/>
                  </a:lnTo>
                  <a:lnTo>
                    <a:pt x="0" y="146"/>
                  </a:lnTo>
                  <a:lnTo>
                    <a:pt x="0" y="99"/>
                  </a:lnTo>
                  <a:lnTo>
                    <a:pt x="50" y="99"/>
                  </a:lnTo>
                  <a:lnTo>
                    <a:pt x="50" y="71"/>
                  </a:lnTo>
                  <a:lnTo>
                    <a:pt x="50" y="71"/>
                  </a:lnTo>
                  <a:lnTo>
                    <a:pt x="50" y="64"/>
                  </a:lnTo>
                  <a:lnTo>
                    <a:pt x="51" y="57"/>
                  </a:lnTo>
                  <a:lnTo>
                    <a:pt x="52" y="50"/>
                  </a:lnTo>
                  <a:lnTo>
                    <a:pt x="54" y="43"/>
                  </a:lnTo>
                  <a:lnTo>
                    <a:pt x="57" y="37"/>
                  </a:lnTo>
                  <a:lnTo>
                    <a:pt x="60" y="31"/>
                  </a:lnTo>
                  <a:lnTo>
                    <a:pt x="63" y="26"/>
                  </a:lnTo>
                  <a:lnTo>
                    <a:pt x="67" y="21"/>
                  </a:lnTo>
                  <a:lnTo>
                    <a:pt x="72" y="16"/>
                  </a:lnTo>
                  <a:lnTo>
                    <a:pt x="78" y="12"/>
                  </a:lnTo>
                  <a:lnTo>
                    <a:pt x="83" y="8"/>
                  </a:lnTo>
                  <a:lnTo>
                    <a:pt x="88" y="5"/>
                  </a:lnTo>
                  <a:lnTo>
                    <a:pt x="94" y="3"/>
                  </a:lnTo>
                  <a:lnTo>
                    <a:pt x="100" y="1"/>
                  </a:lnTo>
                  <a:lnTo>
                    <a:pt x="108" y="0"/>
                  </a:lnTo>
                  <a:lnTo>
                    <a:pt x="114" y="0"/>
                  </a:lnTo>
                  <a:lnTo>
                    <a:pt x="159" y="0"/>
                  </a:lnTo>
                  <a:lnTo>
                    <a:pt x="159" y="50"/>
                  </a:lnTo>
                  <a:close/>
                </a:path>
              </a:pathLst>
            </a:custGeom>
            <a:solidFill>
              <a:schemeClr val="bg1"/>
            </a:solidFill>
            <a:ln>
              <a:noFill/>
            </a:ln>
            <a:extLst/>
          </p:spPr>
          <p:txBody>
            <a:bodyPr anchor="ctr"/>
            <a:lstStyle/>
            <a:p>
              <a:pPr algn="ctr" defTabSz="1219012"/>
              <a:endParaRPr sz="2400">
                <a:solidFill>
                  <a:prstClr val="black"/>
                </a:solidFill>
                <a:cs typeface="+mn-ea"/>
                <a:sym typeface="+mn-lt"/>
              </a:endParaRPr>
            </a:p>
          </p:txBody>
        </p:sp>
        <p:sp>
          <p:nvSpPr>
            <p:cNvPr id="23" name="矩形 22"/>
            <p:cNvSpPr/>
            <p:nvPr/>
          </p:nvSpPr>
          <p:spPr>
            <a:xfrm>
              <a:off x="5056600" y="3790053"/>
              <a:ext cx="2020976" cy="325409"/>
            </a:xfrm>
            <a:prstGeom prst="rect">
              <a:avLst/>
            </a:prstGeom>
          </p:spPr>
          <p:txBody>
            <a:bodyPr wrap="none" lIns="0" tIns="0" rIns="0" bIns="0" anchor="ctr" anchorCtr="1">
              <a:normAutofit fontScale="77500" lnSpcReduction="20000"/>
            </a:bodyPr>
            <a:lstStyle/>
            <a:p>
              <a:pPr algn="ctr" defTabSz="1219140">
                <a:spcBef>
                  <a:spcPct val="0"/>
                </a:spcBef>
                <a:defRPr/>
              </a:pPr>
              <a:r>
                <a:rPr lang="zh-CN" altLang="en-US" sz="2400" b="1">
                  <a:solidFill>
                    <a:prstClr val="white"/>
                  </a:solidFill>
                  <a:cs typeface="+mn-ea"/>
                  <a:sym typeface="+mn-lt"/>
                </a:rPr>
                <a:t>标题文本预设</a:t>
              </a:r>
            </a:p>
          </p:txBody>
        </p:sp>
        <p:sp>
          <p:nvSpPr>
            <p:cNvPr id="24" name="矩形 23"/>
            <p:cNvSpPr/>
            <p:nvPr/>
          </p:nvSpPr>
          <p:spPr>
            <a:xfrm>
              <a:off x="8717710" y="3790053"/>
              <a:ext cx="2020976" cy="325409"/>
            </a:xfrm>
            <a:prstGeom prst="rect">
              <a:avLst/>
            </a:prstGeom>
          </p:spPr>
          <p:txBody>
            <a:bodyPr wrap="none" lIns="0" tIns="0" rIns="0" bIns="0" anchor="ctr" anchorCtr="1">
              <a:normAutofit fontScale="77500" lnSpcReduction="20000"/>
            </a:bodyPr>
            <a:lstStyle/>
            <a:p>
              <a:pPr algn="ctr" defTabSz="1219140">
                <a:spcBef>
                  <a:spcPct val="0"/>
                </a:spcBef>
                <a:defRPr/>
              </a:pPr>
              <a:r>
                <a:rPr lang="zh-CN" altLang="en-US" sz="2400" b="1">
                  <a:solidFill>
                    <a:prstClr val="white"/>
                  </a:solidFill>
                  <a:cs typeface="+mn-ea"/>
                  <a:sym typeface="+mn-lt"/>
                </a:rPr>
                <a:t>标题文本预设</a:t>
              </a:r>
            </a:p>
          </p:txBody>
        </p:sp>
        <p:sp>
          <p:nvSpPr>
            <p:cNvPr id="25" name="任意多边形: 形状 24"/>
            <p:cNvSpPr>
              <a:spLocks/>
            </p:cNvSpPr>
            <p:nvPr/>
          </p:nvSpPr>
          <p:spPr bwMode="auto">
            <a:xfrm>
              <a:off x="9374221" y="2774835"/>
              <a:ext cx="707954" cy="706642"/>
            </a:xfrm>
            <a:custGeom>
              <a:avLst/>
              <a:gdLst>
                <a:gd name="T0" fmla="*/ 164 w 204"/>
                <a:gd name="T1" fmla="*/ 0 h 204"/>
                <a:gd name="T2" fmla="*/ 39 w 204"/>
                <a:gd name="T3" fmla="*/ 0 h 204"/>
                <a:gd name="T4" fmla="*/ 0 w 204"/>
                <a:gd name="T5" fmla="*/ 39 h 204"/>
                <a:gd name="T6" fmla="*/ 0 w 204"/>
                <a:gd name="T7" fmla="*/ 81 h 204"/>
                <a:gd name="T8" fmla="*/ 0 w 204"/>
                <a:gd name="T9" fmla="*/ 164 h 204"/>
                <a:gd name="T10" fmla="*/ 39 w 204"/>
                <a:gd name="T11" fmla="*/ 204 h 204"/>
                <a:gd name="T12" fmla="*/ 164 w 204"/>
                <a:gd name="T13" fmla="*/ 204 h 204"/>
                <a:gd name="T14" fmla="*/ 204 w 204"/>
                <a:gd name="T15" fmla="*/ 164 h 204"/>
                <a:gd name="T16" fmla="*/ 204 w 204"/>
                <a:gd name="T17" fmla="*/ 81 h 204"/>
                <a:gd name="T18" fmla="*/ 204 w 204"/>
                <a:gd name="T19" fmla="*/ 39 h 204"/>
                <a:gd name="T20" fmla="*/ 164 w 204"/>
                <a:gd name="T21" fmla="*/ 0 h 204"/>
                <a:gd name="T22" fmla="*/ 176 w 204"/>
                <a:gd name="T23" fmla="*/ 23 h 204"/>
                <a:gd name="T24" fmla="*/ 180 w 204"/>
                <a:gd name="T25" fmla="*/ 23 h 204"/>
                <a:gd name="T26" fmla="*/ 180 w 204"/>
                <a:gd name="T27" fmla="*/ 28 h 204"/>
                <a:gd name="T28" fmla="*/ 180 w 204"/>
                <a:gd name="T29" fmla="*/ 58 h 204"/>
                <a:gd name="T30" fmla="*/ 146 w 204"/>
                <a:gd name="T31" fmla="*/ 58 h 204"/>
                <a:gd name="T32" fmla="*/ 146 w 204"/>
                <a:gd name="T33" fmla="*/ 24 h 204"/>
                <a:gd name="T34" fmla="*/ 176 w 204"/>
                <a:gd name="T35" fmla="*/ 23 h 204"/>
                <a:gd name="T36" fmla="*/ 73 w 204"/>
                <a:gd name="T37" fmla="*/ 81 h 204"/>
                <a:gd name="T38" fmla="*/ 102 w 204"/>
                <a:gd name="T39" fmla="*/ 66 h 204"/>
                <a:gd name="T40" fmla="*/ 131 w 204"/>
                <a:gd name="T41" fmla="*/ 81 h 204"/>
                <a:gd name="T42" fmla="*/ 138 w 204"/>
                <a:gd name="T43" fmla="*/ 102 h 204"/>
                <a:gd name="T44" fmla="*/ 102 w 204"/>
                <a:gd name="T45" fmla="*/ 138 h 204"/>
                <a:gd name="T46" fmla="*/ 66 w 204"/>
                <a:gd name="T47" fmla="*/ 102 h 204"/>
                <a:gd name="T48" fmla="*/ 73 w 204"/>
                <a:gd name="T49" fmla="*/ 81 h 204"/>
                <a:gd name="T50" fmla="*/ 184 w 204"/>
                <a:gd name="T51" fmla="*/ 164 h 204"/>
                <a:gd name="T52" fmla="*/ 164 w 204"/>
                <a:gd name="T53" fmla="*/ 184 h 204"/>
                <a:gd name="T54" fmla="*/ 39 w 204"/>
                <a:gd name="T55" fmla="*/ 184 h 204"/>
                <a:gd name="T56" fmla="*/ 20 w 204"/>
                <a:gd name="T57" fmla="*/ 164 h 204"/>
                <a:gd name="T58" fmla="*/ 20 w 204"/>
                <a:gd name="T59" fmla="*/ 81 h 204"/>
                <a:gd name="T60" fmla="*/ 50 w 204"/>
                <a:gd name="T61" fmla="*/ 81 h 204"/>
                <a:gd name="T62" fmla="*/ 46 w 204"/>
                <a:gd name="T63" fmla="*/ 102 h 204"/>
                <a:gd name="T64" fmla="*/ 102 w 204"/>
                <a:gd name="T65" fmla="*/ 158 h 204"/>
                <a:gd name="T66" fmla="*/ 157 w 204"/>
                <a:gd name="T67" fmla="*/ 102 h 204"/>
                <a:gd name="T68" fmla="*/ 153 w 204"/>
                <a:gd name="T69" fmla="*/ 81 h 204"/>
                <a:gd name="T70" fmla="*/ 184 w 204"/>
                <a:gd name="T71" fmla="*/ 81 h 204"/>
                <a:gd name="T72" fmla="*/ 184 w 204"/>
                <a:gd name="T73" fmla="*/ 164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4" h="204">
                  <a:moveTo>
                    <a:pt x="164" y="0"/>
                  </a:moveTo>
                  <a:cubicBezTo>
                    <a:pt x="39" y="0"/>
                    <a:pt x="39" y="0"/>
                    <a:pt x="39" y="0"/>
                  </a:cubicBezTo>
                  <a:cubicBezTo>
                    <a:pt x="17" y="0"/>
                    <a:pt x="0" y="18"/>
                    <a:pt x="0" y="39"/>
                  </a:cubicBezTo>
                  <a:cubicBezTo>
                    <a:pt x="0" y="81"/>
                    <a:pt x="0" y="81"/>
                    <a:pt x="0" y="81"/>
                  </a:cubicBezTo>
                  <a:cubicBezTo>
                    <a:pt x="0" y="164"/>
                    <a:pt x="0" y="164"/>
                    <a:pt x="0" y="164"/>
                  </a:cubicBezTo>
                  <a:cubicBezTo>
                    <a:pt x="0" y="186"/>
                    <a:pt x="17" y="204"/>
                    <a:pt x="39" y="204"/>
                  </a:cubicBezTo>
                  <a:cubicBezTo>
                    <a:pt x="164" y="204"/>
                    <a:pt x="164" y="204"/>
                    <a:pt x="164" y="204"/>
                  </a:cubicBezTo>
                  <a:cubicBezTo>
                    <a:pt x="186" y="204"/>
                    <a:pt x="204" y="186"/>
                    <a:pt x="204" y="164"/>
                  </a:cubicBezTo>
                  <a:cubicBezTo>
                    <a:pt x="204" y="81"/>
                    <a:pt x="204" y="81"/>
                    <a:pt x="204" y="81"/>
                  </a:cubicBezTo>
                  <a:cubicBezTo>
                    <a:pt x="204" y="39"/>
                    <a:pt x="204" y="39"/>
                    <a:pt x="204" y="39"/>
                  </a:cubicBezTo>
                  <a:cubicBezTo>
                    <a:pt x="204" y="18"/>
                    <a:pt x="186" y="0"/>
                    <a:pt x="164" y="0"/>
                  </a:cubicBezTo>
                  <a:close/>
                  <a:moveTo>
                    <a:pt x="176" y="23"/>
                  </a:moveTo>
                  <a:cubicBezTo>
                    <a:pt x="180" y="23"/>
                    <a:pt x="180" y="23"/>
                    <a:pt x="180" y="23"/>
                  </a:cubicBezTo>
                  <a:cubicBezTo>
                    <a:pt x="180" y="28"/>
                    <a:pt x="180" y="28"/>
                    <a:pt x="180" y="28"/>
                  </a:cubicBezTo>
                  <a:cubicBezTo>
                    <a:pt x="180" y="58"/>
                    <a:pt x="180" y="58"/>
                    <a:pt x="180" y="58"/>
                  </a:cubicBezTo>
                  <a:cubicBezTo>
                    <a:pt x="146" y="58"/>
                    <a:pt x="146" y="58"/>
                    <a:pt x="146" y="58"/>
                  </a:cubicBezTo>
                  <a:cubicBezTo>
                    <a:pt x="146" y="24"/>
                    <a:pt x="146" y="24"/>
                    <a:pt x="146" y="24"/>
                  </a:cubicBezTo>
                  <a:lnTo>
                    <a:pt x="176" y="23"/>
                  </a:lnTo>
                  <a:close/>
                  <a:moveTo>
                    <a:pt x="73" y="81"/>
                  </a:moveTo>
                  <a:cubicBezTo>
                    <a:pt x="79" y="72"/>
                    <a:pt x="90" y="66"/>
                    <a:pt x="102" y="66"/>
                  </a:cubicBezTo>
                  <a:cubicBezTo>
                    <a:pt x="114" y="66"/>
                    <a:pt x="124" y="72"/>
                    <a:pt x="131" y="81"/>
                  </a:cubicBezTo>
                  <a:cubicBezTo>
                    <a:pt x="135" y="87"/>
                    <a:pt x="138" y="94"/>
                    <a:pt x="138" y="102"/>
                  </a:cubicBezTo>
                  <a:cubicBezTo>
                    <a:pt x="138" y="122"/>
                    <a:pt x="121" y="138"/>
                    <a:pt x="102" y="138"/>
                  </a:cubicBezTo>
                  <a:cubicBezTo>
                    <a:pt x="82" y="138"/>
                    <a:pt x="66" y="122"/>
                    <a:pt x="66" y="102"/>
                  </a:cubicBezTo>
                  <a:cubicBezTo>
                    <a:pt x="66" y="94"/>
                    <a:pt x="68" y="87"/>
                    <a:pt x="73" y="81"/>
                  </a:cubicBezTo>
                  <a:close/>
                  <a:moveTo>
                    <a:pt x="184" y="164"/>
                  </a:moveTo>
                  <a:cubicBezTo>
                    <a:pt x="184" y="175"/>
                    <a:pt x="175" y="184"/>
                    <a:pt x="164" y="184"/>
                  </a:cubicBezTo>
                  <a:cubicBezTo>
                    <a:pt x="39" y="184"/>
                    <a:pt x="39" y="184"/>
                    <a:pt x="39" y="184"/>
                  </a:cubicBezTo>
                  <a:cubicBezTo>
                    <a:pt x="28" y="184"/>
                    <a:pt x="20" y="175"/>
                    <a:pt x="20" y="164"/>
                  </a:cubicBezTo>
                  <a:cubicBezTo>
                    <a:pt x="20" y="81"/>
                    <a:pt x="20" y="81"/>
                    <a:pt x="20" y="81"/>
                  </a:cubicBezTo>
                  <a:cubicBezTo>
                    <a:pt x="50" y="81"/>
                    <a:pt x="50" y="81"/>
                    <a:pt x="50" y="81"/>
                  </a:cubicBezTo>
                  <a:cubicBezTo>
                    <a:pt x="47" y="87"/>
                    <a:pt x="46" y="95"/>
                    <a:pt x="46" y="102"/>
                  </a:cubicBezTo>
                  <a:cubicBezTo>
                    <a:pt x="46" y="133"/>
                    <a:pt x="71" y="158"/>
                    <a:pt x="102" y="158"/>
                  </a:cubicBezTo>
                  <a:cubicBezTo>
                    <a:pt x="132" y="158"/>
                    <a:pt x="157" y="133"/>
                    <a:pt x="157" y="102"/>
                  </a:cubicBezTo>
                  <a:cubicBezTo>
                    <a:pt x="157" y="95"/>
                    <a:pt x="156" y="87"/>
                    <a:pt x="153" y="81"/>
                  </a:cubicBezTo>
                  <a:cubicBezTo>
                    <a:pt x="184" y="81"/>
                    <a:pt x="184" y="81"/>
                    <a:pt x="184" y="81"/>
                  </a:cubicBezTo>
                  <a:lnTo>
                    <a:pt x="184" y="164"/>
                  </a:lnTo>
                  <a:close/>
                </a:path>
              </a:pathLst>
            </a:custGeom>
            <a:solidFill>
              <a:schemeClr val="bg1"/>
            </a:solidFill>
            <a:ln>
              <a:noFill/>
            </a:ln>
            <a:extLst/>
          </p:spPr>
          <p:txBody>
            <a:bodyPr anchor="ctr"/>
            <a:lstStyle/>
            <a:p>
              <a:pPr algn="ctr" defTabSz="1219012"/>
              <a:endParaRPr sz="2400">
                <a:solidFill>
                  <a:prstClr val="black"/>
                </a:solidFill>
                <a:cs typeface="+mn-ea"/>
                <a:sym typeface="+mn-lt"/>
              </a:endParaRPr>
            </a:p>
          </p:txBody>
        </p:sp>
        <p:sp>
          <p:nvSpPr>
            <p:cNvPr id="26" name="任意多边形: 形状 25"/>
            <p:cNvSpPr>
              <a:spLocks/>
            </p:cNvSpPr>
            <p:nvPr/>
          </p:nvSpPr>
          <p:spPr bwMode="auto">
            <a:xfrm>
              <a:off x="5738628" y="2813434"/>
              <a:ext cx="714744" cy="587458"/>
            </a:xfrm>
            <a:custGeom>
              <a:avLst/>
              <a:gdLst>
                <a:gd name="T0" fmla="*/ 285 w 293"/>
                <a:gd name="T1" fmla="*/ 32 h 238"/>
                <a:gd name="T2" fmla="*/ 259 w 293"/>
                <a:gd name="T3" fmla="*/ 38 h 238"/>
                <a:gd name="T4" fmla="*/ 275 w 293"/>
                <a:gd name="T5" fmla="*/ 24 h 238"/>
                <a:gd name="T6" fmla="*/ 285 w 293"/>
                <a:gd name="T7" fmla="*/ 4 h 238"/>
                <a:gd name="T8" fmla="*/ 257 w 293"/>
                <a:gd name="T9" fmla="*/ 16 h 238"/>
                <a:gd name="T10" fmla="*/ 237 w 293"/>
                <a:gd name="T11" fmla="*/ 11 h 238"/>
                <a:gd name="T12" fmla="*/ 216 w 293"/>
                <a:gd name="T13" fmla="*/ 1 h 238"/>
                <a:gd name="T14" fmla="*/ 203 w 293"/>
                <a:gd name="T15" fmla="*/ 0 h 238"/>
                <a:gd name="T16" fmla="*/ 179 w 293"/>
                <a:gd name="T17" fmla="*/ 5 h 238"/>
                <a:gd name="T18" fmla="*/ 154 w 293"/>
                <a:gd name="T19" fmla="*/ 27 h 238"/>
                <a:gd name="T20" fmla="*/ 143 w 293"/>
                <a:gd name="T21" fmla="*/ 54 h 238"/>
                <a:gd name="T22" fmla="*/ 143 w 293"/>
                <a:gd name="T23" fmla="*/ 67 h 238"/>
                <a:gd name="T24" fmla="*/ 126 w 293"/>
                <a:gd name="T25" fmla="*/ 72 h 238"/>
                <a:gd name="T26" fmla="*/ 75 w 293"/>
                <a:gd name="T27" fmla="*/ 55 h 238"/>
                <a:gd name="T28" fmla="*/ 33 w 293"/>
                <a:gd name="T29" fmla="*/ 24 h 238"/>
                <a:gd name="T30" fmla="*/ 17 w 293"/>
                <a:gd name="T31" fmla="*/ 17 h 238"/>
                <a:gd name="T32" fmla="*/ 12 w 293"/>
                <a:gd name="T33" fmla="*/ 41 h 238"/>
                <a:gd name="T34" fmla="*/ 14 w 293"/>
                <a:gd name="T35" fmla="*/ 57 h 238"/>
                <a:gd name="T36" fmla="*/ 23 w 293"/>
                <a:gd name="T37" fmla="*/ 76 h 238"/>
                <a:gd name="T38" fmla="*/ 39 w 293"/>
                <a:gd name="T39" fmla="*/ 91 h 238"/>
                <a:gd name="T40" fmla="*/ 25 w 293"/>
                <a:gd name="T41" fmla="*/ 89 h 238"/>
                <a:gd name="T42" fmla="*/ 12 w 293"/>
                <a:gd name="T43" fmla="*/ 84 h 238"/>
                <a:gd name="T44" fmla="*/ 13 w 293"/>
                <a:gd name="T45" fmla="*/ 95 h 238"/>
                <a:gd name="T46" fmla="*/ 25 w 293"/>
                <a:gd name="T47" fmla="*/ 123 h 238"/>
                <a:gd name="T48" fmla="*/ 50 w 293"/>
                <a:gd name="T49" fmla="*/ 140 h 238"/>
                <a:gd name="T50" fmla="*/ 52 w 293"/>
                <a:gd name="T51" fmla="*/ 145 h 238"/>
                <a:gd name="T52" fmla="*/ 33 w 293"/>
                <a:gd name="T53" fmla="*/ 145 h 238"/>
                <a:gd name="T54" fmla="*/ 41 w 293"/>
                <a:gd name="T55" fmla="*/ 161 h 238"/>
                <a:gd name="T56" fmla="*/ 62 w 293"/>
                <a:gd name="T57" fmla="*/ 179 h 238"/>
                <a:gd name="T58" fmla="*/ 89 w 293"/>
                <a:gd name="T59" fmla="*/ 186 h 238"/>
                <a:gd name="T60" fmla="*/ 73 w 293"/>
                <a:gd name="T61" fmla="*/ 197 h 238"/>
                <a:gd name="T62" fmla="*/ 45 w 293"/>
                <a:gd name="T63" fmla="*/ 208 h 238"/>
                <a:gd name="T64" fmla="*/ 14 w 293"/>
                <a:gd name="T65" fmla="*/ 212 h 238"/>
                <a:gd name="T66" fmla="*/ 0 w 293"/>
                <a:gd name="T67" fmla="*/ 211 h 238"/>
                <a:gd name="T68" fmla="*/ 32 w 293"/>
                <a:gd name="T69" fmla="*/ 227 h 238"/>
                <a:gd name="T70" fmla="*/ 68 w 293"/>
                <a:gd name="T71" fmla="*/ 237 h 238"/>
                <a:gd name="T72" fmla="*/ 93 w 293"/>
                <a:gd name="T73" fmla="*/ 238 h 238"/>
                <a:gd name="T74" fmla="*/ 149 w 293"/>
                <a:gd name="T75" fmla="*/ 229 h 238"/>
                <a:gd name="T76" fmla="*/ 195 w 293"/>
                <a:gd name="T77" fmla="*/ 205 h 238"/>
                <a:gd name="T78" fmla="*/ 229 w 293"/>
                <a:gd name="T79" fmla="*/ 169 h 238"/>
                <a:gd name="T80" fmla="*/ 252 w 293"/>
                <a:gd name="T81" fmla="*/ 127 h 238"/>
                <a:gd name="T82" fmla="*/ 262 w 293"/>
                <a:gd name="T83" fmla="*/ 82 h 238"/>
                <a:gd name="T84" fmla="*/ 263 w 293"/>
                <a:gd name="T85" fmla="*/ 59 h 238"/>
                <a:gd name="T86" fmla="*/ 280 w 293"/>
                <a:gd name="T87" fmla="*/ 45 h 238"/>
                <a:gd name="T88" fmla="*/ 293 w 293"/>
                <a:gd name="T89" fmla="*/ 2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3" h="238">
                  <a:moveTo>
                    <a:pt x="293" y="28"/>
                  </a:moveTo>
                  <a:lnTo>
                    <a:pt x="293" y="28"/>
                  </a:lnTo>
                  <a:lnTo>
                    <a:pt x="285" y="32"/>
                  </a:lnTo>
                  <a:lnTo>
                    <a:pt x="277" y="34"/>
                  </a:lnTo>
                  <a:lnTo>
                    <a:pt x="267" y="36"/>
                  </a:lnTo>
                  <a:lnTo>
                    <a:pt x="259" y="38"/>
                  </a:lnTo>
                  <a:lnTo>
                    <a:pt x="259" y="38"/>
                  </a:lnTo>
                  <a:lnTo>
                    <a:pt x="267" y="31"/>
                  </a:lnTo>
                  <a:lnTo>
                    <a:pt x="275" y="24"/>
                  </a:lnTo>
                  <a:lnTo>
                    <a:pt x="281" y="14"/>
                  </a:lnTo>
                  <a:lnTo>
                    <a:pt x="285" y="4"/>
                  </a:lnTo>
                  <a:lnTo>
                    <a:pt x="285" y="4"/>
                  </a:lnTo>
                  <a:lnTo>
                    <a:pt x="277" y="9"/>
                  </a:lnTo>
                  <a:lnTo>
                    <a:pt x="266" y="13"/>
                  </a:lnTo>
                  <a:lnTo>
                    <a:pt x="257" y="16"/>
                  </a:lnTo>
                  <a:lnTo>
                    <a:pt x="247" y="18"/>
                  </a:lnTo>
                  <a:lnTo>
                    <a:pt x="247" y="18"/>
                  </a:lnTo>
                  <a:lnTo>
                    <a:pt x="237" y="11"/>
                  </a:lnTo>
                  <a:lnTo>
                    <a:pt x="227" y="5"/>
                  </a:lnTo>
                  <a:lnTo>
                    <a:pt x="222" y="3"/>
                  </a:lnTo>
                  <a:lnTo>
                    <a:pt x="216" y="1"/>
                  </a:lnTo>
                  <a:lnTo>
                    <a:pt x="209" y="0"/>
                  </a:lnTo>
                  <a:lnTo>
                    <a:pt x="203" y="0"/>
                  </a:lnTo>
                  <a:lnTo>
                    <a:pt x="203" y="0"/>
                  </a:lnTo>
                  <a:lnTo>
                    <a:pt x="197" y="0"/>
                  </a:lnTo>
                  <a:lnTo>
                    <a:pt x="191" y="1"/>
                  </a:lnTo>
                  <a:lnTo>
                    <a:pt x="179" y="5"/>
                  </a:lnTo>
                  <a:lnTo>
                    <a:pt x="169" y="10"/>
                  </a:lnTo>
                  <a:lnTo>
                    <a:pt x="161" y="17"/>
                  </a:lnTo>
                  <a:lnTo>
                    <a:pt x="154" y="27"/>
                  </a:lnTo>
                  <a:lnTo>
                    <a:pt x="147" y="37"/>
                  </a:lnTo>
                  <a:lnTo>
                    <a:pt x="144" y="48"/>
                  </a:lnTo>
                  <a:lnTo>
                    <a:pt x="143" y="54"/>
                  </a:lnTo>
                  <a:lnTo>
                    <a:pt x="143" y="60"/>
                  </a:lnTo>
                  <a:lnTo>
                    <a:pt x="143" y="60"/>
                  </a:lnTo>
                  <a:lnTo>
                    <a:pt x="143" y="67"/>
                  </a:lnTo>
                  <a:lnTo>
                    <a:pt x="144" y="74"/>
                  </a:lnTo>
                  <a:lnTo>
                    <a:pt x="144" y="74"/>
                  </a:lnTo>
                  <a:lnTo>
                    <a:pt x="126" y="72"/>
                  </a:lnTo>
                  <a:lnTo>
                    <a:pt x="108" y="68"/>
                  </a:lnTo>
                  <a:lnTo>
                    <a:pt x="92" y="63"/>
                  </a:lnTo>
                  <a:lnTo>
                    <a:pt x="75" y="55"/>
                  </a:lnTo>
                  <a:lnTo>
                    <a:pt x="59" y="46"/>
                  </a:lnTo>
                  <a:lnTo>
                    <a:pt x="45" y="36"/>
                  </a:lnTo>
                  <a:lnTo>
                    <a:pt x="33" y="24"/>
                  </a:lnTo>
                  <a:lnTo>
                    <a:pt x="20" y="11"/>
                  </a:lnTo>
                  <a:lnTo>
                    <a:pt x="20" y="11"/>
                  </a:lnTo>
                  <a:lnTo>
                    <a:pt x="17" y="17"/>
                  </a:lnTo>
                  <a:lnTo>
                    <a:pt x="15" y="26"/>
                  </a:lnTo>
                  <a:lnTo>
                    <a:pt x="13" y="33"/>
                  </a:lnTo>
                  <a:lnTo>
                    <a:pt x="12" y="41"/>
                  </a:lnTo>
                  <a:lnTo>
                    <a:pt x="12" y="41"/>
                  </a:lnTo>
                  <a:lnTo>
                    <a:pt x="13" y="48"/>
                  </a:lnTo>
                  <a:lnTo>
                    <a:pt x="14" y="57"/>
                  </a:lnTo>
                  <a:lnTo>
                    <a:pt x="17" y="63"/>
                  </a:lnTo>
                  <a:lnTo>
                    <a:pt x="20" y="70"/>
                  </a:lnTo>
                  <a:lnTo>
                    <a:pt x="23" y="76"/>
                  </a:lnTo>
                  <a:lnTo>
                    <a:pt x="28" y="81"/>
                  </a:lnTo>
                  <a:lnTo>
                    <a:pt x="34" y="87"/>
                  </a:lnTo>
                  <a:lnTo>
                    <a:pt x="39" y="91"/>
                  </a:lnTo>
                  <a:lnTo>
                    <a:pt x="39" y="91"/>
                  </a:lnTo>
                  <a:lnTo>
                    <a:pt x="32" y="91"/>
                  </a:lnTo>
                  <a:lnTo>
                    <a:pt x="25" y="89"/>
                  </a:lnTo>
                  <a:lnTo>
                    <a:pt x="18" y="87"/>
                  </a:lnTo>
                  <a:lnTo>
                    <a:pt x="12" y="84"/>
                  </a:lnTo>
                  <a:lnTo>
                    <a:pt x="12" y="84"/>
                  </a:lnTo>
                  <a:lnTo>
                    <a:pt x="12" y="85"/>
                  </a:lnTo>
                  <a:lnTo>
                    <a:pt x="12" y="85"/>
                  </a:lnTo>
                  <a:lnTo>
                    <a:pt x="13" y="95"/>
                  </a:lnTo>
                  <a:lnTo>
                    <a:pt x="16" y="105"/>
                  </a:lnTo>
                  <a:lnTo>
                    <a:pt x="20" y="115"/>
                  </a:lnTo>
                  <a:lnTo>
                    <a:pt x="25" y="123"/>
                  </a:lnTo>
                  <a:lnTo>
                    <a:pt x="33" y="130"/>
                  </a:lnTo>
                  <a:lnTo>
                    <a:pt x="41" y="136"/>
                  </a:lnTo>
                  <a:lnTo>
                    <a:pt x="50" y="140"/>
                  </a:lnTo>
                  <a:lnTo>
                    <a:pt x="60" y="143"/>
                  </a:lnTo>
                  <a:lnTo>
                    <a:pt x="60" y="143"/>
                  </a:lnTo>
                  <a:lnTo>
                    <a:pt x="52" y="145"/>
                  </a:lnTo>
                  <a:lnTo>
                    <a:pt x="44" y="146"/>
                  </a:lnTo>
                  <a:lnTo>
                    <a:pt x="44" y="146"/>
                  </a:lnTo>
                  <a:lnTo>
                    <a:pt x="33" y="145"/>
                  </a:lnTo>
                  <a:lnTo>
                    <a:pt x="33" y="145"/>
                  </a:lnTo>
                  <a:lnTo>
                    <a:pt x="37" y="153"/>
                  </a:lnTo>
                  <a:lnTo>
                    <a:pt x="41" y="161"/>
                  </a:lnTo>
                  <a:lnTo>
                    <a:pt x="47" y="168"/>
                  </a:lnTo>
                  <a:lnTo>
                    <a:pt x="54" y="175"/>
                  </a:lnTo>
                  <a:lnTo>
                    <a:pt x="62" y="179"/>
                  </a:lnTo>
                  <a:lnTo>
                    <a:pt x="71" y="183"/>
                  </a:lnTo>
                  <a:lnTo>
                    <a:pt x="79" y="185"/>
                  </a:lnTo>
                  <a:lnTo>
                    <a:pt x="89" y="186"/>
                  </a:lnTo>
                  <a:lnTo>
                    <a:pt x="89" y="186"/>
                  </a:lnTo>
                  <a:lnTo>
                    <a:pt x="81" y="192"/>
                  </a:lnTo>
                  <a:lnTo>
                    <a:pt x="73" y="197"/>
                  </a:lnTo>
                  <a:lnTo>
                    <a:pt x="64" y="201"/>
                  </a:lnTo>
                  <a:lnTo>
                    <a:pt x="54" y="206"/>
                  </a:lnTo>
                  <a:lnTo>
                    <a:pt x="45" y="208"/>
                  </a:lnTo>
                  <a:lnTo>
                    <a:pt x="35" y="210"/>
                  </a:lnTo>
                  <a:lnTo>
                    <a:pt x="25" y="212"/>
                  </a:lnTo>
                  <a:lnTo>
                    <a:pt x="14" y="212"/>
                  </a:lnTo>
                  <a:lnTo>
                    <a:pt x="14" y="212"/>
                  </a:lnTo>
                  <a:lnTo>
                    <a:pt x="0" y="211"/>
                  </a:lnTo>
                  <a:lnTo>
                    <a:pt x="0" y="211"/>
                  </a:lnTo>
                  <a:lnTo>
                    <a:pt x="10" y="217"/>
                  </a:lnTo>
                  <a:lnTo>
                    <a:pt x="21" y="222"/>
                  </a:lnTo>
                  <a:lnTo>
                    <a:pt x="32" y="227"/>
                  </a:lnTo>
                  <a:lnTo>
                    <a:pt x="44" y="231"/>
                  </a:lnTo>
                  <a:lnTo>
                    <a:pt x="55" y="235"/>
                  </a:lnTo>
                  <a:lnTo>
                    <a:pt x="68" y="237"/>
                  </a:lnTo>
                  <a:lnTo>
                    <a:pt x="80" y="238"/>
                  </a:lnTo>
                  <a:lnTo>
                    <a:pt x="93" y="238"/>
                  </a:lnTo>
                  <a:lnTo>
                    <a:pt x="93" y="238"/>
                  </a:lnTo>
                  <a:lnTo>
                    <a:pt x="112" y="237"/>
                  </a:lnTo>
                  <a:lnTo>
                    <a:pt x="132" y="233"/>
                  </a:lnTo>
                  <a:lnTo>
                    <a:pt x="149" y="229"/>
                  </a:lnTo>
                  <a:lnTo>
                    <a:pt x="166" y="222"/>
                  </a:lnTo>
                  <a:lnTo>
                    <a:pt x="180" y="215"/>
                  </a:lnTo>
                  <a:lnTo>
                    <a:pt x="195" y="205"/>
                  </a:lnTo>
                  <a:lnTo>
                    <a:pt x="207" y="194"/>
                  </a:lnTo>
                  <a:lnTo>
                    <a:pt x="220" y="183"/>
                  </a:lnTo>
                  <a:lnTo>
                    <a:pt x="229" y="169"/>
                  </a:lnTo>
                  <a:lnTo>
                    <a:pt x="238" y="156"/>
                  </a:lnTo>
                  <a:lnTo>
                    <a:pt x="246" y="141"/>
                  </a:lnTo>
                  <a:lnTo>
                    <a:pt x="252" y="127"/>
                  </a:lnTo>
                  <a:lnTo>
                    <a:pt x="257" y="112"/>
                  </a:lnTo>
                  <a:lnTo>
                    <a:pt x="260" y="97"/>
                  </a:lnTo>
                  <a:lnTo>
                    <a:pt x="262" y="82"/>
                  </a:lnTo>
                  <a:lnTo>
                    <a:pt x="263" y="67"/>
                  </a:lnTo>
                  <a:lnTo>
                    <a:pt x="263" y="67"/>
                  </a:lnTo>
                  <a:lnTo>
                    <a:pt x="263" y="59"/>
                  </a:lnTo>
                  <a:lnTo>
                    <a:pt x="263" y="59"/>
                  </a:lnTo>
                  <a:lnTo>
                    <a:pt x="271" y="52"/>
                  </a:lnTo>
                  <a:lnTo>
                    <a:pt x="280" y="45"/>
                  </a:lnTo>
                  <a:lnTo>
                    <a:pt x="287" y="37"/>
                  </a:lnTo>
                  <a:lnTo>
                    <a:pt x="293" y="28"/>
                  </a:lnTo>
                  <a:lnTo>
                    <a:pt x="293" y="28"/>
                  </a:lnTo>
                  <a:close/>
                </a:path>
              </a:pathLst>
            </a:custGeom>
            <a:solidFill>
              <a:schemeClr val="bg1"/>
            </a:solidFill>
            <a:ln>
              <a:noFill/>
            </a:ln>
            <a:extLst/>
          </p:spPr>
          <p:txBody>
            <a:bodyPr anchor="ctr"/>
            <a:lstStyle/>
            <a:p>
              <a:pPr algn="ctr" defTabSz="1219012"/>
              <a:endParaRPr sz="2400">
                <a:solidFill>
                  <a:prstClr val="black"/>
                </a:solidFill>
                <a:cs typeface="+mn-ea"/>
                <a:sym typeface="+mn-lt"/>
              </a:endParaRPr>
            </a:p>
          </p:txBody>
        </p:sp>
        <p:sp>
          <p:nvSpPr>
            <p:cNvPr id="27" name="矩形 26"/>
            <p:cNvSpPr/>
            <p:nvPr/>
          </p:nvSpPr>
          <p:spPr>
            <a:xfrm>
              <a:off x="2151308" y="1641971"/>
              <a:ext cx="589308" cy="863406"/>
            </a:xfrm>
            <a:prstGeom prst="rect">
              <a:avLst/>
            </a:prstGeom>
          </p:spPr>
          <p:txBody>
            <a:bodyPr wrap="none">
              <a:normAutofit fontScale="85000" lnSpcReduction="20000"/>
            </a:bodyPr>
            <a:lstStyle/>
            <a:p>
              <a:pPr algn="ctr" defTabSz="1219012"/>
              <a:r>
                <a:rPr lang="en-US" altLang="zh-CN" sz="4800" b="1">
                  <a:solidFill>
                    <a:srgbClr val="BF1B1B"/>
                  </a:solidFill>
                  <a:cs typeface="+mn-ea"/>
                  <a:sym typeface="+mn-lt"/>
                </a:rPr>
                <a:t>1</a:t>
              </a:r>
            </a:p>
          </p:txBody>
        </p:sp>
        <p:sp>
          <p:nvSpPr>
            <p:cNvPr id="28" name="矩形 27"/>
            <p:cNvSpPr/>
            <p:nvPr/>
          </p:nvSpPr>
          <p:spPr>
            <a:xfrm>
              <a:off x="5801346" y="1641971"/>
              <a:ext cx="589308" cy="863406"/>
            </a:xfrm>
            <a:prstGeom prst="rect">
              <a:avLst/>
            </a:prstGeom>
          </p:spPr>
          <p:txBody>
            <a:bodyPr wrap="none">
              <a:normAutofit fontScale="85000" lnSpcReduction="20000"/>
            </a:bodyPr>
            <a:lstStyle/>
            <a:p>
              <a:pPr algn="ctr" defTabSz="1219012"/>
              <a:r>
                <a:rPr lang="en-US" altLang="zh-CN" sz="4800" b="1">
                  <a:solidFill>
                    <a:srgbClr val="3F3F3F"/>
                  </a:solidFill>
                  <a:cs typeface="+mn-ea"/>
                  <a:sym typeface="+mn-lt"/>
                </a:rPr>
                <a:t>2</a:t>
              </a:r>
            </a:p>
          </p:txBody>
        </p:sp>
        <p:sp>
          <p:nvSpPr>
            <p:cNvPr id="29" name="矩形 28"/>
            <p:cNvSpPr/>
            <p:nvPr/>
          </p:nvSpPr>
          <p:spPr>
            <a:xfrm>
              <a:off x="9433544" y="1641971"/>
              <a:ext cx="589308" cy="863406"/>
            </a:xfrm>
            <a:prstGeom prst="rect">
              <a:avLst/>
            </a:prstGeom>
          </p:spPr>
          <p:txBody>
            <a:bodyPr wrap="none">
              <a:normAutofit fontScale="85000" lnSpcReduction="20000"/>
            </a:bodyPr>
            <a:lstStyle/>
            <a:p>
              <a:pPr algn="ctr" defTabSz="1219012"/>
              <a:r>
                <a:rPr lang="en-US" altLang="zh-CN" sz="4800" b="1">
                  <a:solidFill>
                    <a:srgbClr val="BF1B1B"/>
                  </a:solidFill>
                  <a:cs typeface="+mn-ea"/>
                  <a:sym typeface="+mn-lt"/>
                </a:rPr>
                <a:t>3</a:t>
              </a:r>
            </a:p>
          </p:txBody>
        </p:sp>
      </p:grpSp>
      <p:grpSp>
        <p:nvGrpSpPr>
          <p:cNvPr id="5" name="组合 4"/>
          <p:cNvGrpSpPr/>
          <p:nvPr/>
        </p:nvGrpSpPr>
        <p:grpSpPr>
          <a:xfrm>
            <a:off x="1770325" y="4873613"/>
            <a:ext cx="8651351" cy="857260"/>
            <a:chOff x="1768931" y="4705020"/>
            <a:chExt cx="8651351" cy="857260"/>
          </a:xfrm>
        </p:grpSpPr>
        <p:grpSp>
          <p:nvGrpSpPr>
            <p:cNvPr id="6" name="组合 5"/>
            <p:cNvGrpSpPr/>
            <p:nvPr/>
          </p:nvGrpSpPr>
          <p:grpSpPr>
            <a:xfrm>
              <a:off x="1768931" y="4705020"/>
              <a:ext cx="2213143" cy="857260"/>
              <a:chOff x="1732858" y="5001250"/>
              <a:chExt cx="2213143" cy="857260"/>
            </a:xfrm>
          </p:grpSpPr>
          <p:sp>
            <p:nvSpPr>
              <p:cNvPr id="13" name="文本框 29"/>
              <p:cNvSpPr txBox="1">
                <a:spLocks/>
              </p:cNvSpPr>
              <p:nvPr/>
            </p:nvSpPr>
            <p:spPr bwMode="auto">
              <a:xfrm>
                <a:off x="1732858" y="5001250"/>
                <a:ext cx="2213143" cy="283030"/>
              </a:xfrm>
              <a:prstGeom prst="rect">
                <a:avLst/>
              </a:prstGeom>
              <a:noFill/>
              <a:ln w="9525">
                <a:noFill/>
                <a:miter lim="800000"/>
                <a:headEnd/>
                <a:tailEnd/>
              </a:ln>
            </p:spPr>
            <p:txBody>
              <a:bodyPr wrap="none" lIns="0" tIns="0" rIns="0" bIns="0" anchor="ctr" anchorCtr="1">
                <a:normAutofit lnSpcReduction="10000"/>
                <a:scene3d>
                  <a:camera prst="orthographicFront"/>
                  <a:lightRig rig="threePt" dir="t"/>
                </a:scene3d>
                <a:sp3d>
                  <a:bevelT w="0" h="0"/>
                </a:sp3d>
              </a:bodyPr>
              <a:lstStyle/>
              <a:p>
                <a:pPr marL="0" lvl="1" algn="ctr" defTabSz="1219012"/>
                <a:r>
                  <a:rPr lang="zh-CN" altLang="en-US" sz="1867" b="1">
                    <a:solidFill>
                      <a:prstClr val="white">
                        <a:lumMod val="50000"/>
                      </a:prstClr>
                    </a:solidFill>
                    <a:cs typeface="+mn-ea"/>
                    <a:sym typeface="+mn-lt"/>
                  </a:rPr>
                  <a:t>标题文本预设</a:t>
                </a:r>
              </a:p>
            </p:txBody>
          </p:sp>
          <p:sp>
            <p:nvSpPr>
              <p:cNvPr id="14" name="文本框 30"/>
              <p:cNvSpPr txBox="1">
                <a:spLocks/>
              </p:cNvSpPr>
              <p:nvPr/>
            </p:nvSpPr>
            <p:spPr bwMode="auto">
              <a:xfrm>
                <a:off x="1732858" y="5284280"/>
                <a:ext cx="2213143" cy="574230"/>
              </a:xfrm>
              <a:prstGeom prst="rect">
                <a:avLst/>
              </a:prstGeom>
              <a:noFill/>
              <a:ln w="9525">
                <a:noFill/>
                <a:miter lim="800000"/>
                <a:headEnd/>
                <a:tailEnd/>
              </a:ln>
            </p:spPr>
            <p:txBody>
              <a:bodyPr wrap="square" lIns="0" tIns="0" rIns="0" bIns="0" anchor="ctr" anchorCtr="1">
                <a:normAutofit fontScale="92500" lnSpcReduction="20000"/>
                <a:scene3d>
                  <a:camera prst="orthographicFront"/>
                  <a:lightRig rig="threePt" dir="t"/>
                </a:scene3d>
                <a:sp3d>
                  <a:bevelT w="0" h="0"/>
                </a:sp3d>
              </a:bodyPr>
              <a:lstStyle/>
              <a:p>
                <a:pPr algn="ctr" defTabSz="1219012">
                  <a:lnSpc>
                    <a:spcPct val="120000"/>
                  </a:lnSpc>
                  <a:defRPr/>
                </a:pPr>
                <a:r>
                  <a:rPr lang="zh-CN" altLang="en-US" sz="1333" dirty="0">
                    <a:solidFill>
                      <a:prstClr val="white">
                        <a:lumMod val="50000"/>
                      </a:prstClr>
                    </a:solidFill>
                    <a:cs typeface="+mn-ea"/>
                    <a:sym typeface="+mn-lt"/>
                  </a:rPr>
                  <a:t>此部分内容作为文字排版占位显示 </a:t>
                </a:r>
                <a:br>
                  <a:rPr lang="zh-CN" altLang="en-US" sz="1333" dirty="0">
                    <a:solidFill>
                      <a:prstClr val="white">
                        <a:lumMod val="50000"/>
                      </a:prstClr>
                    </a:solidFill>
                    <a:cs typeface="+mn-ea"/>
                    <a:sym typeface="+mn-lt"/>
                  </a:rPr>
                </a:br>
                <a:r>
                  <a:rPr lang="zh-CN" altLang="en-US" sz="1333" dirty="0">
                    <a:solidFill>
                      <a:prstClr val="white">
                        <a:lumMod val="50000"/>
                      </a:prstClr>
                    </a:solidFill>
                    <a:cs typeface="+mn-ea"/>
                    <a:sym typeface="+mn-lt"/>
                  </a:rPr>
                  <a:t>（建议使用主题字体）</a:t>
                </a:r>
              </a:p>
            </p:txBody>
          </p:sp>
        </p:grpSp>
        <p:grpSp>
          <p:nvGrpSpPr>
            <p:cNvPr id="7" name="组合 6"/>
            <p:cNvGrpSpPr/>
            <p:nvPr/>
          </p:nvGrpSpPr>
          <p:grpSpPr>
            <a:xfrm>
              <a:off x="4988035" y="4705020"/>
              <a:ext cx="2213143" cy="857260"/>
              <a:chOff x="1732858" y="5001250"/>
              <a:chExt cx="2213143" cy="857260"/>
            </a:xfrm>
          </p:grpSpPr>
          <p:sp>
            <p:nvSpPr>
              <p:cNvPr id="11" name="文本框 27"/>
              <p:cNvSpPr txBox="1">
                <a:spLocks/>
              </p:cNvSpPr>
              <p:nvPr/>
            </p:nvSpPr>
            <p:spPr bwMode="auto">
              <a:xfrm>
                <a:off x="1732858" y="5001250"/>
                <a:ext cx="2213143" cy="283030"/>
              </a:xfrm>
              <a:prstGeom prst="rect">
                <a:avLst/>
              </a:prstGeom>
              <a:noFill/>
              <a:ln w="9525">
                <a:noFill/>
                <a:miter lim="800000"/>
                <a:headEnd/>
                <a:tailEnd/>
              </a:ln>
            </p:spPr>
            <p:txBody>
              <a:bodyPr wrap="none" lIns="0" tIns="0" rIns="0" bIns="0" anchor="ctr" anchorCtr="1">
                <a:normAutofit lnSpcReduction="10000"/>
                <a:scene3d>
                  <a:camera prst="orthographicFront"/>
                  <a:lightRig rig="threePt" dir="t"/>
                </a:scene3d>
                <a:sp3d>
                  <a:bevelT w="0" h="0"/>
                </a:sp3d>
              </a:bodyPr>
              <a:lstStyle/>
              <a:p>
                <a:pPr marL="0" lvl="1" algn="ctr" defTabSz="1219012"/>
                <a:r>
                  <a:rPr lang="zh-CN" altLang="en-US" sz="1867" b="1">
                    <a:solidFill>
                      <a:prstClr val="white">
                        <a:lumMod val="50000"/>
                      </a:prstClr>
                    </a:solidFill>
                    <a:cs typeface="+mn-ea"/>
                    <a:sym typeface="+mn-lt"/>
                  </a:rPr>
                  <a:t>标题文本预设</a:t>
                </a:r>
              </a:p>
            </p:txBody>
          </p:sp>
          <p:sp>
            <p:nvSpPr>
              <p:cNvPr id="12" name="文本框 28"/>
              <p:cNvSpPr txBox="1">
                <a:spLocks/>
              </p:cNvSpPr>
              <p:nvPr/>
            </p:nvSpPr>
            <p:spPr bwMode="auto">
              <a:xfrm>
                <a:off x="1732858" y="5284280"/>
                <a:ext cx="2213143" cy="574230"/>
              </a:xfrm>
              <a:prstGeom prst="rect">
                <a:avLst/>
              </a:prstGeom>
              <a:noFill/>
              <a:ln w="9525">
                <a:noFill/>
                <a:miter lim="800000"/>
                <a:headEnd/>
                <a:tailEnd/>
              </a:ln>
            </p:spPr>
            <p:txBody>
              <a:bodyPr wrap="square" lIns="0" tIns="0" rIns="0" bIns="0" anchor="ctr" anchorCtr="1">
                <a:normAutofit fontScale="92500" lnSpcReduction="20000"/>
                <a:scene3d>
                  <a:camera prst="orthographicFront"/>
                  <a:lightRig rig="threePt" dir="t"/>
                </a:scene3d>
                <a:sp3d>
                  <a:bevelT w="0" h="0"/>
                </a:sp3d>
              </a:bodyPr>
              <a:lstStyle/>
              <a:p>
                <a:pPr algn="ctr" defTabSz="1219012">
                  <a:lnSpc>
                    <a:spcPct val="120000"/>
                  </a:lnSpc>
                  <a:defRPr/>
                </a:pPr>
                <a:r>
                  <a:rPr lang="zh-CN" altLang="en-US" sz="1333">
                    <a:solidFill>
                      <a:prstClr val="white">
                        <a:lumMod val="50000"/>
                      </a:prstClr>
                    </a:solidFill>
                    <a:cs typeface="+mn-ea"/>
                    <a:sym typeface="+mn-lt"/>
                  </a:rPr>
                  <a:t>此部分内容作为文字排版占位显示 </a:t>
                </a:r>
                <a:br>
                  <a:rPr lang="zh-CN" altLang="en-US" sz="1333">
                    <a:solidFill>
                      <a:prstClr val="white">
                        <a:lumMod val="50000"/>
                      </a:prstClr>
                    </a:solidFill>
                    <a:cs typeface="+mn-ea"/>
                    <a:sym typeface="+mn-lt"/>
                  </a:rPr>
                </a:br>
                <a:r>
                  <a:rPr lang="zh-CN" altLang="en-US" sz="1333">
                    <a:solidFill>
                      <a:prstClr val="white">
                        <a:lumMod val="50000"/>
                      </a:prstClr>
                    </a:solidFill>
                    <a:cs typeface="+mn-ea"/>
                    <a:sym typeface="+mn-lt"/>
                  </a:rPr>
                  <a:t>（建议使用主题字体）</a:t>
                </a:r>
              </a:p>
            </p:txBody>
          </p:sp>
        </p:grpSp>
        <p:grpSp>
          <p:nvGrpSpPr>
            <p:cNvPr id="8" name="组合 7"/>
            <p:cNvGrpSpPr/>
            <p:nvPr/>
          </p:nvGrpSpPr>
          <p:grpSpPr>
            <a:xfrm>
              <a:off x="8207139" y="4705020"/>
              <a:ext cx="2213143" cy="857260"/>
              <a:chOff x="1732858" y="5001250"/>
              <a:chExt cx="2213143" cy="857260"/>
            </a:xfrm>
          </p:grpSpPr>
          <p:sp>
            <p:nvSpPr>
              <p:cNvPr id="9" name="文本框 25"/>
              <p:cNvSpPr txBox="1">
                <a:spLocks/>
              </p:cNvSpPr>
              <p:nvPr/>
            </p:nvSpPr>
            <p:spPr bwMode="auto">
              <a:xfrm>
                <a:off x="1732858" y="5001250"/>
                <a:ext cx="2213143" cy="283030"/>
              </a:xfrm>
              <a:prstGeom prst="rect">
                <a:avLst/>
              </a:prstGeom>
              <a:noFill/>
              <a:ln w="9525">
                <a:noFill/>
                <a:miter lim="800000"/>
                <a:headEnd/>
                <a:tailEnd/>
              </a:ln>
            </p:spPr>
            <p:txBody>
              <a:bodyPr wrap="none" lIns="0" tIns="0" rIns="0" bIns="0" anchor="ctr" anchorCtr="1">
                <a:normAutofit lnSpcReduction="10000"/>
                <a:scene3d>
                  <a:camera prst="orthographicFront"/>
                  <a:lightRig rig="threePt" dir="t"/>
                </a:scene3d>
                <a:sp3d>
                  <a:bevelT w="0" h="0"/>
                </a:sp3d>
              </a:bodyPr>
              <a:lstStyle/>
              <a:p>
                <a:pPr marL="0" lvl="1" algn="ctr" defTabSz="1219012"/>
                <a:r>
                  <a:rPr lang="zh-CN" altLang="en-US" sz="1867" b="1">
                    <a:solidFill>
                      <a:prstClr val="white">
                        <a:lumMod val="50000"/>
                      </a:prstClr>
                    </a:solidFill>
                    <a:cs typeface="+mn-ea"/>
                    <a:sym typeface="+mn-lt"/>
                  </a:rPr>
                  <a:t>标题文本预设</a:t>
                </a:r>
              </a:p>
            </p:txBody>
          </p:sp>
          <p:sp>
            <p:nvSpPr>
              <p:cNvPr id="10" name="文本框 26"/>
              <p:cNvSpPr txBox="1">
                <a:spLocks/>
              </p:cNvSpPr>
              <p:nvPr/>
            </p:nvSpPr>
            <p:spPr bwMode="auto">
              <a:xfrm>
                <a:off x="1732858" y="5284280"/>
                <a:ext cx="2213143" cy="574230"/>
              </a:xfrm>
              <a:prstGeom prst="rect">
                <a:avLst/>
              </a:prstGeom>
              <a:noFill/>
              <a:ln w="9525">
                <a:noFill/>
                <a:miter lim="800000"/>
                <a:headEnd/>
                <a:tailEnd/>
              </a:ln>
            </p:spPr>
            <p:txBody>
              <a:bodyPr wrap="square" lIns="0" tIns="0" rIns="0" bIns="0" anchor="ctr" anchorCtr="1">
                <a:normAutofit fontScale="92500" lnSpcReduction="20000"/>
                <a:scene3d>
                  <a:camera prst="orthographicFront"/>
                  <a:lightRig rig="threePt" dir="t"/>
                </a:scene3d>
                <a:sp3d>
                  <a:bevelT w="0" h="0"/>
                </a:sp3d>
              </a:bodyPr>
              <a:lstStyle/>
              <a:p>
                <a:pPr algn="ctr" defTabSz="1219012">
                  <a:lnSpc>
                    <a:spcPct val="120000"/>
                  </a:lnSpc>
                  <a:defRPr/>
                </a:pPr>
                <a:r>
                  <a:rPr lang="zh-CN" altLang="en-US" sz="1333">
                    <a:solidFill>
                      <a:prstClr val="white">
                        <a:lumMod val="50000"/>
                      </a:prstClr>
                    </a:solidFill>
                    <a:cs typeface="+mn-ea"/>
                    <a:sym typeface="+mn-lt"/>
                  </a:rPr>
                  <a:t>此部分内容作为文字排版占位显示 </a:t>
                </a:r>
                <a:br>
                  <a:rPr lang="zh-CN" altLang="en-US" sz="1333">
                    <a:solidFill>
                      <a:prstClr val="white">
                        <a:lumMod val="50000"/>
                      </a:prstClr>
                    </a:solidFill>
                    <a:cs typeface="+mn-ea"/>
                    <a:sym typeface="+mn-lt"/>
                  </a:rPr>
                </a:br>
                <a:r>
                  <a:rPr lang="zh-CN" altLang="en-US" sz="1333">
                    <a:solidFill>
                      <a:prstClr val="white">
                        <a:lumMod val="50000"/>
                      </a:prstClr>
                    </a:solidFill>
                    <a:cs typeface="+mn-ea"/>
                    <a:sym typeface="+mn-lt"/>
                  </a:rPr>
                  <a:t>（建议使用主题字体）</a:t>
                </a:r>
              </a:p>
            </p:txBody>
          </p:sp>
        </p:grpSp>
      </p:grpSp>
    </p:spTree>
    <p:extLst>
      <p:ext uri="{BB962C8B-B14F-4D97-AF65-F5344CB8AC3E}">
        <p14:creationId xmlns:p14="http://schemas.microsoft.com/office/powerpoint/2010/main" val="96210382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10" dur="1000" fill="hold"/>
                                        <p:tgtEl>
                                          <p:spTgt spid="4"/>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tgtEl>
                                      </p:cBhvr>
                                    </p:animEffect>
                                  </p:childTnLst>
                                </p:cTn>
                              </p:par>
                            </p:childTnLst>
                          </p:cTn>
                        </p:par>
                        <p:par>
                          <p:cTn id="15" fill="hold">
                            <p:stCondLst>
                              <p:cond delay="1000"/>
                            </p:stCondLst>
                            <p:childTnLst>
                              <p:par>
                                <p:cTn id="16" presetID="42" presetClass="entr" presetSubtype="0" fill="hold" nodeType="after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椭圆 5"/>
          <p:cNvSpPr/>
          <p:nvPr/>
        </p:nvSpPr>
        <p:spPr>
          <a:xfrm>
            <a:off x="5762860" y="2184545"/>
            <a:ext cx="576697" cy="57665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algn="ctr" defTabSz="1219012"/>
            <a:r>
              <a:rPr lang="en-US" altLang="zh-CN" sz="2400" dirty="0">
                <a:solidFill>
                  <a:prstClr val="white"/>
                </a:solidFill>
                <a:cs typeface="+mn-ea"/>
                <a:sym typeface="+mn-lt"/>
              </a:rPr>
              <a:t>1</a:t>
            </a:r>
            <a:endParaRPr lang="zh-CN" altLang="en-US" sz="2400" dirty="0">
              <a:solidFill>
                <a:prstClr val="white"/>
              </a:solidFill>
              <a:cs typeface="+mn-ea"/>
              <a:sym typeface="+mn-lt"/>
            </a:endParaRPr>
          </a:p>
        </p:txBody>
      </p:sp>
      <p:cxnSp>
        <p:nvCxnSpPr>
          <p:cNvPr id="7" name="直接连接符 6"/>
          <p:cNvCxnSpPr/>
          <p:nvPr/>
        </p:nvCxnSpPr>
        <p:spPr>
          <a:xfrm>
            <a:off x="6327369" y="2451213"/>
            <a:ext cx="1007171"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9" name="标题 11"/>
          <p:cNvSpPr txBox="1">
            <a:spLocks/>
          </p:cNvSpPr>
          <p:nvPr/>
        </p:nvSpPr>
        <p:spPr>
          <a:xfrm>
            <a:off x="7357045" y="2230677"/>
            <a:ext cx="3866433" cy="796468"/>
          </a:xfrm>
          <a:prstGeom prst="rect">
            <a:avLst/>
          </a:prstGeom>
        </p:spPr>
        <p:txBody>
          <a:bodyPr lIns="91428" tIns="45713" rIns="91428" bIns="45713">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00" dirty="0">
                <a:solidFill>
                  <a:prstClr val="white">
                    <a:lumMod val="50000"/>
                  </a:prstClr>
                </a:solidFill>
                <a:latin typeface="+mn-lt"/>
                <a:ea typeface="+mn-ea"/>
                <a:cs typeface="+mn-ea"/>
                <a:sym typeface="+mn-lt"/>
              </a:rPr>
              <a:t>请在此处输入详细的文字介绍信息和简介，表达图表的含义</a:t>
            </a:r>
            <a:r>
              <a:rPr lang="en-US" altLang="zh-CN" sz="1400" dirty="0">
                <a:solidFill>
                  <a:prstClr val="white">
                    <a:lumMod val="50000"/>
                  </a:prstClr>
                </a:solidFill>
                <a:latin typeface="+mn-lt"/>
                <a:ea typeface="+mn-ea"/>
                <a:cs typeface="+mn-ea"/>
                <a:sym typeface="+mn-lt"/>
              </a:rPr>
              <a:t>.</a:t>
            </a:r>
            <a:r>
              <a:rPr lang="zh-CN" altLang="en-US" sz="1400" dirty="0">
                <a:solidFill>
                  <a:prstClr val="white">
                    <a:lumMod val="50000"/>
                  </a:prstClr>
                </a:solidFill>
                <a:latin typeface="+mn-lt"/>
                <a:ea typeface="+mn-ea"/>
                <a:cs typeface="+mn-ea"/>
                <a:sym typeface="+mn-lt"/>
              </a:rPr>
              <a:t>表达图表的含义</a:t>
            </a:r>
            <a:r>
              <a:rPr lang="en-US" altLang="zh-CN" sz="1400" dirty="0">
                <a:solidFill>
                  <a:prstClr val="white">
                    <a:lumMod val="50000"/>
                  </a:prstClr>
                </a:solidFill>
                <a:latin typeface="+mn-lt"/>
                <a:ea typeface="+mn-ea"/>
                <a:cs typeface="+mn-ea"/>
                <a:sym typeface="+mn-lt"/>
              </a:rPr>
              <a:t>.</a:t>
            </a:r>
            <a:endParaRPr lang="zh-CN" altLang="en-US" sz="1400" dirty="0">
              <a:solidFill>
                <a:prstClr val="white">
                  <a:lumMod val="50000"/>
                </a:prstClr>
              </a:solidFill>
              <a:latin typeface="+mn-lt"/>
              <a:ea typeface="+mn-ea"/>
              <a:cs typeface="+mn-ea"/>
              <a:sym typeface="+mn-lt"/>
            </a:endParaRPr>
          </a:p>
          <a:p>
            <a:pPr algn="l"/>
            <a:endParaRPr lang="zh-CN" altLang="en-US" sz="1400" dirty="0">
              <a:solidFill>
                <a:prstClr val="white">
                  <a:lumMod val="50000"/>
                </a:prstClr>
              </a:solidFill>
              <a:latin typeface="+mn-lt"/>
              <a:ea typeface="+mn-ea"/>
              <a:cs typeface="+mn-ea"/>
              <a:sym typeface="+mn-lt"/>
            </a:endParaRPr>
          </a:p>
        </p:txBody>
      </p:sp>
      <p:sp>
        <p:nvSpPr>
          <p:cNvPr id="10" name="椭圆 9"/>
          <p:cNvSpPr/>
          <p:nvPr/>
        </p:nvSpPr>
        <p:spPr>
          <a:xfrm>
            <a:off x="5762860" y="3116281"/>
            <a:ext cx="576697" cy="57665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algn="ctr" defTabSz="1219012"/>
            <a:r>
              <a:rPr lang="en-US" altLang="zh-CN" sz="2400" dirty="0">
                <a:solidFill>
                  <a:prstClr val="white"/>
                </a:solidFill>
                <a:cs typeface="+mn-ea"/>
                <a:sym typeface="+mn-lt"/>
              </a:rPr>
              <a:t>2</a:t>
            </a:r>
            <a:endParaRPr lang="zh-CN" altLang="en-US" sz="2400" dirty="0">
              <a:solidFill>
                <a:prstClr val="white"/>
              </a:solidFill>
              <a:cs typeface="+mn-ea"/>
              <a:sym typeface="+mn-lt"/>
            </a:endParaRPr>
          </a:p>
        </p:txBody>
      </p:sp>
      <p:cxnSp>
        <p:nvCxnSpPr>
          <p:cNvPr id="12" name="直接连接符 11"/>
          <p:cNvCxnSpPr/>
          <p:nvPr/>
        </p:nvCxnSpPr>
        <p:spPr>
          <a:xfrm>
            <a:off x="6327371" y="3382949"/>
            <a:ext cx="1007171"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3" name="标题 11"/>
          <p:cNvSpPr txBox="1">
            <a:spLocks/>
          </p:cNvSpPr>
          <p:nvPr/>
        </p:nvSpPr>
        <p:spPr>
          <a:xfrm>
            <a:off x="7357046" y="3162413"/>
            <a:ext cx="3866433" cy="796468"/>
          </a:xfrm>
          <a:prstGeom prst="rect">
            <a:avLst/>
          </a:prstGeom>
        </p:spPr>
        <p:txBody>
          <a:bodyPr lIns="91428" tIns="45713" rIns="91428" bIns="45713">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00" dirty="0">
                <a:solidFill>
                  <a:prstClr val="white">
                    <a:lumMod val="50000"/>
                  </a:prstClr>
                </a:solidFill>
                <a:latin typeface="+mn-lt"/>
                <a:ea typeface="+mn-ea"/>
                <a:cs typeface="+mn-ea"/>
                <a:sym typeface="+mn-lt"/>
              </a:rPr>
              <a:t>请在此处输入详细的文字介绍信息和简介，表达图表的含义</a:t>
            </a:r>
            <a:r>
              <a:rPr lang="en-US" altLang="zh-CN" sz="1400" dirty="0">
                <a:solidFill>
                  <a:prstClr val="white">
                    <a:lumMod val="50000"/>
                  </a:prstClr>
                </a:solidFill>
                <a:latin typeface="+mn-lt"/>
                <a:ea typeface="+mn-ea"/>
                <a:cs typeface="+mn-ea"/>
                <a:sym typeface="+mn-lt"/>
              </a:rPr>
              <a:t>.</a:t>
            </a:r>
            <a:r>
              <a:rPr lang="zh-CN" altLang="en-US" sz="1400" dirty="0">
                <a:solidFill>
                  <a:prstClr val="white">
                    <a:lumMod val="50000"/>
                  </a:prstClr>
                </a:solidFill>
                <a:latin typeface="+mn-lt"/>
                <a:ea typeface="+mn-ea"/>
                <a:cs typeface="+mn-ea"/>
                <a:sym typeface="+mn-lt"/>
              </a:rPr>
              <a:t>表达图表的含义</a:t>
            </a:r>
            <a:r>
              <a:rPr lang="en-US" altLang="zh-CN" sz="1400" dirty="0">
                <a:solidFill>
                  <a:prstClr val="white">
                    <a:lumMod val="50000"/>
                  </a:prstClr>
                </a:solidFill>
                <a:latin typeface="+mn-lt"/>
                <a:ea typeface="+mn-ea"/>
                <a:cs typeface="+mn-ea"/>
                <a:sym typeface="+mn-lt"/>
              </a:rPr>
              <a:t>.</a:t>
            </a:r>
            <a:endParaRPr lang="zh-CN" altLang="en-US" sz="1400" dirty="0">
              <a:solidFill>
                <a:prstClr val="white">
                  <a:lumMod val="50000"/>
                </a:prstClr>
              </a:solidFill>
              <a:latin typeface="+mn-lt"/>
              <a:ea typeface="+mn-ea"/>
              <a:cs typeface="+mn-ea"/>
              <a:sym typeface="+mn-lt"/>
            </a:endParaRPr>
          </a:p>
          <a:p>
            <a:pPr algn="l"/>
            <a:endParaRPr lang="zh-CN" altLang="en-US" sz="1400" dirty="0">
              <a:solidFill>
                <a:prstClr val="white">
                  <a:lumMod val="50000"/>
                </a:prstClr>
              </a:solidFill>
              <a:latin typeface="+mn-lt"/>
              <a:ea typeface="+mn-ea"/>
              <a:cs typeface="+mn-ea"/>
              <a:sym typeface="+mn-lt"/>
            </a:endParaRPr>
          </a:p>
        </p:txBody>
      </p:sp>
      <p:sp>
        <p:nvSpPr>
          <p:cNvPr id="14" name="椭圆 13"/>
          <p:cNvSpPr/>
          <p:nvPr/>
        </p:nvSpPr>
        <p:spPr>
          <a:xfrm>
            <a:off x="5762860" y="4031366"/>
            <a:ext cx="576697" cy="57665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algn="ctr" defTabSz="1219012"/>
            <a:r>
              <a:rPr lang="en-US" altLang="zh-CN" sz="2400" dirty="0">
                <a:solidFill>
                  <a:prstClr val="white"/>
                </a:solidFill>
                <a:cs typeface="+mn-ea"/>
                <a:sym typeface="+mn-lt"/>
              </a:rPr>
              <a:t>3</a:t>
            </a:r>
            <a:endParaRPr lang="zh-CN" altLang="en-US" sz="2400" dirty="0">
              <a:solidFill>
                <a:prstClr val="white"/>
              </a:solidFill>
              <a:cs typeface="+mn-ea"/>
              <a:sym typeface="+mn-lt"/>
            </a:endParaRPr>
          </a:p>
        </p:txBody>
      </p:sp>
      <p:cxnSp>
        <p:nvCxnSpPr>
          <p:cNvPr id="15" name="直接连接符 14"/>
          <p:cNvCxnSpPr/>
          <p:nvPr/>
        </p:nvCxnSpPr>
        <p:spPr>
          <a:xfrm>
            <a:off x="6327371" y="4298036"/>
            <a:ext cx="1007171"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6" name="标题 11"/>
          <p:cNvSpPr txBox="1">
            <a:spLocks/>
          </p:cNvSpPr>
          <p:nvPr/>
        </p:nvSpPr>
        <p:spPr>
          <a:xfrm>
            <a:off x="7357046" y="4077499"/>
            <a:ext cx="3866433" cy="796468"/>
          </a:xfrm>
          <a:prstGeom prst="rect">
            <a:avLst/>
          </a:prstGeom>
        </p:spPr>
        <p:txBody>
          <a:bodyPr lIns="91428" tIns="45713" rIns="91428" bIns="45713">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00" dirty="0">
                <a:solidFill>
                  <a:prstClr val="white">
                    <a:lumMod val="50000"/>
                  </a:prstClr>
                </a:solidFill>
                <a:latin typeface="+mn-lt"/>
                <a:ea typeface="+mn-ea"/>
                <a:cs typeface="+mn-ea"/>
                <a:sym typeface="+mn-lt"/>
              </a:rPr>
              <a:t>请在此处输入详细的文字介绍信息和简介，表达图表的含义</a:t>
            </a:r>
            <a:r>
              <a:rPr lang="en-US" altLang="zh-CN" sz="1400" dirty="0">
                <a:solidFill>
                  <a:prstClr val="white">
                    <a:lumMod val="50000"/>
                  </a:prstClr>
                </a:solidFill>
                <a:latin typeface="+mn-lt"/>
                <a:ea typeface="+mn-ea"/>
                <a:cs typeface="+mn-ea"/>
                <a:sym typeface="+mn-lt"/>
              </a:rPr>
              <a:t>.</a:t>
            </a:r>
            <a:r>
              <a:rPr lang="zh-CN" altLang="en-US" sz="1400" dirty="0">
                <a:solidFill>
                  <a:prstClr val="white">
                    <a:lumMod val="50000"/>
                  </a:prstClr>
                </a:solidFill>
                <a:latin typeface="+mn-lt"/>
                <a:ea typeface="+mn-ea"/>
                <a:cs typeface="+mn-ea"/>
                <a:sym typeface="+mn-lt"/>
              </a:rPr>
              <a:t>表达图表的含义</a:t>
            </a:r>
            <a:r>
              <a:rPr lang="en-US" altLang="zh-CN" sz="1400" dirty="0">
                <a:solidFill>
                  <a:prstClr val="white">
                    <a:lumMod val="50000"/>
                  </a:prstClr>
                </a:solidFill>
                <a:latin typeface="+mn-lt"/>
                <a:ea typeface="+mn-ea"/>
                <a:cs typeface="+mn-ea"/>
                <a:sym typeface="+mn-lt"/>
              </a:rPr>
              <a:t>.</a:t>
            </a:r>
            <a:endParaRPr lang="zh-CN" altLang="en-US" sz="1400" dirty="0">
              <a:solidFill>
                <a:prstClr val="white">
                  <a:lumMod val="50000"/>
                </a:prstClr>
              </a:solidFill>
              <a:latin typeface="+mn-lt"/>
              <a:ea typeface="+mn-ea"/>
              <a:cs typeface="+mn-ea"/>
              <a:sym typeface="+mn-lt"/>
            </a:endParaRPr>
          </a:p>
          <a:p>
            <a:pPr algn="l"/>
            <a:endParaRPr lang="zh-CN" altLang="en-US" sz="1400" dirty="0">
              <a:solidFill>
                <a:prstClr val="white">
                  <a:lumMod val="50000"/>
                </a:prstClr>
              </a:solidFill>
              <a:latin typeface="+mn-lt"/>
              <a:ea typeface="+mn-ea"/>
              <a:cs typeface="+mn-ea"/>
              <a:sym typeface="+mn-lt"/>
            </a:endParaRPr>
          </a:p>
        </p:txBody>
      </p:sp>
      <p:sp>
        <p:nvSpPr>
          <p:cNvPr id="17" name="椭圆 16"/>
          <p:cNvSpPr/>
          <p:nvPr/>
        </p:nvSpPr>
        <p:spPr>
          <a:xfrm>
            <a:off x="5762861" y="4929657"/>
            <a:ext cx="576697" cy="57665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3" rIns="91428" bIns="45713" rtlCol="0" anchor="ctr"/>
          <a:lstStyle/>
          <a:p>
            <a:pPr algn="ctr" defTabSz="1219012"/>
            <a:r>
              <a:rPr lang="en-US" altLang="zh-CN" sz="2400" dirty="0">
                <a:solidFill>
                  <a:prstClr val="white"/>
                </a:solidFill>
                <a:cs typeface="+mn-ea"/>
                <a:sym typeface="+mn-lt"/>
              </a:rPr>
              <a:t>4</a:t>
            </a:r>
            <a:endParaRPr lang="zh-CN" altLang="en-US" sz="2400" dirty="0">
              <a:solidFill>
                <a:prstClr val="white"/>
              </a:solidFill>
              <a:cs typeface="+mn-ea"/>
              <a:sym typeface="+mn-lt"/>
            </a:endParaRPr>
          </a:p>
        </p:txBody>
      </p:sp>
      <p:cxnSp>
        <p:nvCxnSpPr>
          <p:cNvPr id="18" name="直接连接符 17"/>
          <p:cNvCxnSpPr/>
          <p:nvPr/>
        </p:nvCxnSpPr>
        <p:spPr>
          <a:xfrm>
            <a:off x="6327372" y="5196325"/>
            <a:ext cx="1007171" cy="0"/>
          </a:xfrm>
          <a:prstGeom prst="line">
            <a:avLst/>
          </a:prstGeom>
          <a:ln w="6350">
            <a:solidFill>
              <a:schemeClr val="bg1">
                <a:lumMod val="50000"/>
              </a:schemeClr>
            </a:solidFill>
            <a:prstDash val="dash"/>
            <a:tailEnd type="oval" w="sm" len="sm"/>
          </a:ln>
        </p:spPr>
        <p:style>
          <a:lnRef idx="1">
            <a:schemeClr val="accent1"/>
          </a:lnRef>
          <a:fillRef idx="0">
            <a:schemeClr val="accent1"/>
          </a:fillRef>
          <a:effectRef idx="0">
            <a:schemeClr val="accent1"/>
          </a:effectRef>
          <a:fontRef idx="minor">
            <a:schemeClr val="tx1"/>
          </a:fontRef>
        </p:style>
      </p:cxnSp>
      <p:sp>
        <p:nvSpPr>
          <p:cNvPr id="19" name="标题 11"/>
          <p:cNvSpPr txBox="1">
            <a:spLocks/>
          </p:cNvSpPr>
          <p:nvPr/>
        </p:nvSpPr>
        <p:spPr>
          <a:xfrm>
            <a:off x="7357048" y="4975789"/>
            <a:ext cx="3866433" cy="796468"/>
          </a:xfrm>
          <a:prstGeom prst="rect">
            <a:avLst/>
          </a:prstGeom>
        </p:spPr>
        <p:txBody>
          <a:bodyPr lIns="91428" tIns="45713" rIns="91428" bIns="45713">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zh-CN" altLang="en-US" sz="1400" dirty="0">
                <a:solidFill>
                  <a:prstClr val="white">
                    <a:lumMod val="50000"/>
                  </a:prstClr>
                </a:solidFill>
                <a:latin typeface="+mn-lt"/>
                <a:ea typeface="+mn-ea"/>
                <a:cs typeface="+mn-ea"/>
                <a:sym typeface="+mn-lt"/>
              </a:rPr>
              <a:t>请在此处输入详细的文字介绍信息和简介，表达图表的含义</a:t>
            </a:r>
            <a:r>
              <a:rPr lang="en-US" altLang="zh-CN" sz="1400" dirty="0">
                <a:solidFill>
                  <a:prstClr val="white">
                    <a:lumMod val="50000"/>
                  </a:prstClr>
                </a:solidFill>
                <a:latin typeface="+mn-lt"/>
                <a:ea typeface="+mn-ea"/>
                <a:cs typeface="+mn-ea"/>
                <a:sym typeface="+mn-lt"/>
              </a:rPr>
              <a:t>.</a:t>
            </a:r>
            <a:r>
              <a:rPr lang="zh-CN" altLang="en-US" sz="1400" dirty="0">
                <a:solidFill>
                  <a:prstClr val="white">
                    <a:lumMod val="50000"/>
                  </a:prstClr>
                </a:solidFill>
                <a:latin typeface="+mn-lt"/>
                <a:ea typeface="+mn-ea"/>
                <a:cs typeface="+mn-ea"/>
                <a:sym typeface="+mn-lt"/>
              </a:rPr>
              <a:t>表达图表的含义</a:t>
            </a:r>
            <a:r>
              <a:rPr lang="en-US" altLang="zh-CN" sz="1400" dirty="0">
                <a:solidFill>
                  <a:prstClr val="white">
                    <a:lumMod val="50000"/>
                  </a:prstClr>
                </a:solidFill>
                <a:latin typeface="+mn-lt"/>
                <a:ea typeface="+mn-ea"/>
                <a:cs typeface="+mn-ea"/>
                <a:sym typeface="+mn-lt"/>
              </a:rPr>
              <a:t>.</a:t>
            </a:r>
            <a:endParaRPr lang="zh-CN" altLang="en-US" sz="1400" dirty="0">
              <a:solidFill>
                <a:prstClr val="white">
                  <a:lumMod val="50000"/>
                </a:prstClr>
              </a:solidFill>
              <a:latin typeface="+mn-lt"/>
              <a:ea typeface="+mn-ea"/>
              <a:cs typeface="+mn-ea"/>
              <a:sym typeface="+mn-lt"/>
            </a:endParaRPr>
          </a:p>
          <a:p>
            <a:pPr algn="l"/>
            <a:endParaRPr lang="zh-CN" altLang="en-US" sz="1400" dirty="0">
              <a:solidFill>
                <a:prstClr val="white">
                  <a:lumMod val="50000"/>
                </a:prstClr>
              </a:solidFill>
              <a:latin typeface="+mn-lt"/>
              <a:ea typeface="+mn-ea"/>
              <a:cs typeface="+mn-ea"/>
              <a:sym typeface="+mn-lt"/>
            </a:endParaRPr>
          </a:p>
        </p:txBody>
      </p:sp>
      <p:grpSp>
        <p:nvGrpSpPr>
          <p:cNvPr id="3" name="组合 19"/>
          <p:cNvGrpSpPr/>
          <p:nvPr/>
        </p:nvGrpSpPr>
        <p:grpSpPr>
          <a:xfrm>
            <a:off x="1329388" y="2043020"/>
            <a:ext cx="3758429" cy="3767865"/>
            <a:chOff x="9047294" y="2420132"/>
            <a:chExt cx="3920868" cy="3932135"/>
          </a:xfrm>
        </p:grpSpPr>
        <p:sp>
          <p:nvSpPr>
            <p:cNvPr id="21" name="Oval 7"/>
            <p:cNvSpPr>
              <a:spLocks noChangeArrowheads="1"/>
            </p:cNvSpPr>
            <p:nvPr/>
          </p:nvSpPr>
          <p:spPr bwMode="auto">
            <a:xfrm>
              <a:off x="9047294" y="2420132"/>
              <a:ext cx="3920868" cy="3932135"/>
            </a:xfrm>
            <a:prstGeom prst="ellipse">
              <a:avLst/>
            </a:prstGeom>
            <a:noFill/>
            <a:ln w="9525" cap="flat">
              <a:solidFill>
                <a:schemeClr val="bg1">
                  <a:lumMod val="65000"/>
                </a:schemeClr>
              </a:solidFill>
              <a:prstDash val="sysDash"/>
              <a:miter lim="800000"/>
              <a:headEnd/>
              <a:tailEnd/>
            </a:ln>
            <a:extLst>
              <a:ext uri="{909E8E84-426E-40DD-AFC4-6F175D3DCCD1}">
                <a14:hiddenFill xmlns:a14="http://schemas.microsoft.com/office/drawing/2010/main">
                  <a:solidFill>
                    <a:srgbClr val="FFFFFF"/>
                  </a:solidFill>
                </a14:hiddenFill>
              </a:ext>
            </a:extLst>
          </p:spPr>
          <p:txBody>
            <a:bodyPr vert="horz" wrap="square" lIns="121808" tIns="60905" rIns="121808" bIns="60905" numCol="1" anchor="t" anchorCtr="0" compatLnSpc="1">
              <a:prstTxWarp prst="textNoShape">
                <a:avLst/>
              </a:prstTxWarp>
            </a:bodyPr>
            <a:lstStyle/>
            <a:p>
              <a:pPr defTabSz="1219012"/>
              <a:endParaRPr lang="zh-CN" altLang="en-US" sz="1867">
                <a:solidFill>
                  <a:prstClr val="black"/>
                </a:solidFill>
                <a:cs typeface="+mn-ea"/>
                <a:sym typeface="+mn-lt"/>
              </a:endParaRPr>
            </a:p>
          </p:txBody>
        </p:sp>
        <p:sp>
          <p:nvSpPr>
            <p:cNvPr id="22" name="Freeform 34"/>
            <p:cNvSpPr>
              <a:spLocks/>
            </p:cNvSpPr>
            <p:nvPr/>
          </p:nvSpPr>
          <p:spPr bwMode="auto">
            <a:xfrm>
              <a:off x="9521570" y="2931414"/>
              <a:ext cx="1362315" cy="1372639"/>
            </a:xfrm>
            <a:custGeom>
              <a:avLst/>
              <a:gdLst>
                <a:gd name="T0" fmla="*/ 33 w 66"/>
                <a:gd name="T1" fmla="*/ 0 h 66"/>
                <a:gd name="T2" fmla="*/ 66 w 66"/>
                <a:gd name="T3" fmla="*/ 33 h 66"/>
                <a:gd name="T4" fmla="*/ 64 w 66"/>
                <a:gd name="T5" fmla="*/ 46 h 66"/>
                <a:gd name="T6" fmla="*/ 50 w 66"/>
                <a:gd name="T7" fmla="*/ 36 h 66"/>
                <a:gd name="T8" fmla="*/ 50 w 66"/>
                <a:gd name="T9" fmla="*/ 33 h 66"/>
                <a:gd name="T10" fmla="*/ 33 w 66"/>
                <a:gd name="T11" fmla="*/ 16 h 66"/>
                <a:gd name="T12" fmla="*/ 16 w 66"/>
                <a:gd name="T13" fmla="*/ 33 h 66"/>
                <a:gd name="T14" fmla="*/ 33 w 66"/>
                <a:gd name="T15" fmla="*/ 50 h 66"/>
                <a:gd name="T16" fmla="*/ 34 w 66"/>
                <a:gd name="T17" fmla="*/ 50 h 66"/>
                <a:gd name="T18" fmla="*/ 34 w 66"/>
                <a:gd name="T19" fmla="*/ 51 h 66"/>
                <a:gd name="T20" fmla="*/ 42 w 66"/>
                <a:gd name="T21" fmla="*/ 65 h 66"/>
                <a:gd name="T22" fmla="*/ 33 w 66"/>
                <a:gd name="T23" fmla="*/ 66 h 66"/>
                <a:gd name="T24" fmla="*/ 0 w 66"/>
                <a:gd name="T25" fmla="*/ 33 h 66"/>
                <a:gd name="T26" fmla="*/ 33 w 66"/>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6">
                  <a:moveTo>
                    <a:pt x="33" y="0"/>
                  </a:moveTo>
                  <a:cubicBezTo>
                    <a:pt x="51" y="0"/>
                    <a:pt x="66" y="15"/>
                    <a:pt x="66" y="33"/>
                  </a:cubicBezTo>
                  <a:cubicBezTo>
                    <a:pt x="66" y="38"/>
                    <a:pt x="66" y="42"/>
                    <a:pt x="64" y="46"/>
                  </a:cubicBezTo>
                  <a:cubicBezTo>
                    <a:pt x="62" y="40"/>
                    <a:pt x="56" y="36"/>
                    <a:pt x="50" y="36"/>
                  </a:cubicBezTo>
                  <a:cubicBezTo>
                    <a:pt x="50" y="35"/>
                    <a:pt x="50" y="34"/>
                    <a:pt x="50" y="33"/>
                  </a:cubicBezTo>
                  <a:cubicBezTo>
                    <a:pt x="50" y="24"/>
                    <a:pt x="42" y="16"/>
                    <a:pt x="33" y="16"/>
                  </a:cubicBezTo>
                  <a:cubicBezTo>
                    <a:pt x="24" y="16"/>
                    <a:pt x="16" y="24"/>
                    <a:pt x="16" y="33"/>
                  </a:cubicBezTo>
                  <a:cubicBezTo>
                    <a:pt x="16" y="42"/>
                    <a:pt x="24" y="50"/>
                    <a:pt x="33" y="50"/>
                  </a:cubicBezTo>
                  <a:cubicBezTo>
                    <a:pt x="34" y="50"/>
                    <a:pt x="34" y="50"/>
                    <a:pt x="34" y="50"/>
                  </a:cubicBezTo>
                  <a:cubicBezTo>
                    <a:pt x="34" y="50"/>
                    <a:pt x="34" y="51"/>
                    <a:pt x="34" y="51"/>
                  </a:cubicBezTo>
                  <a:cubicBezTo>
                    <a:pt x="34" y="57"/>
                    <a:pt x="37" y="63"/>
                    <a:pt x="42" y="65"/>
                  </a:cubicBezTo>
                  <a:cubicBezTo>
                    <a:pt x="39" y="66"/>
                    <a:pt x="36" y="66"/>
                    <a:pt x="33" y="66"/>
                  </a:cubicBezTo>
                  <a:cubicBezTo>
                    <a:pt x="15" y="66"/>
                    <a:pt x="0" y="51"/>
                    <a:pt x="0" y="33"/>
                  </a:cubicBezTo>
                  <a:cubicBezTo>
                    <a:pt x="0" y="15"/>
                    <a:pt x="15" y="0"/>
                    <a:pt x="33" y="0"/>
                  </a:cubicBezTo>
                  <a:close/>
                </a:path>
              </a:pathLst>
            </a:custGeom>
            <a:solidFill>
              <a:schemeClr val="accent4"/>
            </a:solidFill>
            <a:ln w="4" cap="flat">
              <a:noFill/>
              <a:prstDash val="solid"/>
              <a:miter lim="800000"/>
              <a:headEnd/>
              <a:tailEnd/>
            </a:ln>
            <a:extLst/>
          </p:spPr>
          <p:txBody>
            <a:bodyPr vert="horz" wrap="square" lIns="121808" tIns="60905" rIns="121808" bIns="60905" numCol="1" anchor="t" anchorCtr="0" compatLnSpc="1">
              <a:prstTxWarp prst="textNoShape">
                <a:avLst/>
              </a:prstTxWarp>
            </a:bodyPr>
            <a:lstStyle/>
            <a:p>
              <a:pPr defTabSz="1219012"/>
              <a:endParaRPr lang="zh-CN" altLang="en-US" sz="1867" b="1">
                <a:solidFill>
                  <a:prstClr val="black"/>
                </a:solidFill>
                <a:cs typeface="+mn-ea"/>
                <a:sym typeface="+mn-lt"/>
              </a:endParaRPr>
            </a:p>
          </p:txBody>
        </p:sp>
        <p:sp>
          <p:nvSpPr>
            <p:cNvPr id="23" name="Freeform 35"/>
            <p:cNvSpPr>
              <a:spLocks/>
            </p:cNvSpPr>
            <p:nvPr/>
          </p:nvSpPr>
          <p:spPr bwMode="auto">
            <a:xfrm>
              <a:off x="9521570" y="4469169"/>
              <a:ext cx="1362315" cy="1382956"/>
            </a:xfrm>
            <a:custGeom>
              <a:avLst/>
              <a:gdLst>
                <a:gd name="T0" fmla="*/ 33 w 66"/>
                <a:gd name="T1" fmla="*/ 67 h 67"/>
                <a:gd name="T2" fmla="*/ 66 w 66"/>
                <a:gd name="T3" fmla="*/ 33 h 67"/>
                <a:gd name="T4" fmla="*/ 64 w 66"/>
                <a:gd name="T5" fmla="*/ 20 h 67"/>
                <a:gd name="T6" fmla="*/ 50 w 66"/>
                <a:gd name="T7" fmla="*/ 30 h 67"/>
                <a:gd name="T8" fmla="*/ 50 w 66"/>
                <a:gd name="T9" fmla="*/ 33 h 67"/>
                <a:gd name="T10" fmla="*/ 33 w 66"/>
                <a:gd name="T11" fmla="*/ 50 h 67"/>
                <a:gd name="T12" fmla="*/ 16 w 66"/>
                <a:gd name="T13" fmla="*/ 33 h 67"/>
                <a:gd name="T14" fmla="*/ 33 w 66"/>
                <a:gd name="T15" fmla="*/ 17 h 67"/>
                <a:gd name="T16" fmla="*/ 34 w 66"/>
                <a:gd name="T17" fmla="*/ 17 h 67"/>
                <a:gd name="T18" fmla="*/ 34 w 66"/>
                <a:gd name="T19" fmla="*/ 15 h 67"/>
                <a:gd name="T20" fmla="*/ 42 w 66"/>
                <a:gd name="T21" fmla="*/ 1 h 67"/>
                <a:gd name="T22" fmla="*/ 33 w 66"/>
                <a:gd name="T23" fmla="*/ 0 h 67"/>
                <a:gd name="T24" fmla="*/ 0 w 66"/>
                <a:gd name="T25" fmla="*/ 33 h 67"/>
                <a:gd name="T26" fmla="*/ 33 w 66"/>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6" h="67">
                  <a:moveTo>
                    <a:pt x="33" y="67"/>
                  </a:moveTo>
                  <a:cubicBezTo>
                    <a:pt x="51" y="67"/>
                    <a:pt x="66" y="52"/>
                    <a:pt x="66" y="33"/>
                  </a:cubicBezTo>
                  <a:cubicBezTo>
                    <a:pt x="66" y="29"/>
                    <a:pt x="66" y="24"/>
                    <a:pt x="64" y="20"/>
                  </a:cubicBezTo>
                  <a:cubicBezTo>
                    <a:pt x="62" y="26"/>
                    <a:pt x="56" y="30"/>
                    <a:pt x="50" y="30"/>
                  </a:cubicBezTo>
                  <a:cubicBezTo>
                    <a:pt x="50" y="31"/>
                    <a:pt x="50" y="32"/>
                    <a:pt x="50" y="33"/>
                  </a:cubicBezTo>
                  <a:cubicBezTo>
                    <a:pt x="50" y="43"/>
                    <a:pt x="42" y="50"/>
                    <a:pt x="33" y="50"/>
                  </a:cubicBezTo>
                  <a:cubicBezTo>
                    <a:pt x="24" y="50"/>
                    <a:pt x="16" y="43"/>
                    <a:pt x="16" y="33"/>
                  </a:cubicBezTo>
                  <a:cubicBezTo>
                    <a:pt x="16" y="24"/>
                    <a:pt x="24" y="17"/>
                    <a:pt x="33" y="17"/>
                  </a:cubicBezTo>
                  <a:cubicBezTo>
                    <a:pt x="34" y="17"/>
                    <a:pt x="34" y="17"/>
                    <a:pt x="34" y="17"/>
                  </a:cubicBezTo>
                  <a:cubicBezTo>
                    <a:pt x="34" y="16"/>
                    <a:pt x="34" y="16"/>
                    <a:pt x="34" y="15"/>
                  </a:cubicBezTo>
                  <a:cubicBezTo>
                    <a:pt x="34" y="9"/>
                    <a:pt x="37" y="4"/>
                    <a:pt x="42" y="1"/>
                  </a:cubicBezTo>
                  <a:cubicBezTo>
                    <a:pt x="39" y="0"/>
                    <a:pt x="36" y="0"/>
                    <a:pt x="33" y="0"/>
                  </a:cubicBezTo>
                  <a:cubicBezTo>
                    <a:pt x="15" y="0"/>
                    <a:pt x="0" y="15"/>
                    <a:pt x="0" y="33"/>
                  </a:cubicBezTo>
                  <a:cubicBezTo>
                    <a:pt x="0" y="52"/>
                    <a:pt x="15" y="67"/>
                    <a:pt x="33" y="67"/>
                  </a:cubicBezTo>
                  <a:close/>
                </a:path>
              </a:pathLst>
            </a:custGeom>
            <a:solidFill>
              <a:schemeClr val="accent3"/>
            </a:solidFill>
            <a:ln w="4" cap="flat">
              <a:noFill/>
              <a:prstDash val="solid"/>
              <a:miter lim="800000"/>
              <a:headEnd/>
              <a:tailEnd/>
            </a:ln>
            <a:extLst/>
          </p:spPr>
          <p:txBody>
            <a:bodyPr vert="horz" wrap="square" lIns="121808" tIns="60905" rIns="121808" bIns="60905" numCol="1" anchor="t" anchorCtr="0" compatLnSpc="1">
              <a:prstTxWarp prst="textNoShape">
                <a:avLst/>
              </a:prstTxWarp>
            </a:bodyPr>
            <a:lstStyle/>
            <a:p>
              <a:pPr defTabSz="1219012"/>
              <a:endParaRPr lang="zh-CN" altLang="en-US" sz="1867" b="1">
                <a:solidFill>
                  <a:prstClr val="black"/>
                </a:solidFill>
                <a:cs typeface="+mn-ea"/>
                <a:sym typeface="+mn-lt"/>
              </a:endParaRPr>
            </a:p>
          </p:txBody>
        </p:sp>
        <p:sp>
          <p:nvSpPr>
            <p:cNvPr id="24" name="Freeform 37"/>
            <p:cNvSpPr>
              <a:spLocks/>
            </p:cNvSpPr>
            <p:nvPr/>
          </p:nvSpPr>
          <p:spPr bwMode="auto">
            <a:xfrm>
              <a:off x="11110936" y="2931414"/>
              <a:ext cx="1382957" cy="1372639"/>
            </a:xfrm>
            <a:custGeom>
              <a:avLst/>
              <a:gdLst>
                <a:gd name="T0" fmla="*/ 34 w 67"/>
                <a:gd name="T1" fmla="*/ 0 h 66"/>
                <a:gd name="T2" fmla="*/ 0 w 67"/>
                <a:gd name="T3" fmla="*/ 33 h 66"/>
                <a:gd name="T4" fmla="*/ 3 w 67"/>
                <a:gd name="T5" fmla="*/ 46 h 66"/>
                <a:gd name="T6" fmla="*/ 17 w 67"/>
                <a:gd name="T7" fmla="*/ 36 h 66"/>
                <a:gd name="T8" fmla="*/ 17 w 67"/>
                <a:gd name="T9" fmla="*/ 33 h 66"/>
                <a:gd name="T10" fmla="*/ 34 w 67"/>
                <a:gd name="T11" fmla="*/ 16 h 66"/>
                <a:gd name="T12" fmla="*/ 51 w 67"/>
                <a:gd name="T13" fmla="*/ 33 h 66"/>
                <a:gd name="T14" fmla="*/ 34 w 67"/>
                <a:gd name="T15" fmla="*/ 50 h 66"/>
                <a:gd name="T16" fmla="*/ 33 w 67"/>
                <a:gd name="T17" fmla="*/ 50 h 66"/>
                <a:gd name="T18" fmla="*/ 33 w 67"/>
                <a:gd name="T19" fmla="*/ 51 h 66"/>
                <a:gd name="T20" fmla="*/ 24 w 67"/>
                <a:gd name="T21" fmla="*/ 65 h 66"/>
                <a:gd name="T22" fmla="*/ 34 w 67"/>
                <a:gd name="T23" fmla="*/ 66 h 66"/>
                <a:gd name="T24" fmla="*/ 67 w 67"/>
                <a:gd name="T25" fmla="*/ 33 h 66"/>
                <a:gd name="T26" fmla="*/ 34 w 67"/>
                <a:gd name="T27"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6">
                  <a:moveTo>
                    <a:pt x="34" y="0"/>
                  </a:moveTo>
                  <a:cubicBezTo>
                    <a:pt x="15" y="0"/>
                    <a:pt x="0" y="15"/>
                    <a:pt x="0" y="33"/>
                  </a:cubicBezTo>
                  <a:cubicBezTo>
                    <a:pt x="0" y="38"/>
                    <a:pt x="1" y="42"/>
                    <a:pt x="3" y="46"/>
                  </a:cubicBezTo>
                  <a:cubicBezTo>
                    <a:pt x="5" y="40"/>
                    <a:pt x="11" y="36"/>
                    <a:pt x="17" y="36"/>
                  </a:cubicBezTo>
                  <a:cubicBezTo>
                    <a:pt x="17" y="35"/>
                    <a:pt x="17" y="34"/>
                    <a:pt x="17" y="33"/>
                  </a:cubicBezTo>
                  <a:cubicBezTo>
                    <a:pt x="17" y="24"/>
                    <a:pt x="24" y="16"/>
                    <a:pt x="34" y="16"/>
                  </a:cubicBezTo>
                  <a:cubicBezTo>
                    <a:pt x="43" y="16"/>
                    <a:pt x="51" y="24"/>
                    <a:pt x="51" y="33"/>
                  </a:cubicBezTo>
                  <a:cubicBezTo>
                    <a:pt x="51" y="42"/>
                    <a:pt x="43" y="50"/>
                    <a:pt x="34" y="50"/>
                  </a:cubicBezTo>
                  <a:cubicBezTo>
                    <a:pt x="33" y="50"/>
                    <a:pt x="33" y="50"/>
                    <a:pt x="33" y="50"/>
                  </a:cubicBezTo>
                  <a:cubicBezTo>
                    <a:pt x="33" y="50"/>
                    <a:pt x="33" y="51"/>
                    <a:pt x="33" y="51"/>
                  </a:cubicBezTo>
                  <a:cubicBezTo>
                    <a:pt x="33" y="57"/>
                    <a:pt x="29" y="63"/>
                    <a:pt x="24" y="65"/>
                  </a:cubicBezTo>
                  <a:cubicBezTo>
                    <a:pt x="27" y="66"/>
                    <a:pt x="30" y="66"/>
                    <a:pt x="34" y="66"/>
                  </a:cubicBezTo>
                  <a:cubicBezTo>
                    <a:pt x="52" y="66"/>
                    <a:pt x="67" y="51"/>
                    <a:pt x="67" y="33"/>
                  </a:cubicBezTo>
                  <a:cubicBezTo>
                    <a:pt x="67" y="15"/>
                    <a:pt x="52" y="0"/>
                    <a:pt x="34" y="0"/>
                  </a:cubicBezTo>
                  <a:close/>
                </a:path>
              </a:pathLst>
            </a:custGeom>
            <a:solidFill>
              <a:schemeClr val="accent1"/>
            </a:solidFill>
            <a:ln w="4" cap="flat">
              <a:noFill/>
              <a:prstDash val="solid"/>
              <a:miter lim="800000"/>
              <a:headEnd/>
              <a:tailEnd/>
            </a:ln>
            <a:extLst/>
          </p:spPr>
          <p:txBody>
            <a:bodyPr vert="horz" wrap="square" lIns="121808" tIns="60905" rIns="121808" bIns="60905" numCol="1" anchor="t" anchorCtr="0" compatLnSpc="1">
              <a:prstTxWarp prst="textNoShape">
                <a:avLst/>
              </a:prstTxWarp>
            </a:bodyPr>
            <a:lstStyle/>
            <a:p>
              <a:pPr defTabSz="1219012"/>
              <a:endParaRPr lang="zh-CN" altLang="en-US" sz="1867" b="1">
                <a:solidFill>
                  <a:prstClr val="black"/>
                </a:solidFill>
                <a:cs typeface="+mn-ea"/>
                <a:sym typeface="+mn-lt"/>
              </a:endParaRPr>
            </a:p>
          </p:txBody>
        </p:sp>
        <p:sp>
          <p:nvSpPr>
            <p:cNvPr id="25" name="Freeform 39"/>
            <p:cNvSpPr>
              <a:spLocks/>
            </p:cNvSpPr>
            <p:nvPr/>
          </p:nvSpPr>
          <p:spPr bwMode="auto">
            <a:xfrm>
              <a:off x="11110936" y="4469169"/>
              <a:ext cx="1382957" cy="1382956"/>
            </a:xfrm>
            <a:custGeom>
              <a:avLst/>
              <a:gdLst>
                <a:gd name="T0" fmla="*/ 34 w 67"/>
                <a:gd name="T1" fmla="*/ 67 h 67"/>
                <a:gd name="T2" fmla="*/ 0 w 67"/>
                <a:gd name="T3" fmla="*/ 33 h 67"/>
                <a:gd name="T4" fmla="*/ 3 w 67"/>
                <a:gd name="T5" fmla="*/ 20 h 67"/>
                <a:gd name="T6" fmla="*/ 17 w 67"/>
                <a:gd name="T7" fmla="*/ 30 h 67"/>
                <a:gd name="T8" fmla="*/ 17 w 67"/>
                <a:gd name="T9" fmla="*/ 33 h 67"/>
                <a:gd name="T10" fmla="*/ 34 w 67"/>
                <a:gd name="T11" fmla="*/ 50 h 67"/>
                <a:gd name="T12" fmla="*/ 51 w 67"/>
                <a:gd name="T13" fmla="*/ 33 h 67"/>
                <a:gd name="T14" fmla="*/ 34 w 67"/>
                <a:gd name="T15" fmla="*/ 17 h 67"/>
                <a:gd name="T16" fmla="*/ 33 w 67"/>
                <a:gd name="T17" fmla="*/ 17 h 67"/>
                <a:gd name="T18" fmla="*/ 33 w 67"/>
                <a:gd name="T19" fmla="*/ 15 h 67"/>
                <a:gd name="T20" fmla="*/ 24 w 67"/>
                <a:gd name="T21" fmla="*/ 1 h 67"/>
                <a:gd name="T22" fmla="*/ 34 w 67"/>
                <a:gd name="T23" fmla="*/ 0 h 67"/>
                <a:gd name="T24" fmla="*/ 67 w 67"/>
                <a:gd name="T25" fmla="*/ 33 h 67"/>
                <a:gd name="T26" fmla="*/ 34 w 67"/>
                <a:gd name="T27" fmla="*/ 67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7" h="67">
                  <a:moveTo>
                    <a:pt x="34" y="67"/>
                  </a:moveTo>
                  <a:cubicBezTo>
                    <a:pt x="15" y="67"/>
                    <a:pt x="0" y="52"/>
                    <a:pt x="0" y="33"/>
                  </a:cubicBezTo>
                  <a:cubicBezTo>
                    <a:pt x="0" y="29"/>
                    <a:pt x="1" y="24"/>
                    <a:pt x="3" y="20"/>
                  </a:cubicBezTo>
                  <a:cubicBezTo>
                    <a:pt x="5" y="26"/>
                    <a:pt x="11" y="30"/>
                    <a:pt x="17" y="30"/>
                  </a:cubicBezTo>
                  <a:cubicBezTo>
                    <a:pt x="17" y="31"/>
                    <a:pt x="17" y="32"/>
                    <a:pt x="17" y="33"/>
                  </a:cubicBezTo>
                  <a:cubicBezTo>
                    <a:pt x="17" y="43"/>
                    <a:pt x="24" y="50"/>
                    <a:pt x="34" y="50"/>
                  </a:cubicBezTo>
                  <a:cubicBezTo>
                    <a:pt x="43" y="50"/>
                    <a:pt x="51" y="43"/>
                    <a:pt x="51" y="33"/>
                  </a:cubicBezTo>
                  <a:cubicBezTo>
                    <a:pt x="51" y="24"/>
                    <a:pt x="43" y="17"/>
                    <a:pt x="34" y="17"/>
                  </a:cubicBezTo>
                  <a:cubicBezTo>
                    <a:pt x="33" y="17"/>
                    <a:pt x="33" y="17"/>
                    <a:pt x="33" y="17"/>
                  </a:cubicBezTo>
                  <a:cubicBezTo>
                    <a:pt x="33" y="16"/>
                    <a:pt x="33" y="16"/>
                    <a:pt x="33" y="15"/>
                  </a:cubicBezTo>
                  <a:cubicBezTo>
                    <a:pt x="33" y="9"/>
                    <a:pt x="29" y="4"/>
                    <a:pt x="24" y="1"/>
                  </a:cubicBezTo>
                  <a:cubicBezTo>
                    <a:pt x="27" y="0"/>
                    <a:pt x="30" y="0"/>
                    <a:pt x="34" y="0"/>
                  </a:cubicBezTo>
                  <a:cubicBezTo>
                    <a:pt x="52" y="0"/>
                    <a:pt x="67" y="15"/>
                    <a:pt x="67" y="33"/>
                  </a:cubicBezTo>
                  <a:cubicBezTo>
                    <a:pt x="67" y="52"/>
                    <a:pt x="52" y="67"/>
                    <a:pt x="34" y="67"/>
                  </a:cubicBezTo>
                  <a:close/>
                </a:path>
              </a:pathLst>
            </a:custGeom>
            <a:solidFill>
              <a:schemeClr val="accent2"/>
            </a:solidFill>
            <a:ln w="4" cap="flat">
              <a:noFill/>
              <a:prstDash val="solid"/>
              <a:miter lim="800000"/>
              <a:headEnd/>
              <a:tailEnd/>
            </a:ln>
            <a:extLst/>
          </p:spPr>
          <p:txBody>
            <a:bodyPr vert="horz" wrap="square" lIns="121808" tIns="60905" rIns="121808" bIns="60905" numCol="1" anchor="t" anchorCtr="0" compatLnSpc="1">
              <a:prstTxWarp prst="textNoShape">
                <a:avLst/>
              </a:prstTxWarp>
            </a:bodyPr>
            <a:lstStyle/>
            <a:p>
              <a:pPr defTabSz="1219012"/>
              <a:endParaRPr lang="zh-CN" altLang="en-US" sz="1867" b="1">
                <a:solidFill>
                  <a:prstClr val="black"/>
                </a:solidFill>
                <a:cs typeface="+mn-ea"/>
                <a:sym typeface="+mn-lt"/>
              </a:endParaRPr>
            </a:p>
          </p:txBody>
        </p:sp>
        <p:grpSp>
          <p:nvGrpSpPr>
            <p:cNvPr id="4" name="组合 25"/>
            <p:cNvGrpSpPr/>
            <p:nvPr/>
          </p:nvGrpSpPr>
          <p:grpSpPr>
            <a:xfrm>
              <a:off x="10264647" y="3726102"/>
              <a:ext cx="617239" cy="536670"/>
              <a:chOff x="5481877" y="3723806"/>
              <a:chExt cx="617239" cy="536669"/>
            </a:xfrm>
            <a:solidFill>
              <a:srgbClr val="7C3D67"/>
            </a:solidFill>
          </p:grpSpPr>
          <p:sp>
            <p:nvSpPr>
              <p:cNvPr id="36" name="Oval 32"/>
              <p:cNvSpPr>
                <a:spLocks noChangeArrowheads="1"/>
              </p:cNvSpPr>
              <p:nvPr/>
            </p:nvSpPr>
            <p:spPr bwMode="auto">
              <a:xfrm>
                <a:off x="5481877" y="3723806"/>
                <a:ext cx="536669" cy="536669"/>
              </a:xfrm>
              <a:prstGeom prst="ellipse">
                <a:avLst/>
              </a:prstGeom>
              <a:grpFill/>
              <a:ln w="9525">
                <a:noFill/>
                <a:round/>
                <a:headEnd/>
                <a:tailEnd/>
              </a:ln>
              <a:extLst/>
            </p:spPr>
            <p:txBody>
              <a:bodyPr vert="horz" wrap="square" lIns="121920" tIns="60960" rIns="121920" bIns="60960" numCol="1" anchor="t" anchorCtr="0" compatLnSpc="1">
                <a:prstTxWarp prst="textNoShape">
                  <a:avLst/>
                </a:prstTxWarp>
              </a:bodyPr>
              <a:lstStyle/>
              <a:p>
                <a:pPr defTabSz="1219012"/>
                <a:endParaRPr lang="zh-CN" altLang="en-US" sz="1867" b="1" dirty="0">
                  <a:solidFill>
                    <a:prstClr val="black"/>
                  </a:solidFill>
                  <a:cs typeface="+mn-ea"/>
                  <a:sym typeface="+mn-lt"/>
                </a:endParaRPr>
              </a:p>
            </p:txBody>
          </p:sp>
          <p:sp>
            <p:nvSpPr>
              <p:cNvPr id="37" name="Oval 33"/>
              <p:cNvSpPr>
                <a:spLocks noChangeArrowheads="1"/>
              </p:cNvSpPr>
              <p:nvPr/>
            </p:nvSpPr>
            <p:spPr bwMode="auto">
              <a:xfrm>
                <a:off x="5481877" y="3723806"/>
                <a:ext cx="536669" cy="536669"/>
              </a:xfrm>
              <a:prstGeom prst="ellipse">
                <a:avLst/>
              </a:prstGeom>
              <a:solidFill>
                <a:schemeClr val="accent4"/>
              </a:solidFill>
              <a:ln w="4" cap="flat">
                <a:noFill/>
                <a:prstDash val="solid"/>
                <a:miter lim="800000"/>
                <a:headEnd/>
                <a:tailEnd/>
              </a:ln>
              <a:extLst/>
            </p:spPr>
            <p:txBody>
              <a:bodyPr vert="horz" wrap="square" lIns="121920" tIns="60960" rIns="121920" bIns="60960" numCol="1" anchor="t" anchorCtr="0" compatLnSpc="1">
                <a:prstTxWarp prst="textNoShape">
                  <a:avLst/>
                </a:prstTxWarp>
              </a:bodyPr>
              <a:lstStyle/>
              <a:p>
                <a:pPr defTabSz="1219012"/>
                <a:endParaRPr lang="zh-CN" altLang="en-US" sz="1867" b="1">
                  <a:solidFill>
                    <a:prstClr val="black"/>
                  </a:solidFill>
                  <a:cs typeface="+mn-ea"/>
                  <a:sym typeface="+mn-lt"/>
                </a:endParaRPr>
              </a:p>
            </p:txBody>
          </p:sp>
          <p:sp>
            <p:nvSpPr>
              <p:cNvPr id="38" name="TextBox 20"/>
              <p:cNvSpPr txBox="1"/>
              <p:nvPr/>
            </p:nvSpPr>
            <p:spPr>
              <a:xfrm>
                <a:off x="5516319" y="3774002"/>
                <a:ext cx="582797" cy="438899"/>
              </a:xfrm>
              <a:prstGeom prst="rect">
                <a:avLst/>
              </a:prstGeom>
              <a:noFill/>
            </p:spPr>
            <p:txBody>
              <a:bodyPr wrap="square" rtlCol="0">
                <a:spAutoFit/>
              </a:bodyPr>
              <a:lstStyle/>
              <a:p>
                <a:pPr defTabSz="1219012"/>
                <a:r>
                  <a:rPr lang="en-US" altLang="zh-CN" sz="2133" spc="-151" dirty="0">
                    <a:solidFill>
                      <a:prstClr val="white"/>
                    </a:solidFill>
                    <a:cs typeface="+mn-ea"/>
                    <a:sym typeface="+mn-lt"/>
                  </a:rPr>
                  <a:t>01</a:t>
                </a:r>
                <a:endParaRPr lang="zh-CN" altLang="en-US" sz="2133" spc="-151" dirty="0">
                  <a:solidFill>
                    <a:prstClr val="white"/>
                  </a:solidFill>
                  <a:cs typeface="+mn-ea"/>
                  <a:sym typeface="+mn-lt"/>
                </a:endParaRPr>
              </a:p>
            </p:txBody>
          </p:sp>
        </p:grpSp>
        <p:grpSp>
          <p:nvGrpSpPr>
            <p:cNvPr id="8" name="组合 26"/>
            <p:cNvGrpSpPr/>
            <p:nvPr/>
          </p:nvGrpSpPr>
          <p:grpSpPr>
            <a:xfrm>
              <a:off x="11193502" y="3726102"/>
              <a:ext cx="608913" cy="536670"/>
              <a:chOff x="6410728" y="3723806"/>
              <a:chExt cx="608913" cy="536669"/>
            </a:xfrm>
            <a:solidFill>
              <a:srgbClr val="DF6282"/>
            </a:solidFill>
          </p:grpSpPr>
          <p:sp>
            <p:nvSpPr>
              <p:cNvPr id="34" name="Oval 38"/>
              <p:cNvSpPr>
                <a:spLocks noChangeArrowheads="1"/>
              </p:cNvSpPr>
              <p:nvPr/>
            </p:nvSpPr>
            <p:spPr bwMode="auto">
              <a:xfrm>
                <a:off x="6410728" y="3723806"/>
                <a:ext cx="536669" cy="536669"/>
              </a:xfrm>
              <a:prstGeom prst="ellipse">
                <a:avLst/>
              </a:prstGeom>
              <a:solidFill>
                <a:schemeClr val="accent1"/>
              </a:solidFill>
              <a:ln w="4" cap="flat">
                <a:noFill/>
                <a:prstDash val="solid"/>
                <a:miter lim="800000"/>
                <a:headEnd/>
                <a:tailEnd/>
              </a:ln>
              <a:extLst/>
            </p:spPr>
            <p:txBody>
              <a:bodyPr vert="horz" wrap="square" lIns="121920" tIns="60960" rIns="121920" bIns="60960" numCol="1" anchor="t" anchorCtr="0" compatLnSpc="1">
                <a:prstTxWarp prst="textNoShape">
                  <a:avLst/>
                </a:prstTxWarp>
              </a:bodyPr>
              <a:lstStyle/>
              <a:p>
                <a:pPr defTabSz="1219012"/>
                <a:endParaRPr lang="zh-CN" altLang="en-US" sz="1867" b="1">
                  <a:solidFill>
                    <a:prstClr val="black"/>
                  </a:solidFill>
                  <a:cs typeface="+mn-ea"/>
                  <a:sym typeface="+mn-lt"/>
                </a:endParaRPr>
              </a:p>
            </p:txBody>
          </p:sp>
          <p:sp>
            <p:nvSpPr>
              <p:cNvPr id="35" name="TextBox 23"/>
              <p:cNvSpPr txBox="1"/>
              <p:nvPr/>
            </p:nvSpPr>
            <p:spPr>
              <a:xfrm>
                <a:off x="6436843" y="3774006"/>
                <a:ext cx="582798" cy="438899"/>
              </a:xfrm>
              <a:prstGeom prst="rect">
                <a:avLst/>
              </a:prstGeom>
              <a:noFill/>
            </p:spPr>
            <p:txBody>
              <a:bodyPr wrap="square" rtlCol="0">
                <a:spAutoFit/>
              </a:bodyPr>
              <a:lstStyle/>
              <a:p>
                <a:pPr defTabSz="1219012"/>
                <a:r>
                  <a:rPr lang="en-US" altLang="zh-CN" sz="2133" spc="-151" dirty="0">
                    <a:solidFill>
                      <a:prstClr val="white"/>
                    </a:solidFill>
                    <a:cs typeface="+mn-ea"/>
                    <a:sym typeface="+mn-lt"/>
                  </a:rPr>
                  <a:t>02</a:t>
                </a:r>
                <a:endParaRPr lang="zh-CN" altLang="en-US" sz="2133" spc="-151" dirty="0">
                  <a:solidFill>
                    <a:prstClr val="white"/>
                  </a:solidFill>
                  <a:cs typeface="+mn-ea"/>
                  <a:sym typeface="+mn-lt"/>
                </a:endParaRPr>
              </a:p>
            </p:txBody>
          </p:sp>
        </p:grpSp>
        <p:grpSp>
          <p:nvGrpSpPr>
            <p:cNvPr id="20" name="组合 27"/>
            <p:cNvGrpSpPr/>
            <p:nvPr/>
          </p:nvGrpSpPr>
          <p:grpSpPr>
            <a:xfrm>
              <a:off x="11193502" y="4510459"/>
              <a:ext cx="608913" cy="536669"/>
              <a:chOff x="6410728" y="4508169"/>
              <a:chExt cx="608913" cy="536669"/>
            </a:xfrm>
            <a:solidFill>
              <a:srgbClr val="7C3D67"/>
            </a:solidFill>
          </p:grpSpPr>
          <p:sp>
            <p:nvSpPr>
              <p:cNvPr id="32" name="Oval 40"/>
              <p:cNvSpPr>
                <a:spLocks noChangeArrowheads="1"/>
              </p:cNvSpPr>
              <p:nvPr/>
            </p:nvSpPr>
            <p:spPr bwMode="auto">
              <a:xfrm>
                <a:off x="6410728" y="4508169"/>
                <a:ext cx="536669" cy="536669"/>
              </a:xfrm>
              <a:prstGeom prst="ellipse">
                <a:avLst/>
              </a:prstGeom>
              <a:solidFill>
                <a:schemeClr val="accent2"/>
              </a:solidFill>
              <a:ln w="4" cap="flat">
                <a:noFill/>
                <a:prstDash val="solid"/>
                <a:miter lim="800000"/>
                <a:headEnd/>
                <a:tailEnd/>
              </a:ln>
              <a:extLst/>
            </p:spPr>
            <p:txBody>
              <a:bodyPr vert="horz" wrap="square" lIns="121920" tIns="60960" rIns="121920" bIns="60960" numCol="1" anchor="t" anchorCtr="0" compatLnSpc="1">
                <a:prstTxWarp prst="textNoShape">
                  <a:avLst/>
                </a:prstTxWarp>
              </a:bodyPr>
              <a:lstStyle/>
              <a:p>
                <a:pPr defTabSz="1219012"/>
                <a:endParaRPr lang="zh-CN" altLang="en-US" sz="1867" b="1">
                  <a:solidFill>
                    <a:prstClr val="black"/>
                  </a:solidFill>
                  <a:cs typeface="+mn-ea"/>
                  <a:sym typeface="+mn-lt"/>
                </a:endParaRPr>
              </a:p>
            </p:txBody>
          </p:sp>
          <p:sp>
            <p:nvSpPr>
              <p:cNvPr id="33" name="TextBox 26"/>
              <p:cNvSpPr txBox="1"/>
              <p:nvPr/>
            </p:nvSpPr>
            <p:spPr>
              <a:xfrm>
                <a:off x="6436843" y="4545670"/>
                <a:ext cx="582798" cy="438900"/>
              </a:xfrm>
              <a:prstGeom prst="rect">
                <a:avLst/>
              </a:prstGeom>
              <a:noFill/>
            </p:spPr>
            <p:txBody>
              <a:bodyPr wrap="square" rtlCol="0">
                <a:spAutoFit/>
              </a:bodyPr>
              <a:lstStyle/>
              <a:p>
                <a:pPr defTabSz="1219012"/>
                <a:r>
                  <a:rPr lang="en-US" altLang="zh-CN" sz="2133" spc="-151" dirty="0">
                    <a:solidFill>
                      <a:prstClr val="white"/>
                    </a:solidFill>
                    <a:cs typeface="+mn-ea"/>
                    <a:sym typeface="+mn-lt"/>
                  </a:rPr>
                  <a:t>03</a:t>
                </a:r>
                <a:endParaRPr lang="zh-CN" altLang="en-US" sz="2133" spc="-151" dirty="0">
                  <a:solidFill>
                    <a:prstClr val="white"/>
                  </a:solidFill>
                  <a:cs typeface="+mn-ea"/>
                  <a:sym typeface="+mn-lt"/>
                </a:endParaRPr>
              </a:p>
            </p:txBody>
          </p:sp>
        </p:grpSp>
        <p:grpSp>
          <p:nvGrpSpPr>
            <p:cNvPr id="26" name="组合 28"/>
            <p:cNvGrpSpPr/>
            <p:nvPr/>
          </p:nvGrpSpPr>
          <p:grpSpPr>
            <a:xfrm>
              <a:off x="10264651" y="4510459"/>
              <a:ext cx="607823" cy="536669"/>
              <a:chOff x="5481877" y="4508169"/>
              <a:chExt cx="607824" cy="536669"/>
            </a:xfrm>
            <a:solidFill>
              <a:srgbClr val="DF6282"/>
            </a:solidFill>
          </p:grpSpPr>
          <p:sp>
            <p:nvSpPr>
              <p:cNvPr id="30" name="Oval 36"/>
              <p:cNvSpPr>
                <a:spLocks noChangeArrowheads="1"/>
              </p:cNvSpPr>
              <p:nvPr/>
            </p:nvSpPr>
            <p:spPr bwMode="auto">
              <a:xfrm>
                <a:off x="5481877" y="4508169"/>
                <a:ext cx="536669" cy="536669"/>
              </a:xfrm>
              <a:prstGeom prst="ellipse">
                <a:avLst/>
              </a:prstGeom>
              <a:solidFill>
                <a:schemeClr val="accent3"/>
              </a:solidFill>
              <a:ln w="4" cap="flat">
                <a:noFill/>
                <a:prstDash val="solid"/>
                <a:miter lim="800000"/>
                <a:headEnd/>
                <a:tailEnd/>
              </a:ln>
              <a:extLst/>
            </p:spPr>
            <p:txBody>
              <a:bodyPr vert="horz" wrap="square" lIns="121920" tIns="60960" rIns="121920" bIns="60960" numCol="1" anchor="t" anchorCtr="0" compatLnSpc="1">
                <a:prstTxWarp prst="textNoShape">
                  <a:avLst/>
                </a:prstTxWarp>
              </a:bodyPr>
              <a:lstStyle/>
              <a:p>
                <a:pPr defTabSz="1219012"/>
                <a:endParaRPr lang="zh-CN" altLang="en-US" sz="1867" b="1">
                  <a:solidFill>
                    <a:prstClr val="black"/>
                  </a:solidFill>
                  <a:cs typeface="+mn-ea"/>
                  <a:sym typeface="+mn-lt"/>
                </a:endParaRPr>
              </a:p>
            </p:txBody>
          </p:sp>
          <p:sp>
            <p:nvSpPr>
              <p:cNvPr id="31" name="TextBox 29"/>
              <p:cNvSpPr txBox="1"/>
              <p:nvPr/>
            </p:nvSpPr>
            <p:spPr>
              <a:xfrm>
                <a:off x="5506902" y="4545670"/>
                <a:ext cx="582799" cy="438900"/>
              </a:xfrm>
              <a:prstGeom prst="rect">
                <a:avLst/>
              </a:prstGeom>
              <a:noFill/>
            </p:spPr>
            <p:txBody>
              <a:bodyPr wrap="square" rtlCol="0">
                <a:spAutoFit/>
              </a:bodyPr>
              <a:lstStyle/>
              <a:p>
                <a:pPr defTabSz="1219012"/>
                <a:r>
                  <a:rPr lang="en-US" altLang="zh-CN" sz="2133" spc="-151" dirty="0">
                    <a:solidFill>
                      <a:prstClr val="white"/>
                    </a:solidFill>
                    <a:cs typeface="+mn-ea"/>
                    <a:sym typeface="+mn-lt"/>
                  </a:rPr>
                  <a:t>04</a:t>
                </a:r>
                <a:endParaRPr lang="zh-CN" altLang="en-US" sz="2133" spc="-151" dirty="0">
                  <a:solidFill>
                    <a:prstClr val="white"/>
                  </a:solidFill>
                  <a:cs typeface="+mn-ea"/>
                  <a:sym typeface="+mn-lt"/>
                </a:endParaRPr>
              </a:p>
            </p:txBody>
          </p:sp>
        </p:grpSp>
      </p:grpSp>
    </p:spTree>
    <p:extLst>
      <p:ext uri="{BB962C8B-B14F-4D97-AF65-F5344CB8AC3E}">
        <p14:creationId xmlns:p14="http://schemas.microsoft.com/office/powerpoint/2010/main" val="26473205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p:cTn id="15" dur="500" fill="hold"/>
                                        <p:tgtEl>
                                          <p:spTgt spid="9"/>
                                        </p:tgtEl>
                                        <p:attrNameLst>
                                          <p:attrName>ppt_w</p:attrName>
                                        </p:attrNameLst>
                                      </p:cBhvr>
                                      <p:tavLst>
                                        <p:tav tm="0">
                                          <p:val>
                                            <p:fltVal val="0"/>
                                          </p:val>
                                        </p:tav>
                                        <p:tav tm="100000">
                                          <p:val>
                                            <p:strVal val="#ppt_w"/>
                                          </p:val>
                                        </p:tav>
                                      </p:tavLst>
                                    </p:anim>
                                    <p:anim calcmode="lin" valueType="num">
                                      <p:cBhvr>
                                        <p:cTn id="16" dur="500" fill="hold"/>
                                        <p:tgtEl>
                                          <p:spTgt spid="9"/>
                                        </p:tgtEl>
                                        <p:attrNameLst>
                                          <p:attrName>ppt_h</p:attrName>
                                        </p:attrNameLst>
                                      </p:cBhvr>
                                      <p:tavLst>
                                        <p:tav tm="0">
                                          <p:val>
                                            <p:fltVal val="0"/>
                                          </p:val>
                                        </p:tav>
                                        <p:tav tm="100000">
                                          <p:val>
                                            <p:strVal val="#ppt_h"/>
                                          </p:val>
                                        </p:tav>
                                      </p:tavLst>
                                    </p:anim>
                                    <p:animEffect transition="in" filter="fade">
                                      <p:cBhvr>
                                        <p:cTn id="17" dur="500"/>
                                        <p:tgtEl>
                                          <p:spTgt spid="9"/>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childTnLst>
                          </p:cTn>
                        </p:par>
                        <p:par>
                          <p:cTn id="22" fill="hold">
                            <p:stCondLst>
                              <p:cond delay="2000"/>
                            </p:stCondLst>
                            <p:childTnLst>
                              <p:par>
                                <p:cTn id="23" presetID="22" presetClass="entr" presetSubtype="8" fill="hold" nodeType="after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wipe(left)">
                                      <p:cBhvr>
                                        <p:cTn id="25" dur="500"/>
                                        <p:tgtEl>
                                          <p:spTgt spid="12"/>
                                        </p:tgtEl>
                                      </p:cBhvr>
                                    </p:animEffect>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p:cTn id="29" dur="500" fill="hold"/>
                                        <p:tgtEl>
                                          <p:spTgt spid="13"/>
                                        </p:tgtEl>
                                        <p:attrNameLst>
                                          <p:attrName>ppt_w</p:attrName>
                                        </p:attrNameLst>
                                      </p:cBhvr>
                                      <p:tavLst>
                                        <p:tav tm="0">
                                          <p:val>
                                            <p:fltVal val="0"/>
                                          </p:val>
                                        </p:tav>
                                        <p:tav tm="100000">
                                          <p:val>
                                            <p:strVal val="#ppt_w"/>
                                          </p:val>
                                        </p:tav>
                                      </p:tavLst>
                                    </p:anim>
                                    <p:anim calcmode="lin" valueType="num">
                                      <p:cBhvr>
                                        <p:cTn id="30" dur="500" fill="hold"/>
                                        <p:tgtEl>
                                          <p:spTgt spid="13"/>
                                        </p:tgtEl>
                                        <p:attrNameLst>
                                          <p:attrName>ppt_h</p:attrName>
                                        </p:attrNameLst>
                                      </p:cBhvr>
                                      <p:tavLst>
                                        <p:tav tm="0">
                                          <p:val>
                                            <p:fltVal val="0"/>
                                          </p:val>
                                        </p:tav>
                                        <p:tav tm="100000">
                                          <p:val>
                                            <p:strVal val="#ppt_h"/>
                                          </p:val>
                                        </p:tav>
                                      </p:tavLst>
                                    </p:anim>
                                    <p:animEffect transition="in" filter="fade">
                                      <p:cBhvr>
                                        <p:cTn id="31" dur="500"/>
                                        <p:tgtEl>
                                          <p:spTgt spid="13"/>
                                        </p:tgtEl>
                                      </p:cBhvr>
                                    </p:animEffect>
                                  </p:childTnLst>
                                </p:cTn>
                              </p:par>
                            </p:childTnLst>
                          </p:cTn>
                        </p:par>
                        <p:par>
                          <p:cTn id="32" fill="hold">
                            <p:stCondLst>
                              <p:cond delay="3000"/>
                            </p:stCondLst>
                            <p:childTnLst>
                              <p:par>
                                <p:cTn id="33" presetID="10" presetClass="entr" presetSubtype="0" fill="hold" grpId="0" nodeType="after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par>
                          <p:cTn id="36" fill="hold">
                            <p:stCondLst>
                              <p:cond delay="3500"/>
                            </p:stCondLst>
                            <p:childTnLst>
                              <p:par>
                                <p:cTn id="37" presetID="22" presetClass="entr" presetSubtype="8" fill="hold"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4000"/>
                            </p:stCondLst>
                            <p:childTnLst>
                              <p:par>
                                <p:cTn id="41" presetID="53" presetClass="entr" presetSubtype="16" fill="hold" grpId="0" nodeType="afterEffect">
                                  <p:stCondLst>
                                    <p:cond delay="0"/>
                                  </p:stCondLst>
                                  <p:childTnLst>
                                    <p:set>
                                      <p:cBhvr>
                                        <p:cTn id="42" dur="1" fill="hold">
                                          <p:stCondLst>
                                            <p:cond delay="0"/>
                                          </p:stCondLst>
                                        </p:cTn>
                                        <p:tgtEl>
                                          <p:spTgt spid="16"/>
                                        </p:tgtEl>
                                        <p:attrNameLst>
                                          <p:attrName>style.visibility</p:attrName>
                                        </p:attrNameLst>
                                      </p:cBhvr>
                                      <p:to>
                                        <p:strVal val="visible"/>
                                      </p:to>
                                    </p:set>
                                    <p:anim calcmode="lin" valueType="num">
                                      <p:cBhvr>
                                        <p:cTn id="43" dur="500" fill="hold"/>
                                        <p:tgtEl>
                                          <p:spTgt spid="16"/>
                                        </p:tgtEl>
                                        <p:attrNameLst>
                                          <p:attrName>ppt_w</p:attrName>
                                        </p:attrNameLst>
                                      </p:cBhvr>
                                      <p:tavLst>
                                        <p:tav tm="0">
                                          <p:val>
                                            <p:fltVal val="0"/>
                                          </p:val>
                                        </p:tav>
                                        <p:tav tm="100000">
                                          <p:val>
                                            <p:strVal val="#ppt_w"/>
                                          </p:val>
                                        </p:tav>
                                      </p:tavLst>
                                    </p:anim>
                                    <p:anim calcmode="lin" valueType="num">
                                      <p:cBhvr>
                                        <p:cTn id="44" dur="500" fill="hold"/>
                                        <p:tgtEl>
                                          <p:spTgt spid="16"/>
                                        </p:tgtEl>
                                        <p:attrNameLst>
                                          <p:attrName>ppt_h</p:attrName>
                                        </p:attrNameLst>
                                      </p:cBhvr>
                                      <p:tavLst>
                                        <p:tav tm="0">
                                          <p:val>
                                            <p:fltVal val="0"/>
                                          </p:val>
                                        </p:tav>
                                        <p:tav tm="100000">
                                          <p:val>
                                            <p:strVal val="#ppt_h"/>
                                          </p:val>
                                        </p:tav>
                                      </p:tavLst>
                                    </p:anim>
                                    <p:animEffect transition="in" filter="fade">
                                      <p:cBhvr>
                                        <p:cTn id="45" dur="500"/>
                                        <p:tgtEl>
                                          <p:spTgt spid="16"/>
                                        </p:tgtEl>
                                      </p:cBhvr>
                                    </p:animEffect>
                                  </p:childTnLst>
                                </p:cTn>
                              </p:par>
                            </p:childTnLst>
                          </p:cTn>
                        </p:par>
                        <p:par>
                          <p:cTn id="46" fill="hold">
                            <p:stCondLst>
                              <p:cond delay="4500"/>
                            </p:stCondLst>
                            <p:childTnLst>
                              <p:par>
                                <p:cTn id="47" presetID="10" presetClass="entr" presetSubtype="0" fill="hold" grpId="0" nodeType="after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fade">
                                      <p:cBhvr>
                                        <p:cTn id="49" dur="500"/>
                                        <p:tgtEl>
                                          <p:spTgt spid="17"/>
                                        </p:tgtEl>
                                      </p:cBhvr>
                                    </p:animEffect>
                                  </p:childTnLst>
                                </p:cTn>
                              </p:par>
                            </p:childTnLst>
                          </p:cTn>
                        </p:par>
                        <p:par>
                          <p:cTn id="50" fill="hold">
                            <p:stCondLst>
                              <p:cond delay="5000"/>
                            </p:stCondLst>
                            <p:childTnLst>
                              <p:par>
                                <p:cTn id="51" presetID="22" presetClass="entr" presetSubtype="8" fill="hold" nodeType="after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left)">
                                      <p:cBhvr>
                                        <p:cTn id="53" dur="500"/>
                                        <p:tgtEl>
                                          <p:spTgt spid="18"/>
                                        </p:tgtEl>
                                      </p:cBhvr>
                                    </p:animEffect>
                                  </p:childTnLst>
                                </p:cTn>
                              </p:par>
                            </p:childTnLst>
                          </p:cTn>
                        </p:par>
                        <p:par>
                          <p:cTn id="54" fill="hold">
                            <p:stCondLst>
                              <p:cond delay="5500"/>
                            </p:stCondLst>
                            <p:childTnLst>
                              <p:par>
                                <p:cTn id="55" presetID="53" presetClass="entr" presetSubtype="16" fill="hold" grpId="0" nodeType="after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p:cTn id="57" dur="500" fill="hold"/>
                                        <p:tgtEl>
                                          <p:spTgt spid="19"/>
                                        </p:tgtEl>
                                        <p:attrNameLst>
                                          <p:attrName>ppt_w</p:attrName>
                                        </p:attrNameLst>
                                      </p:cBhvr>
                                      <p:tavLst>
                                        <p:tav tm="0">
                                          <p:val>
                                            <p:fltVal val="0"/>
                                          </p:val>
                                        </p:tav>
                                        <p:tav tm="100000">
                                          <p:val>
                                            <p:strVal val="#ppt_w"/>
                                          </p:val>
                                        </p:tav>
                                      </p:tavLst>
                                    </p:anim>
                                    <p:anim calcmode="lin" valueType="num">
                                      <p:cBhvr>
                                        <p:cTn id="58" dur="500" fill="hold"/>
                                        <p:tgtEl>
                                          <p:spTgt spid="19"/>
                                        </p:tgtEl>
                                        <p:attrNameLst>
                                          <p:attrName>ppt_h</p:attrName>
                                        </p:attrNameLst>
                                      </p:cBhvr>
                                      <p:tavLst>
                                        <p:tav tm="0">
                                          <p:val>
                                            <p:fltVal val="0"/>
                                          </p:val>
                                        </p:tav>
                                        <p:tav tm="100000">
                                          <p:val>
                                            <p:strVal val="#ppt_h"/>
                                          </p:val>
                                        </p:tav>
                                      </p:tavLst>
                                    </p:anim>
                                    <p:animEffect transition="in" filter="fade">
                                      <p:cBhvr>
                                        <p:cTn id="59" dur="500"/>
                                        <p:tgtEl>
                                          <p:spTgt spid="19"/>
                                        </p:tgtEl>
                                      </p:cBhvr>
                                    </p:animEffect>
                                  </p:childTnLst>
                                </p:cTn>
                              </p:par>
                              <p:par>
                                <p:cTn id="60" presetID="42" presetClass="entr" presetSubtype="0" fill="hold" nodeType="with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fade">
                                      <p:cBhvr>
                                        <p:cTn id="62" dur="1000"/>
                                        <p:tgtEl>
                                          <p:spTgt spid="3"/>
                                        </p:tgtEl>
                                      </p:cBhvr>
                                    </p:animEffect>
                                    <p:anim calcmode="lin" valueType="num">
                                      <p:cBhvr>
                                        <p:cTn id="63" dur="1000" fill="hold"/>
                                        <p:tgtEl>
                                          <p:spTgt spid="3"/>
                                        </p:tgtEl>
                                        <p:attrNameLst>
                                          <p:attrName>ppt_x</p:attrName>
                                        </p:attrNameLst>
                                      </p:cBhvr>
                                      <p:tavLst>
                                        <p:tav tm="0">
                                          <p:val>
                                            <p:strVal val="#ppt_x"/>
                                          </p:val>
                                        </p:tav>
                                        <p:tav tm="100000">
                                          <p:val>
                                            <p:strVal val="#ppt_x"/>
                                          </p:val>
                                        </p:tav>
                                      </p:tavLst>
                                    </p:anim>
                                    <p:anim calcmode="lin" valueType="num">
                                      <p:cBhvr>
                                        <p:cTn id="64"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p:bldP spid="10" grpId="0" animBg="1"/>
      <p:bldP spid="13" grpId="0"/>
      <p:bldP spid="14" grpId="0" animBg="1"/>
      <p:bldP spid="16" grpId="0"/>
      <p:bldP spid="17" grpId="0" animBg="1"/>
      <p:bldP spid="19"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7160488" y="1643528"/>
            <a:ext cx="3159981" cy="2107297"/>
            <a:chOff x="5370366" y="1028992"/>
            <a:chExt cx="2369986" cy="1580473"/>
          </a:xfrm>
          <a:solidFill>
            <a:schemeClr val="accent3"/>
          </a:solidFill>
        </p:grpSpPr>
        <p:sp>
          <p:nvSpPr>
            <p:cNvPr id="9" name="AutoShape 5"/>
            <p:cNvSpPr>
              <a:spLocks noChangeArrowheads="1"/>
            </p:cNvSpPr>
            <p:nvPr/>
          </p:nvSpPr>
          <p:spPr bwMode="auto">
            <a:xfrm rot="16200000">
              <a:off x="5765122" y="634236"/>
              <a:ext cx="1580473" cy="2369986"/>
            </a:xfrm>
            <a:prstGeom prst="upArrowCallout">
              <a:avLst>
                <a:gd name="adj1" fmla="val 33824"/>
                <a:gd name="adj2" fmla="val 25000"/>
                <a:gd name="adj3" fmla="val 20591"/>
                <a:gd name="adj4" fmla="val 86269"/>
              </a:avLst>
            </a:prstGeom>
            <a:grpFill/>
            <a:ln>
              <a:noFill/>
            </a:ln>
            <a:effectLst/>
            <a:extLst/>
          </p:spPr>
          <p:txBody>
            <a:bodyPr wrap="none" anchor="ctr"/>
            <a:lstStyle/>
            <a:p>
              <a:pPr defTabSz="1219012">
                <a:defRPr/>
              </a:pPr>
              <a:endParaRPr lang="zh-CN" altLang="en-US" sz="2400" kern="0" dirty="0">
                <a:solidFill>
                  <a:sysClr val="windowText" lastClr="000000"/>
                </a:solidFill>
                <a:cs typeface="+mn-ea"/>
                <a:sym typeface="+mn-lt"/>
              </a:endParaRPr>
            </a:p>
          </p:txBody>
        </p:sp>
        <p:sp>
          <p:nvSpPr>
            <p:cNvPr id="10" name="Rectangle 21"/>
            <p:cNvSpPr>
              <a:spLocks noChangeArrowheads="1"/>
            </p:cNvSpPr>
            <p:nvPr/>
          </p:nvSpPr>
          <p:spPr bwMode="auto">
            <a:xfrm>
              <a:off x="5982704" y="1238647"/>
              <a:ext cx="1579035" cy="1161165"/>
            </a:xfrm>
            <a:prstGeom prst="rect">
              <a:avLst/>
            </a:prstGeom>
            <a:grp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1219012">
                <a:lnSpc>
                  <a:spcPct val="150000"/>
                </a:lnSpc>
                <a:defRPr/>
              </a:pPr>
              <a:r>
                <a:rPr lang="zh-CN" altLang="en-US" sz="1600" kern="0" dirty="0">
                  <a:solidFill>
                    <a:srgbClr val="FFFFFF"/>
                  </a:solidFill>
                  <a:cs typeface="+mn-ea"/>
                  <a:sym typeface="+mn-lt"/>
                </a:rPr>
                <a:t>此处输入文本</a:t>
              </a:r>
            </a:p>
            <a:p>
              <a:pPr algn="ctr" defTabSz="1219012">
                <a:lnSpc>
                  <a:spcPct val="150000"/>
                </a:lnSpc>
                <a:defRPr/>
              </a:pPr>
              <a:r>
                <a:rPr lang="zh-CN" altLang="en-US" sz="1600" kern="0" dirty="0">
                  <a:solidFill>
                    <a:srgbClr val="FFFFFF"/>
                  </a:solidFill>
                  <a:cs typeface="+mn-ea"/>
                  <a:sym typeface="+mn-lt"/>
                </a:rPr>
                <a:t>此处输入文本</a:t>
              </a:r>
            </a:p>
            <a:p>
              <a:pPr algn="ctr" defTabSz="1219012">
                <a:lnSpc>
                  <a:spcPct val="150000"/>
                </a:lnSpc>
                <a:defRPr/>
              </a:pPr>
              <a:r>
                <a:rPr lang="zh-CN" altLang="en-US" sz="1600" kern="0" dirty="0">
                  <a:solidFill>
                    <a:srgbClr val="FFFFFF"/>
                  </a:solidFill>
                  <a:cs typeface="+mn-ea"/>
                  <a:sym typeface="+mn-lt"/>
                </a:rPr>
                <a:t>此处输入文本</a:t>
              </a:r>
            </a:p>
          </p:txBody>
        </p:sp>
      </p:grpSp>
      <p:grpSp>
        <p:nvGrpSpPr>
          <p:cNvPr id="11" name="组合 10"/>
          <p:cNvGrpSpPr/>
          <p:nvPr/>
        </p:nvGrpSpPr>
        <p:grpSpPr>
          <a:xfrm>
            <a:off x="1806131" y="1643528"/>
            <a:ext cx="3142565" cy="2107297"/>
            <a:chOff x="1354598" y="1028992"/>
            <a:chExt cx="2356924" cy="1580473"/>
          </a:xfrm>
        </p:grpSpPr>
        <p:sp>
          <p:nvSpPr>
            <p:cNvPr id="12" name="AutoShape 3"/>
            <p:cNvSpPr>
              <a:spLocks noChangeArrowheads="1"/>
            </p:cNvSpPr>
            <p:nvPr/>
          </p:nvSpPr>
          <p:spPr bwMode="auto">
            <a:xfrm rot="5400000">
              <a:off x="1742823" y="640767"/>
              <a:ext cx="1580473" cy="2356924"/>
            </a:xfrm>
            <a:prstGeom prst="upArrowCallout">
              <a:avLst>
                <a:gd name="adj1" fmla="val 33824"/>
                <a:gd name="adj2" fmla="val 25000"/>
                <a:gd name="adj3" fmla="val 20477"/>
                <a:gd name="adj4" fmla="val 86269"/>
              </a:avLst>
            </a:prstGeom>
            <a:solidFill>
              <a:schemeClr val="accent1"/>
            </a:solidFill>
            <a:ln>
              <a:noFill/>
            </a:ln>
            <a:effectLst/>
            <a:extLst/>
          </p:spPr>
          <p:txBody>
            <a:bodyPr wrap="none" anchor="ctr"/>
            <a:lstStyle/>
            <a:p>
              <a:pPr defTabSz="1219012">
                <a:defRPr/>
              </a:pPr>
              <a:endParaRPr lang="zh-CN" altLang="en-US" sz="2400" kern="0" dirty="0">
                <a:solidFill>
                  <a:sysClr val="windowText" lastClr="000000"/>
                </a:solidFill>
                <a:cs typeface="+mn-ea"/>
                <a:sym typeface="+mn-lt"/>
              </a:endParaRPr>
            </a:p>
          </p:txBody>
        </p:sp>
        <p:sp>
          <p:nvSpPr>
            <p:cNvPr id="13" name="Rectangle 20"/>
            <p:cNvSpPr>
              <a:spLocks noChangeArrowheads="1"/>
            </p:cNvSpPr>
            <p:nvPr/>
          </p:nvSpPr>
          <p:spPr bwMode="auto">
            <a:xfrm>
              <a:off x="1590216" y="1274651"/>
              <a:ext cx="1603770" cy="10891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defTabSz="1219012">
                <a:lnSpc>
                  <a:spcPct val="150000"/>
                </a:lnSpc>
                <a:defRPr/>
              </a:pPr>
              <a:r>
                <a:rPr lang="zh-CN" altLang="en-US" sz="1600" kern="0" dirty="0">
                  <a:solidFill>
                    <a:srgbClr val="FFFFFF"/>
                  </a:solidFill>
                  <a:cs typeface="+mn-ea"/>
                  <a:sym typeface="+mn-lt"/>
                </a:rPr>
                <a:t>此处输入文本</a:t>
              </a:r>
            </a:p>
            <a:p>
              <a:pPr algn="ctr" defTabSz="1219012">
                <a:lnSpc>
                  <a:spcPct val="150000"/>
                </a:lnSpc>
                <a:defRPr/>
              </a:pPr>
              <a:r>
                <a:rPr lang="zh-CN" altLang="en-US" sz="1600" kern="0" dirty="0">
                  <a:solidFill>
                    <a:srgbClr val="FFFFFF"/>
                  </a:solidFill>
                  <a:cs typeface="+mn-ea"/>
                  <a:sym typeface="+mn-lt"/>
                </a:rPr>
                <a:t>此处输入文本</a:t>
              </a:r>
            </a:p>
            <a:p>
              <a:pPr algn="ctr" defTabSz="1219012">
                <a:lnSpc>
                  <a:spcPct val="150000"/>
                </a:lnSpc>
                <a:defRPr/>
              </a:pPr>
              <a:r>
                <a:rPr lang="zh-CN" altLang="en-US" sz="1600" kern="0" dirty="0">
                  <a:solidFill>
                    <a:srgbClr val="FFFFFF"/>
                  </a:solidFill>
                  <a:cs typeface="+mn-ea"/>
                  <a:sym typeface="+mn-lt"/>
                </a:rPr>
                <a:t>此处输入文本</a:t>
              </a:r>
            </a:p>
          </p:txBody>
        </p:sp>
      </p:grpSp>
      <p:grpSp>
        <p:nvGrpSpPr>
          <p:cNvPr id="17" name="组合 16"/>
          <p:cNvGrpSpPr/>
          <p:nvPr/>
        </p:nvGrpSpPr>
        <p:grpSpPr>
          <a:xfrm>
            <a:off x="4966113" y="1643527"/>
            <a:ext cx="2149871" cy="2457548"/>
            <a:chOff x="3724583" y="1028992"/>
            <a:chExt cx="1612403" cy="1843161"/>
          </a:xfrm>
          <a:solidFill>
            <a:schemeClr val="accent2"/>
          </a:solidFill>
        </p:grpSpPr>
        <p:sp>
          <p:nvSpPr>
            <p:cNvPr id="18" name="AutoShape 4"/>
            <p:cNvSpPr>
              <a:spLocks noChangeArrowheads="1"/>
            </p:cNvSpPr>
            <p:nvPr/>
          </p:nvSpPr>
          <p:spPr bwMode="auto">
            <a:xfrm rot="10800000">
              <a:off x="3724583" y="1028992"/>
              <a:ext cx="1612403" cy="1843161"/>
            </a:xfrm>
            <a:prstGeom prst="upArrowCallout">
              <a:avLst>
                <a:gd name="adj1" fmla="val 33824"/>
                <a:gd name="adj2" fmla="val 25000"/>
                <a:gd name="adj3" fmla="val 15697"/>
                <a:gd name="adj4" fmla="val 86269"/>
              </a:avLst>
            </a:prstGeom>
            <a:grpFill/>
            <a:ln>
              <a:noFill/>
            </a:ln>
            <a:effectLst/>
            <a:extLst/>
          </p:spPr>
          <p:txBody>
            <a:bodyPr wrap="none" anchor="ctr"/>
            <a:lstStyle/>
            <a:p>
              <a:pPr defTabSz="1219012">
                <a:defRPr/>
              </a:pPr>
              <a:endParaRPr lang="zh-CN" altLang="en-US" sz="2400" kern="0" dirty="0">
                <a:solidFill>
                  <a:sysClr val="windowText" lastClr="000000"/>
                </a:solidFill>
                <a:cs typeface="+mn-ea"/>
                <a:sym typeface="+mn-lt"/>
              </a:endParaRPr>
            </a:p>
          </p:txBody>
        </p:sp>
        <p:sp>
          <p:nvSpPr>
            <p:cNvPr id="19" name="矩形 261"/>
            <p:cNvSpPr>
              <a:spLocks noChangeArrowheads="1"/>
            </p:cNvSpPr>
            <p:nvPr/>
          </p:nvSpPr>
          <p:spPr bwMode="auto">
            <a:xfrm>
              <a:off x="3822898" y="1649952"/>
              <a:ext cx="1372010" cy="31542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1219012"/>
              <a:r>
                <a:rPr lang="zh-CN" altLang="en-US" sz="2133" dirty="0">
                  <a:solidFill>
                    <a:prstClr val="white"/>
                  </a:solidFill>
                  <a:cs typeface="+mn-ea"/>
                  <a:sym typeface="+mn-lt"/>
                </a:rPr>
                <a:t>添加标题文本</a:t>
              </a:r>
            </a:p>
          </p:txBody>
        </p:sp>
      </p:grpSp>
      <p:grpSp>
        <p:nvGrpSpPr>
          <p:cNvPr id="22" name="组合 21"/>
          <p:cNvGrpSpPr>
            <a:grpSpLocks/>
          </p:cNvGrpSpPr>
          <p:nvPr/>
        </p:nvGrpSpPr>
        <p:grpSpPr bwMode="auto">
          <a:xfrm>
            <a:off x="1713294" y="4207991"/>
            <a:ext cx="9087229" cy="1392835"/>
            <a:chOff x="5004842" y="1600880"/>
            <a:chExt cx="6377930" cy="1044365"/>
          </a:xfrm>
        </p:grpSpPr>
        <p:sp>
          <p:nvSpPr>
            <p:cNvPr id="23" name="TextBox 45"/>
            <p:cNvSpPr txBox="1">
              <a:spLocks noChangeArrowheads="1"/>
            </p:cNvSpPr>
            <p:nvPr/>
          </p:nvSpPr>
          <p:spPr bwMode="auto">
            <a:xfrm>
              <a:off x="5017479" y="1931904"/>
              <a:ext cx="6365293" cy="713341"/>
            </a:xfrm>
            <a:prstGeom prst="rect">
              <a:avLst/>
            </a:prstGeom>
            <a:noFill/>
            <a:ln w="9525">
              <a:noFill/>
              <a:miter lim="800000"/>
              <a:headEnd/>
              <a:tailEnd/>
            </a:ln>
          </p:spPr>
          <p:txBody>
            <a:bodyPr lIns="129040" tIns="64520" rIns="129040" bIns="64520">
              <a:spAutoFit/>
            </a:bodyPr>
            <a:lstStyle/>
            <a:p>
              <a:pPr defTabSz="1219798"/>
              <a:r>
                <a:rPr lang="zh-CN" altLang="en-US" sz="1067" dirty="0">
                  <a:solidFill>
                    <a:prstClr val="white">
                      <a:lumMod val="50000"/>
                    </a:prstClr>
                  </a:solidFill>
                  <a:cs typeface="+mn-ea"/>
                  <a:sym typeface="+mn-lt"/>
                </a:rPr>
                <a:t>请在此处插入你需要的文字内容请在此处插入你需要的文字内容请在此处插入你需要的文字内容</a:t>
              </a:r>
            </a:p>
            <a:p>
              <a:pPr defTabSz="1219798"/>
              <a:r>
                <a:rPr lang="zh-CN" altLang="en-US" sz="1067" dirty="0">
                  <a:solidFill>
                    <a:prstClr val="white">
                      <a:lumMod val="50000"/>
                    </a:prstClr>
                  </a:solidFill>
                  <a:cs typeface="+mn-ea"/>
                  <a:sym typeface="+mn-lt"/>
                </a:rPr>
                <a:t>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a:t>
              </a:r>
            </a:p>
            <a:p>
              <a:pPr defTabSz="1219798"/>
              <a:r>
                <a:rPr lang="zh-CN" altLang="en-US" sz="1067" dirty="0">
                  <a:solidFill>
                    <a:prstClr val="white">
                      <a:lumMod val="50000"/>
                    </a:prstClr>
                  </a:solidFill>
                  <a:cs typeface="+mn-ea"/>
                  <a:sym typeface="+mn-lt"/>
                </a:rPr>
                <a:t>请在此处插入你需要的文字内容请在此处插入你需要的文字内容请在此处插入你需要的文字内容请在此处插入你需要的文字内容</a:t>
              </a:r>
              <a:endParaRPr lang="en-US" altLang="zh-CN" sz="1067" dirty="0">
                <a:solidFill>
                  <a:prstClr val="white">
                    <a:lumMod val="50000"/>
                  </a:prstClr>
                </a:solidFill>
                <a:cs typeface="+mn-ea"/>
                <a:sym typeface="+mn-lt"/>
              </a:endParaRPr>
            </a:p>
            <a:p>
              <a:pPr defTabSz="1219798"/>
              <a:endParaRPr lang="en-US" altLang="zh-CN" sz="1067" dirty="0">
                <a:solidFill>
                  <a:prstClr val="white">
                    <a:lumMod val="50000"/>
                  </a:prstClr>
                </a:solidFill>
                <a:cs typeface="+mn-ea"/>
                <a:sym typeface="+mn-lt"/>
              </a:endParaRPr>
            </a:p>
          </p:txBody>
        </p:sp>
        <p:sp>
          <p:nvSpPr>
            <p:cNvPr id="24" name="TextBox 53"/>
            <p:cNvSpPr txBox="1">
              <a:spLocks noChangeArrowheads="1"/>
            </p:cNvSpPr>
            <p:nvPr/>
          </p:nvSpPr>
          <p:spPr bwMode="auto">
            <a:xfrm>
              <a:off x="5004842" y="1600880"/>
              <a:ext cx="2679059" cy="328476"/>
            </a:xfrm>
            <a:prstGeom prst="rect">
              <a:avLst/>
            </a:prstGeom>
            <a:noFill/>
            <a:ln w="9525">
              <a:noFill/>
              <a:miter lim="800000"/>
              <a:headEnd/>
              <a:tailEnd/>
            </a:ln>
          </p:spPr>
          <p:txBody>
            <a:bodyPr lIns="129040" tIns="64520" rIns="129040" bIns="64520">
              <a:spAutoFit/>
            </a:bodyPr>
            <a:lstStyle/>
            <a:p>
              <a:pPr defTabSz="1219798"/>
              <a:r>
                <a:rPr lang="zh-CN" altLang="en-US" sz="2000" dirty="0">
                  <a:solidFill>
                    <a:prstClr val="white">
                      <a:lumMod val="50000"/>
                    </a:prstClr>
                  </a:solidFill>
                  <a:cs typeface="+mn-ea"/>
                  <a:sym typeface="+mn-lt"/>
                </a:rPr>
                <a:t>请在此处添加标题</a:t>
              </a:r>
            </a:p>
          </p:txBody>
        </p:sp>
      </p:grpSp>
    </p:spTree>
    <p:custDataLst>
      <p:tags r:id="rId1"/>
    </p:custDataLst>
    <p:extLst>
      <p:ext uri="{BB962C8B-B14F-4D97-AF65-F5344CB8AC3E}">
        <p14:creationId xmlns:p14="http://schemas.microsoft.com/office/powerpoint/2010/main" val="142967940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2" presetClass="entr" presetSubtype="8" fill="hold"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p:tgtEl>
                                          <p:spTgt spid="11"/>
                                        </p:tgtEl>
                                        <p:attrNameLst>
                                          <p:attrName>ppt_x</p:attrName>
                                        </p:attrNameLst>
                                      </p:cBhvr>
                                      <p:tavLst>
                                        <p:tav tm="0">
                                          <p:val>
                                            <p:strVal val="#ppt_x-#ppt_w*1.125000"/>
                                          </p:val>
                                        </p:tav>
                                        <p:tav tm="100000">
                                          <p:val>
                                            <p:strVal val="#ppt_x"/>
                                          </p:val>
                                        </p:tav>
                                      </p:tavLst>
                                    </p:anim>
                                    <p:animEffect transition="in" filter="wipe(right)">
                                      <p:cBhvr>
                                        <p:cTn id="14" dur="500"/>
                                        <p:tgtEl>
                                          <p:spTgt spid="11"/>
                                        </p:tgtEl>
                                      </p:cBhvr>
                                    </p:animEffect>
                                  </p:childTnLst>
                                </p:cTn>
                              </p:par>
                              <p:par>
                                <p:cTn id="15" presetID="12" presetClass="entr" presetSubtype="2" fill="hold"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p:tgtEl>
                                          <p:spTgt spid="8"/>
                                        </p:tgtEl>
                                        <p:attrNameLst>
                                          <p:attrName>ppt_x</p:attrName>
                                        </p:attrNameLst>
                                      </p:cBhvr>
                                      <p:tavLst>
                                        <p:tav tm="0">
                                          <p:val>
                                            <p:strVal val="#ppt_x+#ppt_w*1.125000"/>
                                          </p:val>
                                        </p:tav>
                                        <p:tav tm="100000">
                                          <p:val>
                                            <p:strVal val="#ppt_x"/>
                                          </p:val>
                                        </p:tav>
                                      </p:tavLst>
                                    </p:anim>
                                    <p:animEffect transition="in" filter="wipe(left)">
                                      <p:cBhvr>
                                        <p:cTn id="18" dur="500"/>
                                        <p:tgtEl>
                                          <p:spTgt spid="8"/>
                                        </p:tgtEl>
                                      </p:cBhvr>
                                    </p:animEffect>
                                  </p:childTnLst>
                                </p:cTn>
                              </p:par>
                            </p:childTnLst>
                          </p:cTn>
                        </p:par>
                        <p:par>
                          <p:cTn id="19" fill="hold">
                            <p:stCondLst>
                              <p:cond delay="1500"/>
                            </p:stCondLst>
                            <p:childTnLst>
                              <p:par>
                                <p:cTn id="20" presetID="12" presetClass="entr" presetSubtype="8" fill="hold"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additive="base">
                                        <p:cTn id="22" dur="1000"/>
                                        <p:tgtEl>
                                          <p:spTgt spid="22"/>
                                        </p:tgtEl>
                                        <p:attrNameLst>
                                          <p:attrName>ppt_x</p:attrName>
                                        </p:attrNameLst>
                                      </p:cBhvr>
                                      <p:tavLst>
                                        <p:tav tm="0">
                                          <p:val>
                                            <p:strVal val="#ppt_x-#ppt_w*1.125000"/>
                                          </p:val>
                                        </p:tav>
                                        <p:tav tm="100000">
                                          <p:val>
                                            <p:strVal val="#ppt_x"/>
                                          </p:val>
                                        </p:tav>
                                      </p:tavLst>
                                    </p:anim>
                                    <p:animEffect transition="in" filter="wipe(right)">
                                      <p:cBhvr>
                                        <p:cTn id="23" dur="1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1"/>
            <a:ext cx="12192000" cy="6858001"/>
            <a:chOff x="0" y="-1"/>
            <a:chExt cx="12192000" cy="6858001"/>
          </a:xfrm>
        </p:grpSpPr>
        <p:pic>
          <p:nvPicPr>
            <p:cNvPr id="4" name="图片 3"/>
            <p:cNvPicPr>
              <a:picLocks noChangeAspect="1"/>
            </p:cNvPicPr>
            <p:nvPr/>
          </p:nvPicPr>
          <p:blipFill>
            <a:blip r:embed="rId11">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0" y="-1"/>
              <a:ext cx="12192000" cy="6858001"/>
            </a:xfrm>
            <a:prstGeom prst="rect">
              <a:avLst/>
            </a:prstGeom>
          </p:spPr>
        </p:pic>
        <p:pic>
          <p:nvPicPr>
            <p:cNvPr id="5" name="图片 4"/>
            <p:cNvPicPr>
              <a:picLocks noChangeAspect="1"/>
            </p:cNvPicPr>
            <p:nvPr/>
          </p:nvPicPr>
          <p:blipFill rotWithShape="1">
            <a:blip r:embed="rId12" cstate="screen">
              <a:extLst>
                <a:ext uri="{28A0092B-C50C-407E-A947-70E740481C1C}">
                  <a14:useLocalDpi xmlns:a14="http://schemas.microsoft.com/office/drawing/2010/main"/>
                </a:ext>
              </a:extLst>
            </a:blip>
            <a:srcRect/>
            <a:stretch/>
          </p:blipFill>
          <p:spPr>
            <a:xfrm>
              <a:off x="7124700" y="3428999"/>
              <a:ext cx="4914900" cy="3403185"/>
            </a:xfrm>
            <a:prstGeom prst="rect">
              <a:avLst/>
            </a:prstGeom>
          </p:spPr>
        </p:pic>
        <p:pic>
          <p:nvPicPr>
            <p:cNvPr id="6" name="图片 5"/>
            <p:cNvPicPr>
              <a:picLocks noChangeAspect="1"/>
            </p:cNvPicPr>
            <p:nvPr/>
          </p:nvPicPr>
          <p:blipFill>
            <a:blip r:embed="rId13" cstate="screen">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8379506" y="1110756"/>
              <a:ext cx="2592463" cy="3556494"/>
            </a:xfrm>
            <a:prstGeom prst="rect">
              <a:avLst/>
            </a:prstGeom>
          </p:spPr>
        </p:pic>
      </p:grpSp>
      <p:sp>
        <p:nvSpPr>
          <p:cNvPr id="32" name="MH_Other_1"/>
          <p:cNvSpPr>
            <a:spLocks noChangeAspect="1"/>
          </p:cNvSpPr>
          <p:nvPr>
            <p:custDataLst>
              <p:tags r:id="rId1"/>
            </p:custDataLst>
          </p:nvPr>
        </p:nvSpPr>
        <p:spPr>
          <a:xfrm>
            <a:off x="2582902" y="1389076"/>
            <a:ext cx="681173" cy="682592"/>
          </a:xfrm>
          <a:prstGeom prst="ellipse">
            <a:avLst/>
          </a:prstGeom>
          <a:solidFill>
            <a:srgbClr val="FFFFFF"/>
          </a:solidFill>
          <a:ln w="57150" cap="flat" cmpd="sng" algn="ctr">
            <a:solidFill>
              <a:srgbClr val="BF1B1B"/>
            </a:solidFill>
            <a:prstDash val="solid"/>
          </a:ln>
          <a:effectLst/>
        </p:spPr>
        <p:txBody>
          <a:bodyPr lIns="0" tIns="0" rIns="0" bIns="0" anchor="ctr"/>
          <a:lstStyle/>
          <a:p>
            <a:pPr marL="0" marR="0" lvl="0" indent="0" algn="ctr" defTabSz="1219012" eaLnBrk="1" fontAlgn="auto" latinLnBrk="0" hangingPunct="1">
              <a:lnSpc>
                <a:spcPct val="100000"/>
              </a:lnSpc>
              <a:spcBef>
                <a:spcPts val="0"/>
              </a:spcBef>
              <a:spcAft>
                <a:spcPts val="0"/>
              </a:spcAft>
              <a:buClrTx/>
              <a:buSzTx/>
              <a:buFontTx/>
              <a:buNone/>
              <a:tabLst/>
              <a:defRPr/>
            </a:pPr>
            <a:r>
              <a:rPr kumimoji="0" lang="en-US" altLang="zh-CN" sz="3999" b="0" i="0" u="none" strike="noStrike" kern="0" cap="none" spc="0" normalizeH="0" baseline="0" noProof="0" dirty="0">
                <a:ln>
                  <a:noFill/>
                </a:ln>
                <a:solidFill>
                  <a:srgbClr val="BF1B1B"/>
                </a:solidFill>
                <a:effectLst/>
                <a:uLnTx/>
                <a:uFillTx/>
                <a:cs typeface="+mn-ea"/>
                <a:sym typeface="+mn-lt"/>
              </a:rPr>
              <a:t>1</a:t>
            </a:r>
          </a:p>
        </p:txBody>
      </p:sp>
      <p:sp>
        <p:nvSpPr>
          <p:cNvPr id="33" name="MH_Other_2"/>
          <p:cNvSpPr>
            <a:spLocks noChangeAspect="1"/>
          </p:cNvSpPr>
          <p:nvPr>
            <p:custDataLst>
              <p:tags r:id="rId2"/>
            </p:custDataLst>
          </p:nvPr>
        </p:nvSpPr>
        <p:spPr>
          <a:xfrm>
            <a:off x="2582902" y="2343665"/>
            <a:ext cx="681173" cy="682592"/>
          </a:xfrm>
          <a:prstGeom prst="ellipse">
            <a:avLst/>
          </a:prstGeom>
          <a:solidFill>
            <a:srgbClr val="FFFFFF"/>
          </a:solidFill>
          <a:ln w="57150" cap="flat" cmpd="sng" algn="ctr">
            <a:solidFill>
              <a:srgbClr val="3F3F3F"/>
            </a:solidFill>
            <a:prstDash val="solid"/>
          </a:ln>
          <a:effectLst/>
        </p:spPr>
        <p:txBody>
          <a:bodyPr lIns="0" tIns="0" rIns="0" bIns="0" anchor="ctr"/>
          <a:lstStyle/>
          <a:p>
            <a:pPr marL="0" marR="0" lvl="0" indent="0" algn="ctr" defTabSz="1219012" eaLnBrk="1" fontAlgn="auto" latinLnBrk="0" hangingPunct="1">
              <a:lnSpc>
                <a:spcPct val="100000"/>
              </a:lnSpc>
              <a:spcBef>
                <a:spcPts val="0"/>
              </a:spcBef>
              <a:spcAft>
                <a:spcPts val="0"/>
              </a:spcAft>
              <a:buClrTx/>
              <a:buSzTx/>
              <a:buFontTx/>
              <a:buNone/>
              <a:tabLst/>
              <a:defRPr/>
            </a:pPr>
            <a:r>
              <a:rPr kumimoji="0" lang="en-US" altLang="zh-CN" sz="3999" b="0" i="0" u="none" strike="noStrike" kern="0" cap="none" spc="0" normalizeH="0" baseline="0" noProof="0" dirty="0">
                <a:ln>
                  <a:noFill/>
                </a:ln>
                <a:solidFill>
                  <a:srgbClr val="3F3F3F"/>
                </a:solidFill>
                <a:effectLst/>
                <a:uLnTx/>
                <a:uFillTx/>
                <a:cs typeface="+mn-ea"/>
                <a:sym typeface="+mn-lt"/>
              </a:rPr>
              <a:t>2</a:t>
            </a:r>
          </a:p>
        </p:txBody>
      </p:sp>
      <p:sp>
        <p:nvSpPr>
          <p:cNvPr id="34" name="MH_Other_3"/>
          <p:cNvSpPr>
            <a:spLocks noChangeAspect="1"/>
          </p:cNvSpPr>
          <p:nvPr>
            <p:custDataLst>
              <p:tags r:id="rId3"/>
            </p:custDataLst>
          </p:nvPr>
        </p:nvSpPr>
        <p:spPr>
          <a:xfrm>
            <a:off x="2582902" y="3298251"/>
            <a:ext cx="681173" cy="682592"/>
          </a:xfrm>
          <a:prstGeom prst="ellipse">
            <a:avLst/>
          </a:prstGeom>
          <a:solidFill>
            <a:srgbClr val="FFFFFF"/>
          </a:solidFill>
          <a:ln w="57150" cap="flat" cmpd="sng" algn="ctr">
            <a:solidFill>
              <a:srgbClr val="BF1B1B"/>
            </a:solidFill>
            <a:prstDash val="solid"/>
          </a:ln>
          <a:effectLst/>
        </p:spPr>
        <p:txBody>
          <a:bodyPr lIns="0" tIns="0" rIns="0" bIns="0" anchor="ctr"/>
          <a:lstStyle/>
          <a:p>
            <a:pPr marL="0" marR="0" lvl="0" indent="0" algn="ctr" defTabSz="1219012" eaLnBrk="1" fontAlgn="auto" latinLnBrk="0" hangingPunct="1">
              <a:lnSpc>
                <a:spcPct val="100000"/>
              </a:lnSpc>
              <a:spcBef>
                <a:spcPts val="0"/>
              </a:spcBef>
              <a:spcAft>
                <a:spcPts val="0"/>
              </a:spcAft>
              <a:buClrTx/>
              <a:buSzTx/>
              <a:buFontTx/>
              <a:buNone/>
              <a:tabLst/>
              <a:defRPr/>
            </a:pPr>
            <a:r>
              <a:rPr kumimoji="0" lang="en-US" altLang="zh-CN" sz="3999" b="0" i="0" u="none" strike="noStrike" kern="0" cap="none" spc="0" normalizeH="0" baseline="0" noProof="0" dirty="0">
                <a:ln>
                  <a:noFill/>
                </a:ln>
                <a:solidFill>
                  <a:srgbClr val="BF1B1B"/>
                </a:solidFill>
                <a:effectLst/>
                <a:uLnTx/>
                <a:uFillTx/>
                <a:cs typeface="+mn-ea"/>
                <a:sym typeface="+mn-lt"/>
              </a:rPr>
              <a:t>3</a:t>
            </a:r>
          </a:p>
        </p:txBody>
      </p:sp>
      <p:sp>
        <p:nvSpPr>
          <p:cNvPr id="35" name="MH_Other_4"/>
          <p:cNvSpPr>
            <a:spLocks noChangeAspect="1"/>
          </p:cNvSpPr>
          <p:nvPr>
            <p:custDataLst>
              <p:tags r:id="rId4"/>
            </p:custDataLst>
          </p:nvPr>
        </p:nvSpPr>
        <p:spPr>
          <a:xfrm>
            <a:off x="2582902" y="4252837"/>
            <a:ext cx="681173" cy="682592"/>
          </a:xfrm>
          <a:prstGeom prst="ellipse">
            <a:avLst/>
          </a:prstGeom>
          <a:solidFill>
            <a:srgbClr val="FFFFFF"/>
          </a:solidFill>
          <a:ln w="57150" cap="flat" cmpd="sng" algn="ctr">
            <a:solidFill>
              <a:srgbClr val="3F3F3F"/>
            </a:solidFill>
            <a:prstDash val="solid"/>
          </a:ln>
          <a:effectLst/>
        </p:spPr>
        <p:txBody>
          <a:bodyPr lIns="0" tIns="0" rIns="0" bIns="0" anchor="ctr"/>
          <a:lstStyle/>
          <a:p>
            <a:pPr marL="0" marR="0" lvl="0" indent="0" algn="ctr" defTabSz="1219012" eaLnBrk="1" fontAlgn="auto" latinLnBrk="0" hangingPunct="1">
              <a:lnSpc>
                <a:spcPct val="100000"/>
              </a:lnSpc>
              <a:spcBef>
                <a:spcPts val="0"/>
              </a:spcBef>
              <a:spcAft>
                <a:spcPts val="0"/>
              </a:spcAft>
              <a:buClrTx/>
              <a:buSzTx/>
              <a:buFontTx/>
              <a:buNone/>
              <a:tabLst/>
              <a:defRPr/>
            </a:pPr>
            <a:r>
              <a:rPr kumimoji="0" lang="en-US" altLang="zh-CN" sz="3999" b="0" i="0" u="none" strike="noStrike" kern="0" cap="none" spc="0" normalizeH="0" baseline="0" noProof="0" dirty="0">
                <a:ln>
                  <a:noFill/>
                </a:ln>
                <a:solidFill>
                  <a:srgbClr val="3F3F3F"/>
                </a:solidFill>
                <a:effectLst/>
                <a:uLnTx/>
                <a:uFillTx/>
                <a:cs typeface="+mn-ea"/>
                <a:sym typeface="+mn-lt"/>
              </a:rPr>
              <a:t>4</a:t>
            </a:r>
          </a:p>
        </p:txBody>
      </p:sp>
      <p:sp>
        <p:nvSpPr>
          <p:cNvPr id="36" name="MH_Text_1"/>
          <p:cNvSpPr/>
          <p:nvPr>
            <p:custDataLst>
              <p:tags r:id="rId5"/>
            </p:custDataLst>
          </p:nvPr>
        </p:nvSpPr>
        <p:spPr>
          <a:xfrm>
            <a:off x="3491596" y="1394674"/>
            <a:ext cx="3271154" cy="671402"/>
          </a:xfrm>
          <a:prstGeom prst="rect">
            <a:avLst/>
          </a:prstGeom>
        </p:spPr>
        <p:txBody>
          <a:bodyPr wrap="square" lIns="0" tIns="0" rIns="0" bIns="0" anchor="ctr">
            <a:spAutoFit/>
          </a:bodyPr>
          <a:lstStyle/>
          <a:p>
            <a:pPr defTabSz="1219012"/>
            <a:r>
              <a:rPr lang="zh-CN" altLang="en-US" sz="3035" b="1" dirty="0">
                <a:solidFill>
                  <a:srgbClr val="BF1B1B"/>
                </a:solidFill>
                <a:cs typeface="+mn-ea"/>
                <a:sym typeface="+mn-lt"/>
              </a:rPr>
              <a:t>单击此处条件标题</a:t>
            </a:r>
            <a:endParaRPr lang="en-US" altLang="zh-CN" sz="3035" b="1" dirty="0">
              <a:solidFill>
                <a:srgbClr val="BF1B1B"/>
              </a:solidFill>
              <a:cs typeface="+mn-ea"/>
              <a:sym typeface="+mn-lt"/>
            </a:endParaRPr>
          </a:p>
          <a:p>
            <a:pPr defTabSz="1219012"/>
            <a:r>
              <a:rPr lang="en-US" altLang="zh-CN" sz="1328" dirty="0">
                <a:solidFill>
                  <a:srgbClr val="BF1B1B"/>
                </a:solidFill>
                <a:cs typeface="+mn-ea"/>
                <a:sym typeface="+mn-lt"/>
              </a:rPr>
              <a:t>ANNUAL WORK SUMMARY</a:t>
            </a:r>
            <a:endParaRPr lang="zh-CN" altLang="en-US" sz="1328" dirty="0">
              <a:solidFill>
                <a:srgbClr val="BF1B1B"/>
              </a:solidFill>
              <a:cs typeface="+mn-ea"/>
              <a:sym typeface="+mn-lt"/>
            </a:endParaRPr>
          </a:p>
        </p:txBody>
      </p:sp>
      <p:sp>
        <p:nvSpPr>
          <p:cNvPr id="37" name="MH_Text_2"/>
          <p:cNvSpPr/>
          <p:nvPr>
            <p:custDataLst>
              <p:tags r:id="rId6"/>
            </p:custDataLst>
          </p:nvPr>
        </p:nvSpPr>
        <p:spPr>
          <a:xfrm>
            <a:off x="3491596" y="2349262"/>
            <a:ext cx="3271154" cy="671402"/>
          </a:xfrm>
          <a:prstGeom prst="rect">
            <a:avLst/>
          </a:prstGeom>
        </p:spPr>
        <p:txBody>
          <a:bodyPr wrap="square" lIns="0" tIns="0" rIns="0" bIns="0" anchor="ctr">
            <a:spAutoFit/>
          </a:bodyPr>
          <a:lstStyle/>
          <a:p>
            <a:pPr lvl="0" defTabSz="1219012"/>
            <a:r>
              <a:rPr lang="zh-CN" altLang="en-US" sz="3035" b="1" dirty="0">
                <a:solidFill>
                  <a:srgbClr val="3F3F3F"/>
                </a:solidFill>
                <a:cs typeface="+mn-ea"/>
                <a:sym typeface="+mn-lt"/>
              </a:rPr>
              <a:t>单击此处条件标题</a:t>
            </a:r>
            <a:endParaRPr lang="en-US" altLang="zh-CN" sz="3035" b="1" dirty="0">
              <a:solidFill>
                <a:srgbClr val="3F3F3F"/>
              </a:solidFill>
              <a:cs typeface="+mn-ea"/>
              <a:sym typeface="+mn-lt"/>
            </a:endParaRPr>
          </a:p>
          <a:p>
            <a:pPr defTabSz="1219012"/>
            <a:r>
              <a:rPr lang="en-US" altLang="zh-CN" sz="1328" dirty="0">
                <a:solidFill>
                  <a:srgbClr val="3F3F3F"/>
                </a:solidFill>
                <a:cs typeface="+mn-ea"/>
                <a:sym typeface="+mn-lt"/>
              </a:rPr>
              <a:t>COMPLETION OF WORK</a:t>
            </a:r>
            <a:endParaRPr lang="zh-CN" altLang="en-US" sz="1328" dirty="0">
              <a:solidFill>
                <a:srgbClr val="3F3F3F"/>
              </a:solidFill>
              <a:cs typeface="+mn-ea"/>
              <a:sym typeface="+mn-lt"/>
            </a:endParaRPr>
          </a:p>
        </p:txBody>
      </p:sp>
      <p:sp>
        <p:nvSpPr>
          <p:cNvPr id="38" name="MH_Text_3"/>
          <p:cNvSpPr/>
          <p:nvPr>
            <p:custDataLst>
              <p:tags r:id="rId7"/>
            </p:custDataLst>
          </p:nvPr>
        </p:nvSpPr>
        <p:spPr>
          <a:xfrm>
            <a:off x="3491596" y="3303850"/>
            <a:ext cx="3271154" cy="671402"/>
          </a:xfrm>
          <a:prstGeom prst="rect">
            <a:avLst/>
          </a:prstGeom>
        </p:spPr>
        <p:txBody>
          <a:bodyPr wrap="square" lIns="0" tIns="0" rIns="0" bIns="0" anchor="ctr">
            <a:spAutoFit/>
          </a:bodyPr>
          <a:lstStyle/>
          <a:p>
            <a:pPr defTabSz="1219012"/>
            <a:r>
              <a:rPr lang="zh-CN" altLang="en-US" sz="3035" b="1" dirty="0">
                <a:solidFill>
                  <a:srgbClr val="BF1B1B"/>
                </a:solidFill>
                <a:cs typeface="+mn-ea"/>
                <a:sym typeface="+mn-lt"/>
              </a:rPr>
              <a:t>单击此处条件标题</a:t>
            </a:r>
            <a:endParaRPr lang="en-US" altLang="zh-CN" sz="3035" b="1" dirty="0">
              <a:solidFill>
                <a:srgbClr val="BF1B1B"/>
              </a:solidFill>
              <a:cs typeface="+mn-ea"/>
              <a:sym typeface="+mn-lt"/>
            </a:endParaRPr>
          </a:p>
          <a:p>
            <a:pPr defTabSz="1219012"/>
            <a:r>
              <a:rPr lang="en-US" altLang="zh-CN" sz="1328" dirty="0">
                <a:solidFill>
                  <a:srgbClr val="BF1B1B"/>
                </a:solidFill>
                <a:cs typeface="+mn-ea"/>
                <a:sym typeface="+mn-lt"/>
              </a:rPr>
              <a:t>SUCCESSFUL PROJECT</a:t>
            </a:r>
            <a:endParaRPr lang="zh-CN" altLang="en-US" sz="1328" dirty="0">
              <a:solidFill>
                <a:srgbClr val="BF1B1B"/>
              </a:solidFill>
              <a:cs typeface="+mn-ea"/>
              <a:sym typeface="+mn-lt"/>
            </a:endParaRPr>
          </a:p>
        </p:txBody>
      </p:sp>
      <p:sp>
        <p:nvSpPr>
          <p:cNvPr id="39" name="MH_Text_4"/>
          <p:cNvSpPr/>
          <p:nvPr>
            <p:custDataLst>
              <p:tags r:id="rId8"/>
            </p:custDataLst>
          </p:nvPr>
        </p:nvSpPr>
        <p:spPr>
          <a:xfrm>
            <a:off x="3491596" y="4258438"/>
            <a:ext cx="3271154" cy="671402"/>
          </a:xfrm>
          <a:prstGeom prst="rect">
            <a:avLst/>
          </a:prstGeom>
        </p:spPr>
        <p:txBody>
          <a:bodyPr wrap="square" lIns="0" tIns="0" rIns="0" bIns="0" anchor="ctr">
            <a:spAutoFit/>
          </a:bodyPr>
          <a:lstStyle/>
          <a:p>
            <a:pPr defTabSz="1219012"/>
            <a:r>
              <a:rPr lang="zh-CN" altLang="en-US" sz="3035" b="1" dirty="0">
                <a:solidFill>
                  <a:srgbClr val="3F3F3F"/>
                </a:solidFill>
                <a:cs typeface="+mn-ea"/>
                <a:sym typeface="+mn-lt"/>
              </a:rPr>
              <a:t>单击此处条件标题</a:t>
            </a:r>
            <a:endParaRPr lang="en-US" altLang="zh-CN" sz="3035" b="1" dirty="0">
              <a:solidFill>
                <a:srgbClr val="3F3F3F"/>
              </a:solidFill>
              <a:cs typeface="+mn-ea"/>
              <a:sym typeface="+mn-lt"/>
            </a:endParaRPr>
          </a:p>
          <a:p>
            <a:pPr defTabSz="1219012"/>
            <a:r>
              <a:rPr lang="en-US" altLang="zh-CN" sz="1328" dirty="0">
                <a:solidFill>
                  <a:srgbClr val="3F3F3F"/>
                </a:solidFill>
                <a:cs typeface="+mn-ea"/>
                <a:sym typeface="+mn-lt"/>
              </a:rPr>
              <a:t>NEXT YEAR WORK PLAN</a:t>
            </a:r>
            <a:endParaRPr lang="zh-CN" altLang="en-US" sz="1328" dirty="0">
              <a:solidFill>
                <a:srgbClr val="3F3F3F"/>
              </a:solidFill>
              <a:cs typeface="+mn-ea"/>
              <a:sym typeface="+mn-lt"/>
            </a:endParaRPr>
          </a:p>
        </p:txBody>
      </p:sp>
    </p:spTree>
    <p:extLst>
      <p:ext uri="{BB962C8B-B14F-4D97-AF65-F5344CB8AC3E}">
        <p14:creationId xmlns:p14="http://schemas.microsoft.com/office/powerpoint/2010/main" val="155378346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additive="base">
                                        <p:cTn id="7" dur="500" fill="hold"/>
                                        <p:tgtEl>
                                          <p:spTgt spid="32"/>
                                        </p:tgtEl>
                                        <p:attrNameLst>
                                          <p:attrName>ppt_x</p:attrName>
                                        </p:attrNameLst>
                                      </p:cBhvr>
                                      <p:tavLst>
                                        <p:tav tm="0">
                                          <p:val>
                                            <p:strVal val="0-#ppt_w/2"/>
                                          </p:val>
                                        </p:tav>
                                        <p:tav tm="100000">
                                          <p:val>
                                            <p:strVal val="#ppt_x"/>
                                          </p:val>
                                        </p:tav>
                                      </p:tavLst>
                                    </p:anim>
                                    <p:anim calcmode="lin" valueType="num">
                                      <p:cBhvr additive="base">
                                        <p:cTn id="8" dur="500" fill="hold"/>
                                        <p:tgtEl>
                                          <p:spTgt spid="3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additive="base">
                                        <p:cTn id="11" dur="500" fill="hold"/>
                                        <p:tgtEl>
                                          <p:spTgt spid="36"/>
                                        </p:tgtEl>
                                        <p:attrNameLst>
                                          <p:attrName>ppt_x</p:attrName>
                                        </p:attrNameLst>
                                      </p:cBhvr>
                                      <p:tavLst>
                                        <p:tav tm="0">
                                          <p:val>
                                            <p:strVal val="0-#ppt_w/2"/>
                                          </p:val>
                                        </p:tav>
                                        <p:tav tm="100000">
                                          <p:val>
                                            <p:strVal val="#ppt_x"/>
                                          </p:val>
                                        </p:tav>
                                      </p:tavLst>
                                    </p:anim>
                                    <p:anim calcmode="lin" valueType="num">
                                      <p:cBhvr additive="base">
                                        <p:cTn id="12" dur="5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0-#ppt_w/2"/>
                                          </p:val>
                                        </p:tav>
                                        <p:tav tm="100000">
                                          <p:val>
                                            <p:strVal val="#ppt_x"/>
                                          </p:val>
                                        </p:tav>
                                      </p:tavLst>
                                    </p:anim>
                                    <p:anim calcmode="lin" valueType="num">
                                      <p:cBhvr additive="base">
                                        <p:cTn id="18" dur="500" fill="hold"/>
                                        <p:tgtEl>
                                          <p:spTgt spid="33"/>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anim calcmode="lin" valueType="num">
                                      <p:cBhvr additive="base">
                                        <p:cTn id="21" dur="500" fill="hold"/>
                                        <p:tgtEl>
                                          <p:spTgt spid="37"/>
                                        </p:tgtEl>
                                        <p:attrNameLst>
                                          <p:attrName>ppt_x</p:attrName>
                                        </p:attrNameLst>
                                      </p:cBhvr>
                                      <p:tavLst>
                                        <p:tav tm="0">
                                          <p:val>
                                            <p:strVal val="0-#ppt_w/2"/>
                                          </p:val>
                                        </p:tav>
                                        <p:tav tm="100000">
                                          <p:val>
                                            <p:strVal val="#ppt_x"/>
                                          </p:val>
                                        </p:tav>
                                      </p:tavLst>
                                    </p:anim>
                                    <p:anim calcmode="lin" valueType="num">
                                      <p:cBhvr additive="base">
                                        <p:cTn id="22" dur="500" fill="hold"/>
                                        <p:tgtEl>
                                          <p:spTgt spid="37"/>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anim calcmode="lin" valueType="num">
                                      <p:cBhvr additive="base">
                                        <p:cTn id="27" dur="500" fill="hold"/>
                                        <p:tgtEl>
                                          <p:spTgt spid="34"/>
                                        </p:tgtEl>
                                        <p:attrNameLst>
                                          <p:attrName>ppt_x</p:attrName>
                                        </p:attrNameLst>
                                      </p:cBhvr>
                                      <p:tavLst>
                                        <p:tav tm="0">
                                          <p:val>
                                            <p:strVal val="0-#ppt_w/2"/>
                                          </p:val>
                                        </p:tav>
                                        <p:tav tm="100000">
                                          <p:val>
                                            <p:strVal val="#ppt_x"/>
                                          </p:val>
                                        </p:tav>
                                      </p:tavLst>
                                    </p:anim>
                                    <p:anim calcmode="lin" valueType="num">
                                      <p:cBhvr additive="base">
                                        <p:cTn id="28" dur="500" fill="hold"/>
                                        <p:tgtEl>
                                          <p:spTgt spid="34"/>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additive="base">
                                        <p:cTn id="31" dur="500" fill="hold"/>
                                        <p:tgtEl>
                                          <p:spTgt spid="38"/>
                                        </p:tgtEl>
                                        <p:attrNameLst>
                                          <p:attrName>ppt_x</p:attrName>
                                        </p:attrNameLst>
                                      </p:cBhvr>
                                      <p:tavLst>
                                        <p:tav tm="0">
                                          <p:val>
                                            <p:strVal val="0-#ppt_w/2"/>
                                          </p:val>
                                        </p:tav>
                                        <p:tav tm="100000">
                                          <p:val>
                                            <p:strVal val="#ppt_x"/>
                                          </p:val>
                                        </p:tav>
                                      </p:tavLst>
                                    </p:anim>
                                    <p:anim calcmode="lin" valueType="num">
                                      <p:cBhvr additive="base">
                                        <p:cTn id="32" dur="500" fill="hold"/>
                                        <p:tgtEl>
                                          <p:spTgt spid="38"/>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5"/>
                                        </p:tgtEl>
                                        <p:attrNameLst>
                                          <p:attrName>style.visibility</p:attrName>
                                        </p:attrNameLst>
                                      </p:cBhvr>
                                      <p:to>
                                        <p:strVal val="visible"/>
                                      </p:to>
                                    </p:set>
                                    <p:anim calcmode="lin" valueType="num">
                                      <p:cBhvr additive="base">
                                        <p:cTn id="37" dur="500" fill="hold"/>
                                        <p:tgtEl>
                                          <p:spTgt spid="35"/>
                                        </p:tgtEl>
                                        <p:attrNameLst>
                                          <p:attrName>ppt_x</p:attrName>
                                        </p:attrNameLst>
                                      </p:cBhvr>
                                      <p:tavLst>
                                        <p:tav tm="0">
                                          <p:val>
                                            <p:strVal val="0-#ppt_w/2"/>
                                          </p:val>
                                        </p:tav>
                                        <p:tav tm="100000">
                                          <p:val>
                                            <p:strVal val="#ppt_x"/>
                                          </p:val>
                                        </p:tav>
                                      </p:tavLst>
                                    </p:anim>
                                    <p:anim calcmode="lin" valueType="num">
                                      <p:cBhvr additive="base">
                                        <p:cTn id="38" dur="500" fill="hold"/>
                                        <p:tgtEl>
                                          <p:spTgt spid="35"/>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additive="base">
                                        <p:cTn id="41" dur="500" fill="hold"/>
                                        <p:tgtEl>
                                          <p:spTgt spid="39"/>
                                        </p:tgtEl>
                                        <p:attrNameLst>
                                          <p:attrName>ppt_x</p:attrName>
                                        </p:attrNameLst>
                                      </p:cBhvr>
                                      <p:tavLst>
                                        <p:tav tm="0">
                                          <p:val>
                                            <p:strVal val="0-#ppt_w/2"/>
                                          </p:val>
                                        </p:tav>
                                        <p:tav tm="100000">
                                          <p:val>
                                            <p:strVal val="#ppt_x"/>
                                          </p:val>
                                        </p:tav>
                                      </p:tavLst>
                                    </p:anim>
                                    <p:anim calcmode="lin" valueType="num">
                                      <p:cBhvr additive="base">
                                        <p:cTn id="42" dur="500" fill="hold"/>
                                        <p:tgtEl>
                                          <p:spTgt spid="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3" grpId="0" animBg="1"/>
      <p:bldP spid="34" grpId="0" animBg="1"/>
      <p:bldP spid="35" grpId="0" animBg="1"/>
      <p:bldP spid="36" grpId="0"/>
      <p:bldP spid="37" grpId="0"/>
      <p:bldP spid="38" grpId="0"/>
      <p:bldP spid="3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1"/>
            <a:ext cx="12192000" cy="6858001"/>
            <a:chOff x="0" y="-1"/>
            <a:chExt cx="12192000" cy="6858001"/>
          </a:xfrm>
        </p:grpSpPr>
        <p:pic>
          <p:nvPicPr>
            <p:cNvPr id="4" name="图片 3"/>
            <p:cNvPicPr>
              <a:picLocks noChangeAspect="1"/>
            </p:cNvPicPr>
            <p:nvPr/>
          </p:nvPicPr>
          <p:blipFill>
            <a:blip r:embed="rId6">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0" y="-1"/>
              <a:ext cx="12192000" cy="6858001"/>
            </a:xfrm>
            <a:prstGeom prst="rect">
              <a:avLst/>
            </a:prstGeom>
          </p:spPr>
        </p:pic>
        <p:pic>
          <p:nvPicPr>
            <p:cNvPr id="5" name="图片 4"/>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7124700" y="3428999"/>
              <a:ext cx="4914900" cy="3403185"/>
            </a:xfrm>
            <a:prstGeom prst="rect">
              <a:avLst/>
            </a:prstGeom>
          </p:spPr>
        </p:pic>
        <p:pic>
          <p:nvPicPr>
            <p:cNvPr id="6" name="图片 5"/>
            <p:cNvPicPr>
              <a:picLocks noChangeAspect="1"/>
            </p:cNvPicPr>
            <p:nvPr/>
          </p:nvPicPr>
          <p:blipFill>
            <a:blip r:embed="rId8" cstate="screen">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8379506" y="1110756"/>
              <a:ext cx="2592463" cy="3556494"/>
            </a:xfrm>
            <a:prstGeom prst="rect">
              <a:avLst/>
            </a:prstGeom>
          </p:spPr>
        </p:pic>
      </p:grpSp>
      <p:sp>
        <p:nvSpPr>
          <p:cNvPr id="21" name="任意多边形 20"/>
          <p:cNvSpPr/>
          <p:nvPr>
            <p:custDataLst>
              <p:tags r:id="rId1"/>
            </p:custDataLst>
          </p:nvPr>
        </p:nvSpPr>
        <p:spPr>
          <a:xfrm flipH="1">
            <a:off x="1404491" y="1878343"/>
            <a:ext cx="2064523" cy="2064523"/>
          </a:xfrm>
          <a:custGeom>
            <a:avLst/>
            <a:gdLst>
              <a:gd name="connsiteX0" fmla="*/ 0 w 2219325"/>
              <a:gd name="connsiteY0" fmla="*/ 0 h 1514475"/>
              <a:gd name="connsiteX1" fmla="*/ 2219325 w 2219325"/>
              <a:gd name="connsiteY1" fmla="*/ 0 h 1514475"/>
              <a:gd name="connsiteX2" fmla="*/ 2219325 w 2219325"/>
              <a:gd name="connsiteY2" fmla="*/ 1514475 h 1514475"/>
              <a:gd name="connsiteX3" fmla="*/ 0 w 2219325"/>
              <a:gd name="connsiteY3" fmla="*/ 1514475 h 1514475"/>
              <a:gd name="connsiteX4" fmla="*/ 0 w 2219325"/>
              <a:gd name="connsiteY4" fmla="*/ 1214437 h 1514475"/>
              <a:gd name="connsiteX5" fmla="*/ 238125 w 2219325"/>
              <a:gd name="connsiteY5" fmla="*/ 1214437 h 1514475"/>
              <a:gd name="connsiteX6" fmla="*/ 238125 w 2219325"/>
              <a:gd name="connsiteY6" fmla="*/ 300037 h 1514475"/>
              <a:gd name="connsiteX7" fmla="*/ 0 w 2219325"/>
              <a:gd name="connsiteY7" fmla="*/ 300037 h 1514475"/>
              <a:gd name="connsiteX0" fmla="*/ 238125 w 2219325"/>
              <a:gd name="connsiteY0" fmla="*/ 300037 h 1514475"/>
              <a:gd name="connsiteX1" fmla="*/ 0 w 2219325"/>
              <a:gd name="connsiteY1" fmla="*/ 300037 h 1514475"/>
              <a:gd name="connsiteX2" fmla="*/ 0 w 2219325"/>
              <a:gd name="connsiteY2" fmla="*/ 0 h 1514475"/>
              <a:gd name="connsiteX3" fmla="*/ 2219325 w 2219325"/>
              <a:gd name="connsiteY3" fmla="*/ 0 h 1514475"/>
              <a:gd name="connsiteX4" fmla="*/ 2219325 w 2219325"/>
              <a:gd name="connsiteY4" fmla="*/ 1514475 h 1514475"/>
              <a:gd name="connsiteX5" fmla="*/ 0 w 2219325"/>
              <a:gd name="connsiteY5" fmla="*/ 1514475 h 1514475"/>
              <a:gd name="connsiteX6" fmla="*/ 0 w 2219325"/>
              <a:gd name="connsiteY6" fmla="*/ 1214437 h 1514475"/>
              <a:gd name="connsiteX7" fmla="*/ 238125 w 2219325"/>
              <a:gd name="connsiteY7" fmla="*/ 1214437 h 1514475"/>
              <a:gd name="connsiteX8" fmla="*/ 329565 w 2219325"/>
              <a:gd name="connsiteY8" fmla="*/ 391477 h 1514475"/>
              <a:gd name="connsiteX0" fmla="*/ 0 w 2219325"/>
              <a:gd name="connsiteY0" fmla="*/ 300037 h 1514475"/>
              <a:gd name="connsiteX1" fmla="*/ 0 w 2219325"/>
              <a:gd name="connsiteY1" fmla="*/ 0 h 1514475"/>
              <a:gd name="connsiteX2" fmla="*/ 2219325 w 2219325"/>
              <a:gd name="connsiteY2" fmla="*/ 0 h 1514475"/>
              <a:gd name="connsiteX3" fmla="*/ 2219325 w 2219325"/>
              <a:gd name="connsiteY3" fmla="*/ 1514475 h 1514475"/>
              <a:gd name="connsiteX4" fmla="*/ 0 w 2219325"/>
              <a:gd name="connsiteY4" fmla="*/ 1514475 h 1514475"/>
              <a:gd name="connsiteX5" fmla="*/ 0 w 2219325"/>
              <a:gd name="connsiteY5" fmla="*/ 1214437 h 1514475"/>
              <a:gd name="connsiteX6" fmla="*/ 238125 w 2219325"/>
              <a:gd name="connsiteY6" fmla="*/ 1214437 h 1514475"/>
              <a:gd name="connsiteX7" fmla="*/ 329565 w 2219325"/>
              <a:gd name="connsiteY7" fmla="*/ 391477 h 1514475"/>
              <a:gd name="connsiteX0" fmla="*/ 0 w 2219325"/>
              <a:gd name="connsiteY0" fmla="*/ 300037 h 1514475"/>
              <a:gd name="connsiteX1" fmla="*/ 0 w 2219325"/>
              <a:gd name="connsiteY1" fmla="*/ 0 h 1514475"/>
              <a:gd name="connsiteX2" fmla="*/ 2219325 w 2219325"/>
              <a:gd name="connsiteY2" fmla="*/ 0 h 1514475"/>
              <a:gd name="connsiteX3" fmla="*/ 2219325 w 2219325"/>
              <a:gd name="connsiteY3" fmla="*/ 1514475 h 1514475"/>
              <a:gd name="connsiteX4" fmla="*/ 0 w 2219325"/>
              <a:gd name="connsiteY4" fmla="*/ 1514475 h 1514475"/>
              <a:gd name="connsiteX5" fmla="*/ 0 w 2219325"/>
              <a:gd name="connsiteY5" fmla="*/ 1214437 h 1514475"/>
              <a:gd name="connsiteX6" fmla="*/ 238125 w 2219325"/>
              <a:gd name="connsiteY6" fmla="*/ 1214437 h 1514475"/>
              <a:gd name="connsiteX0" fmla="*/ 0 w 2219325"/>
              <a:gd name="connsiteY0" fmla="*/ 300037 h 1514475"/>
              <a:gd name="connsiteX1" fmla="*/ 0 w 2219325"/>
              <a:gd name="connsiteY1" fmla="*/ 0 h 1514475"/>
              <a:gd name="connsiteX2" fmla="*/ 2219325 w 2219325"/>
              <a:gd name="connsiteY2" fmla="*/ 0 h 1514475"/>
              <a:gd name="connsiteX3" fmla="*/ 2219325 w 2219325"/>
              <a:gd name="connsiteY3" fmla="*/ 1514475 h 1514475"/>
              <a:gd name="connsiteX4" fmla="*/ 0 w 2219325"/>
              <a:gd name="connsiteY4" fmla="*/ 1514475 h 1514475"/>
              <a:gd name="connsiteX5" fmla="*/ 0 w 2219325"/>
              <a:gd name="connsiteY5" fmla="*/ 1214437 h 151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19325" h="1514475">
                <a:moveTo>
                  <a:pt x="0" y="300037"/>
                </a:moveTo>
                <a:lnTo>
                  <a:pt x="0" y="0"/>
                </a:lnTo>
                <a:lnTo>
                  <a:pt x="2219325" y="0"/>
                </a:lnTo>
                <a:lnTo>
                  <a:pt x="2219325" y="1514475"/>
                </a:lnTo>
                <a:lnTo>
                  <a:pt x="0" y="1514475"/>
                </a:lnTo>
                <a:lnTo>
                  <a:pt x="0" y="1214437"/>
                </a:lnTo>
              </a:path>
            </a:pathLst>
          </a:custGeom>
          <a:noFill/>
          <a:ln w="38100" cap="flat" cmpd="sng" algn="ctr">
            <a:solidFill>
              <a:srgbClr val="BF1B1B"/>
            </a:solidFill>
            <a:prstDash val="solid"/>
          </a:ln>
          <a:effectLst/>
        </p:spPr>
        <p:txBody>
          <a:bodyPr anchor="ctr"/>
          <a:lstStyle/>
          <a:p>
            <a:pPr marL="0" marR="0" lvl="0" indent="0" algn="ctr" defTabSz="1219012" eaLnBrk="1" fontAlgn="auto" latinLnBrk="0" hangingPunct="1">
              <a:lnSpc>
                <a:spcPct val="100000"/>
              </a:lnSpc>
              <a:spcBef>
                <a:spcPts val="0"/>
              </a:spcBef>
              <a:spcAft>
                <a:spcPts val="0"/>
              </a:spcAft>
              <a:buClrTx/>
              <a:buSzTx/>
              <a:buFontTx/>
              <a:buNone/>
              <a:tabLst/>
              <a:defRPr/>
            </a:pPr>
            <a:endParaRPr kumimoji="0" lang="zh-CN" altLang="en-US" sz="1899" b="0" i="0" u="none" strike="noStrike" kern="0" cap="none" spc="0" normalizeH="0" baseline="0" noProof="0">
              <a:ln>
                <a:noFill/>
              </a:ln>
              <a:solidFill>
                <a:prstClr val="white"/>
              </a:solidFill>
              <a:effectLst/>
              <a:uLnTx/>
              <a:uFillTx/>
              <a:cs typeface="+mn-ea"/>
              <a:sym typeface="+mn-lt"/>
            </a:endParaRPr>
          </a:p>
        </p:txBody>
      </p:sp>
      <p:cxnSp>
        <p:nvCxnSpPr>
          <p:cNvPr id="22" name="直接连接符 21"/>
          <p:cNvCxnSpPr/>
          <p:nvPr>
            <p:custDataLst>
              <p:tags r:id="rId2"/>
            </p:custDataLst>
          </p:nvPr>
        </p:nvCxnSpPr>
        <p:spPr>
          <a:xfrm>
            <a:off x="3535214" y="3201881"/>
            <a:ext cx="4399253" cy="0"/>
          </a:xfrm>
          <a:prstGeom prst="line">
            <a:avLst/>
          </a:prstGeom>
          <a:noFill/>
          <a:ln w="25400" cap="flat" cmpd="sng" algn="ctr">
            <a:solidFill>
              <a:srgbClr val="BF1B1B"/>
            </a:solidFill>
            <a:prstDash val="solid"/>
          </a:ln>
          <a:effectLst/>
        </p:spPr>
      </p:cxnSp>
      <p:sp>
        <p:nvSpPr>
          <p:cNvPr id="23" name="MH_Entry_1"/>
          <p:cNvSpPr/>
          <p:nvPr>
            <p:custDataLst>
              <p:tags r:id="rId3"/>
            </p:custDataLst>
          </p:nvPr>
        </p:nvSpPr>
        <p:spPr>
          <a:xfrm>
            <a:off x="3491670" y="2320325"/>
            <a:ext cx="4709456" cy="87549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0 w 2520280"/>
              <a:gd name="connsiteY7" fmla="*/ 0 h 1872208"/>
              <a:gd name="connsiteX0" fmla="*/ 0 w 2520280"/>
              <a:gd name="connsiteY0" fmla="*/ 1872208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0 h 1872208"/>
              <a:gd name="connsiteX5" fmla="*/ 2520280 w 2520280"/>
              <a:gd name="connsiteY5" fmla="*/ 0 h 1872208"/>
              <a:gd name="connsiteX6" fmla="*/ 0 w 2520280"/>
              <a:gd name="connsiteY6"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2520280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34255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7 w 2520280"/>
              <a:gd name="connsiteY4" fmla="*/ 6036 h 1872208"/>
              <a:gd name="connsiteX5" fmla="*/ 0 w 2520280"/>
              <a:gd name="connsiteY5" fmla="*/ 0 h 1872208"/>
              <a:gd name="connsiteX0" fmla="*/ 0 w 2520280"/>
              <a:gd name="connsiteY0" fmla="*/ 1890314 h 1890314"/>
              <a:gd name="connsiteX1" fmla="*/ 2520280 w 2520280"/>
              <a:gd name="connsiteY1" fmla="*/ 1890314 h 1890314"/>
              <a:gd name="connsiteX2" fmla="*/ 0 w 2520280"/>
              <a:gd name="connsiteY2" fmla="*/ 1890314 h 1890314"/>
              <a:gd name="connsiteX3" fmla="*/ 0 w 2520280"/>
              <a:gd name="connsiteY3" fmla="*/ 18106 h 1890314"/>
              <a:gd name="connsiteX4" fmla="*/ 53304 w 2520280"/>
              <a:gd name="connsiteY4" fmla="*/ 0 h 1890314"/>
              <a:gd name="connsiteX5" fmla="*/ 0 w 2520280"/>
              <a:gd name="connsiteY5" fmla="*/ 18106 h 1890314"/>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cmpd="sng" algn="ctr">
            <a:noFill/>
            <a:prstDash val="solid"/>
            <a:bevel/>
          </a:ln>
          <a:effectLst/>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marL="0" marR="0" lvl="0" indent="0" defTabSz="1219012" eaLnBrk="1" fontAlgn="auto" latinLnBrk="0" hangingPunct="1">
              <a:lnSpc>
                <a:spcPct val="100000"/>
              </a:lnSpc>
              <a:spcBef>
                <a:spcPts val="0"/>
              </a:spcBef>
              <a:spcAft>
                <a:spcPts val="0"/>
              </a:spcAft>
              <a:buClrTx/>
              <a:buSzTx/>
              <a:buFontTx/>
              <a:buNone/>
              <a:tabLst/>
              <a:defRPr/>
            </a:pPr>
            <a:r>
              <a:rPr kumimoji="0" lang="zh-CN" altLang="en-US" sz="5689" b="1" i="0" u="none" strike="noStrike" kern="0" cap="none" spc="0" normalizeH="0" baseline="0" noProof="0" dirty="0">
                <a:ln>
                  <a:noFill/>
                </a:ln>
                <a:solidFill>
                  <a:srgbClr val="BF1B1B"/>
                </a:solidFill>
                <a:effectLst/>
                <a:uLnTx/>
                <a:uFillTx/>
                <a:cs typeface="+mn-ea"/>
                <a:sym typeface="+mn-lt"/>
              </a:rPr>
              <a:t>单击输入标题</a:t>
            </a:r>
            <a:endParaRPr kumimoji="0" lang="en-US" altLang="zh-CN" sz="5689" b="1" i="0" u="none" strike="noStrike" kern="0" cap="none" spc="0" normalizeH="0" baseline="0" noProof="0" dirty="0">
              <a:ln>
                <a:noFill/>
              </a:ln>
              <a:solidFill>
                <a:srgbClr val="BF1B1B"/>
              </a:solidFill>
              <a:effectLst/>
              <a:uLnTx/>
              <a:uFillTx/>
              <a:cs typeface="+mn-ea"/>
              <a:sym typeface="+mn-lt"/>
            </a:endParaRPr>
          </a:p>
        </p:txBody>
      </p:sp>
      <p:sp>
        <p:nvSpPr>
          <p:cNvPr id="24" name="TextBox 11"/>
          <p:cNvSpPr txBox="1"/>
          <p:nvPr/>
        </p:nvSpPr>
        <p:spPr>
          <a:xfrm>
            <a:off x="3642841" y="3266529"/>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25" name="TextBox 11"/>
          <p:cNvSpPr txBox="1"/>
          <p:nvPr/>
        </p:nvSpPr>
        <p:spPr>
          <a:xfrm>
            <a:off x="5266456" y="3266529"/>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26" name="TextBox 11"/>
          <p:cNvSpPr txBox="1"/>
          <p:nvPr/>
        </p:nvSpPr>
        <p:spPr>
          <a:xfrm>
            <a:off x="3642841" y="3525185"/>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27" name="TextBox 11"/>
          <p:cNvSpPr txBox="1"/>
          <p:nvPr/>
        </p:nvSpPr>
        <p:spPr>
          <a:xfrm>
            <a:off x="5266456" y="3525185"/>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3" name="文本框 2"/>
          <p:cNvSpPr txBox="1"/>
          <p:nvPr/>
        </p:nvSpPr>
        <p:spPr>
          <a:xfrm>
            <a:off x="1493008" y="2011693"/>
            <a:ext cx="1915909" cy="1862048"/>
          </a:xfrm>
          <a:prstGeom prst="rect">
            <a:avLst/>
          </a:prstGeom>
          <a:noFill/>
        </p:spPr>
        <p:txBody>
          <a:bodyPr wrap="none" rtlCol="0">
            <a:spAutoFit/>
          </a:bodyPr>
          <a:lstStyle/>
          <a:p>
            <a:r>
              <a:rPr lang="en-US" altLang="zh-CN" sz="11500" dirty="0">
                <a:solidFill>
                  <a:srgbClr val="C00000"/>
                </a:solidFill>
                <a:cs typeface="+mn-ea"/>
                <a:sym typeface="+mn-lt"/>
              </a:rPr>
              <a:t>04</a:t>
            </a:r>
            <a:endParaRPr lang="zh-CN" altLang="en-US" sz="11500" dirty="0">
              <a:solidFill>
                <a:srgbClr val="C00000"/>
              </a:solidFill>
              <a:cs typeface="+mn-ea"/>
              <a:sym typeface="+mn-lt"/>
            </a:endParaRPr>
          </a:p>
        </p:txBody>
      </p:sp>
    </p:spTree>
    <p:extLst>
      <p:ext uri="{BB962C8B-B14F-4D97-AF65-F5344CB8AC3E}">
        <p14:creationId xmlns:p14="http://schemas.microsoft.com/office/powerpoint/2010/main" val="107642729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Horizontal)">
                                      <p:cBhvr>
                                        <p:cTn id="7" dur="500"/>
                                        <p:tgtEl>
                                          <p:spTgt spid="2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left)">
                                      <p:cBhvr>
                                        <p:cTn id="21" dur="500"/>
                                        <p:tgtEl>
                                          <p:spTgt spid="22"/>
                                        </p:tgtEl>
                                      </p:cBhvr>
                                    </p:animEffect>
                                  </p:childTnLst>
                                </p:cTn>
                              </p:par>
                            </p:childTnLst>
                          </p:cTn>
                        </p:par>
                        <p:par>
                          <p:cTn id="22" fill="hold">
                            <p:stCondLst>
                              <p:cond delay="2000"/>
                            </p:stCondLst>
                            <p:childTnLst>
                              <p:par>
                                <p:cTn id="23" presetID="12" presetClass="entr" presetSubtype="8"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p:tgtEl>
                                          <p:spTgt spid="24"/>
                                        </p:tgtEl>
                                        <p:attrNameLst>
                                          <p:attrName>ppt_x</p:attrName>
                                        </p:attrNameLst>
                                      </p:cBhvr>
                                      <p:tavLst>
                                        <p:tav tm="0">
                                          <p:val>
                                            <p:strVal val="#ppt_x-#ppt_w*1.125000"/>
                                          </p:val>
                                        </p:tav>
                                        <p:tav tm="100000">
                                          <p:val>
                                            <p:strVal val="#ppt_x"/>
                                          </p:val>
                                        </p:tav>
                                      </p:tavLst>
                                    </p:anim>
                                    <p:animEffect transition="in" filter="wipe(right)">
                                      <p:cBhvr>
                                        <p:cTn id="26" dur="500"/>
                                        <p:tgtEl>
                                          <p:spTgt spid="24"/>
                                        </p:tgtEl>
                                      </p:cBhvr>
                                    </p:animEffect>
                                  </p:childTnLst>
                                </p:cTn>
                              </p:par>
                            </p:childTnLst>
                          </p:cTn>
                        </p:par>
                        <p:par>
                          <p:cTn id="27" fill="hold">
                            <p:stCondLst>
                              <p:cond delay="2500"/>
                            </p:stCondLst>
                            <p:childTnLst>
                              <p:par>
                                <p:cTn id="28" presetID="12" presetClass="entr" presetSubtype="8"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500"/>
                                        <p:tgtEl>
                                          <p:spTgt spid="25"/>
                                        </p:tgtEl>
                                        <p:attrNameLst>
                                          <p:attrName>ppt_x</p:attrName>
                                        </p:attrNameLst>
                                      </p:cBhvr>
                                      <p:tavLst>
                                        <p:tav tm="0">
                                          <p:val>
                                            <p:strVal val="#ppt_x-#ppt_w*1.125000"/>
                                          </p:val>
                                        </p:tav>
                                        <p:tav tm="100000">
                                          <p:val>
                                            <p:strVal val="#ppt_x"/>
                                          </p:val>
                                        </p:tav>
                                      </p:tavLst>
                                    </p:anim>
                                    <p:animEffect transition="in" filter="wipe(right)">
                                      <p:cBhvr>
                                        <p:cTn id="31" dur="500"/>
                                        <p:tgtEl>
                                          <p:spTgt spid="25"/>
                                        </p:tgtEl>
                                      </p:cBhvr>
                                    </p:animEffect>
                                  </p:childTnLst>
                                </p:cTn>
                              </p:par>
                            </p:childTnLst>
                          </p:cTn>
                        </p:par>
                        <p:par>
                          <p:cTn id="32" fill="hold">
                            <p:stCondLst>
                              <p:cond delay="3000"/>
                            </p:stCondLst>
                            <p:childTnLst>
                              <p:par>
                                <p:cTn id="33" presetID="12" presetClass="entr" presetSubtype="8"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p:tgtEl>
                                          <p:spTgt spid="26"/>
                                        </p:tgtEl>
                                        <p:attrNameLst>
                                          <p:attrName>ppt_x</p:attrName>
                                        </p:attrNameLst>
                                      </p:cBhvr>
                                      <p:tavLst>
                                        <p:tav tm="0">
                                          <p:val>
                                            <p:strVal val="#ppt_x-#ppt_w*1.125000"/>
                                          </p:val>
                                        </p:tav>
                                        <p:tav tm="100000">
                                          <p:val>
                                            <p:strVal val="#ppt_x"/>
                                          </p:val>
                                        </p:tav>
                                      </p:tavLst>
                                    </p:anim>
                                    <p:animEffect transition="in" filter="wipe(right)">
                                      <p:cBhvr>
                                        <p:cTn id="36" dur="500"/>
                                        <p:tgtEl>
                                          <p:spTgt spid="26"/>
                                        </p:tgtEl>
                                      </p:cBhvr>
                                    </p:animEffect>
                                  </p:childTnLst>
                                </p:cTn>
                              </p:par>
                            </p:childTnLst>
                          </p:cTn>
                        </p:par>
                        <p:par>
                          <p:cTn id="37" fill="hold">
                            <p:stCondLst>
                              <p:cond delay="3500"/>
                            </p:stCondLst>
                            <p:childTnLst>
                              <p:par>
                                <p:cTn id="38" presetID="12" presetClass="entr" presetSubtype="8"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additive="base">
                                        <p:cTn id="40" dur="500"/>
                                        <p:tgtEl>
                                          <p:spTgt spid="27"/>
                                        </p:tgtEl>
                                        <p:attrNameLst>
                                          <p:attrName>ppt_x</p:attrName>
                                        </p:attrNameLst>
                                      </p:cBhvr>
                                      <p:tavLst>
                                        <p:tav tm="0">
                                          <p:val>
                                            <p:strVal val="#ppt_x-#ppt_w*1.125000"/>
                                          </p:val>
                                        </p:tav>
                                        <p:tav tm="100000">
                                          <p:val>
                                            <p:strVal val="#ppt_x"/>
                                          </p:val>
                                        </p:tav>
                                      </p:tavLst>
                                    </p:anim>
                                    <p:animEffect transition="in" filter="wipe(right)">
                                      <p:cBhvr>
                                        <p:cTn id="4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P spid="24" grpId="0"/>
      <p:bldP spid="25" grpId="0"/>
      <p:bldP spid="26" grpId="0"/>
      <p:bldP spid="27" grpId="0"/>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682291" y="1469476"/>
            <a:ext cx="2578100" cy="1728787"/>
            <a:chOff x="2033718" y="1221601"/>
            <a:chExt cx="1933575" cy="1296590"/>
          </a:xfrm>
        </p:grpSpPr>
        <p:sp>
          <p:nvSpPr>
            <p:cNvPr id="3" name="AutoShape 3"/>
            <p:cNvSpPr>
              <a:spLocks noChangeArrowheads="1"/>
            </p:cNvSpPr>
            <p:nvPr/>
          </p:nvSpPr>
          <p:spPr bwMode="auto">
            <a:xfrm rot="5400000">
              <a:off x="2352211" y="903108"/>
              <a:ext cx="1296590" cy="1933575"/>
            </a:xfrm>
            <a:prstGeom prst="upArrowCallout">
              <a:avLst>
                <a:gd name="adj1" fmla="val 33824"/>
                <a:gd name="adj2" fmla="val 25000"/>
                <a:gd name="adj3" fmla="val 20477"/>
                <a:gd name="adj4" fmla="val 86269"/>
              </a:avLst>
            </a:prstGeom>
            <a:solidFill>
              <a:schemeClr val="accent1"/>
            </a:solidFill>
            <a:ln>
              <a:noFill/>
            </a:ln>
            <a:effectLst/>
            <a:extLst/>
          </p:spPr>
          <p:txBody>
            <a:bodyPr wrap="none" anchor="ctr"/>
            <a:lstStyle/>
            <a:p>
              <a:pPr defTabSz="1219012">
                <a:defRPr/>
              </a:pPr>
              <a:endParaRPr lang="zh-CN" altLang="en-US" sz="2400" kern="0" dirty="0">
                <a:solidFill>
                  <a:sysClr val="windowText" lastClr="000000"/>
                </a:solidFill>
                <a:cs typeface="+mn-ea"/>
                <a:sym typeface="+mn-lt"/>
              </a:endParaRPr>
            </a:p>
          </p:txBody>
        </p:sp>
        <p:sp>
          <p:nvSpPr>
            <p:cNvPr id="4" name="文本框 13"/>
            <p:cNvSpPr txBox="1"/>
            <p:nvPr/>
          </p:nvSpPr>
          <p:spPr>
            <a:xfrm>
              <a:off x="2033718" y="1338972"/>
              <a:ext cx="1885873" cy="223090"/>
            </a:xfrm>
            <a:prstGeom prst="rect">
              <a:avLst/>
            </a:prstGeom>
            <a:noFill/>
          </p:spPr>
          <p:txBody>
            <a:bodyPr wrap="square" rtlCol="0">
              <a:spAutoFit/>
            </a:bodyPr>
            <a:lstStyle/>
            <a:p>
              <a:pPr defTabSz="1219012"/>
              <a:r>
                <a:rPr lang="zh-CN" altLang="en-US" sz="1333" dirty="0">
                  <a:solidFill>
                    <a:prstClr val="white"/>
                  </a:solidFill>
                  <a:cs typeface="+mn-ea"/>
                  <a:sym typeface="+mn-lt"/>
                </a:rPr>
                <a:t>请输入您想要的文字</a:t>
              </a:r>
            </a:p>
          </p:txBody>
        </p:sp>
        <p:sp>
          <p:nvSpPr>
            <p:cNvPr id="5" name="文本框 14"/>
            <p:cNvSpPr txBox="1"/>
            <p:nvPr/>
          </p:nvSpPr>
          <p:spPr>
            <a:xfrm>
              <a:off x="2033718" y="1579490"/>
              <a:ext cx="1885873" cy="223090"/>
            </a:xfrm>
            <a:prstGeom prst="rect">
              <a:avLst/>
            </a:prstGeom>
            <a:noFill/>
          </p:spPr>
          <p:txBody>
            <a:bodyPr wrap="square" rtlCol="0">
              <a:spAutoFit/>
            </a:bodyPr>
            <a:lstStyle/>
            <a:p>
              <a:pPr defTabSz="1219012"/>
              <a:r>
                <a:rPr lang="zh-CN" altLang="en-US" sz="1333" dirty="0">
                  <a:solidFill>
                    <a:prstClr val="white"/>
                  </a:solidFill>
                  <a:cs typeface="+mn-ea"/>
                  <a:sym typeface="+mn-lt"/>
                </a:rPr>
                <a:t>请输入您想要的文字</a:t>
              </a:r>
            </a:p>
          </p:txBody>
        </p:sp>
        <p:sp>
          <p:nvSpPr>
            <p:cNvPr id="6" name="文本框 15"/>
            <p:cNvSpPr txBox="1"/>
            <p:nvPr/>
          </p:nvSpPr>
          <p:spPr>
            <a:xfrm>
              <a:off x="2033718" y="1841355"/>
              <a:ext cx="1885873" cy="223090"/>
            </a:xfrm>
            <a:prstGeom prst="rect">
              <a:avLst/>
            </a:prstGeom>
            <a:noFill/>
          </p:spPr>
          <p:txBody>
            <a:bodyPr wrap="square" rtlCol="0">
              <a:spAutoFit/>
            </a:bodyPr>
            <a:lstStyle/>
            <a:p>
              <a:pPr defTabSz="1219012"/>
              <a:r>
                <a:rPr lang="zh-CN" altLang="en-US" sz="1333" dirty="0">
                  <a:solidFill>
                    <a:prstClr val="white"/>
                  </a:solidFill>
                  <a:cs typeface="+mn-ea"/>
                  <a:sym typeface="+mn-lt"/>
                </a:rPr>
                <a:t>请输入您想要的文字</a:t>
              </a:r>
            </a:p>
          </p:txBody>
        </p:sp>
        <p:sp>
          <p:nvSpPr>
            <p:cNvPr id="7" name="文本框 16"/>
            <p:cNvSpPr txBox="1"/>
            <p:nvPr/>
          </p:nvSpPr>
          <p:spPr>
            <a:xfrm>
              <a:off x="2033718" y="2078727"/>
              <a:ext cx="1885873" cy="223090"/>
            </a:xfrm>
            <a:prstGeom prst="rect">
              <a:avLst/>
            </a:prstGeom>
            <a:noFill/>
          </p:spPr>
          <p:txBody>
            <a:bodyPr wrap="square" rtlCol="0">
              <a:spAutoFit/>
            </a:bodyPr>
            <a:lstStyle/>
            <a:p>
              <a:pPr defTabSz="1219012"/>
              <a:r>
                <a:rPr lang="zh-CN" altLang="en-US" sz="1333" dirty="0">
                  <a:solidFill>
                    <a:prstClr val="white"/>
                  </a:solidFill>
                  <a:cs typeface="+mn-ea"/>
                  <a:sym typeface="+mn-lt"/>
                </a:rPr>
                <a:t>请输入您想要的文字</a:t>
              </a:r>
            </a:p>
          </p:txBody>
        </p:sp>
      </p:grpSp>
      <p:grpSp>
        <p:nvGrpSpPr>
          <p:cNvPr id="8" name="组合 7"/>
          <p:cNvGrpSpPr/>
          <p:nvPr/>
        </p:nvGrpSpPr>
        <p:grpSpPr>
          <a:xfrm>
            <a:off x="7074900" y="1469476"/>
            <a:ext cx="2874413" cy="1728787"/>
            <a:chOff x="5328177" y="1221601"/>
            <a:chExt cx="2155810" cy="1296590"/>
          </a:xfrm>
        </p:grpSpPr>
        <p:sp>
          <p:nvSpPr>
            <p:cNvPr id="9" name="AutoShape 5"/>
            <p:cNvSpPr>
              <a:spLocks noChangeArrowheads="1"/>
            </p:cNvSpPr>
            <p:nvPr/>
          </p:nvSpPr>
          <p:spPr bwMode="auto">
            <a:xfrm rot="16200000">
              <a:off x="5652028" y="897750"/>
              <a:ext cx="1296590" cy="1944291"/>
            </a:xfrm>
            <a:prstGeom prst="upArrowCallout">
              <a:avLst>
                <a:gd name="adj1" fmla="val 33824"/>
                <a:gd name="adj2" fmla="val 25000"/>
                <a:gd name="adj3" fmla="val 20591"/>
                <a:gd name="adj4" fmla="val 86269"/>
              </a:avLst>
            </a:prstGeom>
            <a:solidFill>
              <a:schemeClr val="accent3"/>
            </a:solidFill>
            <a:ln>
              <a:noFill/>
            </a:ln>
            <a:effectLst/>
            <a:extLst/>
          </p:spPr>
          <p:txBody>
            <a:bodyPr wrap="none" anchor="ctr"/>
            <a:lstStyle/>
            <a:p>
              <a:pPr defTabSz="1219012">
                <a:defRPr/>
              </a:pPr>
              <a:endParaRPr lang="zh-CN" altLang="en-US" sz="2400" kern="0" dirty="0">
                <a:solidFill>
                  <a:sysClr val="windowText" lastClr="000000"/>
                </a:solidFill>
                <a:cs typeface="+mn-ea"/>
                <a:sym typeface="+mn-lt"/>
              </a:endParaRPr>
            </a:p>
          </p:txBody>
        </p:sp>
        <p:sp>
          <p:nvSpPr>
            <p:cNvPr id="10" name="文本框 17"/>
            <p:cNvSpPr txBox="1"/>
            <p:nvPr/>
          </p:nvSpPr>
          <p:spPr>
            <a:xfrm>
              <a:off x="5598114" y="1338972"/>
              <a:ext cx="1885873" cy="223090"/>
            </a:xfrm>
            <a:prstGeom prst="rect">
              <a:avLst/>
            </a:prstGeom>
            <a:noFill/>
          </p:spPr>
          <p:txBody>
            <a:bodyPr wrap="square" rtlCol="0">
              <a:spAutoFit/>
            </a:bodyPr>
            <a:lstStyle/>
            <a:p>
              <a:pPr defTabSz="1219012"/>
              <a:r>
                <a:rPr lang="zh-CN" altLang="en-US" sz="1333" dirty="0">
                  <a:solidFill>
                    <a:prstClr val="white"/>
                  </a:solidFill>
                  <a:cs typeface="+mn-ea"/>
                  <a:sym typeface="+mn-lt"/>
                </a:rPr>
                <a:t>请输入您想要的文字</a:t>
              </a:r>
            </a:p>
          </p:txBody>
        </p:sp>
        <p:sp>
          <p:nvSpPr>
            <p:cNvPr id="11" name="文本框 18"/>
            <p:cNvSpPr txBox="1"/>
            <p:nvPr/>
          </p:nvSpPr>
          <p:spPr>
            <a:xfrm>
              <a:off x="5598114" y="1579490"/>
              <a:ext cx="1885873" cy="223090"/>
            </a:xfrm>
            <a:prstGeom prst="rect">
              <a:avLst/>
            </a:prstGeom>
            <a:noFill/>
          </p:spPr>
          <p:txBody>
            <a:bodyPr wrap="square" rtlCol="0">
              <a:spAutoFit/>
            </a:bodyPr>
            <a:lstStyle/>
            <a:p>
              <a:pPr defTabSz="1219012"/>
              <a:r>
                <a:rPr lang="zh-CN" altLang="en-US" sz="1333" dirty="0">
                  <a:solidFill>
                    <a:prstClr val="white"/>
                  </a:solidFill>
                  <a:cs typeface="+mn-ea"/>
                  <a:sym typeface="+mn-lt"/>
                </a:rPr>
                <a:t>请输入您想要的文字</a:t>
              </a:r>
            </a:p>
          </p:txBody>
        </p:sp>
        <p:sp>
          <p:nvSpPr>
            <p:cNvPr id="12" name="文本框 19"/>
            <p:cNvSpPr txBox="1"/>
            <p:nvPr/>
          </p:nvSpPr>
          <p:spPr>
            <a:xfrm>
              <a:off x="5598114" y="1841355"/>
              <a:ext cx="1885873" cy="223090"/>
            </a:xfrm>
            <a:prstGeom prst="rect">
              <a:avLst/>
            </a:prstGeom>
            <a:noFill/>
          </p:spPr>
          <p:txBody>
            <a:bodyPr wrap="square" rtlCol="0">
              <a:spAutoFit/>
            </a:bodyPr>
            <a:lstStyle/>
            <a:p>
              <a:pPr defTabSz="1219012"/>
              <a:r>
                <a:rPr lang="zh-CN" altLang="en-US" sz="1333" dirty="0">
                  <a:solidFill>
                    <a:prstClr val="white"/>
                  </a:solidFill>
                  <a:cs typeface="+mn-ea"/>
                  <a:sym typeface="+mn-lt"/>
                </a:rPr>
                <a:t>请输入您想要的文字</a:t>
              </a:r>
            </a:p>
          </p:txBody>
        </p:sp>
        <p:sp>
          <p:nvSpPr>
            <p:cNvPr id="13" name="文本框 20"/>
            <p:cNvSpPr txBox="1"/>
            <p:nvPr/>
          </p:nvSpPr>
          <p:spPr>
            <a:xfrm>
              <a:off x="5598114" y="2078727"/>
              <a:ext cx="1885873" cy="223090"/>
            </a:xfrm>
            <a:prstGeom prst="rect">
              <a:avLst/>
            </a:prstGeom>
            <a:noFill/>
          </p:spPr>
          <p:txBody>
            <a:bodyPr wrap="square" rtlCol="0">
              <a:spAutoFit/>
            </a:bodyPr>
            <a:lstStyle/>
            <a:p>
              <a:pPr defTabSz="1219012"/>
              <a:r>
                <a:rPr lang="zh-CN" altLang="en-US" sz="1333" dirty="0">
                  <a:solidFill>
                    <a:prstClr val="white"/>
                  </a:solidFill>
                  <a:cs typeface="+mn-ea"/>
                  <a:sym typeface="+mn-lt"/>
                </a:rPr>
                <a:t>请输入您想要的文字</a:t>
              </a:r>
            </a:p>
          </p:txBody>
        </p:sp>
      </p:grpSp>
      <p:grpSp>
        <p:nvGrpSpPr>
          <p:cNvPr id="14" name="组合 13"/>
          <p:cNvGrpSpPr/>
          <p:nvPr/>
        </p:nvGrpSpPr>
        <p:grpSpPr>
          <a:xfrm>
            <a:off x="5274678" y="1469476"/>
            <a:ext cx="2842045" cy="2016125"/>
            <a:chOff x="3978009" y="1221600"/>
            <a:chExt cx="2131534" cy="1512094"/>
          </a:xfrm>
        </p:grpSpPr>
        <p:sp>
          <p:nvSpPr>
            <p:cNvPr id="15" name="AutoShape 4"/>
            <p:cNvSpPr>
              <a:spLocks noChangeArrowheads="1"/>
            </p:cNvSpPr>
            <p:nvPr/>
          </p:nvSpPr>
          <p:spPr bwMode="auto">
            <a:xfrm rot="10800000">
              <a:off x="3978009" y="1221600"/>
              <a:ext cx="1322785" cy="1512094"/>
            </a:xfrm>
            <a:prstGeom prst="upArrowCallout">
              <a:avLst>
                <a:gd name="adj1" fmla="val 33824"/>
                <a:gd name="adj2" fmla="val 25000"/>
                <a:gd name="adj3" fmla="val 15697"/>
                <a:gd name="adj4" fmla="val 86269"/>
              </a:avLst>
            </a:prstGeom>
            <a:solidFill>
              <a:schemeClr val="accent2"/>
            </a:solidFill>
            <a:ln>
              <a:noFill/>
            </a:ln>
            <a:effectLst/>
            <a:extLst/>
          </p:spPr>
          <p:txBody>
            <a:bodyPr wrap="none" anchor="ctr"/>
            <a:lstStyle/>
            <a:p>
              <a:pPr defTabSz="1219012">
                <a:defRPr/>
              </a:pPr>
              <a:endParaRPr lang="zh-CN" altLang="en-US" sz="2400" kern="0" dirty="0">
                <a:solidFill>
                  <a:sysClr val="windowText" lastClr="000000"/>
                </a:solidFill>
                <a:cs typeface="+mn-ea"/>
                <a:sym typeface="+mn-lt"/>
              </a:endParaRPr>
            </a:p>
          </p:txBody>
        </p:sp>
        <p:sp>
          <p:nvSpPr>
            <p:cNvPr id="16" name="文本框 21"/>
            <p:cNvSpPr txBox="1"/>
            <p:nvPr/>
          </p:nvSpPr>
          <p:spPr>
            <a:xfrm>
              <a:off x="4223670" y="1455479"/>
              <a:ext cx="1885873" cy="900247"/>
            </a:xfrm>
            <a:prstGeom prst="rect">
              <a:avLst/>
            </a:prstGeom>
            <a:noFill/>
          </p:spPr>
          <p:txBody>
            <a:bodyPr wrap="square" rtlCol="0">
              <a:spAutoFit/>
            </a:bodyPr>
            <a:lstStyle/>
            <a:p>
              <a:pPr defTabSz="1219012"/>
              <a:r>
                <a:rPr lang="zh-CN" altLang="en-US" sz="3600" dirty="0">
                  <a:solidFill>
                    <a:prstClr val="white"/>
                  </a:solidFill>
                  <a:cs typeface="+mn-ea"/>
                  <a:sym typeface="+mn-lt"/>
                </a:rPr>
                <a:t>添加</a:t>
              </a:r>
              <a:endParaRPr lang="en-US" altLang="zh-CN" sz="3600" dirty="0">
                <a:solidFill>
                  <a:prstClr val="white"/>
                </a:solidFill>
                <a:cs typeface="+mn-ea"/>
                <a:sym typeface="+mn-lt"/>
              </a:endParaRPr>
            </a:p>
            <a:p>
              <a:pPr defTabSz="1219012"/>
              <a:r>
                <a:rPr lang="zh-CN" altLang="en-US" sz="3600" dirty="0">
                  <a:solidFill>
                    <a:prstClr val="white"/>
                  </a:solidFill>
                  <a:cs typeface="+mn-ea"/>
                  <a:sym typeface="+mn-lt"/>
                </a:rPr>
                <a:t>文字</a:t>
              </a:r>
            </a:p>
          </p:txBody>
        </p:sp>
      </p:grpSp>
      <p:grpSp>
        <p:nvGrpSpPr>
          <p:cNvPr id="17" name="组合 16"/>
          <p:cNvGrpSpPr/>
          <p:nvPr/>
        </p:nvGrpSpPr>
        <p:grpSpPr>
          <a:xfrm>
            <a:off x="2682287" y="3790830"/>
            <a:ext cx="7192427" cy="557991"/>
            <a:chOff x="2033717" y="2962615"/>
            <a:chExt cx="5394320" cy="418493"/>
          </a:xfrm>
        </p:grpSpPr>
        <p:grpSp>
          <p:nvGrpSpPr>
            <p:cNvPr id="18" name="Group 11"/>
            <p:cNvGrpSpPr>
              <a:grpSpLocks/>
            </p:cNvGrpSpPr>
            <p:nvPr/>
          </p:nvGrpSpPr>
          <p:grpSpPr bwMode="auto">
            <a:xfrm>
              <a:off x="2033717" y="2962615"/>
              <a:ext cx="5232797" cy="418493"/>
              <a:chOff x="0" y="0"/>
              <a:chExt cx="4354" cy="809"/>
            </a:xfrm>
            <a:solidFill>
              <a:srgbClr val="2B2E30"/>
            </a:solidFill>
          </p:grpSpPr>
          <p:sp>
            <p:nvSpPr>
              <p:cNvPr id="22" name="Rectangle 12"/>
              <p:cNvSpPr>
                <a:spLocks noChangeArrowheads="1"/>
              </p:cNvSpPr>
              <p:nvPr/>
            </p:nvSpPr>
            <p:spPr bwMode="auto">
              <a:xfrm>
                <a:off x="0" y="0"/>
                <a:ext cx="4354" cy="809"/>
              </a:xfrm>
              <a:prstGeom prst="rect">
                <a:avLst/>
              </a:prstGeom>
              <a:solidFill>
                <a:srgbClr val="E2E9E9"/>
              </a:solidFill>
              <a:ln w="3175" cmpd="sng">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012">
                  <a:defRPr/>
                </a:pPr>
                <a:endParaRPr lang="zh-CN" altLang="en-US" sz="2400" kern="0" dirty="0">
                  <a:solidFill>
                    <a:prstClr val="white">
                      <a:lumMod val="50000"/>
                    </a:prstClr>
                  </a:solidFill>
                  <a:cs typeface="+mn-ea"/>
                  <a:sym typeface="+mn-lt"/>
                </a:endParaRPr>
              </a:p>
            </p:txBody>
          </p:sp>
          <p:sp>
            <p:nvSpPr>
              <p:cNvPr id="23" name="Line 13"/>
              <p:cNvSpPr>
                <a:spLocks noChangeShapeType="1"/>
              </p:cNvSpPr>
              <p:nvPr/>
            </p:nvSpPr>
            <p:spPr bwMode="auto">
              <a:xfrm>
                <a:off x="0" y="809"/>
                <a:ext cx="4354" cy="0"/>
              </a:xfrm>
              <a:prstGeom prst="line">
                <a:avLst/>
              </a:prstGeom>
              <a:grpFill/>
              <a:ln w="19050" cmpd="sng">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012">
                  <a:defRPr/>
                </a:pPr>
                <a:endParaRPr lang="zh-CN" altLang="en-US" sz="2400" kern="0" dirty="0">
                  <a:solidFill>
                    <a:prstClr val="white">
                      <a:lumMod val="50000"/>
                    </a:prstClr>
                  </a:solidFill>
                  <a:cs typeface="+mn-ea"/>
                  <a:sym typeface="+mn-lt"/>
                </a:endParaRPr>
              </a:p>
            </p:txBody>
          </p:sp>
        </p:grpSp>
        <p:sp>
          <p:nvSpPr>
            <p:cNvPr id="19" name="文本框 22"/>
            <p:cNvSpPr txBox="1"/>
            <p:nvPr/>
          </p:nvSpPr>
          <p:spPr>
            <a:xfrm>
              <a:off x="2092136" y="3046305"/>
              <a:ext cx="1885873" cy="223090"/>
            </a:xfrm>
            <a:prstGeom prst="rect">
              <a:avLst/>
            </a:prstGeom>
            <a:noFill/>
          </p:spPr>
          <p:txBody>
            <a:bodyPr wrap="square" rtlCol="0">
              <a:spAutoFit/>
            </a:bodyPr>
            <a:lstStyle/>
            <a:p>
              <a:pPr defTabSz="1219012"/>
              <a:r>
                <a:rPr lang="zh-CN" altLang="en-US" sz="1333" dirty="0">
                  <a:solidFill>
                    <a:prstClr val="white">
                      <a:lumMod val="50000"/>
                    </a:prstClr>
                  </a:solidFill>
                  <a:cs typeface="+mn-ea"/>
                  <a:sym typeface="+mn-lt"/>
                </a:rPr>
                <a:t>请输入您想要的文字</a:t>
              </a:r>
            </a:p>
          </p:txBody>
        </p:sp>
        <p:sp>
          <p:nvSpPr>
            <p:cNvPr id="20" name="文本框 23"/>
            <p:cNvSpPr txBox="1"/>
            <p:nvPr/>
          </p:nvSpPr>
          <p:spPr>
            <a:xfrm>
              <a:off x="3805167" y="3045508"/>
              <a:ext cx="1885873" cy="223090"/>
            </a:xfrm>
            <a:prstGeom prst="rect">
              <a:avLst/>
            </a:prstGeom>
            <a:noFill/>
          </p:spPr>
          <p:txBody>
            <a:bodyPr wrap="square" rtlCol="0">
              <a:spAutoFit/>
            </a:bodyPr>
            <a:lstStyle/>
            <a:p>
              <a:pPr defTabSz="1219012"/>
              <a:r>
                <a:rPr lang="zh-CN" altLang="en-US" sz="1333" dirty="0">
                  <a:solidFill>
                    <a:prstClr val="white">
                      <a:lumMod val="50000"/>
                    </a:prstClr>
                  </a:solidFill>
                  <a:cs typeface="+mn-ea"/>
                  <a:sym typeface="+mn-lt"/>
                </a:rPr>
                <a:t>请输入您想要的文字</a:t>
              </a:r>
            </a:p>
          </p:txBody>
        </p:sp>
        <p:sp>
          <p:nvSpPr>
            <p:cNvPr id="21" name="文本框 24"/>
            <p:cNvSpPr txBox="1"/>
            <p:nvPr/>
          </p:nvSpPr>
          <p:spPr>
            <a:xfrm>
              <a:off x="5542164" y="3044163"/>
              <a:ext cx="1885873" cy="223090"/>
            </a:xfrm>
            <a:prstGeom prst="rect">
              <a:avLst/>
            </a:prstGeom>
            <a:noFill/>
          </p:spPr>
          <p:txBody>
            <a:bodyPr wrap="square" rtlCol="0">
              <a:spAutoFit/>
            </a:bodyPr>
            <a:lstStyle/>
            <a:p>
              <a:pPr defTabSz="1219012"/>
              <a:r>
                <a:rPr lang="zh-CN" altLang="en-US" sz="1333" dirty="0">
                  <a:solidFill>
                    <a:prstClr val="white">
                      <a:lumMod val="50000"/>
                    </a:prstClr>
                  </a:solidFill>
                  <a:cs typeface="+mn-ea"/>
                  <a:sym typeface="+mn-lt"/>
                </a:rPr>
                <a:t>请输入您想要的文字</a:t>
              </a:r>
            </a:p>
          </p:txBody>
        </p:sp>
      </p:grpSp>
      <p:grpSp>
        <p:nvGrpSpPr>
          <p:cNvPr id="24" name="组合 23"/>
          <p:cNvGrpSpPr/>
          <p:nvPr/>
        </p:nvGrpSpPr>
        <p:grpSpPr>
          <a:xfrm>
            <a:off x="2690227" y="4475042"/>
            <a:ext cx="7178607" cy="557991"/>
            <a:chOff x="2039671" y="3475774"/>
            <a:chExt cx="5383955" cy="418493"/>
          </a:xfrm>
        </p:grpSpPr>
        <p:grpSp>
          <p:nvGrpSpPr>
            <p:cNvPr id="25" name="Group 15"/>
            <p:cNvGrpSpPr>
              <a:grpSpLocks/>
            </p:cNvGrpSpPr>
            <p:nvPr/>
          </p:nvGrpSpPr>
          <p:grpSpPr bwMode="auto">
            <a:xfrm>
              <a:off x="2039671" y="3475774"/>
              <a:ext cx="5232797" cy="418493"/>
              <a:chOff x="0" y="0"/>
              <a:chExt cx="4354" cy="809"/>
            </a:xfrm>
            <a:solidFill>
              <a:srgbClr val="2B2E30"/>
            </a:solidFill>
          </p:grpSpPr>
          <p:sp>
            <p:nvSpPr>
              <p:cNvPr id="29" name="Rectangle 16"/>
              <p:cNvSpPr>
                <a:spLocks noChangeArrowheads="1"/>
              </p:cNvSpPr>
              <p:nvPr/>
            </p:nvSpPr>
            <p:spPr bwMode="auto">
              <a:xfrm>
                <a:off x="0" y="0"/>
                <a:ext cx="4354" cy="809"/>
              </a:xfrm>
              <a:prstGeom prst="rect">
                <a:avLst/>
              </a:prstGeom>
              <a:solidFill>
                <a:srgbClr val="E2E9E9"/>
              </a:solidFill>
              <a:ln w="3175" cmpd="sng">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012">
                  <a:defRPr/>
                </a:pPr>
                <a:endParaRPr lang="zh-CN" altLang="en-US" sz="2400" kern="0" dirty="0">
                  <a:solidFill>
                    <a:prstClr val="white">
                      <a:lumMod val="50000"/>
                    </a:prstClr>
                  </a:solidFill>
                  <a:cs typeface="+mn-ea"/>
                  <a:sym typeface="+mn-lt"/>
                </a:endParaRPr>
              </a:p>
            </p:txBody>
          </p:sp>
          <p:sp>
            <p:nvSpPr>
              <p:cNvPr id="30" name="Line 17"/>
              <p:cNvSpPr>
                <a:spLocks noChangeShapeType="1"/>
              </p:cNvSpPr>
              <p:nvPr/>
            </p:nvSpPr>
            <p:spPr bwMode="auto">
              <a:xfrm>
                <a:off x="0" y="809"/>
                <a:ext cx="4354" cy="0"/>
              </a:xfrm>
              <a:prstGeom prst="line">
                <a:avLst/>
              </a:prstGeom>
              <a:grpFill/>
              <a:ln w="19050" cmpd="sng">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012">
                  <a:defRPr/>
                </a:pPr>
                <a:endParaRPr lang="zh-CN" altLang="en-US" sz="2400" kern="0" dirty="0">
                  <a:solidFill>
                    <a:prstClr val="white">
                      <a:lumMod val="50000"/>
                    </a:prstClr>
                  </a:solidFill>
                  <a:cs typeface="+mn-ea"/>
                  <a:sym typeface="+mn-lt"/>
                </a:endParaRPr>
              </a:p>
            </p:txBody>
          </p:sp>
        </p:grpSp>
        <p:sp>
          <p:nvSpPr>
            <p:cNvPr id="26" name="文本框 25"/>
            <p:cNvSpPr txBox="1"/>
            <p:nvPr/>
          </p:nvSpPr>
          <p:spPr>
            <a:xfrm>
              <a:off x="2087724" y="3556118"/>
              <a:ext cx="1885873" cy="223090"/>
            </a:xfrm>
            <a:prstGeom prst="rect">
              <a:avLst/>
            </a:prstGeom>
            <a:noFill/>
          </p:spPr>
          <p:txBody>
            <a:bodyPr wrap="square" rtlCol="0">
              <a:spAutoFit/>
            </a:bodyPr>
            <a:lstStyle/>
            <a:p>
              <a:pPr defTabSz="1219012"/>
              <a:r>
                <a:rPr lang="zh-CN" altLang="en-US" sz="1333" dirty="0">
                  <a:solidFill>
                    <a:prstClr val="white">
                      <a:lumMod val="50000"/>
                    </a:prstClr>
                  </a:solidFill>
                  <a:cs typeface="+mn-ea"/>
                  <a:sym typeface="+mn-lt"/>
                </a:rPr>
                <a:t>请输入您想要的文字</a:t>
              </a:r>
            </a:p>
          </p:txBody>
        </p:sp>
        <p:sp>
          <p:nvSpPr>
            <p:cNvPr id="27" name="文本框 26"/>
            <p:cNvSpPr txBox="1"/>
            <p:nvPr/>
          </p:nvSpPr>
          <p:spPr>
            <a:xfrm>
              <a:off x="3800755" y="3555321"/>
              <a:ext cx="1885873" cy="223090"/>
            </a:xfrm>
            <a:prstGeom prst="rect">
              <a:avLst/>
            </a:prstGeom>
            <a:noFill/>
          </p:spPr>
          <p:txBody>
            <a:bodyPr wrap="square" rtlCol="0">
              <a:spAutoFit/>
            </a:bodyPr>
            <a:lstStyle/>
            <a:p>
              <a:pPr defTabSz="1219012"/>
              <a:r>
                <a:rPr lang="zh-CN" altLang="en-US" sz="1333" dirty="0">
                  <a:solidFill>
                    <a:prstClr val="white">
                      <a:lumMod val="50000"/>
                    </a:prstClr>
                  </a:solidFill>
                  <a:cs typeface="+mn-ea"/>
                  <a:sym typeface="+mn-lt"/>
                </a:rPr>
                <a:t>请输入您想要的文字</a:t>
              </a:r>
            </a:p>
          </p:txBody>
        </p:sp>
        <p:sp>
          <p:nvSpPr>
            <p:cNvPr id="28" name="文本框 27"/>
            <p:cNvSpPr txBox="1"/>
            <p:nvPr/>
          </p:nvSpPr>
          <p:spPr>
            <a:xfrm>
              <a:off x="5537753" y="3553976"/>
              <a:ext cx="1885873" cy="223090"/>
            </a:xfrm>
            <a:prstGeom prst="rect">
              <a:avLst/>
            </a:prstGeom>
            <a:noFill/>
          </p:spPr>
          <p:txBody>
            <a:bodyPr wrap="square" rtlCol="0">
              <a:spAutoFit/>
            </a:bodyPr>
            <a:lstStyle/>
            <a:p>
              <a:pPr defTabSz="1219012"/>
              <a:r>
                <a:rPr lang="zh-CN" altLang="en-US" sz="1333" dirty="0">
                  <a:solidFill>
                    <a:prstClr val="white">
                      <a:lumMod val="50000"/>
                    </a:prstClr>
                  </a:solidFill>
                  <a:cs typeface="+mn-ea"/>
                  <a:sym typeface="+mn-lt"/>
                </a:rPr>
                <a:t>请输入您想要的文字</a:t>
              </a:r>
            </a:p>
          </p:txBody>
        </p:sp>
      </p:grpSp>
      <p:grpSp>
        <p:nvGrpSpPr>
          <p:cNvPr id="31" name="组合 30"/>
          <p:cNvGrpSpPr/>
          <p:nvPr/>
        </p:nvGrpSpPr>
        <p:grpSpPr>
          <a:xfrm>
            <a:off x="2690227" y="5157874"/>
            <a:ext cx="7178607" cy="557991"/>
            <a:chOff x="2039671" y="3987898"/>
            <a:chExt cx="5383955" cy="418493"/>
          </a:xfrm>
        </p:grpSpPr>
        <p:grpSp>
          <p:nvGrpSpPr>
            <p:cNvPr id="32" name="Group 15"/>
            <p:cNvGrpSpPr>
              <a:grpSpLocks/>
            </p:cNvGrpSpPr>
            <p:nvPr/>
          </p:nvGrpSpPr>
          <p:grpSpPr bwMode="auto">
            <a:xfrm>
              <a:off x="2039671" y="3987898"/>
              <a:ext cx="5232797" cy="418493"/>
              <a:chOff x="0" y="0"/>
              <a:chExt cx="4354" cy="809"/>
            </a:xfrm>
            <a:solidFill>
              <a:srgbClr val="2B2E30"/>
            </a:solidFill>
          </p:grpSpPr>
          <p:sp>
            <p:nvSpPr>
              <p:cNvPr id="36" name="Rectangle 16"/>
              <p:cNvSpPr>
                <a:spLocks noChangeArrowheads="1"/>
              </p:cNvSpPr>
              <p:nvPr/>
            </p:nvSpPr>
            <p:spPr bwMode="auto">
              <a:xfrm>
                <a:off x="0" y="0"/>
                <a:ext cx="4354" cy="809"/>
              </a:xfrm>
              <a:prstGeom prst="rect">
                <a:avLst/>
              </a:prstGeom>
              <a:solidFill>
                <a:srgbClr val="E2E9E9"/>
              </a:solidFill>
              <a:ln w="3175" cmpd="sng">
                <a:solidFill>
                  <a:srgbClr val="C0C0C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defTabSz="1219012">
                  <a:defRPr/>
                </a:pPr>
                <a:endParaRPr lang="zh-CN" altLang="en-US" sz="2400" kern="0" dirty="0">
                  <a:solidFill>
                    <a:prstClr val="white">
                      <a:lumMod val="50000"/>
                    </a:prstClr>
                  </a:solidFill>
                  <a:cs typeface="+mn-ea"/>
                  <a:sym typeface="+mn-lt"/>
                </a:endParaRPr>
              </a:p>
            </p:txBody>
          </p:sp>
          <p:sp>
            <p:nvSpPr>
              <p:cNvPr id="37" name="Line 17"/>
              <p:cNvSpPr>
                <a:spLocks noChangeShapeType="1"/>
              </p:cNvSpPr>
              <p:nvPr/>
            </p:nvSpPr>
            <p:spPr bwMode="auto">
              <a:xfrm>
                <a:off x="0" y="809"/>
                <a:ext cx="4354" cy="0"/>
              </a:xfrm>
              <a:prstGeom prst="line">
                <a:avLst/>
              </a:prstGeom>
              <a:grpFill/>
              <a:ln w="19050" cmpd="sng">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defTabSz="1219012">
                  <a:defRPr/>
                </a:pPr>
                <a:endParaRPr lang="zh-CN" altLang="en-US" sz="2400" kern="0" dirty="0">
                  <a:solidFill>
                    <a:prstClr val="white">
                      <a:lumMod val="50000"/>
                    </a:prstClr>
                  </a:solidFill>
                  <a:cs typeface="+mn-ea"/>
                  <a:sym typeface="+mn-lt"/>
                </a:endParaRPr>
              </a:p>
            </p:txBody>
          </p:sp>
        </p:grpSp>
        <p:sp>
          <p:nvSpPr>
            <p:cNvPr id="33" name="文本框 28"/>
            <p:cNvSpPr txBox="1"/>
            <p:nvPr/>
          </p:nvSpPr>
          <p:spPr>
            <a:xfrm>
              <a:off x="2087724" y="4061400"/>
              <a:ext cx="1885873" cy="223090"/>
            </a:xfrm>
            <a:prstGeom prst="rect">
              <a:avLst/>
            </a:prstGeom>
            <a:noFill/>
          </p:spPr>
          <p:txBody>
            <a:bodyPr wrap="square" rtlCol="0">
              <a:spAutoFit/>
            </a:bodyPr>
            <a:lstStyle/>
            <a:p>
              <a:pPr defTabSz="1219012"/>
              <a:r>
                <a:rPr lang="zh-CN" altLang="en-US" sz="1333" dirty="0">
                  <a:solidFill>
                    <a:prstClr val="white">
                      <a:lumMod val="50000"/>
                    </a:prstClr>
                  </a:solidFill>
                  <a:cs typeface="+mn-ea"/>
                  <a:sym typeface="+mn-lt"/>
                </a:rPr>
                <a:t>请输入您想要的文字</a:t>
              </a:r>
            </a:p>
          </p:txBody>
        </p:sp>
        <p:sp>
          <p:nvSpPr>
            <p:cNvPr id="34" name="文本框 29"/>
            <p:cNvSpPr txBox="1"/>
            <p:nvPr/>
          </p:nvSpPr>
          <p:spPr>
            <a:xfrm>
              <a:off x="3800755" y="4060604"/>
              <a:ext cx="1885873" cy="223090"/>
            </a:xfrm>
            <a:prstGeom prst="rect">
              <a:avLst/>
            </a:prstGeom>
            <a:noFill/>
          </p:spPr>
          <p:txBody>
            <a:bodyPr wrap="square" rtlCol="0">
              <a:spAutoFit/>
            </a:bodyPr>
            <a:lstStyle/>
            <a:p>
              <a:pPr defTabSz="1219012"/>
              <a:r>
                <a:rPr lang="zh-CN" altLang="en-US" sz="1333" dirty="0">
                  <a:solidFill>
                    <a:prstClr val="white">
                      <a:lumMod val="50000"/>
                    </a:prstClr>
                  </a:solidFill>
                  <a:cs typeface="+mn-ea"/>
                  <a:sym typeface="+mn-lt"/>
                </a:rPr>
                <a:t>请输入您想要的文字</a:t>
              </a:r>
            </a:p>
          </p:txBody>
        </p:sp>
        <p:sp>
          <p:nvSpPr>
            <p:cNvPr id="35" name="文本框 30"/>
            <p:cNvSpPr txBox="1"/>
            <p:nvPr/>
          </p:nvSpPr>
          <p:spPr>
            <a:xfrm>
              <a:off x="5537753" y="4059258"/>
              <a:ext cx="1885873" cy="223090"/>
            </a:xfrm>
            <a:prstGeom prst="rect">
              <a:avLst/>
            </a:prstGeom>
            <a:noFill/>
          </p:spPr>
          <p:txBody>
            <a:bodyPr wrap="square" rtlCol="0">
              <a:spAutoFit/>
            </a:bodyPr>
            <a:lstStyle/>
            <a:p>
              <a:pPr defTabSz="1219012"/>
              <a:r>
                <a:rPr lang="zh-CN" altLang="en-US" sz="1333" dirty="0">
                  <a:solidFill>
                    <a:prstClr val="white">
                      <a:lumMod val="50000"/>
                    </a:prstClr>
                  </a:solidFill>
                  <a:cs typeface="+mn-ea"/>
                  <a:sym typeface="+mn-lt"/>
                </a:rPr>
                <a:t>请输入您想要的文字</a:t>
              </a:r>
            </a:p>
          </p:txBody>
        </p:sp>
      </p:grpSp>
    </p:spTree>
    <p:extLst>
      <p:ext uri="{BB962C8B-B14F-4D97-AF65-F5344CB8AC3E}">
        <p14:creationId xmlns:p14="http://schemas.microsoft.com/office/powerpoint/2010/main" val="71572588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par>
                          <p:cTn id="11" fill="hold">
                            <p:stCondLst>
                              <p:cond delay="1000"/>
                            </p:stCondLst>
                            <p:childTnLst>
                              <p:par>
                                <p:cTn id="12" presetID="22" presetClass="entr" presetSubtype="2"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right)">
                                      <p:cBhvr>
                                        <p:cTn id="14" dur="500"/>
                                        <p:tgtEl>
                                          <p:spTgt spid="2"/>
                                        </p:tgtEl>
                                      </p:cBhvr>
                                    </p:animEffect>
                                  </p:childTnLst>
                                </p:cTn>
                              </p:par>
                            </p:childTnLst>
                          </p:cTn>
                        </p:par>
                        <p:par>
                          <p:cTn id="15" fill="hold">
                            <p:stCondLst>
                              <p:cond delay="1500"/>
                            </p:stCondLst>
                            <p:childTnLst>
                              <p:par>
                                <p:cTn id="16" presetID="22" presetClass="entr" presetSubtype="8" fill="hold" nodeType="after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wipe(left)">
                                      <p:cBhvr>
                                        <p:cTn id="18" dur="500"/>
                                        <p:tgtEl>
                                          <p:spTgt spid="8"/>
                                        </p:tgtEl>
                                      </p:cBhvr>
                                    </p:animEffect>
                                  </p:childTnLst>
                                </p:cTn>
                              </p:par>
                            </p:childTnLst>
                          </p:cTn>
                        </p:par>
                        <p:par>
                          <p:cTn id="19" fill="hold">
                            <p:stCondLst>
                              <p:cond delay="2000"/>
                            </p:stCondLst>
                            <p:childTnLst>
                              <p:par>
                                <p:cTn id="20" presetID="2" presetClass="entr" presetSubtype="4" fill="hold" nodeType="after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childTnLst>
                          </p:cTn>
                        </p:par>
                        <p:par>
                          <p:cTn id="24" fill="hold">
                            <p:stCondLst>
                              <p:cond delay="2500"/>
                            </p:stCondLst>
                            <p:childTnLst>
                              <p:par>
                                <p:cTn id="25" presetID="2" presetClass="entr" presetSubtype="4" fill="hold" nodeType="afterEffect">
                                  <p:stCondLst>
                                    <p:cond delay="0"/>
                                  </p:stCondLst>
                                  <p:childTnLst>
                                    <p:set>
                                      <p:cBhvr>
                                        <p:cTn id="26" dur="1" fill="hold">
                                          <p:stCondLst>
                                            <p:cond delay="0"/>
                                          </p:stCondLst>
                                        </p:cTn>
                                        <p:tgtEl>
                                          <p:spTgt spid="24"/>
                                        </p:tgtEl>
                                        <p:attrNameLst>
                                          <p:attrName>style.visibility</p:attrName>
                                        </p:attrNameLst>
                                      </p:cBhvr>
                                      <p:to>
                                        <p:strVal val="visible"/>
                                      </p:to>
                                    </p:set>
                                    <p:anim calcmode="lin" valueType="num">
                                      <p:cBhvr additive="base">
                                        <p:cTn id="27" dur="500" fill="hold"/>
                                        <p:tgtEl>
                                          <p:spTgt spid="24"/>
                                        </p:tgtEl>
                                        <p:attrNameLst>
                                          <p:attrName>ppt_x</p:attrName>
                                        </p:attrNameLst>
                                      </p:cBhvr>
                                      <p:tavLst>
                                        <p:tav tm="0">
                                          <p:val>
                                            <p:strVal val="#ppt_x"/>
                                          </p:val>
                                        </p:tav>
                                        <p:tav tm="100000">
                                          <p:val>
                                            <p:strVal val="#ppt_x"/>
                                          </p:val>
                                        </p:tav>
                                      </p:tavLst>
                                    </p:anim>
                                    <p:anim calcmode="lin" valueType="num">
                                      <p:cBhvr additive="base">
                                        <p:cTn id="28" dur="500" fill="hold"/>
                                        <p:tgtEl>
                                          <p:spTgt spid="24"/>
                                        </p:tgtEl>
                                        <p:attrNameLst>
                                          <p:attrName>ppt_y</p:attrName>
                                        </p:attrNameLst>
                                      </p:cBhvr>
                                      <p:tavLst>
                                        <p:tav tm="0">
                                          <p:val>
                                            <p:strVal val="1+#ppt_h/2"/>
                                          </p:val>
                                        </p:tav>
                                        <p:tav tm="100000">
                                          <p:val>
                                            <p:strVal val="#ppt_y"/>
                                          </p:val>
                                        </p:tav>
                                      </p:tavLst>
                                    </p:anim>
                                  </p:childTnLst>
                                </p:cTn>
                              </p:par>
                            </p:childTnLst>
                          </p:cTn>
                        </p:par>
                        <p:par>
                          <p:cTn id="29" fill="hold">
                            <p:stCondLst>
                              <p:cond delay="3000"/>
                            </p:stCondLst>
                            <p:childTnLst>
                              <p:par>
                                <p:cTn id="30" presetID="2" presetClass="entr" presetSubtype="4" fill="hold" nodeType="afterEffect">
                                  <p:stCondLst>
                                    <p:cond delay="0"/>
                                  </p:stCondLst>
                                  <p:childTnLst>
                                    <p:set>
                                      <p:cBhvr>
                                        <p:cTn id="31" dur="1" fill="hold">
                                          <p:stCondLst>
                                            <p:cond delay="0"/>
                                          </p:stCondLst>
                                        </p:cTn>
                                        <p:tgtEl>
                                          <p:spTgt spid="31"/>
                                        </p:tgtEl>
                                        <p:attrNameLst>
                                          <p:attrName>style.visibility</p:attrName>
                                        </p:attrNameLst>
                                      </p:cBhvr>
                                      <p:to>
                                        <p:strVal val="visible"/>
                                      </p:to>
                                    </p:set>
                                    <p:anim calcmode="lin" valueType="num">
                                      <p:cBhvr additive="base">
                                        <p:cTn id="32" dur="500" fill="hold"/>
                                        <p:tgtEl>
                                          <p:spTgt spid="31"/>
                                        </p:tgtEl>
                                        <p:attrNameLst>
                                          <p:attrName>ppt_x</p:attrName>
                                        </p:attrNameLst>
                                      </p:cBhvr>
                                      <p:tavLst>
                                        <p:tav tm="0">
                                          <p:val>
                                            <p:strVal val="#ppt_x"/>
                                          </p:val>
                                        </p:tav>
                                        <p:tav tm="100000">
                                          <p:val>
                                            <p:strVal val="#ppt_x"/>
                                          </p:val>
                                        </p:tav>
                                      </p:tavLst>
                                    </p:anim>
                                    <p:anim calcmode="lin" valueType="num">
                                      <p:cBhvr additive="base">
                                        <p:cTn id="33"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椭圆 2"/>
          <p:cNvSpPr/>
          <p:nvPr/>
        </p:nvSpPr>
        <p:spPr>
          <a:xfrm>
            <a:off x="2554861" y="1959355"/>
            <a:ext cx="1439807" cy="1440000"/>
          </a:xfrm>
          <a:prstGeom prst="ellipse">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121907" tIns="60953" rIns="121907" bIns="60953" rtlCol="0" anchor="ctr"/>
          <a:lstStyle/>
          <a:p>
            <a:pPr algn="ctr" defTabSz="1219012"/>
            <a:endParaRPr lang="zh-CN" altLang="en-US" sz="1333" dirty="0">
              <a:solidFill>
                <a:prstClr val="white">
                  <a:lumMod val="50000"/>
                </a:prstClr>
              </a:solidFill>
              <a:cs typeface="+mn-ea"/>
              <a:sym typeface="+mn-lt"/>
            </a:endParaRPr>
          </a:p>
        </p:txBody>
      </p:sp>
      <p:sp>
        <p:nvSpPr>
          <p:cNvPr id="5" name="椭圆 4"/>
          <p:cNvSpPr/>
          <p:nvPr/>
        </p:nvSpPr>
        <p:spPr>
          <a:xfrm>
            <a:off x="5347993" y="1959355"/>
            <a:ext cx="1439807" cy="1440000"/>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lIns="121907" tIns="60953" rIns="121907" bIns="60953" rtlCol="0" anchor="ctr"/>
          <a:lstStyle/>
          <a:p>
            <a:pPr algn="ctr" defTabSz="1219012"/>
            <a:endParaRPr lang="zh-CN" altLang="en-US" sz="1333" dirty="0">
              <a:solidFill>
                <a:prstClr val="white">
                  <a:lumMod val="50000"/>
                </a:prstClr>
              </a:solidFill>
              <a:cs typeface="+mn-ea"/>
              <a:sym typeface="+mn-lt"/>
            </a:endParaRPr>
          </a:p>
        </p:txBody>
      </p:sp>
      <p:sp>
        <p:nvSpPr>
          <p:cNvPr id="6" name="椭圆 5"/>
          <p:cNvSpPr/>
          <p:nvPr/>
        </p:nvSpPr>
        <p:spPr>
          <a:xfrm>
            <a:off x="8217315" y="1959355"/>
            <a:ext cx="1439807" cy="1440000"/>
          </a:xfrm>
          <a:prstGeom prst="ellipse">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121907" tIns="60953" rIns="121907" bIns="60953" rtlCol="0" anchor="ctr"/>
          <a:lstStyle/>
          <a:p>
            <a:pPr algn="ctr" defTabSz="1219012"/>
            <a:endParaRPr lang="zh-CN" altLang="en-US" sz="1333" dirty="0">
              <a:solidFill>
                <a:prstClr val="white">
                  <a:lumMod val="50000"/>
                </a:prstClr>
              </a:solidFill>
              <a:cs typeface="+mn-ea"/>
              <a:sym typeface="+mn-lt"/>
            </a:endParaRPr>
          </a:p>
        </p:txBody>
      </p:sp>
      <p:sp>
        <p:nvSpPr>
          <p:cNvPr id="7" name="文本框 6"/>
          <p:cNvSpPr txBox="1"/>
          <p:nvPr/>
        </p:nvSpPr>
        <p:spPr>
          <a:xfrm>
            <a:off x="2700222" y="3685202"/>
            <a:ext cx="1184231" cy="369318"/>
          </a:xfrm>
          <a:prstGeom prst="rect">
            <a:avLst/>
          </a:prstGeom>
          <a:noFill/>
        </p:spPr>
        <p:txBody>
          <a:bodyPr wrap="square" lIns="121907" tIns="60953" rIns="121907" bIns="60953" rtlCol="0">
            <a:spAutoFit/>
          </a:bodyPr>
          <a:lstStyle/>
          <a:p>
            <a:pPr defTabSz="1219012"/>
            <a:r>
              <a:rPr lang="zh-CN" altLang="en-US" sz="1600" b="1" dirty="0">
                <a:solidFill>
                  <a:prstClr val="white">
                    <a:lumMod val="50000"/>
                  </a:prstClr>
                </a:solidFill>
                <a:cs typeface="+mn-ea"/>
                <a:sym typeface="+mn-lt"/>
              </a:rPr>
              <a:t>编辑标题</a:t>
            </a:r>
          </a:p>
        </p:txBody>
      </p:sp>
      <p:sp>
        <p:nvSpPr>
          <p:cNvPr id="8" name="文本框 7"/>
          <p:cNvSpPr txBox="1"/>
          <p:nvPr/>
        </p:nvSpPr>
        <p:spPr>
          <a:xfrm>
            <a:off x="2378056" y="4309059"/>
            <a:ext cx="1758305" cy="943578"/>
          </a:xfrm>
          <a:prstGeom prst="rect">
            <a:avLst/>
          </a:prstGeom>
          <a:noFill/>
        </p:spPr>
        <p:txBody>
          <a:bodyPr wrap="square" lIns="121907" tIns="60953" rIns="121907" bIns="60953" rtlCol="0">
            <a:spAutoFit/>
          </a:bodyPr>
          <a:lstStyle/>
          <a:p>
            <a:pPr algn="ctr" defTabSz="1216666">
              <a:spcBef>
                <a:spcPct val="20000"/>
              </a:spcBef>
              <a:defRPr/>
            </a:pPr>
            <a:r>
              <a:rPr lang="zh-CN" altLang="en-US" sz="1333" dirty="0">
                <a:solidFill>
                  <a:prstClr val="white">
                    <a:lumMod val="50000"/>
                  </a:prstClr>
                </a:solidFill>
                <a:cs typeface="+mn-ea"/>
                <a:sym typeface="+mn-lt"/>
              </a:rPr>
              <a:t>单击此处可编辑内容，根据您的需要自由拉伸文本框大小</a:t>
            </a:r>
            <a:endParaRPr lang="en-US" altLang="zh-CN" sz="1333" dirty="0">
              <a:solidFill>
                <a:prstClr val="white">
                  <a:lumMod val="50000"/>
                </a:prstClr>
              </a:solidFill>
              <a:cs typeface="+mn-ea"/>
              <a:sym typeface="+mn-lt"/>
            </a:endParaRPr>
          </a:p>
        </p:txBody>
      </p:sp>
      <p:sp>
        <p:nvSpPr>
          <p:cNvPr id="9" name="文本框 8"/>
          <p:cNvSpPr txBox="1"/>
          <p:nvPr/>
        </p:nvSpPr>
        <p:spPr>
          <a:xfrm>
            <a:off x="5183325" y="4309058"/>
            <a:ext cx="1758305" cy="943578"/>
          </a:xfrm>
          <a:prstGeom prst="rect">
            <a:avLst/>
          </a:prstGeom>
          <a:noFill/>
        </p:spPr>
        <p:txBody>
          <a:bodyPr wrap="square" lIns="121907" tIns="60953" rIns="121907" bIns="60953" rtlCol="0">
            <a:spAutoFit/>
          </a:bodyPr>
          <a:lstStyle/>
          <a:p>
            <a:pPr algn="ctr" defTabSz="1216666">
              <a:spcBef>
                <a:spcPct val="20000"/>
              </a:spcBef>
              <a:defRPr/>
            </a:pPr>
            <a:r>
              <a:rPr lang="zh-CN" altLang="en-US" sz="1333" dirty="0">
                <a:solidFill>
                  <a:prstClr val="white">
                    <a:lumMod val="50000"/>
                  </a:prstClr>
                </a:solidFill>
                <a:cs typeface="+mn-ea"/>
                <a:sym typeface="+mn-lt"/>
              </a:rPr>
              <a:t>单击此处可编辑内容，根据您的需要自由拉伸文本框大小</a:t>
            </a:r>
            <a:endParaRPr lang="en-US" altLang="zh-CN" sz="1333" dirty="0">
              <a:solidFill>
                <a:prstClr val="white">
                  <a:lumMod val="50000"/>
                </a:prstClr>
              </a:solidFill>
              <a:cs typeface="+mn-ea"/>
              <a:sym typeface="+mn-lt"/>
            </a:endParaRPr>
          </a:p>
        </p:txBody>
      </p:sp>
      <p:sp>
        <p:nvSpPr>
          <p:cNvPr id="10" name="文本框 9"/>
          <p:cNvSpPr txBox="1"/>
          <p:nvPr/>
        </p:nvSpPr>
        <p:spPr>
          <a:xfrm>
            <a:off x="8185521" y="4309059"/>
            <a:ext cx="1758305" cy="943578"/>
          </a:xfrm>
          <a:prstGeom prst="rect">
            <a:avLst/>
          </a:prstGeom>
          <a:noFill/>
        </p:spPr>
        <p:txBody>
          <a:bodyPr wrap="square" lIns="121907" tIns="60953" rIns="121907" bIns="60953" rtlCol="0">
            <a:spAutoFit/>
          </a:bodyPr>
          <a:lstStyle/>
          <a:p>
            <a:pPr algn="ctr" defTabSz="1216666">
              <a:spcBef>
                <a:spcPct val="20000"/>
              </a:spcBef>
              <a:defRPr/>
            </a:pPr>
            <a:r>
              <a:rPr lang="zh-CN" altLang="en-US" sz="1333" dirty="0">
                <a:solidFill>
                  <a:prstClr val="white">
                    <a:lumMod val="50000"/>
                  </a:prstClr>
                </a:solidFill>
                <a:cs typeface="+mn-ea"/>
                <a:sym typeface="+mn-lt"/>
              </a:rPr>
              <a:t>单击此处可编辑内容，根据您的需要自由拉伸文本框大小</a:t>
            </a:r>
            <a:endParaRPr lang="en-US" altLang="zh-CN" sz="1333" dirty="0">
              <a:solidFill>
                <a:prstClr val="white">
                  <a:lumMod val="50000"/>
                </a:prstClr>
              </a:solidFill>
              <a:cs typeface="+mn-ea"/>
              <a:sym typeface="+mn-lt"/>
            </a:endParaRPr>
          </a:p>
        </p:txBody>
      </p:sp>
      <p:sp>
        <p:nvSpPr>
          <p:cNvPr id="11" name="文本框 10"/>
          <p:cNvSpPr txBox="1"/>
          <p:nvPr/>
        </p:nvSpPr>
        <p:spPr>
          <a:xfrm>
            <a:off x="5508795" y="3685202"/>
            <a:ext cx="1184231" cy="369318"/>
          </a:xfrm>
          <a:prstGeom prst="rect">
            <a:avLst/>
          </a:prstGeom>
          <a:noFill/>
        </p:spPr>
        <p:txBody>
          <a:bodyPr wrap="square" lIns="121907" tIns="60953" rIns="121907" bIns="60953" rtlCol="0">
            <a:spAutoFit/>
          </a:bodyPr>
          <a:lstStyle/>
          <a:p>
            <a:pPr defTabSz="1219012"/>
            <a:r>
              <a:rPr lang="zh-CN" altLang="en-US" sz="1600" b="1" dirty="0">
                <a:solidFill>
                  <a:prstClr val="white">
                    <a:lumMod val="50000"/>
                  </a:prstClr>
                </a:solidFill>
                <a:cs typeface="+mn-ea"/>
                <a:sym typeface="+mn-lt"/>
              </a:rPr>
              <a:t>编辑标题</a:t>
            </a:r>
          </a:p>
        </p:txBody>
      </p:sp>
      <p:sp>
        <p:nvSpPr>
          <p:cNvPr id="12" name="文本框 11"/>
          <p:cNvSpPr txBox="1"/>
          <p:nvPr/>
        </p:nvSpPr>
        <p:spPr>
          <a:xfrm>
            <a:off x="8410991" y="3672867"/>
            <a:ext cx="1184231" cy="369318"/>
          </a:xfrm>
          <a:prstGeom prst="rect">
            <a:avLst/>
          </a:prstGeom>
          <a:noFill/>
        </p:spPr>
        <p:txBody>
          <a:bodyPr wrap="square" lIns="121907" tIns="60953" rIns="121907" bIns="60953" rtlCol="0">
            <a:spAutoFit/>
          </a:bodyPr>
          <a:lstStyle/>
          <a:p>
            <a:pPr defTabSz="1219012"/>
            <a:r>
              <a:rPr lang="zh-CN" altLang="en-US" sz="1600" b="1" dirty="0">
                <a:solidFill>
                  <a:prstClr val="white">
                    <a:lumMod val="50000"/>
                  </a:prstClr>
                </a:solidFill>
                <a:cs typeface="+mn-ea"/>
                <a:sym typeface="+mn-lt"/>
              </a:rPr>
              <a:t>编辑标题</a:t>
            </a:r>
          </a:p>
        </p:txBody>
      </p:sp>
      <p:grpSp>
        <p:nvGrpSpPr>
          <p:cNvPr id="2" name="组合 12"/>
          <p:cNvGrpSpPr>
            <a:grpSpLocks noChangeAspect="1"/>
          </p:cNvGrpSpPr>
          <p:nvPr/>
        </p:nvGrpSpPr>
        <p:grpSpPr>
          <a:xfrm>
            <a:off x="2974516" y="2391653"/>
            <a:ext cx="547736" cy="542160"/>
            <a:chOff x="6967126" y="4092464"/>
            <a:chExt cx="453105" cy="448433"/>
          </a:xfrm>
          <a:solidFill>
            <a:schemeClr val="accent1"/>
          </a:solidFill>
          <a:effectLst/>
        </p:grpSpPr>
        <p:sp>
          <p:nvSpPr>
            <p:cNvPr id="14" name="Freeform 136"/>
            <p:cNvSpPr>
              <a:spLocks/>
            </p:cNvSpPr>
            <p:nvPr/>
          </p:nvSpPr>
          <p:spPr bwMode="auto">
            <a:xfrm>
              <a:off x="6967126" y="4343773"/>
              <a:ext cx="453105" cy="197124"/>
            </a:xfrm>
            <a:custGeom>
              <a:avLst/>
              <a:gdLst>
                <a:gd name="T0" fmla="*/ 103 w 205"/>
                <a:gd name="T1" fmla="*/ 19 h 89"/>
                <a:gd name="T2" fmla="*/ 47 w 205"/>
                <a:gd name="T3" fmla="*/ 0 h 89"/>
                <a:gd name="T4" fmla="*/ 0 w 205"/>
                <a:gd name="T5" fmla="*/ 0 h 89"/>
                <a:gd name="T6" fmla="*/ 0 w 205"/>
                <a:gd name="T7" fmla="*/ 67 h 89"/>
                <a:gd name="T8" fmla="*/ 22 w 205"/>
                <a:gd name="T9" fmla="*/ 89 h 89"/>
                <a:gd name="T10" fmla="*/ 183 w 205"/>
                <a:gd name="T11" fmla="*/ 89 h 89"/>
                <a:gd name="T12" fmla="*/ 205 w 205"/>
                <a:gd name="T13" fmla="*/ 67 h 89"/>
                <a:gd name="T14" fmla="*/ 205 w 205"/>
                <a:gd name="T15" fmla="*/ 0 h 89"/>
                <a:gd name="T16" fmla="*/ 158 w 205"/>
                <a:gd name="T17" fmla="*/ 0 h 89"/>
                <a:gd name="T18" fmla="*/ 103 w 205"/>
                <a:gd name="T19" fmla="*/ 1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5" h="89">
                  <a:moveTo>
                    <a:pt x="103" y="19"/>
                  </a:moveTo>
                  <a:cubicBezTo>
                    <a:pt x="82" y="19"/>
                    <a:pt x="62" y="12"/>
                    <a:pt x="47" y="0"/>
                  </a:cubicBezTo>
                  <a:cubicBezTo>
                    <a:pt x="0" y="0"/>
                    <a:pt x="0" y="0"/>
                    <a:pt x="0" y="0"/>
                  </a:cubicBezTo>
                  <a:cubicBezTo>
                    <a:pt x="0" y="67"/>
                    <a:pt x="0" y="67"/>
                    <a:pt x="0" y="67"/>
                  </a:cubicBezTo>
                  <a:cubicBezTo>
                    <a:pt x="0" y="79"/>
                    <a:pt x="10" y="89"/>
                    <a:pt x="22" y="89"/>
                  </a:cubicBezTo>
                  <a:cubicBezTo>
                    <a:pt x="183" y="89"/>
                    <a:pt x="183" y="89"/>
                    <a:pt x="183" y="89"/>
                  </a:cubicBezTo>
                  <a:cubicBezTo>
                    <a:pt x="195" y="89"/>
                    <a:pt x="205" y="79"/>
                    <a:pt x="205" y="67"/>
                  </a:cubicBezTo>
                  <a:cubicBezTo>
                    <a:pt x="205" y="0"/>
                    <a:pt x="205" y="0"/>
                    <a:pt x="205" y="0"/>
                  </a:cubicBezTo>
                  <a:cubicBezTo>
                    <a:pt x="158" y="0"/>
                    <a:pt x="158" y="0"/>
                    <a:pt x="158" y="0"/>
                  </a:cubicBezTo>
                  <a:cubicBezTo>
                    <a:pt x="143" y="12"/>
                    <a:pt x="124" y="19"/>
                    <a:pt x="103"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15" name="Freeform 137"/>
            <p:cNvSpPr>
              <a:spLocks noEditPoints="1"/>
            </p:cNvSpPr>
            <p:nvPr/>
          </p:nvSpPr>
          <p:spPr bwMode="auto">
            <a:xfrm>
              <a:off x="6967126" y="4092464"/>
              <a:ext cx="453105" cy="260652"/>
            </a:xfrm>
            <a:custGeom>
              <a:avLst/>
              <a:gdLst>
                <a:gd name="T0" fmla="*/ 183 w 205"/>
                <a:gd name="T1" fmla="*/ 42 h 118"/>
                <a:gd name="T2" fmla="*/ 180 w 205"/>
                <a:gd name="T3" fmla="*/ 42 h 118"/>
                <a:gd name="T4" fmla="*/ 154 w 205"/>
                <a:gd name="T5" fmla="*/ 42 h 118"/>
                <a:gd name="T6" fmla="*/ 154 w 205"/>
                <a:gd name="T7" fmla="*/ 22 h 118"/>
                <a:gd name="T8" fmla="*/ 132 w 205"/>
                <a:gd name="T9" fmla="*/ 0 h 118"/>
                <a:gd name="T10" fmla="*/ 73 w 205"/>
                <a:gd name="T11" fmla="*/ 0 h 118"/>
                <a:gd name="T12" fmla="*/ 51 w 205"/>
                <a:gd name="T13" fmla="*/ 22 h 118"/>
                <a:gd name="T14" fmla="*/ 51 w 205"/>
                <a:gd name="T15" fmla="*/ 42 h 118"/>
                <a:gd name="T16" fmla="*/ 25 w 205"/>
                <a:gd name="T17" fmla="*/ 42 h 118"/>
                <a:gd name="T18" fmla="*/ 22 w 205"/>
                <a:gd name="T19" fmla="*/ 42 h 118"/>
                <a:gd name="T20" fmla="*/ 0 w 205"/>
                <a:gd name="T21" fmla="*/ 64 h 118"/>
                <a:gd name="T22" fmla="*/ 0 w 205"/>
                <a:gd name="T23" fmla="*/ 101 h 118"/>
                <a:gd name="T24" fmla="*/ 54 w 205"/>
                <a:gd name="T25" fmla="*/ 101 h 118"/>
                <a:gd name="T26" fmla="*/ 103 w 205"/>
                <a:gd name="T27" fmla="*/ 118 h 118"/>
                <a:gd name="T28" fmla="*/ 151 w 205"/>
                <a:gd name="T29" fmla="*/ 101 h 118"/>
                <a:gd name="T30" fmla="*/ 205 w 205"/>
                <a:gd name="T31" fmla="*/ 101 h 118"/>
                <a:gd name="T32" fmla="*/ 205 w 205"/>
                <a:gd name="T33" fmla="*/ 64 h 118"/>
                <a:gd name="T34" fmla="*/ 183 w 205"/>
                <a:gd name="T35" fmla="*/ 42 h 118"/>
                <a:gd name="T36" fmla="*/ 67 w 205"/>
                <a:gd name="T37" fmla="*/ 26 h 118"/>
                <a:gd name="T38" fmla="*/ 67 w 205"/>
                <a:gd name="T39" fmla="*/ 22 h 118"/>
                <a:gd name="T40" fmla="*/ 73 w 205"/>
                <a:gd name="T41" fmla="*/ 17 h 118"/>
                <a:gd name="T42" fmla="*/ 132 w 205"/>
                <a:gd name="T43" fmla="*/ 17 h 118"/>
                <a:gd name="T44" fmla="*/ 138 w 205"/>
                <a:gd name="T45" fmla="*/ 22 h 118"/>
                <a:gd name="T46" fmla="*/ 138 w 205"/>
                <a:gd name="T47" fmla="*/ 26 h 118"/>
                <a:gd name="T48" fmla="*/ 138 w 205"/>
                <a:gd name="T49" fmla="*/ 42 h 118"/>
                <a:gd name="T50" fmla="*/ 67 w 205"/>
                <a:gd name="T51" fmla="*/ 42 h 118"/>
                <a:gd name="T52" fmla="*/ 67 w 205"/>
                <a:gd name="T53" fmla="*/ 26 h 118"/>
                <a:gd name="T54" fmla="*/ 101 w 205"/>
                <a:gd name="T55" fmla="*/ 101 h 118"/>
                <a:gd name="T56" fmla="*/ 85 w 205"/>
                <a:gd name="T57" fmla="*/ 86 h 118"/>
                <a:gd name="T58" fmla="*/ 101 w 205"/>
                <a:gd name="T59" fmla="*/ 70 h 118"/>
                <a:gd name="T60" fmla="*/ 117 w 205"/>
                <a:gd name="T61" fmla="*/ 86 h 118"/>
                <a:gd name="T62" fmla="*/ 101 w 205"/>
                <a:gd name="T63" fmla="*/ 101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05" h="118">
                  <a:moveTo>
                    <a:pt x="183" y="42"/>
                  </a:moveTo>
                  <a:cubicBezTo>
                    <a:pt x="180" y="42"/>
                    <a:pt x="180" y="42"/>
                    <a:pt x="180" y="42"/>
                  </a:cubicBezTo>
                  <a:cubicBezTo>
                    <a:pt x="154" y="42"/>
                    <a:pt x="154" y="42"/>
                    <a:pt x="154" y="42"/>
                  </a:cubicBezTo>
                  <a:cubicBezTo>
                    <a:pt x="154" y="22"/>
                    <a:pt x="154" y="22"/>
                    <a:pt x="154" y="22"/>
                  </a:cubicBezTo>
                  <a:cubicBezTo>
                    <a:pt x="154" y="10"/>
                    <a:pt x="144" y="0"/>
                    <a:pt x="132" y="0"/>
                  </a:cubicBezTo>
                  <a:cubicBezTo>
                    <a:pt x="73" y="0"/>
                    <a:pt x="73" y="0"/>
                    <a:pt x="73" y="0"/>
                  </a:cubicBezTo>
                  <a:cubicBezTo>
                    <a:pt x="61" y="0"/>
                    <a:pt x="51" y="10"/>
                    <a:pt x="51" y="22"/>
                  </a:cubicBezTo>
                  <a:cubicBezTo>
                    <a:pt x="51" y="42"/>
                    <a:pt x="51" y="42"/>
                    <a:pt x="51" y="42"/>
                  </a:cubicBezTo>
                  <a:cubicBezTo>
                    <a:pt x="25" y="42"/>
                    <a:pt x="25" y="42"/>
                    <a:pt x="25" y="42"/>
                  </a:cubicBezTo>
                  <a:cubicBezTo>
                    <a:pt x="22" y="42"/>
                    <a:pt x="22" y="42"/>
                    <a:pt x="22" y="42"/>
                  </a:cubicBezTo>
                  <a:cubicBezTo>
                    <a:pt x="10" y="42"/>
                    <a:pt x="0" y="52"/>
                    <a:pt x="0" y="64"/>
                  </a:cubicBezTo>
                  <a:cubicBezTo>
                    <a:pt x="0" y="101"/>
                    <a:pt x="0" y="101"/>
                    <a:pt x="0" y="101"/>
                  </a:cubicBezTo>
                  <a:cubicBezTo>
                    <a:pt x="54" y="101"/>
                    <a:pt x="54" y="101"/>
                    <a:pt x="54" y="101"/>
                  </a:cubicBezTo>
                  <a:cubicBezTo>
                    <a:pt x="67" y="112"/>
                    <a:pt x="84" y="118"/>
                    <a:pt x="103" y="118"/>
                  </a:cubicBezTo>
                  <a:cubicBezTo>
                    <a:pt x="121" y="118"/>
                    <a:pt x="138" y="112"/>
                    <a:pt x="151" y="101"/>
                  </a:cubicBezTo>
                  <a:cubicBezTo>
                    <a:pt x="205" y="101"/>
                    <a:pt x="205" y="101"/>
                    <a:pt x="205" y="101"/>
                  </a:cubicBezTo>
                  <a:cubicBezTo>
                    <a:pt x="205" y="64"/>
                    <a:pt x="205" y="64"/>
                    <a:pt x="205" y="64"/>
                  </a:cubicBezTo>
                  <a:cubicBezTo>
                    <a:pt x="205" y="52"/>
                    <a:pt x="195" y="42"/>
                    <a:pt x="183" y="42"/>
                  </a:cubicBezTo>
                  <a:close/>
                  <a:moveTo>
                    <a:pt x="67" y="26"/>
                  </a:moveTo>
                  <a:cubicBezTo>
                    <a:pt x="67" y="22"/>
                    <a:pt x="67" y="22"/>
                    <a:pt x="67" y="22"/>
                  </a:cubicBezTo>
                  <a:cubicBezTo>
                    <a:pt x="67" y="19"/>
                    <a:pt x="70" y="17"/>
                    <a:pt x="73" y="17"/>
                  </a:cubicBezTo>
                  <a:cubicBezTo>
                    <a:pt x="132" y="17"/>
                    <a:pt x="132" y="17"/>
                    <a:pt x="132" y="17"/>
                  </a:cubicBezTo>
                  <a:cubicBezTo>
                    <a:pt x="135" y="17"/>
                    <a:pt x="138" y="19"/>
                    <a:pt x="138" y="22"/>
                  </a:cubicBezTo>
                  <a:cubicBezTo>
                    <a:pt x="138" y="26"/>
                    <a:pt x="138" y="26"/>
                    <a:pt x="138" y="26"/>
                  </a:cubicBezTo>
                  <a:cubicBezTo>
                    <a:pt x="138" y="42"/>
                    <a:pt x="138" y="42"/>
                    <a:pt x="138" y="42"/>
                  </a:cubicBezTo>
                  <a:cubicBezTo>
                    <a:pt x="67" y="42"/>
                    <a:pt x="67" y="42"/>
                    <a:pt x="67" y="42"/>
                  </a:cubicBezTo>
                  <a:lnTo>
                    <a:pt x="67" y="26"/>
                  </a:lnTo>
                  <a:close/>
                  <a:moveTo>
                    <a:pt x="101" y="101"/>
                  </a:moveTo>
                  <a:cubicBezTo>
                    <a:pt x="92" y="101"/>
                    <a:pt x="85" y="94"/>
                    <a:pt x="85" y="86"/>
                  </a:cubicBezTo>
                  <a:cubicBezTo>
                    <a:pt x="85" y="77"/>
                    <a:pt x="92" y="70"/>
                    <a:pt x="101" y="70"/>
                  </a:cubicBezTo>
                  <a:cubicBezTo>
                    <a:pt x="110" y="70"/>
                    <a:pt x="117" y="77"/>
                    <a:pt x="117" y="86"/>
                  </a:cubicBezTo>
                  <a:cubicBezTo>
                    <a:pt x="117" y="94"/>
                    <a:pt x="110" y="101"/>
                    <a:pt x="101" y="10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grpSp>
      <p:grpSp>
        <p:nvGrpSpPr>
          <p:cNvPr id="13" name="组合 15"/>
          <p:cNvGrpSpPr/>
          <p:nvPr/>
        </p:nvGrpSpPr>
        <p:grpSpPr>
          <a:xfrm>
            <a:off x="5763197" y="2253951"/>
            <a:ext cx="565001" cy="679863"/>
            <a:chOff x="6447145" y="3737787"/>
            <a:chExt cx="348964" cy="419850"/>
          </a:xfrm>
          <a:solidFill>
            <a:schemeClr val="accent2"/>
          </a:solidFill>
        </p:grpSpPr>
        <p:sp>
          <p:nvSpPr>
            <p:cNvPr id="17" name="Freeform 32"/>
            <p:cNvSpPr>
              <a:spLocks/>
            </p:cNvSpPr>
            <p:nvPr/>
          </p:nvSpPr>
          <p:spPr bwMode="auto">
            <a:xfrm>
              <a:off x="6576901" y="3737787"/>
              <a:ext cx="88470" cy="419850"/>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18" name="Freeform 33"/>
            <p:cNvSpPr>
              <a:spLocks/>
            </p:cNvSpPr>
            <p:nvPr/>
          </p:nvSpPr>
          <p:spPr bwMode="auto">
            <a:xfrm>
              <a:off x="6447145" y="3993951"/>
              <a:ext cx="87487" cy="163686"/>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19" name="Freeform 34"/>
            <p:cNvSpPr>
              <a:spLocks/>
            </p:cNvSpPr>
            <p:nvPr/>
          </p:nvSpPr>
          <p:spPr bwMode="auto">
            <a:xfrm>
              <a:off x="6707639" y="3872805"/>
              <a:ext cx="88470" cy="284832"/>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grpSp>
      <p:sp>
        <p:nvSpPr>
          <p:cNvPr id="20" name="Freeform 98"/>
          <p:cNvSpPr>
            <a:spLocks noEditPoints="1"/>
          </p:cNvSpPr>
          <p:nvPr/>
        </p:nvSpPr>
        <p:spPr bwMode="auto">
          <a:xfrm>
            <a:off x="8659262" y="2393574"/>
            <a:ext cx="548937" cy="561281"/>
          </a:xfrm>
          <a:custGeom>
            <a:avLst/>
            <a:gdLst>
              <a:gd name="T0" fmla="*/ 203 w 360"/>
              <a:gd name="T1" fmla="*/ 271 h 368"/>
              <a:gd name="T2" fmla="*/ 261 w 360"/>
              <a:gd name="T3" fmla="*/ 202 h 368"/>
              <a:gd name="T4" fmla="*/ 360 w 360"/>
              <a:gd name="T5" fmla="*/ 51 h 368"/>
              <a:gd name="T6" fmla="*/ 346 w 360"/>
              <a:gd name="T7" fmla="*/ 37 h 368"/>
              <a:gd name="T8" fmla="*/ 277 w 360"/>
              <a:gd name="T9" fmla="*/ 37 h 368"/>
              <a:gd name="T10" fmla="*/ 180 w 360"/>
              <a:gd name="T11" fmla="*/ 0 h 368"/>
              <a:gd name="T12" fmla="*/ 83 w 360"/>
              <a:gd name="T13" fmla="*/ 37 h 368"/>
              <a:gd name="T14" fmla="*/ 14 w 360"/>
              <a:gd name="T15" fmla="*/ 37 h 368"/>
              <a:gd name="T16" fmla="*/ 0 w 360"/>
              <a:gd name="T17" fmla="*/ 51 h 368"/>
              <a:gd name="T18" fmla="*/ 98 w 360"/>
              <a:gd name="T19" fmla="*/ 202 h 368"/>
              <a:gd name="T20" fmla="*/ 156 w 360"/>
              <a:gd name="T21" fmla="*/ 271 h 368"/>
              <a:gd name="T22" fmla="*/ 156 w 360"/>
              <a:gd name="T23" fmla="*/ 297 h 368"/>
              <a:gd name="T24" fmla="*/ 91 w 360"/>
              <a:gd name="T25" fmla="*/ 332 h 368"/>
              <a:gd name="T26" fmla="*/ 180 w 360"/>
              <a:gd name="T27" fmla="*/ 368 h 368"/>
              <a:gd name="T28" fmla="*/ 269 w 360"/>
              <a:gd name="T29" fmla="*/ 332 h 368"/>
              <a:gd name="T30" fmla="*/ 203 w 360"/>
              <a:gd name="T31" fmla="*/ 297 h 368"/>
              <a:gd name="T32" fmla="*/ 203 w 360"/>
              <a:gd name="T33" fmla="*/ 271 h 368"/>
              <a:gd name="T34" fmla="*/ 259 w 360"/>
              <a:gd name="T35" fmla="*/ 170 h 368"/>
              <a:gd name="T36" fmla="*/ 281 w 360"/>
              <a:gd name="T37" fmla="*/ 65 h 368"/>
              <a:gd name="T38" fmla="*/ 331 w 360"/>
              <a:gd name="T39" fmla="*/ 65 h 368"/>
              <a:gd name="T40" fmla="*/ 259 w 360"/>
              <a:gd name="T41" fmla="*/ 170 h 368"/>
              <a:gd name="T42" fmla="*/ 180 w 360"/>
              <a:gd name="T43" fmla="*/ 24 h 368"/>
              <a:gd name="T44" fmla="*/ 256 w 360"/>
              <a:gd name="T45" fmla="*/ 55 h 368"/>
              <a:gd name="T46" fmla="*/ 180 w 360"/>
              <a:gd name="T47" fmla="*/ 86 h 368"/>
              <a:gd name="T48" fmla="*/ 104 w 360"/>
              <a:gd name="T49" fmla="*/ 55 h 368"/>
              <a:gd name="T50" fmla="*/ 180 w 360"/>
              <a:gd name="T51" fmla="*/ 24 h 368"/>
              <a:gd name="T52" fmla="*/ 29 w 360"/>
              <a:gd name="T53" fmla="*/ 65 h 368"/>
              <a:gd name="T54" fmla="*/ 79 w 360"/>
              <a:gd name="T55" fmla="*/ 65 h 368"/>
              <a:gd name="T56" fmla="*/ 101 w 360"/>
              <a:gd name="T57" fmla="*/ 170 h 368"/>
              <a:gd name="T58" fmla="*/ 29 w 360"/>
              <a:gd name="T59" fmla="*/ 65 h 3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360" h="368">
                <a:moveTo>
                  <a:pt x="203" y="271"/>
                </a:moveTo>
                <a:cubicBezTo>
                  <a:pt x="203" y="242"/>
                  <a:pt x="225" y="226"/>
                  <a:pt x="261" y="202"/>
                </a:cubicBezTo>
                <a:cubicBezTo>
                  <a:pt x="305" y="173"/>
                  <a:pt x="360" y="137"/>
                  <a:pt x="360" y="51"/>
                </a:cubicBezTo>
                <a:cubicBezTo>
                  <a:pt x="360" y="43"/>
                  <a:pt x="353" y="37"/>
                  <a:pt x="346" y="37"/>
                </a:cubicBezTo>
                <a:cubicBezTo>
                  <a:pt x="277" y="37"/>
                  <a:pt x="277" y="37"/>
                  <a:pt x="277" y="37"/>
                </a:cubicBezTo>
                <a:cubicBezTo>
                  <a:pt x="267" y="19"/>
                  <a:pt x="238" y="0"/>
                  <a:pt x="180" y="0"/>
                </a:cubicBezTo>
                <a:cubicBezTo>
                  <a:pt x="121" y="0"/>
                  <a:pt x="92" y="19"/>
                  <a:pt x="83" y="37"/>
                </a:cubicBezTo>
                <a:cubicBezTo>
                  <a:pt x="14" y="37"/>
                  <a:pt x="14" y="37"/>
                  <a:pt x="14" y="37"/>
                </a:cubicBezTo>
                <a:cubicBezTo>
                  <a:pt x="6" y="37"/>
                  <a:pt x="0" y="43"/>
                  <a:pt x="0" y="51"/>
                </a:cubicBezTo>
                <a:cubicBezTo>
                  <a:pt x="0" y="137"/>
                  <a:pt x="54" y="173"/>
                  <a:pt x="98" y="202"/>
                </a:cubicBezTo>
                <a:cubicBezTo>
                  <a:pt x="134" y="226"/>
                  <a:pt x="156" y="242"/>
                  <a:pt x="156" y="271"/>
                </a:cubicBezTo>
                <a:cubicBezTo>
                  <a:pt x="156" y="297"/>
                  <a:pt x="156" y="297"/>
                  <a:pt x="156" y="297"/>
                </a:cubicBezTo>
                <a:cubicBezTo>
                  <a:pt x="118" y="301"/>
                  <a:pt x="91" y="315"/>
                  <a:pt x="91" y="332"/>
                </a:cubicBezTo>
                <a:cubicBezTo>
                  <a:pt x="91" y="352"/>
                  <a:pt x="131" y="368"/>
                  <a:pt x="180" y="368"/>
                </a:cubicBezTo>
                <a:cubicBezTo>
                  <a:pt x="229" y="368"/>
                  <a:pt x="269" y="352"/>
                  <a:pt x="269" y="332"/>
                </a:cubicBezTo>
                <a:cubicBezTo>
                  <a:pt x="269" y="315"/>
                  <a:pt x="241" y="301"/>
                  <a:pt x="203" y="297"/>
                </a:cubicBezTo>
                <a:lnTo>
                  <a:pt x="203" y="271"/>
                </a:lnTo>
                <a:close/>
                <a:moveTo>
                  <a:pt x="259" y="170"/>
                </a:moveTo>
                <a:cubicBezTo>
                  <a:pt x="270" y="146"/>
                  <a:pt x="279" y="113"/>
                  <a:pt x="281" y="65"/>
                </a:cubicBezTo>
                <a:cubicBezTo>
                  <a:pt x="331" y="65"/>
                  <a:pt x="331" y="65"/>
                  <a:pt x="331" y="65"/>
                </a:cubicBezTo>
                <a:cubicBezTo>
                  <a:pt x="326" y="119"/>
                  <a:pt x="294" y="146"/>
                  <a:pt x="259" y="170"/>
                </a:cubicBezTo>
                <a:close/>
                <a:moveTo>
                  <a:pt x="180" y="24"/>
                </a:moveTo>
                <a:cubicBezTo>
                  <a:pt x="234" y="24"/>
                  <a:pt x="256" y="47"/>
                  <a:pt x="256" y="55"/>
                </a:cubicBezTo>
                <a:cubicBezTo>
                  <a:pt x="256" y="63"/>
                  <a:pt x="234" y="86"/>
                  <a:pt x="180" y="86"/>
                </a:cubicBezTo>
                <a:cubicBezTo>
                  <a:pt x="125" y="86"/>
                  <a:pt x="104" y="63"/>
                  <a:pt x="104" y="55"/>
                </a:cubicBezTo>
                <a:cubicBezTo>
                  <a:pt x="104" y="47"/>
                  <a:pt x="125" y="24"/>
                  <a:pt x="180" y="24"/>
                </a:cubicBezTo>
                <a:close/>
                <a:moveTo>
                  <a:pt x="29" y="65"/>
                </a:moveTo>
                <a:cubicBezTo>
                  <a:pt x="79" y="65"/>
                  <a:pt x="79" y="65"/>
                  <a:pt x="79" y="65"/>
                </a:cubicBezTo>
                <a:cubicBezTo>
                  <a:pt x="80" y="113"/>
                  <a:pt x="89" y="146"/>
                  <a:pt x="101" y="170"/>
                </a:cubicBezTo>
                <a:cubicBezTo>
                  <a:pt x="66" y="146"/>
                  <a:pt x="33" y="119"/>
                  <a:pt x="29" y="65"/>
                </a:cubicBezTo>
                <a:close/>
              </a:path>
            </a:pathLst>
          </a:custGeom>
          <a:solidFill>
            <a:schemeClr val="accent3"/>
          </a:solidFill>
          <a:ln>
            <a:solidFill>
              <a:schemeClr val="bg1"/>
            </a:solidFill>
          </a:ln>
        </p:spPr>
        <p:txBody>
          <a:bodyPr vert="horz" wrap="square" lIns="91431" tIns="45715" rIns="91431" bIns="45715" numCol="1" anchor="t" anchorCtr="0" compatLnSpc="1">
            <a:prstTxWarp prst="textNoShape">
              <a:avLst/>
            </a:prstTxWarp>
          </a:bodyPr>
          <a:lstStyle/>
          <a:p>
            <a:pPr defTabSz="1219012"/>
            <a:endParaRPr lang="en-US" sz="1333" dirty="0">
              <a:solidFill>
                <a:prstClr val="white">
                  <a:lumMod val="50000"/>
                </a:prstClr>
              </a:solidFill>
              <a:cs typeface="+mn-ea"/>
              <a:sym typeface="+mn-lt"/>
            </a:endParaRPr>
          </a:p>
        </p:txBody>
      </p:sp>
      <p:grpSp>
        <p:nvGrpSpPr>
          <p:cNvPr id="16" name="组合 20"/>
          <p:cNvGrpSpPr/>
          <p:nvPr/>
        </p:nvGrpSpPr>
        <p:grpSpPr>
          <a:xfrm>
            <a:off x="7965862" y="3904922"/>
            <a:ext cx="2087741" cy="476737"/>
            <a:chOff x="5129990" y="4125154"/>
            <a:chExt cx="2088023" cy="476737"/>
          </a:xfrm>
          <a:solidFill>
            <a:schemeClr val="accent3"/>
          </a:solidFill>
        </p:grpSpPr>
        <p:cxnSp>
          <p:nvCxnSpPr>
            <p:cNvPr id="22" name="直接连接符 21"/>
            <p:cNvCxnSpPr/>
            <p:nvPr/>
          </p:nvCxnSpPr>
          <p:spPr>
            <a:xfrm>
              <a:off x="5503109" y="4371285"/>
              <a:ext cx="1327164" cy="2581"/>
            </a:xfrm>
            <a:prstGeom prst="line">
              <a:avLst/>
            </a:prstGeom>
            <a:grpFill/>
            <a:ln w="22225">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21" name="Group 21"/>
            <p:cNvGrpSpPr>
              <a:grpSpLocks noChangeAspect="1"/>
            </p:cNvGrpSpPr>
            <p:nvPr/>
          </p:nvGrpSpPr>
          <p:grpSpPr bwMode="auto">
            <a:xfrm>
              <a:off x="5129990" y="4125154"/>
              <a:ext cx="336993" cy="468705"/>
              <a:chOff x="2708" y="2559"/>
              <a:chExt cx="284" cy="395"/>
            </a:xfrm>
            <a:grpFill/>
          </p:grpSpPr>
          <p:sp>
            <p:nvSpPr>
              <p:cNvPr id="30" name="Freeform 22"/>
              <p:cNvSpPr>
                <a:spLocks/>
              </p:cNvSpPr>
              <p:nvPr/>
            </p:nvSpPr>
            <p:spPr bwMode="auto">
              <a:xfrm>
                <a:off x="2829" y="2559"/>
                <a:ext cx="163" cy="195"/>
              </a:xfrm>
              <a:custGeom>
                <a:avLst/>
                <a:gdLst>
                  <a:gd name="T0" fmla="*/ 28 w 67"/>
                  <a:gd name="T1" fmla="*/ 19 h 81"/>
                  <a:gd name="T2" fmla="*/ 28 w 67"/>
                  <a:gd name="T3" fmla="*/ 39 h 81"/>
                  <a:gd name="T4" fmla="*/ 41 w 67"/>
                  <a:gd name="T5" fmla="*/ 24 h 81"/>
                  <a:gd name="T6" fmla="*/ 48 w 67"/>
                  <a:gd name="T7" fmla="*/ 55 h 81"/>
                  <a:gd name="T8" fmla="*/ 67 w 67"/>
                  <a:gd name="T9" fmla="*/ 78 h 81"/>
                  <a:gd name="T10" fmla="*/ 23 w 67"/>
                  <a:gd name="T11" fmla="*/ 61 h 81"/>
                  <a:gd name="T12" fmla="*/ 13 w 67"/>
                  <a:gd name="T13" fmla="*/ 2 h 81"/>
                  <a:gd name="T14" fmla="*/ 28 w 67"/>
                  <a:gd name="T15" fmla="*/ 19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1">
                    <a:moveTo>
                      <a:pt x="28" y="19"/>
                    </a:moveTo>
                    <a:cubicBezTo>
                      <a:pt x="25" y="28"/>
                      <a:pt x="28" y="39"/>
                      <a:pt x="28" y="39"/>
                    </a:cubicBezTo>
                    <a:cubicBezTo>
                      <a:pt x="27" y="32"/>
                      <a:pt x="30" y="19"/>
                      <a:pt x="41" y="24"/>
                    </a:cubicBezTo>
                    <a:cubicBezTo>
                      <a:pt x="51" y="28"/>
                      <a:pt x="47" y="36"/>
                      <a:pt x="48" y="55"/>
                    </a:cubicBezTo>
                    <a:cubicBezTo>
                      <a:pt x="50" y="74"/>
                      <a:pt x="67" y="78"/>
                      <a:pt x="67" y="78"/>
                    </a:cubicBezTo>
                    <a:cubicBezTo>
                      <a:pt x="67" y="78"/>
                      <a:pt x="48" y="81"/>
                      <a:pt x="23" y="61"/>
                    </a:cubicBezTo>
                    <a:cubicBezTo>
                      <a:pt x="0" y="41"/>
                      <a:pt x="0" y="3"/>
                      <a:pt x="13" y="2"/>
                    </a:cubicBezTo>
                    <a:cubicBezTo>
                      <a:pt x="26" y="0"/>
                      <a:pt x="31" y="10"/>
                      <a:pt x="28"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31" name="Freeform 23"/>
              <p:cNvSpPr>
                <a:spLocks/>
              </p:cNvSpPr>
              <p:nvPr/>
            </p:nvSpPr>
            <p:spPr bwMode="auto">
              <a:xfrm>
                <a:off x="2756" y="2660"/>
                <a:ext cx="161" cy="109"/>
              </a:xfrm>
              <a:custGeom>
                <a:avLst/>
                <a:gdLst>
                  <a:gd name="T0" fmla="*/ 42 w 66"/>
                  <a:gd name="T1" fmla="*/ 18 h 45"/>
                  <a:gd name="T2" fmla="*/ 66 w 66"/>
                  <a:gd name="T3" fmla="*/ 34 h 45"/>
                  <a:gd name="T4" fmla="*/ 14 w 66"/>
                  <a:gd name="T5" fmla="*/ 14 h 45"/>
                  <a:gd name="T6" fmla="*/ 0 w 66"/>
                  <a:gd name="T7" fmla="*/ 8 h 45"/>
                  <a:gd name="T8" fmla="*/ 42 w 66"/>
                  <a:gd name="T9" fmla="*/ 18 h 45"/>
                </a:gdLst>
                <a:ahLst/>
                <a:cxnLst>
                  <a:cxn ang="0">
                    <a:pos x="T0" y="T1"/>
                  </a:cxn>
                  <a:cxn ang="0">
                    <a:pos x="T2" y="T3"/>
                  </a:cxn>
                  <a:cxn ang="0">
                    <a:pos x="T4" y="T5"/>
                  </a:cxn>
                  <a:cxn ang="0">
                    <a:pos x="T6" y="T7"/>
                  </a:cxn>
                  <a:cxn ang="0">
                    <a:pos x="T8" y="T9"/>
                  </a:cxn>
                </a:cxnLst>
                <a:rect l="0" t="0" r="r" b="b"/>
                <a:pathLst>
                  <a:path w="66" h="45">
                    <a:moveTo>
                      <a:pt x="42" y="18"/>
                    </a:moveTo>
                    <a:cubicBezTo>
                      <a:pt x="50" y="32"/>
                      <a:pt x="66" y="34"/>
                      <a:pt x="66" y="34"/>
                    </a:cubicBezTo>
                    <a:cubicBezTo>
                      <a:pt x="24" y="45"/>
                      <a:pt x="17" y="21"/>
                      <a:pt x="14" y="14"/>
                    </a:cubicBezTo>
                    <a:cubicBezTo>
                      <a:pt x="11" y="7"/>
                      <a:pt x="0" y="8"/>
                      <a:pt x="0" y="8"/>
                    </a:cubicBezTo>
                    <a:cubicBezTo>
                      <a:pt x="7" y="0"/>
                      <a:pt x="34" y="4"/>
                      <a:pt x="42"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32" name="Freeform 24"/>
              <p:cNvSpPr>
                <a:spLocks/>
              </p:cNvSpPr>
              <p:nvPr/>
            </p:nvSpPr>
            <p:spPr bwMode="auto">
              <a:xfrm>
                <a:off x="2708" y="2718"/>
                <a:ext cx="131" cy="77"/>
              </a:xfrm>
              <a:custGeom>
                <a:avLst/>
                <a:gdLst>
                  <a:gd name="T0" fmla="*/ 42 w 54"/>
                  <a:gd name="T1" fmla="*/ 12 h 32"/>
                  <a:gd name="T2" fmla="*/ 52 w 54"/>
                  <a:gd name="T3" fmla="*/ 15 h 32"/>
                  <a:gd name="T4" fmla="*/ 54 w 54"/>
                  <a:gd name="T5" fmla="*/ 16 h 32"/>
                  <a:gd name="T6" fmla="*/ 53 w 54"/>
                  <a:gd name="T7" fmla="*/ 16 h 32"/>
                  <a:gd name="T8" fmla="*/ 54 w 54"/>
                  <a:gd name="T9" fmla="*/ 17 h 32"/>
                  <a:gd name="T10" fmla="*/ 52 w 54"/>
                  <a:gd name="T11" fmla="*/ 17 h 32"/>
                  <a:gd name="T12" fmla="*/ 42 w 54"/>
                  <a:gd name="T13" fmla="*/ 20 h 32"/>
                  <a:gd name="T14" fmla="*/ 39 w 54"/>
                  <a:gd name="T15" fmla="*/ 23 h 32"/>
                  <a:gd name="T16" fmla="*/ 14 w 54"/>
                  <a:gd name="T17" fmla="*/ 24 h 32"/>
                  <a:gd name="T18" fmla="*/ 7 w 54"/>
                  <a:gd name="T19" fmla="*/ 18 h 32"/>
                  <a:gd name="T20" fmla="*/ 0 w 54"/>
                  <a:gd name="T21" fmla="*/ 16 h 32"/>
                  <a:gd name="T22" fmla="*/ 2 w 54"/>
                  <a:gd name="T23" fmla="*/ 16 h 32"/>
                  <a:gd name="T24" fmla="*/ 0 w 54"/>
                  <a:gd name="T25" fmla="*/ 16 h 32"/>
                  <a:gd name="T26" fmla="*/ 7 w 54"/>
                  <a:gd name="T27" fmla="*/ 14 h 32"/>
                  <a:gd name="T28" fmla="*/ 14 w 54"/>
                  <a:gd name="T29" fmla="*/ 8 h 32"/>
                  <a:gd name="T30" fmla="*/ 39 w 54"/>
                  <a:gd name="T31" fmla="*/ 10 h 32"/>
                  <a:gd name="T32" fmla="*/ 42 w 54"/>
                  <a:gd name="T33" fmla="*/ 1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32">
                    <a:moveTo>
                      <a:pt x="42" y="12"/>
                    </a:moveTo>
                    <a:cubicBezTo>
                      <a:pt x="46" y="13"/>
                      <a:pt x="49" y="14"/>
                      <a:pt x="52" y="15"/>
                    </a:cubicBezTo>
                    <a:cubicBezTo>
                      <a:pt x="53" y="16"/>
                      <a:pt x="54" y="16"/>
                      <a:pt x="54" y="16"/>
                    </a:cubicBezTo>
                    <a:cubicBezTo>
                      <a:pt x="54" y="16"/>
                      <a:pt x="54" y="16"/>
                      <a:pt x="53" y="16"/>
                    </a:cubicBezTo>
                    <a:cubicBezTo>
                      <a:pt x="54" y="16"/>
                      <a:pt x="54" y="17"/>
                      <a:pt x="54" y="17"/>
                    </a:cubicBezTo>
                    <a:cubicBezTo>
                      <a:pt x="54" y="17"/>
                      <a:pt x="53" y="17"/>
                      <a:pt x="52" y="17"/>
                    </a:cubicBezTo>
                    <a:cubicBezTo>
                      <a:pt x="49" y="19"/>
                      <a:pt x="46" y="20"/>
                      <a:pt x="42" y="20"/>
                    </a:cubicBezTo>
                    <a:cubicBezTo>
                      <a:pt x="41" y="21"/>
                      <a:pt x="40" y="22"/>
                      <a:pt x="39" y="23"/>
                    </a:cubicBezTo>
                    <a:cubicBezTo>
                      <a:pt x="32" y="28"/>
                      <a:pt x="22" y="32"/>
                      <a:pt x="14" y="24"/>
                    </a:cubicBezTo>
                    <a:cubicBezTo>
                      <a:pt x="11" y="21"/>
                      <a:pt x="9" y="19"/>
                      <a:pt x="7" y="18"/>
                    </a:cubicBezTo>
                    <a:cubicBezTo>
                      <a:pt x="3" y="17"/>
                      <a:pt x="0" y="16"/>
                      <a:pt x="0" y="16"/>
                    </a:cubicBezTo>
                    <a:cubicBezTo>
                      <a:pt x="0" y="16"/>
                      <a:pt x="1" y="17"/>
                      <a:pt x="2" y="16"/>
                    </a:cubicBezTo>
                    <a:cubicBezTo>
                      <a:pt x="1" y="16"/>
                      <a:pt x="0" y="16"/>
                      <a:pt x="0" y="16"/>
                    </a:cubicBezTo>
                    <a:cubicBezTo>
                      <a:pt x="0" y="16"/>
                      <a:pt x="3" y="15"/>
                      <a:pt x="7" y="14"/>
                    </a:cubicBezTo>
                    <a:cubicBezTo>
                      <a:pt x="9" y="13"/>
                      <a:pt x="11" y="11"/>
                      <a:pt x="14" y="8"/>
                    </a:cubicBezTo>
                    <a:cubicBezTo>
                      <a:pt x="22" y="0"/>
                      <a:pt x="32" y="5"/>
                      <a:pt x="39" y="10"/>
                    </a:cubicBezTo>
                    <a:cubicBezTo>
                      <a:pt x="40" y="11"/>
                      <a:pt x="41" y="11"/>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33" name="Freeform 25"/>
              <p:cNvSpPr>
                <a:spLocks/>
              </p:cNvSpPr>
              <p:nvPr/>
            </p:nvSpPr>
            <p:spPr bwMode="auto">
              <a:xfrm>
                <a:off x="2829" y="2759"/>
                <a:ext cx="163" cy="195"/>
              </a:xfrm>
              <a:custGeom>
                <a:avLst/>
                <a:gdLst>
                  <a:gd name="T0" fmla="*/ 23 w 67"/>
                  <a:gd name="T1" fmla="*/ 21 h 81"/>
                  <a:gd name="T2" fmla="*/ 67 w 67"/>
                  <a:gd name="T3" fmla="*/ 3 h 81"/>
                  <a:gd name="T4" fmla="*/ 48 w 67"/>
                  <a:gd name="T5" fmla="*/ 26 h 81"/>
                  <a:gd name="T6" fmla="*/ 41 w 67"/>
                  <a:gd name="T7" fmla="*/ 58 h 81"/>
                  <a:gd name="T8" fmla="*/ 28 w 67"/>
                  <a:gd name="T9" fmla="*/ 42 h 81"/>
                  <a:gd name="T10" fmla="*/ 28 w 67"/>
                  <a:gd name="T11" fmla="*/ 62 h 81"/>
                  <a:gd name="T12" fmla="*/ 13 w 67"/>
                  <a:gd name="T13" fmla="*/ 80 h 81"/>
                  <a:gd name="T14" fmla="*/ 23 w 67"/>
                  <a:gd name="T15" fmla="*/ 2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1">
                    <a:moveTo>
                      <a:pt x="23" y="21"/>
                    </a:moveTo>
                    <a:cubicBezTo>
                      <a:pt x="48" y="0"/>
                      <a:pt x="67" y="3"/>
                      <a:pt x="67" y="3"/>
                    </a:cubicBezTo>
                    <a:cubicBezTo>
                      <a:pt x="67" y="3"/>
                      <a:pt x="50" y="7"/>
                      <a:pt x="48" y="26"/>
                    </a:cubicBezTo>
                    <a:cubicBezTo>
                      <a:pt x="47" y="46"/>
                      <a:pt x="51" y="53"/>
                      <a:pt x="41" y="58"/>
                    </a:cubicBezTo>
                    <a:cubicBezTo>
                      <a:pt x="30" y="62"/>
                      <a:pt x="27" y="49"/>
                      <a:pt x="28" y="42"/>
                    </a:cubicBezTo>
                    <a:cubicBezTo>
                      <a:pt x="28" y="42"/>
                      <a:pt x="25" y="53"/>
                      <a:pt x="28" y="62"/>
                    </a:cubicBezTo>
                    <a:cubicBezTo>
                      <a:pt x="31" y="71"/>
                      <a:pt x="26" y="81"/>
                      <a:pt x="13" y="80"/>
                    </a:cubicBezTo>
                    <a:cubicBezTo>
                      <a:pt x="0" y="78"/>
                      <a:pt x="0" y="40"/>
                      <a:pt x="23"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34" name="Freeform 26"/>
              <p:cNvSpPr>
                <a:spLocks/>
              </p:cNvSpPr>
              <p:nvPr/>
            </p:nvSpPr>
            <p:spPr bwMode="auto">
              <a:xfrm>
                <a:off x="2756" y="2745"/>
                <a:ext cx="161" cy="110"/>
              </a:xfrm>
              <a:custGeom>
                <a:avLst/>
                <a:gdLst>
                  <a:gd name="T0" fmla="*/ 66 w 66"/>
                  <a:gd name="T1" fmla="*/ 12 h 46"/>
                  <a:gd name="T2" fmla="*/ 42 w 66"/>
                  <a:gd name="T3" fmla="*/ 27 h 46"/>
                  <a:gd name="T4" fmla="*/ 0 w 66"/>
                  <a:gd name="T5" fmla="*/ 37 h 46"/>
                  <a:gd name="T6" fmla="*/ 14 w 66"/>
                  <a:gd name="T7" fmla="*/ 32 h 46"/>
                  <a:gd name="T8" fmla="*/ 66 w 66"/>
                  <a:gd name="T9" fmla="*/ 12 h 46"/>
                </a:gdLst>
                <a:ahLst/>
                <a:cxnLst>
                  <a:cxn ang="0">
                    <a:pos x="T0" y="T1"/>
                  </a:cxn>
                  <a:cxn ang="0">
                    <a:pos x="T2" y="T3"/>
                  </a:cxn>
                  <a:cxn ang="0">
                    <a:pos x="T4" y="T5"/>
                  </a:cxn>
                  <a:cxn ang="0">
                    <a:pos x="T6" y="T7"/>
                  </a:cxn>
                  <a:cxn ang="0">
                    <a:pos x="T8" y="T9"/>
                  </a:cxn>
                </a:cxnLst>
                <a:rect l="0" t="0" r="r" b="b"/>
                <a:pathLst>
                  <a:path w="66" h="46">
                    <a:moveTo>
                      <a:pt x="66" y="12"/>
                    </a:moveTo>
                    <a:cubicBezTo>
                      <a:pt x="66" y="12"/>
                      <a:pt x="50" y="13"/>
                      <a:pt x="42" y="27"/>
                    </a:cubicBezTo>
                    <a:cubicBezTo>
                      <a:pt x="34" y="42"/>
                      <a:pt x="7" y="46"/>
                      <a:pt x="0" y="37"/>
                    </a:cubicBezTo>
                    <a:cubicBezTo>
                      <a:pt x="0" y="37"/>
                      <a:pt x="11" y="39"/>
                      <a:pt x="14" y="32"/>
                    </a:cubicBezTo>
                    <a:cubicBezTo>
                      <a:pt x="17" y="25"/>
                      <a:pt x="24" y="0"/>
                      <a:pt x="6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grpSp>
        <p:grpSp>
          <p:nvGrpSpPr>
            <p:cNvPr id="23" name="Group 21"/>
            <p:cNvGrpSpPr>
              <a:grpSpLocks noChangeAspect="1"/>
            </p:cNvGrpSpPr>
            <p:nvPr/>
          </p:nvGrpSpPr>
          <p:grpSpPr bwMode="auto">
            <a:xfrm rot="10800000">
              <a:off x="6881020" y="4133186"/>
              <a:ext cx="336993" cy="468705"/>
              <a:chOff x="2708" y="2559"/>
              <a:chExt cx="284" cy="395"/>
            </a:xfrm>
            <a:grpFill/>
          </p:grpSpPr>
          <p:sp>
            <p:nvSpPr>
              <p:cNvPr id="25" name="Freeform 22"/>
              <p:cNvSpPr>
                <a:spLocks/>
              </p:cNvSpPr>
              <p:nvPr/>
            </p:nvSpPr>
            <p:spPr bwMode="auto">
              <a:xfrm>
                <a:off x="2829" y="2559"/>
                <a:ext cx="163" cy="195"/>
              </a:xfrm>
              <a:custGeom>
                <a:avLst/>
                <a:gdLst>
                  <a:gd name="T0" fmla="*/ 28 w 67"/>
                  <a:gd name="T1" fmla="*/ 19 h 81"/>
                  <a:gd name="T2" fmla="*/ 28 w 67"/>
                  <a:gd name="T3" fmla="*/ 39 h 81"/>
                  <a:gd name="T4" fmla="*/ 41 w 67"/>
                  <a:gd name="T5" fmla="*/ 24 h 81"/>
                  <a:gd name="T6" fmla="*/ 48 w 67"/>
                  <a:gd name="T7" fmla="*/ 55 h 81"/>
                  <a:gd name="T8" fmla="*/ 67 w 67"/>
                  <a:gd name="T9" fmla="*/ 78 h 81"/>
                  <a:gd name="T10" fmla="*/ 23 w 67"/>
                  <a:gd name="T11" fmla="*/ 61 h 81"/>
                  <a:gd name="T12" fmla="*/ 13 w 67"/>
                  <a:gd name="T13" fmla="*/ 2 h 81"/>
                  <a:gd name="T14" fmla="*/ 28 w 67"/>
                  <a:gd name="T15" fmla="*/ 19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1">
                    <a:moveTo>
                      <a:pt x="28" y="19"/>
                    </a:moveTo>
                    <a:cubicBezTo>
                      <a:pt x="25" y="28"/>
                      <a:pt x="28" y="39"/>
                      <a:pt x="28" y="39"/>
                    </a:cubicBezTo>
                    <a:cubicBezTo>
                      <a:pt x="27" y="32"/>
                      <a:pt x="30" y="19"/>
                      <a:pt x="41" y="24"/>
                    </a:cubicBezTo>
                    <a:cubicBezTo>
                      <a:pt x="51" y="28"/>
                      <a:pt x="47" y="36"/>
                      <a:pt x="48" y="55"/>
                    </a:cubicBezTo>
                    <a:cubicBezTo>
                      <a:pt x="50" y="74"/>
                      <a:pt x="67" y="78"/>
                      <a:pt x="67" y="78"/>
                    </a:cubicBezTo>
                    <a:cubicBezTo>
                      <a:pt x="67" y="78"/>
                      <a:pt x="48" y="81"/>
                      <a:pt x="23" y="61"/>
                    </a:cubicBezTo>
                    <a:cubicBezTo>
                      <a:pt x="0" y="41"/>
                      <a:pt x="0" y="3"/>
                      <a:pt x="13" y="2"/>
                    </a:cubicBezTo>
                    <a:cubicBezTo>
                      <a:pt x="26" y="0"/>
                      <a:pt x="31" y="10"/>
                      <a:pt x="28"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26" name="Freeform 23"/>
              <p:cNvSpPr>
                <a:spLocks/>
              </p:cNvSpPr>
              <p:nvPr/>
            </p:nvSpPr>
            <p:spPr bwMode="auto">
              <a:xfrm>
                <a:off x="2756" y="2660"/>
                <a:ext cx="161" cy="109"/>
              </a:xfrm>
              <a:custGeom>
                <a:avLst/>
                <a:gdLst>
                  <a:gd name="T0" fmla="*/ 42 w 66"/>
                  <a:gd name="T1" fmla="*/ 18 h 45"/>
                  <a:gd name="T2" fmla="*/ 66 w 66"/>
                  <a:gd name="T3" fmla="*/ 34 h 45"/>
                  <a:gd name="T4" fmla="*/ 14 w 66"/>
                  <a:gd name="T5" fmla="*/ 14 h 45"/>
                  <a:gd name="T6" fmla="*/ 0 w 66"/>
                  <a:gd name="T7" fmla="*/ 8 h 45"/>
                  <a:gd name="T8" fmla="*/ 42 w 66"/>
                  <a:gd name="T9" fmla="*/ 18 h 45"/>
                </a:gdLst>
                <a:ahLst/>
                <a:cxnLst>
                  <a:cxn ang="0">
                    <a:pos x="T0" y="T1"/>
                  </a:cxn>
                  <a:cxn ang="0">
                    <a:pos x="T2" y="T3"/>
                  </a:cxn>
                  <a:cxn ang="0">
                    <a:pos x="T4" y="T5"/>
                  </a:cxn>
                  <a:cxn ang="0">
                    <a:pos x="T6" y="T7"/>
                  </a:cxn>
                  <a:cxn ang="0">
                    <a:pos x="T8" y="T9"/>
                  </a:cxn>
                </a:cxnLst>
                <a:rect l="0" t="0" r="r" b="b"/>
                <a:pathLst>
                  <a:path w="66" h="45">
                    <a:moveTo>
                      <a:pt x="42" y="18"/>
                    </a:moveTo>
                    <a:cubicBezTo>
                      <a:pt x="50" y="32"/>
                      <a:pt x="66" y="34"/>
                      <a:pt x="66" y="34"/>
                    </a:cubicBezTo>
                    <a:cubicBezTo>
                      <a:pt x="24" y="45"/>
                      <a:pt x="17" y="21"/>
                      <a:pt x="14" y="14"/>
                    </a:cubicBezTo>
                    <a:cubicBezTo>
                      <a:pt x="11" y="7"/>
                      <a:pt x="0" y="8"/>
                      <a:pt x="0" y="8"/>
                    </a:cubicBezTo>
                    <a:cubicBezTo>
                      <a:pt x="7" y="0"/>
                      <a:pt x="34" y="4"/>
                      <a:pt x="42"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27" name="Freeform 24"/>
              <p:cNvSpPr>
                <a:spLocks/>
              </p:cNvSpPr>
              <p:nvPr/>
            </p:nvSpPr>
            <p:spPr bwMode="auto">
              <a:xfrm>
                <a:off x="2708" y="2718"/>
                <a:ext cx="131" cy="77"/>
              </a:xfrm>
              <a:custGeom>
                <a:avLst/>
                <a:gdLst>
                  <a:gd name="T0" fmla="*/ 42 w 54"/>
                  <a:gd name="T1" fmla="*/ 12 h 32"/>
                  <a:gd name="T2" fmla="*/ 52 w 54"/>
                  <a:gd name="T3" fmla="*/ 15 h 32"/>
                  <a:gd name="T4" fmla="*/ 54 w 54"/>
                  <a:gd name="T5" fmla="*/ 16 h 32"/>
                  <a:gd name="T6" fmla="*/ 53 w 54"/>
                  <a:gd name="T7" fmla="*/ 16 h 32"/>
                  <a:gd name="T8" fmla="*/ 54 w 54"/>
                  <a:gd name="T9" fmla="*/ 17 h 32"/>
                  <a:gd name="T10" fmla="*/ 52 w 54"/>
                  <a:gd name="T11" fmla="*/ 17 h 32"/>
                  <a:gd name="T12" fmla="*/ 42 w 54"/>
                  <a:gd name="T13" fmla="*/ 20 h 32"/>
                  <a:gd name="T14" fmla="*/ 39 w 54"/>
                  <a:gd name="T15" fmla="*/ 23 h 32"/>
                  <a:gd name="T16" fmla="*/ 14 w 54"/>
                  <a:gd name="T17" fmla="*/ 24 h 32"/>
                  <a:gd name="T18" fmla="*/ 7 w 54"/>
                  <a:gd name="T19" fmla="*/ 18 h 32"/>
                  <a:gd name="T20" fmla="*/ 0 w 54"/>
                  <a:gd name="T21" fmla="*/ 16 h 32"/>
                  <a:gd name="T22" fmla="*/ 2 w 54"/>
                  <a:gd name="T23" fmla="*/ 16 h 32"/>
                  <a:gd name="T24" fmla="*/ 0 w 54"/>
                  <a:gd name="T25" fmla="*/ 16 h 32"/>
                  <a:gd name="T26" fmla="*/ 7 w 54"/>
                  <a:gd name="T27" fmla="*/ 14 h 32"/>
                  <a:gd name="T28" fmla="*/ 14 w 54"/>
                  <a:gd name="T29" fmla="*/ 8 h 32"/>
                  <a:gd name="T30" fmla="*/ 39 w 54"/>
                  <a:gd name="T31" fmla="*/ 10 h 32"/>
                  <a:gd name="T32" fmla="*/ 42 w 54"/>
                  <a:gd name="T33" fmla="*/ 1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32">
                    <a:moveTo>
                      <a:pt x="42" y="12"/>
                    </a:moveTo>
                    <a:cubicBezTo>
                      <a:pt x="46" y="13"/>
                      <a:pt x="49" y="14"/>
                      <a:pt x="52" y="15"/>
                    </a:cubicBezTo>
                    <a:cubicBezTo>
                      <a:pt x="53" y="16"/>
                      <a:pt x="54" y="16"/>
                      <a:pt x="54" y="16"/>
                    </a:cubicBezTo>
                    <a:cubicBezTo>
                      <a:pt x="54" y="16"/>
                      <a:pt x="54" y="16"/>
                      <a:pt x="53" y="16"/>
                    </a:cubicBezTo>
                    <a:cubicBezTo>
                      <a:pt x="54" y="16"/>
                      <a:pt x="54" y="17"/>
                      <a:pt x="54" y="17"/>
                    </a:cubicBezTo>
                    <a:cubicBezTo>
                      <a:pt x="54" y="17"/>
                      <a:pt x="53" y="17"/>
                      <a:pt x="52" y="17"/>
                    </a:cubicBezTo>
                    <a:cubicBezTo>
                      <a:pt x="49" y="19"/>
                      <a:pt x="46" y="20"/>
                      <a:pt x="42" y="20"/>
                    </a:cubicBezTo>
                    <a:cubicBezTo>
                      <a:pt x="41" y="21"/>
                      <a:pt x="40" y="22"/>
                      <a:pt x="39" y="23"/>
                    </a:cubicBezTo>
                    <a:cubicBezTo>
                      <a:pt x="32" y="28"/>
                      <a:pt x="22" y="32"/>
                      <a:pt x="14" y="24"/>
                    </a:cubicBezTo>
                    <a:cubicBezTo>
                      <a:pt x="11" y="21"/>
                      <a:pt x="9" y="19"/>
                      <a:pt x="7" y="18"/>
                    </a:cubicBezTo>
                    <a:cubicBezTo>
                      <a:pt x="3" y="17"/>
                      <a:pt x="0" y="16"/>
                      <a:pt x="0" y="16"/>
                    </a:cubicBezTo>
                    <a:cubicBezTo>
                      <a:pt x="0" y="16"/>
                      <a:pt x="1" y="17"/>
                      <a:pt x="2" y="16"/>
                    </a:cubicBezTo>
                    <a:cubicBezTo>
                      <a:pt x="1" y="16"/>
                      <a:pt x="0" y="16"/>
                      <a:pt x="0" y="16"/>
                    </a:cubicBezTo>
                    <a:cubicBezTo>
                      <a:pt x="0" y="16"/>
                      <a:pt x="3" y="15"/>
                      <a:pt x="7" y="14"/>
                    </a:cubicBezTo>
                    <a:cubicBezTo>
                      <a:pt x="9" y="13"/>
                      <a:pt x="11" y="11"/>
                      <a:pt x="14" y="8"/>
                    </a:cubicBezTo>
                    <a:cubicBezTo>
                      <a:pt x="22" y="0"/>
                      <a:pt x="32" y="5"/>
                      <a:pt x="39" y="10"/>
                    </a:cubicBezTo>
                    <a:cubicBezTo>
                      <a:pt x="40" y="11"/>
                      <a:pt x="41" y="11"/>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28" name="Freeform 25"/>
              <p:cNvSpPr>
                <a:spLocks/>
              </p:cNvSpPr>
              <p:nvPr/>
            </p:nvSpPr>
            <p:spPr bwMode="auto">
              <a:xfrm>
                <a:off x="2829" y="2759"/>
                <a:ext cx="163" cy="195"/>
              </a:xfrm>
              <a:custGeom>
                <a:avLst/>
                <a:gdLst>
                  <a:gd name="T0" fmla="*/ 23 w 67"/>
                  <a:gd name="T1" fmla="*/ 21 h 81"/>
                  <a:gd name="T2" fmla="*/ 67 w 67"/>
                  <a:gd name="T3" fmla="*/ 3 h 81"/>
                  <a:gd name="T4" fmla="*/ 48 w 67"/>
                  <a:gd name="T5" fmla="*/ 26 h 81"/>
                  <a:gd name="T6" fmla="*/ 41 w 67"/>
                  <a:gd name="T7" fmla="*/ 58 h 81"/>
                  <a:gd name="T8" fmla="*/ 28 w 67"/>
                  <a:gd name="T9" fmla="*/ 42 h 81"/>
                  <a:gd name="T10" fmla="*/ 28 w 67"/>
                  <a:gd name="T11" fmla="*/ 62 h 81"/>
                  <a:gd name="T12" fmla="*/ 13 w 67"/>
                  <a:gd name="T13" fmla="*/ 80 h 81"/>
                  <a:gd name="T14" fmla="*/ 23 w 67"/>
                  <a:gd name="T15" fmla="*/ 2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1">
                    <a:moveTo>
                      <a:pt x="23" y="21"/>
                    </a:moveTo>
                    <a:cubicBezTo>
                      <a:pt x="48" y="0"/>
                      <a:pt x="67" y="3"/>
                      <a:pt x="67" y="3"/>
                    </a:cubicBezTo>
                    <a:cubicBezTo>
                      <a:pt x="67" y="3"/>
                      <a:pt x="50" y="7"/>
                      <a:pt x="48" y="26"/>
                    </a:cubicBezTo>
                    <a:cubicBezTo>
                      <a:pt x="47" y="46"/>
                      <a:pt x="51" y="53"/>
                      <a:pt x="41" y="58"/>
                    </a:cubicBezTo>
                    <a:cubicBezTo>
                      <a:pt x="30" y="62"/>
                      <a:pt x="27" y="49"/>
                      <a:pt x="28" y="42"/>
                    </a:cubicBezTo>
                    <a:cubicBezTo>
                      <a:pt x="28" y="42"/>
                      <a:pt x="25" y="53"/>
                      <a:pt x="28" y="62"/>
                    </a:cubicBezTo>
                    <a:cubicBezTo>
                      <a:pt x="31" y="71"/>
                      <a:pt x="26" y="81"/>
                      <a:pt x="13" y="80"/>
                    </a:cubicBezTo>
                    <a:cubicBezTo>
                      <a:pt x="0" y="78"/>
                      <a:pt x="0" y="40"/>
                      <a:pt x="23"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29" name="Freeform 26"/>
              <p:cNvSpPr>
                <a:spLocks/>
              </p:cNvSpPr>
              <p:nvPr/>
            </p:nvSpPr>
            <p:spPr bwMode="auto">
              <a:xfrm>
                <a:off x="2756" y="2745"/>
                <a:ext cx="161" cy="110"/>
              </a:xfrm>
              <a:custGeom>
                <a:avLst/>
                <a:gdLst>
                  <a:gd name="T0" fmla="*/ 66 w 66"/>
                  <a:gd name="T1" fmla="*/ 12 h 46"/>
                  <a:gd name="T2" fmla="*/ 42 w 66"/>
                  <a:gd name="T3" fmla="*/ 27 h 46"/>
                  <a:gd name="T4" fmla="*/ 0 w 66"/>
                  <a:gd name="T5" fmla="*/ 37 h 46"/>
                  <a:gd name="T6" fmla="*/ 14 w 66"/>
                  <a:gd name="T7" fmla="*/ 32 h 46"/>
                  <a:gd name="T8" fmla="*/ 66 w 66"/>
                  <a:gd name="T9" fmla="*/ 12 h 46"/>
                </a:gdLst>
                <a:ahLst/>
                <a:cxnLst>
                  <a:cxn ang="0">
                    <a:pos x="T0" y="T1"/>
                  </a:cxn>
                  <a:cxn ang="0">
                    <a:pos x="T2" y="T3"/>
                  </a:cxn>
                  <a:cxn ang="0">
                    <a:pos x="T4" y="T5"/>
                  </a:cxn>
                  <a:cxn ang="0">
                    <a:pos x="T6" y="T7"/>
                  </a:cxn>
                  <a:cxn ang="0">
                    <a:pos x="T8" y="T9"/>
                  </a:cxn>
                </a:cxnLst>
                <a:rect l="0" t="0" r="r" b="b"/>
                <a:pathLst>
                  <a:path w="66" h="46">
                    <a:moveTo>
                      <a:pt x="66" y="12"/>
                    </a:moveTo>
                    <a:cubicBezTo>
                      <a:pt x="66" y="12"/>
                      <a:pt x="50" y="13"/>
                      <a:pt x="42" y="27"/>
                    </a:cubicBezTo>
                    <a:cubicBezTo>
                      <a:pt x="34" y="42"/>
                      <a:pt x="7" y="46"/>
                      <a:pt x="0" y="37"/>
                    </a:cubicBezTo>
                    <a:cubicBezTo>
                      <a:pt x="0" y="37"/>
                      <a:pt x="11" y="39"/>
                      <a:pt x="14" y="32"/>
                    </a:cubicBezTo>
                    <a:cubicBezTo>
                      <a:pt x="17" y="25"/>
                      <a:pt x="24" y="0"/>
                      <a:pt x="6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grpSp>
      </p:grpSp>
      <p:grpSp>
        <p:nvGrpSpPr>
          <p:cNvPr id="24" name="组合 34"/>
          <p:cNvGrpSpPr/>
          <p:nvPr/>
        </p:nvGrpSpPr>
        <p:grpSpPr>
          <a:xfrm>
            <a:off x="4965387" y="3904922"/>
            <a:ext cx="2087741" cy="476737"/>
            <a:chOff x="5129990" y="4125154"/>
            <a:chExt cx="2088023" cy="476737"/>
          </a:xfrm>
          <a:solidFill>
            <a:schemeClr val="accent2"/>
          </a:solidFill>
        </p:grpSpPr>
        <p:grpSp>
          <p:nvGrpSpPr>
            <p:cNvPr id="35" name="Group 21"/>
            <p:cNvGrpSpPr>
              <a:grpSpLocks noChangeAspect="1"/>
            </p:cNvGrpSpPr>
            <p:nvPr/>
          </p:nvGrpSpPr>
          <p:grpSpPr bwMode="auto">
            <a:xfrm>
              <a:off x="5129990" y="4125154"/>
              <a:ext cx="336993" cy="468705"/>
              <a:chOff x="2708" y="2559"/>
              <a:chExt cx="284" cy="395"/>
            </a:xfrm>
            <a:grpFill/>
          </p:grpSpPr>
          <p:sp>
            <p:nvSpPr>
              <p:cNvPr id="43" name="Freeform 22"/>
              <p:cNvSpPr>
                <a:spLocks/>
              </p:cNvSpPr>
              <p:nvPr/>
            </p:nvSpPr>
            <p:spPr bwMode="auto">
              <a:xfrm>
                <a:off x="2829" y="2559"/>
                <a:ext cx="163" cy="195"/>
              </a:xfrm>
              <a:custGeom>
                <a:avLst/>
                <a:gdLst>
                  <a:gd name="T0" fmla="*/ 28 w 67"/>
                  <a:gd name="T1" fmla="*/ 19 h 81"/>
                  <a:gd name="T2" fmla="*/ 28 w 67"/>
                  <a:gd name="T3" fmla="*/ 39 h 81"/>
                  <a:gd name="T4" fmla="*/ 41 w 67"/>
                  <a:gd name="T5" fmla="*/ 24 h 81"/>
                  <a:gd name="T6" fmla="*/ 48 w 67"/>
                  <a:gd name="T7" fmla="*/ 55 h 81"/>
                  <a:gd name="T8" fmla="*/ 67 w 67"/>
                  <a:gd name="T9" fmla="*/ 78 h 81"/>
                  <a:gd name="T10" fmla="*/ 23 w 67"/>
                  <a:gd name="T11" fmla="*/ 61 h 81"/>
                  <a:gd name="T12" fmla="*/ 13 w 67"/>
                  <a:gd name="T13" fmla="*/ 2 h 81"/>
                  <a:gd name="T14" fmla="*/ 28 w 67"/>
                  <a:gd name="T15" fmla="*/ 19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1">
                    <a:moveTo>
                      <a:pt x="28" y="19"/>
                    </a:moveTo>
                    <a:cubicBezTo>
                      <a:pt x="25" y="28"/>
                      <a:pt x="28" y="39"/>
                      <a:pt x="28" y="39"/>
                    </a:cubicBezTo>
                    <a:cubicBezTo>
                      <a:pt x="27" y="32"/>
                      <a:pt x="30" y="19"/>
                      <a:pt x="41" y="24"/>
                    </a:cubicBezTo>
                    <a:cubicBezTo>
                      <a:pt x="51" y="28"/>
                      <a:pt x="47" y="36"/>
                      <a:pt x="48" y="55"/>
                    </a:cubicBezTo>
                    <a:cubicBezTo>
                      <a:pt x="50" y="74"/>
                      <a:pt x="67" y="78"/>
                      <a:pt x="67" y="78"/>
                    </a:cubicBezTo>
                    <a:cubicBezTo>
                      <a:pt x="67" y="78"/>
                      <a:pt x="48" y="81"/>
                      <a:pt x="23" y="61"/>
                    </a:cubicBezTo>
                    <a:cubicBezTo>
                      <a:pt x="0" y="41"/>
                      <a:pt x="0" y="3"/>
                      <a:pt x="13" y="2"/>
                    </a:cubicBezTo>
                    <a:cubicBezTo>
                      <a:pt x="26" y="0"/>
                      <a:pt x="31" y="10"/>
                      <a:pt x="28"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44" name="Freeform 23"/>
              <p:cNvSpPr>
                <a:spLocks/>
              </p:cNvSpPr>
              <p:nvPr/>
            </p:nvSpPr>
            <p:spPr bwMode="auto">
              <a:xfrm>
                <a:off x="2756" y="2660"/>
                <a:ext cx="161" cy="109"/>
              </a:xfrm>
              <a:custGeom>
                <a:avLst/>
                <a:gdLst>
                  <a:gd name="T0" fmla="*/ 42 w 66"/>
                  <a:gd name="T1" fmla="*/ 18 h 45"/>
                  <a:gd name="T2" fmla="*/ 66 w 66"/>
                  <a:gd name="T3" fmla="*/ 34 h 45"/>
                  <a:gd name="T4" fmla="*/ 14 w 66"/>
                  <a:gd name="T5" fmla="*/ 14 h 45"/>
                  <a:gd name="T6" fmla="*/ 0 w 66"/>
                  <a:gd name="T7" fmla="*/ 8 h 45"/>
                  <a:gd name="T8" fmla="*/ 42 w 66"/>
                  <a:gd name="T9" fmla="*/ 18 h 45"/>
                </a:gdLst>
                <a:ahLst/>
                <a:cxnLst>
                  <a:cxn ang="0">
                    <a:pos x="T0" y="T1"/>
                  </a:cxn>
                  <a:cxn ang="0">
                    <a:pos x="T2" y="T3"/>
                  </a:cxn>
                  <a:cxn ang="0">
                    <a:pos x="T4" y="T5"/>
                  </a:cxn>
                  <a:cxn ang="0">
                    <a:pos x="T6" y="T7"/>
                  </a:cxn>
                  <a:cxn ang="0">
                    <a:pos x="T8" y="T9"/>
                  </a:cxn>
                </a:cxnLst>
                <a:rect l="0" t="0" r="r" b="b"/>
                <a:pathLst>
                  <a:path w="66" h="45">
                    <a:moveTo>
                      <a:pt x="42" y="18"/>
                    </a:moveTo>
                    <a:cubicBezTo>
                      <a:pt x="50" y="32"/>
                      <a:pt x="66" y="34"/>
                      <a:pt x="66" y="34"/>
                    </a:cubicBezTo>
                    <a:cubicBezTo>
                      <a:pt x="24" y="45"/>
                      <a:pt x="17" y="21"/>
                      <a:pt x="14" y="14"/>
                    </a:cubicBezTo>
                    <a:cubicBezTo>
                      <a:pt x="11" y="7"/>
                      <a:pt x="0" y="8"/>
                      <a:pt x="0" y="8"/>
                    </a:cubicBezTo>
                    <a:cubicBezTo>
                      <a:pt x="7" y="0"/>
                      <a:pt x="34" y="4"/>
                      <a:pt x="42"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45" name="Freeform 24"/>
              <p:cNvSpPr>
                <a:spLocks/>
              </p:cNvSpPr>
              <p:nvPr/>
            </p:nvSpPr>
            <p:spPr bwMode="auto">
              <a:xfrm>
                <a:off x="2708" y="2718"/>
                <a:ext cx="131" cy="77"/>
              </a:xfrm>
              <a:custGeom>
                <a:avLst/>
                <a:gdLst>
                  <a:gd name="T0" fmla="*/ 42 w 54"/>
                  <a:gd name="T1" fmla="*/ 12 h 32"/>
                  <a:gd name="T2" fmla="*/ 52 w 54"/>
                  <a:gd name="T3" fmla="*/ 15 h 32"/>
                  <a:gd name="T4" fmla="*/ 54 w 54"/>
                  <a:gd name="T5" fmla="*/ 16 h 32"/>
                  <a:gd name="T6" fmla="*/ 53 w 54"/>
                  <a:gd name="T7" fmla="*/ 16 h 32"/>
                  <a:gd name="T8" fmla="*/ 54 w 54"/>
                  <a:gd name="T9" fmla="*/ 17 h 32"/>
                  <a:gd name="T10" fmla="*/ 52 w 54"/>
                  <a:gd name="T11" fmla="*/ 17 h 32"/>
                  <a:gd name="T12" fmla="*/ 42 w 54"/>
                  <a:gd name="T13" fmla="*/ 20 h 32"/>
                  <a:gd name="T14" fmla="*/ 39 w 54"/>
                  <a:gd name="T15" fmla="*/ 23 h 32"/>
                  <a:gd name="T16" fmla="*/ 14 w 54"/>
                  <a:gd name="T17" fmla="*/ 24 h 32"/>
                  <a:gd name="T18" fmla="*/ 7 w 54"/>
                  <a:gd name="T19" fmla="*/ 18 h 32"/>
                  <a:gd name="T20" fmla="*/ 0 w 54"/>
                  <a:gd name="T21" fmla="*/ 16 h 32"/>
                  <a:gd name="T22" fmla="*/ 2 w 54"/>
                  <a:gd name="T23" fmla="*/ 16 h 32"/>
                  <a:gd name="T24" fmla="*/ 0 w 54"/>
                  <a:gd name="T25" fmla="*/ 16 h 32"/>
                  <a:gd name="T26" fmla="*/ 7 w 54"/>
                  <a:gd name="T27" fmla="*/ 14 h 32"/>
                  <a:gd name="T28" fmla="*/ 14 w 54"/>
                  <a:gd name="T29" fmla="*/ 8 h 32"/>
                  <a:gd name="T30" fmla="*/ 39 w 54"/>
                  <a:gd name="T31" fmla="*/ 10 h 32"/>
                  <a:gd name="T32" fmla="*/ 42 w 54"/>
                  <a:gd name="T33" fmla="*/ 1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32">
                    <a:moveTo>
                      <a:pt x="42" y="12"/>
                    </a:moveTo>
                    <a:cubicBezTo>
                      <a:pt x="46" y="13"/>
                      <a:pt x="49" y="14"/>
                      <a:pt x="52" y="15"/>
                    </a:cubicBezTo>
                    <a:cubicBezTo>
                      <a:pt x="53" y="16"/>
                      <a:pt x="54" y="16"/>
                      <a:pt x="54" y="16"/>
                    </a:cubicBezTo>
                    <a:cubicBezTo>
                      <a:pt x="54" y="16"/>
                      <a:pt x="54" y="16"/>
                      <a:pt x="53" y="16"/>
                    </a:cubicBezTo>
                    <a:cubicBezTo>
                      <a:pt x="54" y="16"/>
                      <a:pt x="54" y="17"/>
                      <a:pt x="54" y="17"/>
                    </a:cubicBezTo>
                    <a:cubicBezTo>
                      <a:pt x="54" y="17"/>
                      <a:pt x="53" y="17"/>
                      <a:pt x="52" y="17"/>
                    </a:cubicBezTo>
                    <a:cubicBezTo>
                      <a:pt x="49" y="19"/>
                      <a:pt x="46" y="20"/>
                      <a:pt x="42" y="20"/>
                    </a:cubicBezTo>
                    <a:cubicBezTo>
                      <a:pt x="41" y="21"/>
                      <a:pt x="40" y="22"/>
                      <a:pt x="39" y="23"/>
                    </a:cubicBezTo>
                    <a:cubicBezTo>
                      <a:pt x="32" y="28"/>
                      <a:pt x="22" y="32"/>
                      <a:pt x="14" y="24"/>
                    </a:cubicBezTo>
                    <a:cubicBezTo>
                      <a:pt x="11" y="21"/>
                      <a:pt x="9" y="19"/>
                      <a:pt x="7" y="18"/>
                    </a:cubicBezTo>
                    <a:cubicBezTo>
                      <a:pt x="3" y="17"/>
                      <a:pt x="0" y="16"/>
                      <a:pt x="0" y="16"/>
                    </a:cubicBezTo>
                    <a:cubicBezTo>
                      <a:pt x="0" y="16"/>
                      <a:pt x="1" y="17"/>
                      <a:pt x="2" y="16"/>
                    </a:cubicBezTo>
                    <a:cubicBezTo>
                      <a:pt x="1" y="16"/>
                      <a:pt x="0" y="16"/>
                      <a:pt x="0" y="16"/>
                    </a:cubicBezTo>
                    <a:cubicBezTo>
                      <a:pt x="0" y="16"/>
                      <a:pt x="3" y="15"/>
                      <a:pt x="7" y="14"/>
                    </a:cubicBezTo>
                    <a:cubicBezTo>
                      <a:pt x="9" y="13"/>
                      <a:pt x="11" y="11"/>
                      <a:pt x="14" y="8"/>
                    </a:cubicBezTo>
                    <a:cubicBezTo>
                      <a:pt x="22" y="0"/>
                      <a:pt x="32" y="5"/>
                      <a:pt x="39" y="10"/>
                    </a:cubicBezTo>
                    <a:cubicBezTo>
                      <a:pt x="40" y="11"/>
                      <a:pt x="41" y="11"/>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46" name="Freeform 25"/>
              <p:cNvSpPr>
                <a:spLocks/>
              </p:cNvSpPr>
              <p:nvPr/>
            </p:nvSpPr>
            <p:spPr bwMode="auto">
              <a:xfrm>
                <a:off x="2829" y="2759"/>
                <a:ext cx="163" cy="195"/>
              </a:xfrm>
              <a:custGeom>
                <a:avLst/>
                <a:gdLst>
                  <a:gd name="T0" fmla="*/ 23 w 67"/>
                  <a:gd name="T1" fmla="*/ 21 h 81"/>
                  <a:gd name="T2" fmla="*/ 67 w 67"/>
                  <a:gd name="T3" fmla="*/ 3 h 81"/>
                  <a:gd name="T4" fmla="*/ 48 w 67"/>
                  <a:gd name="T5" fmla="*/ 26 h 81"/>
                  <a:gd name="T6" fmla="*/ 41 w 67"/>
                  <a:gd name="T7" fmla="*/ 58 h 81"/>
                  <a:gd name="T8" fmla="*/ 28 w 67"/>
                  <a:gd name="T9" fmla="*/ 42 h 81"/>
                  <a:gd name="T10" fmla="*/ 28 w 67"/>
                  <a:gd name="T11" fmla="*/ 62 h 81"/>
                  <a:gd name="T12" fmla="*/ 13 w 67"/>
                  <a:gd name="T13" fmla="*/ 80 h 81"/>
                  <a:gd name="T14" fmla="*/ 23 w 67"/>
                  <a:gd name="T15" fmla="*/ 2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1">
                    <a:moveTo>
                      <a:pt x="23" y="21"/>
                    </a:moveTo>
                    <a:cubicBezTo>
                      <a:pt x="48" y="0"/>
                      <a:pt x="67" y="3"/>
                      <a:pt x="67" y="3"/>
                    </a:cubicBezTo>
                    <a:cubicBezTo>
                      <a:pt x="67" y="3"/>
                      <a:pt x="50" y="7"/>
                      <a:pt x="48" y="26"/>
                    </a:cubicBezTo>
                    <a:cubicBezTo>
                      <a:pt x="47" y="46"/>
                      <a:pt x="51" y="53"/>
                      <a:pt x="41" y="58"/>
                    </a:cubicBezTo>
                    <a:cubicBezTo>
                      <a:pt x="30" y="62"/>
                      <a:pt x="27" y="49"/>
                      <a:pt x="28" y="42"/>
                    </a:cubicBezTo>
                    <a:cubicBezTo>
                      <a:pt x="28" y="42"/>
                      <a:pt x="25" y="53"/>
                      <a:pt x="28" y="62"/>
                    </a:cubicBezTo>
                    <a:cubicBezTo>
                      <a:pt x="31" y="71"/>
                      <a:pt x="26" y="81"/>
                      <a:pt x="13" y="80"/>
                    </a:cubicBezTo>
                    <a:cubicBezTo>
                      <a:pt x="0" y="78"/>
                      <a:pt x="0" y="40"/>
                      <a:pt x="23"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47" name="Freeform 26"/>
              <p:cNvSpPr>
                <a:spLocks/>
              </p:cNvSpPr>
              <p:nvPr/>
            </p:nvSpPr>
            <p:spPr bwMode="auto">
              <a:xfrm>
                <a:off x="2756" y="2745"/>
                <a:ext cx="161" cy="110"/>
              </a:xfrm>
              <a:custGeom>
                <a:avLst/>
                <a:gdLst>
                  <a:gd name="T0" fmla="*/ 66 w 66"/>
                  <a:gd name="T1" fmla="*/ 12 h 46"/>
                  <a:gd name="T2" fmla="*/ 42 w 66"/>
                  <a:gd name="T3" fmla="*/ 27 h 46"/>
                  <a:gd name="T4" fmla="*/ 0 w 66"/>
                  <a:gd name="T5" fmla="*/ 37 h 46"/>
                  <a:gd name="T6" fmla="*/ 14 w 66"/>
                  <a:gd name="T7" fmla="*/ 32 h 46"/>
                  <a:gd name="T8" fmla="*/ 66 w 66"/>
                  <a:gd name="T9" fmla="*/ 12 h 46"/>
                </a:gdLst>
                <a:ahLst/>
                <a:cxnLst>
                  <a:cxn ang="0">
                    <a:pos x="T0" y="T1"/>
                  </a:cxn>
                  <a:cxn ang="0">
                    <a:pos x="T2" y="T3"/>
                  </a:cxn>
                  <a:cxn ang="0">
                    <a:pos x="T4" y="T5"/>
                  </a:cxn>
                  <a:cxn ang="0">
                    <a:pos x="T6" y="T7"/>
                  </a:cxn>
                  <a:cxn ang="0">
                    <a:pos x="T8" y="T9"/>
                  </a:cxn>
                </a:cxnLst>
                <a:rect l="0" t="0" r="r" b="b"/>
                <a:pathLst>
                  <a:path w="66" h="46">
                    <a:moveTo>
                      <a:pt x="66" y="12"/>
                    </a:moveTo>
                    <a:cubicBezTo>
                      <a:pt x="66" y="12"/>
                      <a:pt x="50" y="13"/>
                      <a:pt x="42" y="27"/>
                    </a:cubicBezTo>
                    <a:cubicBezTo>
                      <a:pt x="34" y="42"/>
                      <a:pt x="7" y="46"/>
                      <a:pt x="0" y="37"/>
                    </a:cubicBezTo>
                    <a:cubicBezTo>
                      <a:pt x="0" y="37"/>
                      <a:pt x="11" y="39"/>
                      <a:pt x="14" y="32"/>
                    </a:cubicBezTo>
                    <a:cubicBezTo>
                      <a:pt x="17" y="25"/>
                      <a:pt x="24" y="0"/>
                      <a:pt x="6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grpSp>
        <p:grpSp>
          <p:nvGrpSpPr>
            <p:cNvPr id="36" name="Group 21"/>
            <p:cNvGrpSpPr>
              <a:grpSpLocks noChangeAspect="1"/>
            </p:cNvGrpSpPr>
            <p:nvPr/>
          </p:nvGrpSpPr>
          <p:grpSpPr bwMode="auto">
            <a:xfrm rot="10800000">
              <a:off x="6881020" y="4133186"/>
              <a:ext cx="336993" cy="468705"/>
              <a:chOff x="2708" y="2559"/>
              <a:chExt cx="284" cy="395"/>
            </a:xfrm>
            <a:grpFill/>
          </p:grpSpPr>
          <p:sp>
            <p:nvSpPr>
              <p:cNvPr id="38" name="Freeform 22"/>
              <p:cNvSpPr>
                <a:spLocks/>
              </p:cNvSpPr>
              <p:nvPr/>
            </p:nvSpPr>
            <p:spPr bwMode="auto">
              <a:xfrm>
                <a:off x="2829" y="2559"/>
                <a:ext cx="163" cy="195"/>
              </a:xfrm>
              <a:custGeom>
                <a:avLst/>
                <a:gdLst>
                  <a:gd name="T0" fmla="*/ 28 w 67"/>
                  <a:gd name="T1" fmla="*/ 19 h 81"/>
                  <a:gd name="T2" fmla="*/ 28 w 67"/>
                  <a:gd name="T3" fmla="*/ 39 h 81"/>
                  <a:gd name="T4" fmla="*/ 41 w 67"/>
                  <a:gd name="T5" fmla="*/ 24 h 81"/>
                  <a:gd name="T6" fmla="*/ 48 w 67"/>
                  <a:gd name="T7" fmla="*/ 55 h 81"/>
                  <a:gd name="T8" fmla="*/ 67 w 67"/>
                  <a:gd name="T9" fmla="*/ 78 h 81"/>
                  <a:gd name="T10" fmla="*/ 23 w 67"/>
                  <a:gd name="T11" fmla="*/ 61 h 81"/>
                  <a:gd name="T12" fmla="*/ 13 w 67"/>
                  <a:gd name="T13" fmla="*/ 2 h 81"/>
                  <a:gd name="T14" fmla="*/ 28 w 67"/>
                  <a:gd name="T15" fmla="*/ 19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1">
                    <a:moveTo>
                      <a:pt x="28" y="19"/>
                    </a:moveTo>
                    <a:cubicBezTo>
                      <a:pt x="25" y="28"/>
                      <a:pt x="28" y="39"/>
                      <a:pt x="28" y="39"/>
                    </a:cubicBezTo>
                    <a:cubicBezTo>
                      <a:pt x="27" y="32"/>
                      <a:pt x="30" y="19"/>
                      <a:pt x="41" y="24"/>
                    </a:cubicBezTo>
                    <a:cubicBezTo>
                      <a:pt x="51" y="28"/>
                      <a:pt x="47" y="36"/>
                      <a:pt x="48" y="55"/>
                    </a:cubicBezTo>
                    <a:cubicBezTo>
                      <a:pt x="50" y="74"/>
                      <a:pt x="67" y="78"/>
                      <a:pt x="67" y="78"/>
                    </a:cubicBezTo>
                    <a:cubicBezTo>
                      <a:pt x="67" y="78"/>
                      <a:pt x="48" y="81"/>
                      <a:pt x="23" y="61"/>
                    </a:cubicBezTo>
                    <a:cubicBezTo>
                      <a:pt x="0" y="41"/>
                      <a:pt x="0" y="3"/>
                      <a:pt x="13" y="2"/>
                    </a:cubicBezTo>
                    <a:cubicBezTo>
                      <a:pt x="26" y="0"/>
                      <a:pt x="31" y="10"/>
                      <a:pt x="28"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39" name="Freeform 23"/>
              <p:cNvSpPr>
                <a:spLocks/>
              </p:cNvSpPr>
              <p:nvPr/>
            </p:nvSpPr>
            <p:spPr bwMode="auto">
              <a:xfrm>
                <a:off x="2756" y="2660"/>
                <a:ext cx="161" cy="109"/>
              </a:xfrm>
              <a:custGeom>
                <a:avLst/>
                <a:gdLst>
                  <a:gd name="T0" fmla="*/ 42 w 66"/>
                  <a:gd name="T1" fmla="*/ 18 h 45"/>
                  <a:gd name="T2" fmla="*/ 66 w 66"/>
                  <a:gd name="T3" fmla="*/ 34 h 45"/>
                  <a:gd name="T4" fmla="*/ 14 w 66"/>
                  <a:gd name="T5" fmla="*/ 14 h 45"/>
                  <a:gd name="T6" fmla="*/ 0 w 66"/>
                  <a:gd name="T7" fmla="*/ 8 h 45"/>
                  <a:gd name="T8" fmla="*/ 42 w 66"/>
                  <a:gd name="T9" fmla="*/ 18 h 45"/>
                </a:gdLst>
                <a:ahLst/>
                <a:cxnLst>
                  <a:cxn ang="0">
                    <a:pos x="T0" y="T1"/>
                  </a:cxn>
                  <a:cxn ang="0">
                    <a:pos x="T2" y="T3"/>
                  </a:cxn>
                  <a:cxn ang="0">
                    <a:pos x="T4" y="T5"/>
                  </a:cxn>
                  <a:cxn ang="0">
                    <a:pos x="T6" y="T7"/>
                  </a:cxn>
                  <a:cxn ang="0">
                    <a:pos x="T8" y="T9"/>
                  </a:cxn>
                </a:cxnLst>
                <a:rect l="0" t="0" r="r" b="b"/>
                <a:pathLst>
                  <a:path w="66" h="45">
                    <a:moveTo>
                      <a:pt x="42" y="18"/>
                    </a:moveTo>
                    <a:cubicBezTo>
                      <a:pt x="50" y="32"/>
                      <a:pt x="66" y="34"/>
                      <a:pt x="66" y="34"/>
                    </a:cubicBezTo>
                    <a:cubicBezTo>
                      <a:pt x="24" y="45"/>
                      <a:pt x="17" y="21"/>
                      <a:pt x="14" y="14"/>
                    </a:cubicBezTo>
                    <a:cubicBezTo>
                      <a:pt x="11" y="7"/>
                      <a:pt x="0" y="8"/>
                      <a:pt x="0" y="8"/>
                    </a:cubicBezTo>
                    <a:cubicBezTo>
                      <a:pt x="7" y="0"/>
                      <a:pt x="34" y="4"/>
                      <a:pt x="42"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40" name="Freeform 24"/>
              <p:cNvSpPr>
                <a:spLocks/>
              </p:cNvSpPr>
              <p:nvPr/>
            </p:nvSpPr>
            <p:spPr bwMode="auto">
              <a:xfrm>
                <a:off x="2708" y="2718"/>
                <a:ext cx="131" cy="77"/>
              </a:xfrm>
              <a:custGeom>
                <a:avLst/>
                <a:gdLst>
                  <a:gd name="T0" fmla="*/ 42 w 54"/>
                  <a:gd name="T1" fmla="*/ 12 h 32"/>
                  <a:gd name="T2" fmla="*/ 52 w 54"/>
                  <a:gd name="T3" fmla="*/ 15 h 32"/>
                  <a:gd name="T4" fmla="*/ 54 w 54"/>
                  <a:gd name="T5" fmla="*/ 16 h 32"/>
                  <a:gd name="T6" fmla="*/ 53 w 54"/>
                  <a:gd name="T7" fmla="*/ 16 h 32"/>
                  <a:gd name="T8" fmla="*/ 54 w 54"/>
                  <a:gd name="T9" fmla="*/ 17 h 32"/>
                  <a:gd name="T10" fmla="*/ 52 w 54"/>
                  <a:gd name="T11" fmla="*/ 17 h 32"/>
                  <a:gd name="T12" fmla="*/ 42 w 54"/>
                  <a:gd name="T13" fmla="*/ 20 h 32"/>
                  <a:gd name="T14" fmla="*/ 39 w 54"/>
                  <a:gd name="T15" fmla="*/ 23 h 32"/>
                  <a:gd name="T16" fmla="*/ 14 w 54"/>
                  <a:gd name="T17" fmla="*/ 24 h 32"/>
                  <a:gd name="T18" fmla="*/ 7 w 54"/>
                  <a:gd name="T19" fmla="*/ 18 h 32"/>
                  <a:gd name="T20" fmla="*/ 0 w 54"/>
                  <a:gd name="T21" fmla="*/ 16 h 32"/>
                  <a:gd name="T22" fmla="*/ 2 w 54"/>
                  <a:gd name="T23" fmla="*/ 16 h 32"/>
                  <a:gd name="T24" fmla="*/ 0 w 54"/>
                  <a:gd name="T25" fmla="*/ 16 h 32"/>
                  <a:gd name="T26" fmla="*/ 7 w 54"/>
                  <a:gd name="T27" fmla="*/ 14 h 32"/>
                  <a:gd name="T28" fmla="*/ 14 w 54"/>
                  <a:gd name="T29" fmla="*/ 8 h 32"/>
                  <a:gd name="T30" fmla="*/ 39 w 54"/>
                  <a:gd name="T31" fmla="*/ 10 h 32"/>
                  <a:gd name="T32" fmla="*/ 42 w 54"/>
                  <a:gd name="T33" fmla="*/ 1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32">
                    <a:moveTo>
                      <a:pt x="42" y="12"/>
                    </a:moveTo>
                    <a:cubicBezTo>
                      <a:pt x="46" y="13"/>
                      <a:pt x="49" y="14"/>
                      <a:pt x="52" y="15"/>
                    </a:cubicBezTo>
                    <a:cubicBezTo>
                      <a:pt x="53" y="16"/>
                      <a:pt x="54" y="16"/>
                      <a:pt x="54" y="16"/>
                    </a:cubicBezTo>
                    <a:cubicBezTo>
                      <a:pt x="54" y="16"/>
                      <a:pt x="54" y="16"/>
                      <a:pt x="53" y="16"/>
                    </a:cubicBezTo>
                    <a:cubicBezTo>
                      <a:pt x="54" y="16"/>
                      <a:pt x="54" y="17"/>
                      <a:pt x="54" y="17"/>
                    </a:cubicBezTo>
                    <a:cubicBezTo>
                      <a:pt x="54" y="17"/>
                      <a:pt x="53" y="17"/>
                      <a:pt x="52" y="17"/>
                    </a:cubicBezTo>
                    <a:cubicBezTo>
                      <a:pt x="49" y="19"/>
                      <a:pt x="46" y="20"/>
                      <a:pt x="42" y="20"/>
                    </a:cubicBezTo>
                    <a:cubicBezTo>
                      <a:pt x="41" y="21"/>
                      <a:pt x="40" y="22"/>
                      <a:pt x="39" y="23"/>
                    </a:cubicBezTo>
                    <a:cubicBezTo>
                      <a:pt x="32" y="28"/>
                      <a:pt x="22" y="32"/>
                      <a:pt x="14" y="24"/>
                    </a:cubicBezTo>
                    <a:cubicBezTo>
                      <a:pt x="11" y="21"/>
                      <a:pt x="9" y="19"/>
                      <a:pt x="7" y="18"/>
                    </a:cubicBezTo>
                    <a:cubicBezTo>
                      <a:pt x="3" y="17"/>
                      <a:pt x="0" y="16"/>
                      <a:pt x="0" y="16"/>
                    </a:cubicBezTo>
                    <a:cubicBezTo>
                      <a:pt x="0" y="16"/>
                      <a:pt x="1" y="17"/>
                      <a:pt x="2" y="16"/>
                    </a:cubicBezTo>
                    <a:cubicBezTo>
                      <a:pt x="1" y="16"/>
                      <a:pt x="0" y="16"/>
                      <a:pt x="0" y="16"/>
                    </a:cubicBezTo>
                    <a:cubicBezTo>
                      <a:pt x="0" y="16"/>
                      <a:pt x="3" y="15"/>
                      <a:pt x="7" y="14"/>
                    </a:cubicBezTo>
                    <a:cubicBezTo>
                      <a:pt x="9" y="13"/>
                      <a:pt x="11" y="11"/>
                      <a:pt x="14" y="8"/>
                    </a:cubicBezTo>
                    <a:cubicBezTo>
                      <a:pt x="22" y="0"/>
                      <a:pt x="32" y="5"/>
                      <a:pt x="39" y="10"/>
                    </a:cubicBezTo>
                    <a:cubicBezTo>
                      <a:pt x="40" y="11"/>
                      <a:pt x="41" y="11"/>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41" name="Freeform 25"/>
              <p:cNvSpPr>
                <a:spLocks/>
              </p:cNvSpPr>
              <p:nvPr/>
            </p:nvSpPr>
            <p:spPr bwMode="auto">
              <a:xfrm>
                <a:off x="2829" y="2759"/>
                <a:ext cx="163" cy="195"/>
              </a:xfrm>
              <a:custGeom>
                <a:avLst/>
                <a:gdLst>
                  <a:gd name="T0" fmla="*/ 23 w 67"/>
                  <a:gd name="T1" fmla="*/ 21 h 81"/>
                  <a:gd name="T2" fmla="*/ 67 w 67"/>
                  <a:gd name="T3" fmla="*/ 3 h 81"/>
                  <a:gd name="T4" fmla="*/ 48 w 67"/>
                  <a:gd name="T5" fmla="*/ 26 h 81"/>
                  <a:gd name="T6" fmla="*/ 41 w 67"/>
                  <a:gd name="T7" fmla="*/ 58 h 81"/>
                  <a:gd name="T8" fmla="*/ 28 w 67"/>
                  <a:gd name="T9" fmla="*/ 42 h 81"/>
                  <a:gd name="T10" fmla="*/ 28 w 67"/>
                  <a:gd name="T11" fmla="*/ 62 h 81"/>
                  <a:gd name="T12" fmla="*/ 13 w 67"/>
                  <a:gd name="T13" fmla="*/ 80 h 81"/>
                  <a:gd name="T14" fmla="*/ 23 w 67"/>
                  <a:gd name="T15" fmla="*/ 2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1">
                    <a:moveTo>
                      <a:pt x="23" y="21"/>
                    </a:moveTo>
                    <a:cubicBezTo>
                      <a:pt x="48" y="0"/>
                      <a:pt x="67" y="3"/>
                      <a:pt x="67" y="3"/>
                    </a:cubicBezTo>
                    <a:cubicBezTo>
                      <a:pt x="67" y="3"/>
                      <a:pt x="50" y="7"/>
                      <a:pt x="48" y="26"/>
                    </a:cubicBezTo>
                    <a:cubicBezTo>
                      <a:pt x="47" y="46"/>
                      <a:pt x="51" y="53"/>
                      <a:pt x="41" y="58"/>
                    </a:cubicBezTo>
                    <a:cubicBezTo>
                      <a:pt x="30" y="62"/>
                      <a:pt x="27" y="49"/>
                      <a:pt x="28" y="42"/>
                    </a:cubicBezTo>
                    <a:cubicBezTo>
                      <a:pt x="28" y="42"/>
                      <a:pt x="25" y="53"/>
                      <a:pt x="28" y="62"/>
                    </a:cubicBezTo>
                    <a:cubicBezTo>
                      <a:pt x="31" y="71"/>
                      <a:pt x="26" y="81"/>
                      <a:pt x="13" y="80"/>
                    </a:cubicBezTo>
                    <a:cubicBezTo>
                      <a:pt x="0" y="78"/>
                      <a:pt x="0" y="40"/>
                      <a:pt x="23"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42" name="Freeform 26"/>
              <p:cNvSpPr>
                <a:spLocks/>
              </p:cNvSpPr>
              <p:nvPr/>
            </p:nvSpPr>
            <p:spPr bwMode="auto">
              <a:xfrm>
                <a:off x="2756" y="2745"/>
                <a:ext cx="161" cy="110"/>
              </a:xfrm>
              <a:custGeom>
                <a:avLst/>
                <a:gdLst>
                  <a:gd name="T0" fmla="*/ 66 w 66"/>
                  <a:gd name="T1" fmla="*/ 12 h 46"/>
                  <a:gd name="T2" fmla="*/ 42 w 66"/>
                  <a:gd name="T3" fmla="*/ 27 h 46"/>
                  <a:gd name="T4" fmla="*/ 0 w 66"/>
                  <a:gd name="T5" fmla="*/ 37 h 46"/>
                  <a:gd name="T6" fmla="*/ 14 w 66"/>
                  <a:gd name="T7" fmla="*/ 32 h 46"/>
                  <a:gd name="T8" fmla="*/ 66 w 66"/>
                  <a:gd name="T9" fmla="*/ 12 h 46"/>
                </a:gdLst>
                <a:ahLst/>
                <a:cxnLst>
                  <a:cxn ang="0">
                    <a:pos x="T0" y="T1"/>
                  </a:cxn>
                  <a:cxn ang="0">
                    <a:pos x="T2" y="T3"/>
                  </a:cxn>
                  <a:cxn ang="0">
                    <a:pos x="T4" y="T5"/>
                  </a:cxn>
                  <a:cxn ang="0">
                    <a:pos x="T6" y="T7"/>
                  </a:cxn>
                  <a:cxn ang="0">
                    <a:pos x="T8" y="T9"/>
                  </a:cxn>
                </a:cxnLst>
                <a:rect l="0" t="0" r="r" b="b"/>
                <a:pathLst>
                  <a:path w="66" h="46">
                    <a:moveTo>
                      <a:pt x="66" y="12"/>
                    </a:moveTo>
                    <a:cubicBezTo>
                      <a:pt x="66" y="12"/>
                      <a:pt x="50" y="13"/>
                      <a:pt x="42" y="27"/>
                    </a:cubicBezTo>
                    <a:cubicBezTo>
                      <a:pt x="34" y="42"/>
                      <a:pt x="7" y="46"/>
                      <a:pt x="0" y="37"/>
                    </a:cubicBezTo>
                    <a:cubicBezTo>
                      <a:pt x="0" y="37"/>
                      <a:pt x="11" y="39"/>
                      <a:pt x="14" y="32"/>
                    </a:cubicBezTo>
                    <a:cubicBezTo>
                      <a:pt x="17" y="25"/>
                      <a:pt x="24" y="0"/>
                      <a:pt x="6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grpSp>
      </p:grpSp>
      <p:cxnSp>
        <p:nvCxnSpPr>
          <p:cNvPr id="48" name="直接连接符 47"/>
          <p:cNvCxnSpPr/>
          <p:nvPr/>
        </p:nvCxnSpPr>
        <p:spPr>
          <a:xfrm>
            <a:off x="5333850" y="4147030"/>
            <a:ext cx="1326985" cy="2581"/>
          </a:xfrm>
          <a:prstGeom prst="line">
            <a:avLst/>
          </a:prstGeom>
          <a:ln w="22225">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37" name="组合 48"/>
          <p:cNvGrpSpPr/>
          <p:nvPr/>
        </p:nvGrpSpPr>
        <p:grpSpPr>
          <a:xfrm>
            <a:off x="2234250" y="3897604"/>
            <a:ext cx="2087741" cy="476737"/>
            <a:chOff x="2326534" y="4174855"/>
            <a:chExt cx="2088023" cy="476737"/>
          </a:xfrm>
          <a:solidFill>
            <a:schemeClr val="accent1"/>
          </a:solidFill>
        </p:grpSpPr>
        <p:grpSp>
          <p:nvGrpSpPr>
            <p:cNvPr id="49" name="组合 49"/>
            <p:cNvGrpSpPr/>
            <p:nvPr/>
          </p:nvGrpSpPr>
          <p:grpSpPr>
            <a:xfrm>
              <a:off x="2326534" y="4174855"/>
              <a:ext cx="2088023" cy="476737"/>
              <a:chOff x="5129990" y="4125154"/>
              <a:chExt cx="2088023" cy="476737"/>
            </a:xfrm>
            <a:grpFill/>
          </p:grpSpPr>
          <p:grpSp>
            <p:nvGrpSpPr>
              <p:cNvPr id="50" name="Group 21"/>
              <p:cNvGrpSpPr>
                <a:grpSpLocks noChangeAspect="1"/>
              </p:cNvGrpSpPr>
              <p:nvPr/>
            </p:nvGrpSpPr>
            <p:grpSpPr bwMode="auto">
              <a:xfrm>
                <a:off x="5129990" y="4125154"/>
                <a:ext cx="336993" cy="468705"/>
                <a:chOff x="2708" y="2559"/>
                <a:chExt cx="284" cy="395"/>
              </a:xfrm>
              <a:grpFill/>
            </p:grpSpPr>
            <p:sp>
              <p:nvSpPr>
                <p:cNvPr id="59" name="Freeform 22"/>
                <p:cNvSpPr>
                  <a:spLocks/>
                </p:cNvSpPr>
                <p:nvPr/>
              </p:nvSpPr>
              <p:spPr bwMode="auto">
                <a:xfrm>
                  <a:off x="2829" y="2559"/>
                  <a:ext cx="163" cy="195"/>
                </a:xfrm>
                <a:custGeom>
                  <a:avLst/>
                  <a:gdLst>
                    <a:gd name="T0" fmla="*/ 28 w 67"/>
                    <a:gd name="T1" fmla="*/ 19 h 81"/>
                    <a:gd name="T2" fmla="*/ 28 w 67"/>
                    <a:gd name="T3" fmla="*/ 39 h 81"/>
                    <a:gd name="T4" fmla="*/ 41 w 67"/>
                    <a:gd name="T5" fmla="*/ 24 h 81"/>
                    <a:gd name="T6" fmla="*/ 48 w 67"/>
                    <a:gd name="T7" fmla="*/ 55 h 81"/>
                    <a:gd name="T8" fmla="*/ 67 w 67"/>
                    <a:gd name="T9" fmla="*/ 78 h 81"/>
                    <a:gd name="T10" fmla="*/ 23 w 67"/>
                    <a:gd name="T11" fmla="*/ 61 h 81"/>
                    <a:gd name="T12" fmla="*/ 13 w 67"/>
                    <a:gd name="T13" fmla="*/ 2 h 81"/>
                    <a:gd name="T14" fmla="*/ 28 w 67"/>
                    <a:gd name="T15" fmla="*/ 19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1">
                      <a:moveTo>
                        <a:pt x="28" y="19"/>
                      </a:moveTo>
                      <a:cubicBezTo>
                        <a:pt x="25" y="28"/>
                        <a:pt x="28" y="39"/>
                        <a:pt x="28" y="39"/>
                      </a:cubicBezTo>
                      <a:cubicBezTo>
                        <a:pt x="27" y="32"/>
                        <a:pt x="30" y="19"/>
                        <a:pt x="41" y="24"/>
                      </a:cubicBezTo>
                      <a:cubicBezTo>
                        <a:pt x="51" y="28"/>
                        <a:pt x="47" y="36"/>
                        <a:pt x="48" y="55"/>
                      </a:cubicBezTo>
                      <a:cubicBezTo>
                        <a:pt x="50" y="74"/>
                        <a:pt x="67" y="78"/>
                        <a:pt x="67" y="78"/>
                      </a:cubicBezTo>
                      <a:cubicBezTo>
                        <a:pt x="67" y="78"/>
                        <a:pt x="48" y="81"/>
                        <a:pt x="23" y="61"/>
                      </a:cubicBezTo>
                      <a:cubicBezTo>
                        <a:pt x="0" y="41"/>
                        <a:pt x="0" y="3"/>
                        <a:pt x="13" y="2"/>
                      </a:cubicBezTo>
                      <a:cubicBezTo>
                        <a:pt x="26" y="0"/>
                        <a:pt x="31" y="10"/>
                        <a:pt x="28"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60" name="Freeform 23"/>
                <p:cNvSpPr>
                  <a:spLocks/>
                </p:cNvSpPr>
                <p:nvPr/>
              </p:nvSpPr>
              <p:spPr bwMode="auto">
                <a:xfrm>
                  <a:off x="2756" y="2660"/>
                  <a:ext cx="161" cy="109"/>
                </a:xfrm>
                <a:custGeom>
                  <a:avLst/>
                  <a:gdLst>
                    <a:gd name="T0" fmla="*/ 42 w 66"/>
                    <a:gd name="T1" fmla="*/ 18 h 45"/>
                    <a:gd name="T2" fmla="*/ 66 w 66"/>
                    <a:gd name="T3" fmla="*/ 34 h 45"/>
                    <a:gd name="T4" fmla="*/ 14 w 66"/>
                    <a:gd name="T5" fmla="*/ 14 h 45"/>
                    <a:gd name="T6" fmla="*/ 0 w 66"/>
                    <a:gd name="T7" fmla="*/ 8 h 45"/>
                    <a:gd name="T8" fmla="*/ 42 w 66"/>
                    <a:gd name="T9" fmla="*/ 18 h 45"/>
                  </a:gdLst>
                  <a:ahLst/>
                  <a:cxnLst>
                    <a:cxn ang="0">
                      <a:pos x="T0" y="T1"/>
                    </a:cxn>
                    <a:cxn ang="0">
                      <a:pos x="T2" y="T3"/>
                    </a:cxn>
                    <a:cxn ang="0">
                      <a:pos x="T4" y="T5"/>
                    </a:cxn>
                    <a:cxn ang="0">
                      <a:pos x="T6" y="T7"/>
                    </a:cxn>
                    <a:cxn ang="0">
                      <a:pos x="T8" y="T9"/>
                    </a:cxn>
                  </a:cxnLst>
                  <a:rect l="0" t="0" r="r" b="b"/>
                  <a:pathLst>
                    <a:path w="66" h="45">
                      <a:moveTo>
                        <a:pt x="42" y="18"/>
                      </a:moveTo>
                      <a:cubicBezTo>
                        <a:pt x="50" y="32"/>
                        <a:pt x="66" y="34"/>
                        <a:pt x="66" y="34"/>
                      </a:cubicBezTo>
                      <a:cubicBezTo>
                        <a:pt x="24" y="45"/>
                        <a:pt x="17" y="21"/>
                        <a:pt x="14" y="14"/>
                      </a:cubicBezTo>
                      <a:cubicBezTo>
                        <a:pt x="11" y="7"/>
                        <a:pt x="0" y="8"/>
                        <a:pt x="0" y="8"/>
                      </a:cubicBezTo>
                      <a:cubicBezTo>
                        <a:pt x="7" y="0"/>
                        <a:pt x="34" y="4"/>
                        <a:pt x="42"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61" name="Freeform 24"/>
                <p:cNvSpPr>
                  <a:spLocks/>
                </p:cNvSpPr>
                <p:nvPr/>
              </p:nvSpPr>
              <p:spPr bwMode="auto">
                <a:xfrm>
                  <a:off x="2708" y="2718"/>
                  <a:ext cx="131" cy="77"/>
                </a:xfrm>
                <a:custGeom>
                  <a:avLst/>
                  <a:gdLst>
                    <a:gd name="T0" fmla="*/ 42 w 54"/>
                    <a:gd name="T1" fmla="*/ 12 h 32"/>
                    <a:gd name="T2" fmla="*/ 52 w 54"/>
                    <a:gd name="T3" fmla="*/ 15 h 32"/>
                    <a:gd name="T4" fmla="*/ 54 w 54"/>
                    <a:gd name="T5" fmla="*/ 16 h 32"/>
                    <a:gd name="T6" fmla="*/ 53 w 54"/>
                    <a:gd name="T7" fmla="*/ 16 h 32"/>
                    <a:gd name="T8" fmla="*/ 54 w 54"/>
                    <a:gd name="T9" fmla="*/ 17 h 32"/>
                    <a:gd name="T10" fmla="*/ 52 w 54"/>
                    <a:gd name="T11" fmla="*/ 17 h 32"/>
                    <a:gd name="T12" fmla="*/ 42 w 54"/>
                    <a:gd name="T13" fmla="*/ 20 h 32"/>
                    <a:gd name="T14" fmla="*/ 39 w 54"/>
                    <a:gd name="T15" fmla="*/ 23 h 32"/>
                    <a:gd name="T16" fmla="*/ 14 w 54"/>
                    <a:gd name="T17" fmla="*/ 24 h 32"/>
                    <a:gd name="T18" fmla="*/ 7 w 54"/>
                    <a:gd name="T19" fmla="*/ 18 h 32"/>
                    <a:gd name="T20" fmla="*/ 0 w 54"/>
                    <a:gd name="T21" fmla="*/ 16 h 32"/>
                    <a:gd name="T22" fmla="*/ 2 w 54"/>
                    <a:gd name="T23" fmla="*/ 16 h 32"/>
                    <a:gd name="T24" fmla="*/ 0 w 54"/>
                    <a:gd name="T25" fmla="*/ 16 h 32"/>
                    <a:gd name="T26" fmla="*/ 7 w 54"/>
                    <a:gd name="T27" fmla="*/ 14 h 32"/>
                    <a:gd name="T28" fmla="*/ 14 w 54"/>
                    <a:gd name="T29" fmla="*/ 8 h 32"/>
                    <a:gd name="T30" fmla="*/ 39 w 54"/>
                    <a:gd name="T31" fmla="*/ 10 h 32"/>
                    <a:gd name="T32" fmla="*/ 42 w 54"/>
                    <a:gd name="T33" fmla="*/ 1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32">
                      <a:moveTo>
                        <a:pt x="42" y="12"/>
                      </a:moveTo>
                      <a:cubicBezTo>
                        <a:pt x="46" y="13"/>
                        <a:pt x="49" y="14"/>
                        <a:pt x="52" y="15"/>
                      </a:cubicBezTo>
                      <a:cubicBezTo>
                        <a:pt x="53" y="16"/>
                        <a:pt x="54" y="16"/>
                        <a:pt x="54" y="16"/>
                      </a:cubicBezTo>
                      <a:cubicBezTo>
                        <a:pt x="54" y="16"/>
                        <a:pt x="54" y="16"/>
                        <a:pt x="53" y="16"/>
                      </a:cubicBezTo>
                      <a:cubicBezTo>
                        <a:pt x="54" y="16"/>
                        <a:pt x="54" y="17"/>
                        <a:pt x="54" y="17"/>
                      </a:cubicBezTo>
                      <a:cubicBezTo>
                        <a:pt x="54" y="17"/>
                        <a:pt x="53" y="17"/>
                        <a:pt x="52" y="17"/>
                      </a:cubicBezTo>
                      <a:cubicBezTo>
                        <a:pt x="49" y="19"/>
                        <a:pt x="46" y="20"/>
                        <a:pt x="42" y="20"/>
                      </a:cubicBezTo>
                      <a:cubicBezTo>
                        <a:pt x="41" y="21"/>
                        <a:pt x="40" y="22"/>
                        <a:pt x="39" y="23"/>
                      </a:cubicBezTo>
                      <a:cubicBezTo>
                        <a:pt x="32" y="28"/>
                        <a:pt x="22" y="32"/>
                        <a:pt x="14" y="24"/>
                      </a:cubicBezTo>
                      <a:cubicBezTo>
                        <a:pt x="11" y="21"/>
                        <a:pt x="9" y="19"/>
                        <a:pt x="7" y="18"/>
                      </a:cubicBezTo>
                      <a:cubicBezTo>
                        <a:pt x="3" y="17"/>
                        <a:pt x="0" y="16"/>
                        <a:pt x="0" y="16"/>
                      </a:cubicBezTo>
                      <a:cubicBezTo>
                        <a:pt x="0" y="16"/>
                        <a:pt x="1" y="17"/>
                        <a:pt x="2" y="16"/>
                      </a:cubicBezTo>
                      <a:cubicBezTo>
                        <a:pt x="1" y="16"/>
                        <a:pt x="0" y="16"/>
                        <a:pt x="0" y="16"/>
                      </a:cubicBezTo>
                      <a:cubicBezTo>
                        <a:pt x="0" y="16"/>
                        <a:pt x="3" y="15"/>
                        <a:pt x="7" y="14"/>
                      </a:cubicBezTo>
                      <a:cubicBezTo>
                        <a:pt x="9" y="13"/>
                        <a:pt x="11" y="11"/>
                        <a:pt x="14" y="8"/>
                      </a:cubicBezTo>
                      <a:cubicBezTo>
                        <a:pt x="22" y="0"/>
                        <a:pt x="32" y="5"/>
                        <a:pt x="39" y="10"/>
                      </a:cubicBezTo>
                      <a:cubicBezTo>
                        <a:pt x="40" y="11"/>
                        <a:pt x="41" y="11"/>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62" name="Freeform 25"/>
                <p:cNvSpPr>
                  <a:spLocks/>
                </p:cNvSpPr>
                <p:nvPr/>
              </p:nvSpPr>
              <p:spPr bwMode="auto">
                <a:xfrm>
                  <a:off x="2829" y="2759"/>
                  <a:ext cx="163" cy="195"/>
                </a:xfrm>
                <a:custGeom>
                  <a:avLst/>
                  <a:gdLst>
                    <a:gd name="T0" fmla="*/ 23 w 67"/>
                    <a:gd name="T1" fmla="*/ 21 h 81"/>
                    <a:gd name="T2" fmla="*/ 67 w 67"/>
                    <a:gd name="T3" fmla="*/ 3 h 81"/>
                    <a:gd name="T4" fmla="*/ 48 w 67"/>
                    <a:gd name="T5" fmla="*/ 26 h 81"/>
                    <a:gd name="T6" fmla="*/ 41 w 67"/>
                    <a:gd name="T7" fmla="*/ 58 h 81"/>
                    <a:gd name="T8" fmla="*/ 28 w 67"/>
                    <a:gd name="T9" fmla="*/ 42 h 81"/>
                    <a:gd name="T10" fmla="*/ 28 w 67"/>
                    <a:gd name="T11" fmla="*/ 62 h 81"/>
                    <a:gd name="T12" fmla="*/ 13 w 67"/>
                    <a:gd name="T13" fmla="*/ 80 h 81"/>
                    <a:gd name="T14" fmla="*/ 23 w 67"/>
                    <a:gd name="T15" fmla="*/ 2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1">
                      <a:moveTo>
                        <a:pt x="23" y="21"/>
                      </a:moveTo>
                      <a:cubicBezTo>
                        <a:pt x="48" y="0"/>
                        <a:pt x="67" y="3"/>
                        <a:pt x="67" y="3"/>
                      </a:cubicBezTo>
                      <a:cubicBezTo>
                        <a:pt x="67" y="3"/>
                        <a:pt x="50" y="7"/>
                        <a:pt x="48" y="26"/>
                      </a:cubicBezTo>
                      <a:cubicBezTo>
                        <a:pt x="47" y="46"/>
                        <a:pt x="51" y="53"/>
                        <a:pt x="41" y="58"/>
                      </a:cubicBezTo>
                      <a:cubicBezTo>
                        <a:pt x="30" y="62"/>
                        <a:pt x="27" y="49"/>
                        <a:pt x="28" y="42"/>
                      </a:cubicBezTo>
                      <a:cubicBezTo>
                        <a:pt x="28" y="42"/>
                        <a:pt x="25" y="53"/>
                        <a:pt x="28" y="62"/>
                      </a:cubicBezTo>
                      <a:cubicBezTo>
                        <a:pt x="31" y="71"/>
                        <a:pt x="26" y="81"/>
                        <a:pt x="13" y="80"/>
                      </a:cubicBezTo>
                      <a:cubicBezTo>
                        <a:pt x="0" y="78"/>
                        <a:pt x="0" y="40"/>
                        <a:pt x="23"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63" name="Freeform 26"/>
                <p:cNvSpPr>
                  <a:spLocks/>
                </p:cNvSpPr>
                <p:nvPr/>
              </p:nvSpPr>
              <p:spPr bwMode="auto">
                <a:xfrm>
                  <a:off x="2756" y="2745"/>
                  <a:ext cx="161" cy="110"/>
                </a:xfrm>
                <a:custGeom>
                  <a:avLst/>
                  <a:gdLst>
                    <a:gd name="T0" fmla="*/ 66 w 66"/>
                    <a:gd name="T1" fmla="*/ 12 h 46"/>
                    <a:gd name="T2" fmla="*/ 42 w 66"/>
                    <a:gd name="T3" fmla="*/ 27 h 46"/>
                    <a:gd name="T4" fmla="*/ 0 w 66"/>
                    <a:gd name="T5" fmla="*/ 37 h 46"/>
                    <a:gd name="T6" fmla="*/ 14 w 66"/>
                    <a:gd name="T7" fmla="*/ 32 h 46"/>
                    <a:gd name="T8" fmla="*/ 66 w 66"/>
                    <a:gd name="T9" fmla="*/ 12 h 46"/>
                  </a:gdLst>
                  <a:ahLst/>
                  <a:cxnLst>
                    <a:cxn ang="0">
                      <a:pos x="T0" y="T1"/>
                    </a:cxn>
                    <a:cxn ang="0">
                      <a:pos x="T2" y="T3"/>
                    </a:cxn>
                    <a:cxn ang="0">
                      <a:pos x="T4" y="T5"/>
                    </a:cxn>
                    <a:cxn ang="0">
                      <a:pos x="T6" y="T7"/>
                    </a:cxn>
                    <a:cxn ang="0">
                      <a:pos x="T8" y="T9"/>
                    </a:cxn>
                  </a:cxnLst>
                  <a:rect l="0" t="0" r="r" b="b"/>
                  <a:pathLst>
                    <a:path w="66" h="46">
                      <a:moveTo>
                        <a:pt x="66" y="12"/>
                      </a:moveTo>
                      <a:cubicBezTo>
                        <a:pt x="66" y="12"/>
                        <a:pt x="50" y="13"/>
                        <a:pt x="42" y="27"/>
                      </a:cubicBezTo>
                      <a:cubicBezTo>
                        <a:pt x="34" y="42"/>
                        <a:pt x="7" y="46"/>
                        <a:pt x="0" y="37"/>
                      </a:cubicBezTo>
                      <a:cubicBezTo>
                        <a:pt x="0" y="37"/>
                        <a:pt x="11" y="39"/>
                        <a:pt x="14" y="32"/>
                      </a:cubicBezTo>
                      <a:cubicBezTo>
                        <a:pt x="17" y="25"/>
                        <a:pt x="24" y="0"/>
                        <a:pt x="6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grpSp>
          <p:grpSp>
            <p:nvGrpSpPr>
              <p:cNvPr id="52" name="Group 21"/>
              <p:cNvGrpSpPr>
                <a:grpSpLocks noChangeAspect="1"/>
              </p:cNvGrpSpPr>
              <p:nvPr/>
            </p:nvGrpSpPr>
            <p:grpSpPr bwMode="auto">
              <a:xfrm rot="10800000">
                <a:off x="6881020" y="4133186"/>
                <a:ext cx="336993" cy="468705"/>
                <a:chOff x="2708" y="2559"/>
                <a:chExt cx="284" cy="395"/>
              </a:xfrm>
              <a:grpFill/>
            </p:grpSpPr>
            <p:sp>
              <p:nvSpPr>
                <p:cNvPr id="54" name="Freeform 22"/>
                <p:cNvSpPr>
                  <a:spLocks/>
                </p:cNvSpPr>
                <p:nvPr/>
              </p:nvSpPr>
              <p:spPr bwMode="auto">
                <a:xfrm>
                  <a:off x="2829" y="2559"/>
                  <a:ext cx="163" cy="195"/>
                </a:xfrm>
                <a:custGeom>
                  <a:avLst/>
                  <a:gdLst>
                    <a:gd name="T0" fmla="*/ 28 w 67"/>
                    <a:gd name="T1" fmla="*/ 19 h 81"/>
                    <a:gd name="T2" fmla="*/ 28 w 67"/>
                    <a:gd name="T3" fmla="*/ 39 h 81"/>
                    <a:gd name="T4" fmla="*/ 41 w 67"/>
                    <a:gd name="T5" fmla="*/ 24 h 81"/>
                    <a:gd name="T6" fmla="*/ 48 w 67"/>
                    <a:gd name="T7" fmla="*/ 55 h 81"/>
                    <a:gd name="T8" fmla="*/ 67 w 67"/>
                    <a:gd name="T9" fmla="*/ 78 h 81"/>
                    <a:gd name="T10" fmla="*/ 23 w 67"/>
                    <a:gd name="T11" fmla="*/ 61 h 81"/>
                    <a:gd name="T12" fmla="*/ 13 w 67"/>
                    <a:gd name="T13" fmla="*/ 2 h 81"/>
                    <a:gd name="T14" fmla="*/ 28 w 67"/>
                    <a:gd name="T15" fmla="*/ 19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1">
                      <a:moveTo>
                        <a:pt x="28" y="19"/>
                      </a:moveTo>
                      <a:cubicBezTo>
                        <a:pt x="25" y="28"/>
                        <a:pt x="28" y="39"/>
                        <a:pt x="28" y="39"/>
                      </a:cubicBezTo>
                      <a:cubicBezTo>
                        <a:pt x="27" y="32"/>
                        <a:pt x="30" y="19"/>
                        <a:pt x="41" y="24"/>
                      </a:cubicBezTo>
                      <a:cubicBezTo>
                        <a:pt x="51" y="28"/>
                        <a:pt x="47" y="36"/>
                        <a:pt x="48" y="55"/>
                      </a:cubicBezTo>
                      <a:cubicBezTo>
                        <a:pt x="50" y="74"/>
                        <a:pt x="67" y="78"/>
                        <a:pt x="67" y="78"/>
                      </a:cubicBezTo>
                      <a:cubicBezTo>
                        <a:pt x="67" y="78"/>
                        <a:pt x="48" y="81"/>
                        <a:pt x="23" y="61"/>
                      </a:cubicBezTo>
                      <a:cubicBezTo>
                        <a:pt x="0" y="41"/>
                        <a:pt x="0" y="3"/>
                        <a:pt x="13" y="2"/>
                      </a:cubicBezTo>
                      <a:cubicBezTo>
                        <a:pt x="26" y="0"/>
                        <a:pt x="31" y="10"/>
                        <a:pt x="28" y="1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55" name="Freeform 23"/>
                <p:cNvSpPr>
                  <a:spLocks/>
                </p:cNvSpPr>
                <p:nvPr/>
              </p:nvSpPr>
              <p:spPr bwMode="auto">
                <a:xfrm>
                  <a:off x="2756" y="2660"/>
                  <a:ext cx="161" cy="109"/>
                </a:xfrm>
                <a:custGeom>
                  <a:avLst/>
                  <a:gdLst>
                    <a:gd name="T0" fmla="*/ 42 w 66"/>
                    <a:gd name="T1" fmla="*/ 18 h 45"/>
                    <a:gd name="T2" fmla="*/ 66 w 66"/>
                    <a:gd name="T3" fmla="*/ 34 h 45"/>
                    <a:gd name="T4" fmla="*/ 14 w 66"/>
                    <a:gd name="T5" fmla="*/ 14 h 45"/>
                    <a:gd name="T6" fmla="*/ 0 w 66"/>
                    <a:gd name="T7" fmla="*/ 8 h 45"/>
                    <a:gd name="T8" fmla="*/ 42 w 66"/>
                    <a:gd name="T9" fmla="*/ 18 h 45"/>
                  </a:gdLst>
                  <a:ahLst/>
                  <a:cxnLst>
                    <a:cxn ang="0">
                      <a:pos x="T0" y="T1"/>
                    </a:cxn>
                    <a:cxn ang="0">
                      <a:pos x="T2" y="T3"/>
                    </a:cxn>
                    <a:cxn ang="0">
                      <a:pos x="T4" y="T5"/>
                    </a:cxn>
                    <a:cxn ang="0">
                      <a:pos x="T6" y="T7"/>
                    </a:cxn>
                    <a:cxn ang="0">
                      <a:pos x="T8" y="T9"/>
                    </a:cxn>
                  </a:cxnLst>
                  <a:rect l="0" t="0" r="r" b="b"/>
                  <a:pathLst>
                    <a:path w="66" h="45">
                      <a:moveTo>
                        <a:pt x="42" y="18"/>
                      </a:moveTo>
                      <a:cubicBezTo>
                        <a:pt x="50" y="32"/>
                        <a:pt x="66" y="34"/>
                        <a:pt x="66" y="34"/>
                      </a:cubicBezTo>
                      <a:cubicBezTo>
                        <a:pt x="24" y="45"/>
                        <a:pt x="17" y="21"/>
                        <a:pt x="14" y="14"/>
                      </a:cubicBezTo>
                      <a:cubicBezTo>
                        <a:pt x="11" y="7"/>
                        <a:pt x="0" y="8"/>
                        <a:pt x="0" y="8"/>
                      </a:cubicBezTo>
                      <a:cubicBezTo>
                        <a:pt x="7" y="0"/>
                        <a:pt x="34" y="4"/>
                        <a:pt x="42" y="18"/>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56" name="Freeform 24"/>
                <p:cNvSpPr>
                  <a:spLocks/>
                </p:cNvSpPr>
                <p:nvPr/>
              </p:nvSpPr>
              <p:spPr bwMode="auto">
                <a:xfrm>
                  <a:off x="2708" y="2718"/>
                  <a:ext cx="131" cy="77"/>
                </a:xfrm>
                <a:custGeom>
                  <a:avLst/>
                  <a:gdLst>
                    <a:gd name="T0" fmla="*/ 42 w 54"/>
                    <a:gd name="T1" fmla="*/ 12 h 32"/>
                    <a:gd name="T2" fmla="*/ 52 w 54"/>
                    <a:gd name="T3" fmla="*/ 15 h 32"/>
                    <a:gd name="T4" fmla="*/ 54 w 54"/>
                    <a:gd name="T5" fmla="*/ 16 h 32"/>
                    <a:gd name="T6" fmla="*/ 53 w 54"/>
                    <a:gd name="T7" fmla="*/ 16 h 32"/>
                    <a:gd name="T8" fmla="*/ 54 w 54"/>
                    <a:gd name="T9" fmla="*/ 17 h 32"/>
                    <a:gd name="T10" fmla="*/ 52 w 54"/>
                    <a:gd name="T11" fmla="*/ 17 h 32"/>
                    <a:gd name="T12" fmla="*/ 42 w 54"/>
                    <a:gd name="T13" fmla="*/ 20 h 32"/>
                    <a:gd name="T14" fmla="*/ 39 w 54"/>
                    <a:gd name="T15" fmla="*/ 23 h 32"/>
                    <a:gd name="T16" fmla="*/ 14 w 54"/>
                    <a:gd name="T17" fmla="*/ 24 h 32"/>
                    <a:gd name="T18" fmla="*/ 7 w 54"/>
                    <a:gd name="T19" fmla="*/ 18 h 32"/>
                    <a:gd name="T20" fmla="*/ 0 w 54"/>
                    <a:gd name="T21" fmla="*/ 16 h 32"/>
                    <a:gd name="T22" fmla="*/ 2 w 54"/>
                    <a:gd name="T23" fmla="*/ 16 h 32"/>
                    <a:gd name="T24" fmla="*/ 0 w 54"/>
                    <a:gd name="T25" fmla="*/ 16 h 32"/>
                    <a:gd name="T26" fmla="*/ 7 w 54"/>
                    <a:gd name="T27" fmla="*/ 14 h 32"/>
                    <a:gd name="T28" fmla="*/ 14 w 54"/>
                    <a:gd name="T29" fmla="*/ 8 h 32"/>
                    <a:gd name="T30" fmla="*/ 39 w 54"/>
                    <a:gd name="T31" fmla="*/ 10 h 32"/>
                    <a:gd name="T32" fmla="*/ 42 w 54"/>
                    <a:gd name="T33" fmla="*/ 12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4" h="32">
                      <a:moveTo>
                        <a:pt x="42" y="12"/>
                      </a:moveTo>
                      <a:cubicBezTo>
                        <a:pt x="46" y="13"/>
                        <a:pt x="49" y="14"/>
                        <a:pt x="52" y="15"/>
                      </a:cubicBezTo>
                      <a:cubicBezTo>
                        <a:pt x="53" y="16"/>
                        <a:pt x="54" y="16"/>
                        <a:pt x="54" y="16"/>
                      </a:cubicBezTo>
                      <a:cubicBezTo>
                        <a:pt x="54" y="16"/>
                        <a:pt x="54" y="16"/>
                        <a:pt x="53" y="16"/>
                      </a:cubicBezTo>
                      <a:cubicBezTo>
                        <a:pt x="54" y="16"/>
                        <a:pt x="54" y="17"/>
                        <a:pt x="54" y="17"/>
                      </a:cubicBezTo>
                      <a:cubicBezTo>
                        <a:pt x="54" y="17"/>
                        <a:pt x="53" y="17"/>
                        <a:pt x="52" y="17"/>
                      </a:cubicBezTo>
                      <a:cubicBezTo>
                        <a:pt x="49" y="19"/>
                        <a:pt x="46" y="20"/>
                        <a:pt x="42" y="20"/>
                      </a:cubicBezTo>
                      <a:cubicBezTo>
                        <a:pt x="41" y="21"/>
                        <a:pt x="40" y="22"/>
                        <a:pt x="39" y="23"/>
                      </a:cubicBezTo>
                      <a:cubicBezTo>
                        <a:pt x="32" y="28"/>
                        <a:pt x="22" y="32"/>
                        <a:pt x="14" y="24"/>
                      </a:cubicBezTo>
                      <a:cubicBezTo>
                        <a:pt x="11" y="21"/>
                        <a:pt x="9" y="19"/>
                        <a:pt x="7" y="18"/>
                      </a:cubicBezTo>
                      <a:cubicBezTo>
                        <a:pt x="3" y="17"/>
                        <a:pt x="0" y="16"/>
                        <a:pt x="0" y="16"/>
                      </a:cubicBezTo>
                      <a:cubicBezTo>
                        <a:pt x="0" y="16"/>
                        <a:pt x="1" y="17"/>
                        <a:pt x="2" y="16"/>
                      </a:cubicBezTo>
                      <a:cubicBezTo>
                        <a:pt x="1" y="16"/>
                        <a:pt x="0" y="16"/>
                        <a:pt x="0" y="16"/>
                      </a:cubicBezTo>
                      <a:cubicBezTo>
                        <a:pt x="0" y="16"/>
                        <a:pt x="3" y="15"/>
                        <a:pt x="7" y="14"/>
                      </a:cubicBezTo>
                      <a:cubicBezTo>
                        <a:pt x="9" y="13"/>
                        <a:pt x="11" y="11"/>
                        <a:pt x="14" y="8"/>
                      </a:cubicBezTo>
                      <a:cubicBezTo>
                        <a:pt x="22" y="0"/>
                        <a:pt x="32" y="5"/>
                        <a:pt x="39" y="10"/>
                      </a:cubicBezTo>
                      <a:cubicBezTo>
                        <a:pt x="40" y="11"/>
                        <a:pt x="41" y="11"/>
                        <a:pt x="42"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57" name="Freeform 25"/>
                <p:cNvSpPr>
                  <a:spLocks/>
                </p:cNvSpPr>
                <p:nvPr/>
              </p:nvSpPr>
              <p:spPr bwMode="auto">
                <a:xfrm>
                  <a:off x="2829" y="2759"/>
                  <a:ext cx="163" cy="195"/>
                </a:xfrm>
                <a:custGeom>
                  <a:avLst/>
                  <a:gdLst>
                    <a:gd name="T0" fmla="*/ 23 w 67"/>
                    <a:gd name="T1" fmla="*/ 21 h 81"/>
                    <a:gd name="T2" fmla="*/ 67 w 67"/>
                    <a:gd name="T3" fmla="*/ 3 h 81"/>
                    <a:gd name="T4" fmla="*/ 48 w 67"/>
                    <a:gd name="T5" fmla="*/ 26 h 81"/>
                    <a:gd name="T6" fmla="*/ 41 w 67"/>
                    <a:gd name="T7" fmla="*/ 58 h 81"/>
                    <a:gd name="T8" fmla="*/ 28 w 67"/>
                    <a:gd name="T9" fmla="*/ 42 h 81"/>
                    <a:gd name="T10" fmla="*/ 28 w 67"/>
                    <a:gd name="T11" fmla="*/ 62 h 81"/>
                    <a:gd name="T12" fmla="*/ 13 w 67"/>
                    <a:gd name="T13" fmla="*/ 80 h 81"/>
                    <a:gd name="T14" fmla="*/ 23 w 67"/>
                    <a:gd name="T15" fmla="*/ 21 h 8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7" h="81">
                      <a:moveTo>
                        <a:pt x="23" y="21"/>
                      </a:moveTo>
                      <a:cubicBezTo>
                        <a:pt x="48" y="0"/>
                        <a:pt x="67" y="3"/>
                        <a:pt x="67" y="3"/>
                      </a:cubicBezTo>
                      <a:cubicBezTo>
                        <a:pt x="67" y="3"/>
                        <a:pt x="50" y="7"/>
                        <a:pt x="48" y="26"/>
                      </a:cubicBezTo>
                      <a:cubicBezTo>
                        <a:pt x="47" y="46"/>
                        <a:pt x="51" y="53"/>
                        <a:pt x="41" y="58"/>
                      </a:cubicBezTo>
                      <a:cubicBezTo>
                        <a:pt x="30" y="62"/>
                        <a:pt x="27" y="49"/>
                        <a:pt x="28" y="42"/>
                      </a:cubicBezTo>
                      <a:cubicBezTo>
                        <a:pt x="28" y="42"/>
                        <a:pt x="25" y="53"/>
                        <a:pt x="28" y="62"/>
                      </a:cubicBezTo>
                      <a:cubicBezTo>
                        <a:pt x="31" y="71"/>
                        <a:pt x="26" y="81"/>
                        <a:pt x="13" y="80"/>
                      </a:cubicBezTo>
                      <a:cubicBezTo>
                        <a:pt x="0" y="78"/>
                        <a:pt x="0" y="40"/>
                        <a:pt x="23" y="21"/>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sp>
              <p:nvSpPr>
                <p:cNvPr id="58" name="Freeform 26"/>
                <p:cNvSpPr>
                  <a:spLocks/>
                </p:cNvSpPr>
                <p:nvPr/>
              </p:nvSpPr>
              <p:spPr bwMode="auto">
                <a:xfrm>
                  <a:off x="2756" y="2745"/>
                  <a:ext cx="161" cy="110"/>
                </a:xfrm>
                <a:custGeom>
                  <a:avLst/>
                  <a:gdLst>
                    <a:gd name="T0" fmla="*/ 66 w 66"/>
                    <a:gd name="T1" fmla="*/ 12 h 46"/>
                    <a:gd name="T2" fmla="*/ 42 w 66"/>
                    <a:gd name="T3" fmla="*/ 27 h 46"/>
                    <a:gd name="T4" fmla="*/ 0 w 66"/>
                    <a:gd name="T5" fmla="*/ 37 h 46"/>
                    <a:gd name="T6" fmla="*/ 14 w 66"/>
                    <a:gd name="T7" fmla="*/ 32 h 46"/>
                    <a:gd name="T8" fmla="*/ 66 w 66"/>
                    <a:gd name="T9" fmla="*/ 12 h 46"/>
                  </a:gdLst>
                  <a:ahLst/>
                  <a:cxnLst>
                    <a:cxn ang="0">
                      <a:pos x="T0" y="T1"/>
                    </a:cxn>
                    <a:cxn ang="0">
                      <a:pos x="T2" y="T3"/>
                    </a:cxn>
                    <a:cxn ang="0">
                      <a:pos x="T4" y="T5"/>
                    </a:cxn>
                    <a:cxn ang="0">
                      <a:pos x="T6" y="T7"/>
                    </a:cxn>
                    <a:cxn ang="0">
                      <a:pos x="T8" y="T9"/>
                    </a:cxn>
                  </a:cxnLst>
                  <a:rect l="0" t="0" r="r" b="b"/>
                  <a:pathLst>
                    <a:path w="66" h="46">
                      <a:moveTo>
                        <a:pt x="66" y="12"/>
                      </a:moveTo>
                      <a:cubicBezTo>
                        <a:pt x="66" y="12"/>
                        <a:pt x="50" y="13"/>
                        <a:pt x="42" y="27"/>
                      </a:cubicBezTo>
                      <a:cubicBezTo>
                        <a:pt x="34" y="42"/>
                        <a:pt x="7" y="46"/>
                        <a:pt x="0" y="37"/>
                      </a:cubicBezTo>
                      <a:cubicBezTo>
                        <a:pt x="0" y="37"/>
                        <a:pt x="11" y="39"/>
                        <a:pt x="14" y="32"/>
                      </a:cubicBezTo>
                      <a:cubicBezTo>
                        <a:pt x="17" y="25"/>
                        <a:pt x="24" y="0"/>
                        <a:pt x="66" y="1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12" tIns="45705" rIns="91412" bIns="45705" numCol="1" anchor="t" anchorCtr="0" compatLnSpc="1">
                  <a:prstTxWarp prst="textNoShape">
                    <a:avLst/>
                  </a:prstTxWarp>
                </a:bodyPr>
                <a:lstStyle/>
                <a:p>
                  <a:pPr defTabSz="1219012"/>
                  <a:endParaRPr lang="zh-CN" altLang="en-US" sz="1333" dirty="0">
                    <a:solidFill>
                      <a:prstClr val="white">
                        <a:lumMod val="50000"/>
                      </a:prstClr>
                    </a:solidFill>
                    <a:cs typeface="+mn-ea"/>
                    <a:sym typeface="+mn-lt"/>
                  </a:endParaRPr>
                </a:p>
              </p:txBody>
            </p:sp>
          </p:grpSp>
        </p:grpSp>
        <p:cxnSp>
          <p:nvCxnSpPr>
            <p:cNvPr id="51" name="直接连接符 50"/>
            <p:cNvCxnSpPr/>
            <p:nvPr/>
          </p:nvCxnSpPr>
          <p:spPr>
            <a:xfrm>
              <a:off x="2692969" y="4421459"/>
              <a:ext cx="1327164" cy="2581"/>
            </a:xfrm>
            <a:prstGeom prst="line">
              <a:avLst/>
            </a:prstGeom>
            <a:grpFill/>
            <a:ln w="22225">
              <a:solidFill>
                <a:schemeClr val="accent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74457892"/>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000"/>
                                        <p:tgtEl>
                                          <p:spTgt spid="7"/>
                                        </p:tgtEl>
                                      </p:cBhvr>
                                    </p:animEffect>
                                    <p:anim calcmode="lin" valueType="num">
                                      <p:cBhvr>
                                        <p:cTn id="14" dur="1000" fill="hold"/>
                                        <p:tgtEl>
                                          <p:spTgt spid="7"/>
                                        </p:tgtEl>
                                        <p:attrNameLst>
                                          <p:attrName>ppt_x</p:attrName>
                                        </p:attrNameLst>
                                      </p:cBhvr>
                                      <p:tavLst>
                                        <p:tav tm="0">
                                          <p:val>
                                            <p:strVal val="#ppt_x"/>
                                          </p:val>
                                        </p:tav>
                                        <p:tav tm="100000">
                                          <p:val>
                                            <p:strVal val="#ppt_x"/>
                                          </p:val>
                                        </p:tav>
                                      </p:tavLst>
                                    </p:anim>
                                    <p:anim calcmode="lin" valueType="num">
                                      <p:cBhvr>
                                        <p:cTn id="15" dur="1000" fill="hold"/>
                                        <p:tgtEl>
                                          <p:spTgt spid="7"/>
                                        </p:tgtEl>
                                        <p:attrNameLst>
                                          <p:attrName>ppt_y</p:attrName>
                                        </p:attrNameLst>
                                      </p:cBhvr>
                                      <p:tavLst>
                                        <p:tav tm="0">
                                          <p:val>
                                            <p:strVal val="#ppt_y+.1"/>
                                          </p:val>
                                        </p:tav>
                                        <p:tav tm="100000">
                                          <p:val>
                                            <p:strVal val="#ppt_y"/>
                                          </p:val>
                                        </p:tav>
                                      </p:tavLst>
                                    </p:anim>
                                  </p:childTnLst>
                                </p:cTn>
                              </p:par>
                              <p:par>
                                <p:cTn id="16" presetID="42"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fade">
                                      <p:cBhvr>
                                        <p:cTn id="18" dur="1000"/>
                                        <p:tgtEl>
                                          <p:spTgt spid="8"/>
                                        </p:tgtEl>
                                      </p:cBhvr>
                                    </p:animEffect>
                                    <p:anim calcmode="lin" valueType="num">
                                      <p:cBhvr>
                                        <p:cTn id="19" dur="1000" fill="hold"/>
                                        <p:tgtEl>
                                          <p:spTgt spid="8"/>
                                        </p:tgtEl>
                                        <p:attrNameLst>
                                          <p:attrName>ppt_x</p:attrName>
                                        </p:attrNameLst>
                                      </p:cBhvr>
                                      <p:tavLst>
                                        <p:tav tm="0">
                                          <p:val>
                                            <p:strVal val="#ppt_x"/>
                                          </p:val>
                                        </p:tav>
                                        <p:tav tm="100000">
                                          <p:val>
                                            <p:strVal val="#ppt_x"/>
                                          </p:val>
                                        </p:tav>
                                      </p:tavLst>
                                    </p:anim>
                                    <p:anim calcmode="lin" valueType="num">
                                      <p:cBhvr>
                                        <p:cTn id="20" dur="1000" fill="hold"/>
                                        <p:tgtEl>
                                          <p:spTgt spid="8"/>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1000"/>
                                        <p:tgtEl>
                                          <p:spTgt spid="2"/>
                                        </p:tgtEl>
                                      </p:cBhvr>
                                    </p:animEffect>
                                    <p:anim calcmode="lin" valueType="num">
                                      <p:cBhvr>
                                        <p:cTn id="24" dur="1000" fill="hold"/>
                                        <p:tgtEl>
                                          <p:spTgt spid="2"/>
                                        </p:tgtEl>
                                        <p:attrNameLst>
                                          <p:attrName>ppt_x</p:attrName>
                                        </p:attrNameLst>
                                      </p:cBhvr>
                                      <p:tavLst>
                                        <p:tav tm="0">
                                          <p:val>
                                            <p:strVal val="#ppt_x"/>
                                          </p:val>
                                        </p:tav>
                                        <p:tav tm="100000">
                                          <p:val>
                                            <p:strVal val="#ppt_x"/>
                                          </p:val>
                                        </p:tav>
                                      </p:tavLst>
                                    </p:anim>
                                    <p:anim calcmode="lin" valueType="num">
                                      <p:cBhvr>
                                        <p:cTn id="25" dur="1000" fill="hold"/>
                                        <p:tgtEl>
                                          <p:spTgt spid="2"/>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1000"/>
                                        <p:tgtEl>
                                          <p:spTgt spid="37"/>
                                        </p:tgtEl>
                                      </p:cBhvr>
                                    </p:animEffect>
                                    <p:anim calcmode="lin" valueType="num">
                                      <p:cBhvr>
                                        <p:cTn id="29" dur="1000" fill="hold"/>
                                        <p:tgtEl>
                                          <p:spTgt spid="37"/>
                                        </p:tgtEl>
                                        <p:attrNameLst>
                                          <p:attrName>ppt_x</p:attrName>
                                        </p:attrNameLst>
                                      </p:cBhvr>
                                      <p:tavLst>
                                        <p:tav tm="0">
                                          <p:val>
                                            <p:strVal val="#ppt_x"/>
                                          </p:val>
                                        </p:tav>
                                        <p:tav tm="100000">
                                          <p:val>
                                            <p:strVal val="#ppt_x"/>
                                          </p:val>
                                        </p:tav>
                                      </p:tavLst>
                                    </p:anim>
                                    <p:anim calcmode="lin" valueType="num">
                                      <p:cBhvr>
                                        <p:cTn id="30" dur="1000" fill="hold"/>
                                        <p:tgtEl>
                                          <p:spTgt spid="37"/>
                                        </p:tgtEl>
                                        <p:attrNameLst>
                                          <p:attrName>ppt_y</p:attrName>
                                        </p:attrNameLst>
                                      </p:cBhvr>
                                      <p:tavLst>
                                        <p:tav tm="0">
                                          <p:val>
                                            <p:strVal val="#ppt_y+.1"/>
                                          </p:val>
                                        </p:tav>
                                        <p:tav tm="100000">
                                          <p:val>
                                            <p:strVal val="#ppt_y"/>
                                          </p:val>
                                        </p:tav>
                                      </p:tavLst>
                                    </p:anim>
                                  </p:childTnLst>
                                </p:cTn>
                              </p:par>
                            </p:childTnLst>
                          </p:cTn>
                        </p:par>
                        <p:par>
                          <p:cTn id="31" fill="hold">
                            <p:stCondLst>
                              <p:cond delay="2000"/>
                            </p:stCondLst>
                            <p:childTnLst>
                              <p:par>
                                <p:cTn id="32" presetID="42" presetClass="entr" presetSubtype="0"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1000"/>
                                        <p:tgtEl>
                                          <p:spTgt spid="5"/>
                                        </p:tgtEl>
                                      </p:cBhvr>
                                    </p:animEffect>
                                    <p:anim calcmode="lin" valueType="num">
                                      <p:cBhvr>
                                        <p:cTn id="35" dur="1000" fill="hold"/>
                                        <p:tgtEl>
                                          <p:spTgt spid="5"/>
                                        </p:tgtEl>
                                        <p:attrNameLst>
                                          <p:attrName>ppt_x</p:attrName>
                                        </p:attrNameLst>
                                      </p:cBhvr>
                                      <p:tavLst>
                                        <p:tav tm="0">
                                          <p:val>
                                            <p:strVal val="#ppt_x"/>
                                          </p:val>
                                        </p:tav>
                                        <p:tav tm="100000">
                                          <p:val>
                                            <p:strVal val="#ppt_x"/>
                                          </p:val>
                                        </p:tav>
                                      </p:tavLst>
                                    </p:anim>
                                    <p:anim calcmode="lin" valueType="num">
                                      <p:cBhvr>
                                        <p:cTn id="36" dur="1000" fill="hold"/>
                                        <p:tgtEl>
                                          <p:spTgt spid="5"/>
                                        </p:tgtEl>
                                        <p:attrNameLst>
                                          <p:attrName>ppt_y</p:attrName>
                                        </p:attrNameLst>
                                      </p:cBhvr>
                                      <p:tavLst>
                                        <p:tav tm="0">
                                          <p:val>
                                            <p:strVal val="#ppt_y+.1"/>
                                          </p:val>
                                        </p:tav>
                                        <p:tav tm="100000">
                                          <p:val>
                                            <p:strVal val="#ppt_y"/>
                                          </p:val>
                                        </p:tav>
                                      </p:tavLst>
                                    </p:anim>
                                  </p:childTnLst>
                                </p:cTn>
                              </p:par>
                            </p:childTnLst>
                          </p:cTn>
                        </p:par>
                        <p:par>
                          <p:cTn id="37" fill="hold">
                            <p:stCondLst>
                              <p:cond delay="3000"/>
                            </p:stCondLst>
                            <p:childTnLst>
                              <p:par>
                                <p:cTn id="38" presetID="42" presetClass="entr" presetSubtype="0" fill="hold" grpId="0" nodeType="after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1000"/>
                                        <p:tgtEl>
                                          <p:spTgt spid="11"/>
                                        </p:tgtEl>
                                      </p:cBhvr>
                                    </p:animEffect>
                                    <p:anim calcmode="lin" valueType="num">
                                      <p:cBhvr>
                                        <p:cTn id="46" dur="1000" fill="hold"/>
                                        <p:tgtEl>
                                          <p:spTgt spid="11"/>
                                        </p:tgtEl>
                                        <p:attrNameLst>
                                          <p:attrName>ppt_x</p:attrName>
                                        </p:attrNameLst>
                                      </p:cBhvr>
                                      <p:tavLst>
                                        <p:tav tm="0">
                                          <p:val>
                                            <p:strVal val="#ppt_x"/>
                                          </p:val>
                                        </p:tav>
                                        <p:tav tm="100000">
                                          <p:val>
                                            <p:strVal val="#ppt_x"/>
                                          </p:val>
                                        </p:tav>
                                      </p:tavLst>
                                    </p:anim>
                                    <p:anim calcmode="lin" valueType="num">
                                      <p:cBhvr>
                                        <p:cTn id="47" dur="1000" fill="hold"/>
                                        <p:tgtEl>
                                          <p:spTgt spid="11"/>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fade">
                                      <p:cBhvr>
                                        <p:cTn id="50" dur="1000"/>
                                        <p:tgtEl>
                                          <p:spTgt spid="13"/>
                                        </p:tgtEl>
                                      </p:cBhvr>
                                    </p:animEffect>
                                    <p:anim calcmode="lin" valueType="num">
                                      <p:cBhvr>
                                        <p:cTn id="51" dur="1000" fill="hold"/>
                                        <p:tgtEl>
                                          <p:spTgt spid="13"/>
                                        </p:tgtEl>
                                        <p:attrNameLst>
                                          <p:attrName>ppt_x</p:attrName>
                                        </p:attrNameLst>
                                      </p:cBhvr>
                                      <p:tavLst>
                                        <p:tav tm="0">
                                          <p:val>
                                            <p:strVal val="#ppt_x"/>
                                          </p:val>
                                        </p:tav>
                                        <p:tav tm="100000">
                                          <p:val>
                                            <p:strVal val="#ppt_x"/>
                                          </p:val>
                                        </p:tav>
                                      </p:tavLst>
                                    </p:anim>
                                    <p:anim calcmode="lin" valueType="num">
                                      <p:cBhvr>
                                        <p:cTn id="52" dur="1000" fill="hold"/>
                                        <p:tgtEl>
                                          <p:spTgt spid="13"/>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24"/>
                                        </p:tgtEl>
                                        <p:attrNameLst>
                                          <p:attrName>style.visibility</p:attrName>
                                        </p:attrNameLst>
                                      </p:cBhvr>
                                      <p:to>
                                        <p:strVal val="visible"/>
                                      </p:to>
                                    </p:set>
                                    <p:animEffect transition="in" filter="fade">
                                      <p:cBhvr>
                                        <p:cTn id="55" dur="1000"/>
                                        <p:tgtEl>
                                          <p:spTgt spid="24"/>
                                        </p:tgtEl>
                                      </p:cBhvr>
                                    </p:animEffect>
                                    <p:anim calcmode="lin" valueType="num">
                                      <p:cBhvr>
                                        <p:cTn id="56" dur="1000" fill="hold"/>
                                        <p:tgtEl>
                                          <p:spTgt spid="24"/>
                                        </p:tgtEl>
                                        <p:attrNameLst>
                                          <p:attrName>ppt_x</p:attrName>
                                        </p:attrNameLst>
                                      </p:cBhvr>
                                      <p:tavLst>
                                        <p:tav tm="0">
                                          <p:val>
                                            <p:strVal val="#ppt_x"/>
                                          </p:val>
                                        </p:tav>
                                        <p:tav tm="100000">
                                          <p:val>
                                            <p:strVal val="#ppt_x"/>
                                          </p:val>
                                        </p:tav>
                                      </p:tavLst>
                                    </p:anim>
                                    <p:anim calcmode="lin" valueType="num">
                                      <p:cBhvr>
                                        <p:cTn id="57" dur="1000" fill="hold"/>
                                        <p:tgtEl>
                                          <p:spTgt spid="24"/>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48"/>
                                        </p:tgtEl>
                                        <p:attrNameLst>
                                          <p:attrName>style.visibility</p:attrName>
                                        </p:attrNameLst>
                                      </p:cBhvr>
                                      <p:to>
                                        <p:strVal val="visible"/>
                                      </p:to>
                                    </p:set>
                                    <p:animEffect transition="in" filter="fade">
                                      <p:cBhvr>
                                        <p:cTn id="60" dur="1000"/>
                                        <p:tgtEl>
                                          <p:spTgt spid="48"/>
                                        </p:tgtEl>
                                      </p:cBhvr>
                                    </p:animEffect>
                                    <p:anim calcmode="lin" valueType="num">
                                      <p:cBhvr>
                                        <p:cTn id="61" dur="1000" fill="hold"/>
                                        <p:tgtEl>
                                          <p:spTgt spid="48"/>
                                        </p:tgtEl>
                                        <p:attrNameLst>
                                          <p:attrName>ppt_x</p:attrName>
                                        </p:attrNameLst>
                                      </p:cBhvr>
                                      <p:tavLst>
                                        <p:tav tm="0">
                                          <p:val>
                                            <p:strVal val="#ppt_x"/>
                                          </p:val>
                                        </p:tav>
                                        <p:tav tm="100000">
                                          <p:val>
                                            <p:strVal val="#ppt_x"/>
                                          </p:val>
                                        </p:tav>
                                      </p:tavLst>
                                    </p:anim>
                                    <p:anim calcmode="lin" valueType="num">
                                      <p:cBhvr>
                                        <p:cTn id="62" dur="1000" fill="hold"/>
                                        <p:tgtEl>
                                          <p:spTgt spid="48"/>
                                        </p:tgtEl>
                                        <p:attrNameLst>
                                          <p:attrName>ppt_y</p:attrName>
                                        </p:attrNameLst>
                                      </p:cBhvr>
                                      <p:tavLst>
                                        <p:tav tm="0">
                                          <p:val>
                                            <p:strVal val="#ppt_y+.1"/>
                                          </p:val>
                                        </p:tav>
                                        <p:tav tm="100000">
                                          <p:val>
                                            <p:strVal val="#ppt_y"/>
                                          </p:val>
                                        </p:tav>
                                      </p:tavLst>
                                    </p:anim>
                                  </p:childTnLst>
                                </p:cTn>
                              </p:par>
                            </p:childTnLst>
                          </p:cTn>
                        </p:par>
                        <p:par>
                          <p:cTn id="63" fill="hold">
                            <p:stCondLst>
                              <p:cond delay="4000"/>
                            </p:stCondLst>
                            <p:childTnLst>
                              <p:par>
                                <p:cTn id="64" presetID="42" presetClass="entr" presetSubtype="0" fill="hold" grpId="0" nodeType="afterEffect">
                                  <p:stCondLst>
                                    <p:cond delay="0"/>
                                  </p:stCondLst>
                                  <p:childTnLst>
                                    <p:set>
                                      <p:cBhvr>
                                        <p:cTn id="65" dur="1" fill="hold">
                                          <p:stCondLst>
                                            <p:cond delay="0"/>
                                          </p:stCondLst>
                                        </p:cTn>
                                        <p:tgtEl>
                                          <p:spTgt spid="6"/>
                                        </p:tgtEl>
                                        <p:attrNameLst>
                                          <p:attrName>style.visibility</p:attrName>
                                        </p:attrNameLst>
                                      </p:cBhvr>
                                      <p:to>
                                        <p:strVal val="visible"/>
                                      </p:to>
                                    </p:set>
                                    <p:animEffect transition="in" filter="fade">
                                      <p:cBhvr>
                                        <p:cTn id="66" dur="1000"/>
                                        <p:tgtEl>
                                          <p:spTgt spid="6"/>
                                        </p:tgtEl>
                                      </p:cBhvr>
                                    </p:animEffect>
                                    <p:anim calcmode="lin" valueType="num">
                                      <p:cBhvr>
                                        <p:cTn id="67" dur="1000" fill="hold"/>
                                        <p:tgtEl>
                                          <p:spTgt spid="6"/>
                                        </p:tgtEl>
                                        <p:attrNameLst>
                                          <p:attrName>ppt_x</p:attrName>
                                        </p:attrNameLst>
                                      </p:cBhvr>
                                      <p:tavLst>
                                        <p:tav tm="0">
                                          <p:val>
                                            <p:strVal val="#ppt_x"/>
                                          </p:val>
                                        </p:tav>
                                        <p:tav tm="100000">
                                          <p:val>
                                            <p:strVal val="#ppt_x"/>
                                          </p:val>
                                        </p:tav>
                                      </p:tavLst>
                                    </p:anim>
                                    <p:anim calcmode="lin" valueType="num">
                                      <p:cBhvr>
                                        <p:cTn id="68" dur="1000" fill="hold"/>
                                        <p:tgtEl>
                                          <p:spTgt spid="6"/>
                                        </p:tgtEl>
                                        <p:attrNameLst>
                                          <p:attrName>ppt_y</p:attrName>
                                        </p:attrNameLst>
                                      </p:cBhvr>
                                      <p:tavLst>
                                        <p:tav tm="0">
                                          <p:val>
                                            <p:strVal val="#ppt_y+.1"/>
                                          </p:val>
                                        </p:tav>
                                        <p:tav tm="100000">
                                          <p:val>
                                            <p:strVal val="#ppt_y"/>
                                          </p:val>
                                        </p:tav>
                                      </p:tavLst>
                                    </p:anim>
                                  </p:childTnLst>
                                </p:cTn>
                              </p:par>
                            </p:childTnLst>
                          </p:cTn>
                        </p:par>
                        <p:par>
                          <p:cTn id="69" fill="hold">
                            <p:stCondLst>
                              <p:cond delay="5000"/>
                            </p:stCondLst>
                            <p:childTnLst>
                              <p:par>
                                <p:cTn id="70" presetID="42" presetClass="entr" presetSubtype="0" fill="hold" grpId="0" nodeType="afterEffect">
                                  <p:stCondLst>
                                    <p:cond delay="0"/>
                                  </p:stCondLst>
                                  <p:childTnLst>
                                    <p:set>
                                      <p:cBhvr>
                                        <p:cTn id="71" dur="1" fill="hold">
                                          <p:stCondLst>
                                            <p:cond delay="0"/>
                                          </p:stCondLst>
                                        </p:cTn>
                                        <p:tgtEl>
                                          <p:spTgt spid="10"/>
                                        </p:tgtEl>
                                        <p:attrNameLst>
                                          <p:attrName>style.visibility</p:attrName>
                                        </p:attrNameLst>
                                      </p:cBhvr>
                                      <p:to>
                                        <p:strVal val="visible"/>
                                      </p:to>
                                    </p:set>
                                    <p:animEffect transition="in" filter="fade">
                                      <p:cBhvr>
                                        <p:cTn id="72" dur="1000"/>
                                        <p:tgtEl>
                                          <p:spTgt spid="10"/>
                                        </p:tgtEl>
                                      </p:cBhvr>
                                    </p:animEffect>
                                    <p:anim calcmode="lin" valueType="num">
                                      <p:cBhvr>
                                        <p:cTn id="73" dur="1000" fill="hold"/>
                                        <p:tgtEl>
                                          <p:spTgt spid="10"/>
                                        </p:tgtEl>
                                        <p:attrNameLst>
                                          <p:attrName>ppt_x</p:attrName>
                                        </p:attrNameLst>
                                      </p:cBhvr>
                                      <p:tavLst>
                                        <p:tav tm="0">
                                          <p:val>
                                            <p:strVal val="#ppt_x"/>
                                          </p:val>
                                        </p:tav>
                                        <p:tav tm="100000">
                                          <p:val>
                                            <p:strVal val="#ppt_x"/>
                                          </p:val>
                                        </p:tav>
                                      </p:tavLst>
                                    </p:anim>
                                    <p:anim calcmode="lin" valueType="num">
                                      <p:cBhvr>
                                        <p:cTn id="74" dur="1000" fill="hold"/>
                                        <p:tgtEl>
                                          <p:spTgt spid="10"/>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12"/>
                                        </p:tgtEl>
                                        <p:attrNameLst>
                                          <p:attrName>style.visibility</p:attrName>
                                        </p:attrNameLst>
                                      </p:cBhvr>
                                      <p:to>
                                        <p:strVal val="visible"/>
                                      </p:to>
                                    </p:set>
                                    <p:animEffect transition="in" filter="fade">
                                      <p:cBhvr>
                                        <p:cTn id="77" dur="1000"/>
                                        <p:tgtEl>
                                          <p:spTgt spid="12"/>
                                        </p:tgtEl>
                                      </p:cBhvr>
                                    </p:animEffect>
                                    <p:anim calcmode="lin" valueType="num">
                                      <p:cBhvr>
                                        <p:cTn id="78" dur="1000" fill="hold"/>
                                        <p:tgtEl>
                                          <p:spTgt spid="12"/>
                                        </p:tgtEl>
                                        <p:attrNameLst>
                                          <p:attrName>ppt_x</p:attrName>
                                        </p:attrNameLst>
                                      </p:cBhvr>
                                      <p:tavLst>
                                        <p:tav tm="0">
                                          <p:val>
                                            <p:strVal val="#ppt_x"/>
                                          </p:val>
                                        </p:tav>
                                        <p:tav tm="100000">
                                          <p:val>
                                            <p:strVal val="#ppt_x"/>
                                          </p:val>
                                        </p:tav>
                                      </p:tavLst>
                                    </p:anim>
                                    <p:anim calcmode="lin" valueType="num">
                                      <p:cBhvr>
                                        <p:cTn id="79" dur="1000" fill="hold"/>
                                        <p:tgtEl>
                                          <p:spTgt spid="12"/>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fade">
                                      <p:cBhvr>
                                        <p:cTn id="82" dur="1000"/>
                                        <p:tgtEl>
                                          <p:spTgt spid="20"/>
                                        </p:tgtEl>
                                      </p:cBhvr>
                                    </p:animEffect>
                                    <p:anim calcmode="lin" valueType="num">
                                      <p:cBhvr>
                                        <p:cTn id="83" dur="1000" fill="hold"/>
                                        <p:tgtEl>
                                          <p:spTgt spid="20"/>
                                        </p:tgtEl>
                                        <p:attrNameLst>
                                          <p:attrName>ppt_x</p:attrName>
                                        </p:attrNameLst>
                                      </p:cBhvr>
                                      <p:tavLst>
                                        <p:tav tm="0">
                                          <p:val>
                                            <p:strVal val="#ppt_x"/>
                                          </p:val>
                                        </p:tav>
                                        <p:tav tm="100000">
                                          <p:val>
                                            <p:strVal val="#ppt_x"/>
                                          </p:val>
                                        </p:tav>
                                      </p:tavLst>
                                    </p:anim>
                                    <p:anim calcmode="lin" valueType="num">
                                      <p:cBhvr>
                                        <p:cTn id="84" dur="1000" fill="hold"/>
                                        <p:tgtEl>
                                          <p:spTgt spid="20"/>
                                        </p:tgtEl>
                                        <p:attrNameLst>
                                          <p:attrName>ppt_y</p:attrName>
                                        </p:attrNameLst>
                                      </p:cBhvr>
                                      <p:tavLst>
                                        <p:tav tm="0">
                                          <p:val>
                                            <p:strVal val="#ppt_y+.1"/>
                                          </p:val>
                                        </p:tav>
                                        <p:tav tm="100000">
                                          <p:val>
                                            <p:strVal val="#ppt_y"/>
                                          </p:val>
                                        </p:tav>
                                      </p:tavLst>
                                    </p:anim>
                                  </p:childTnLst>
                                </p:cTn>
                              </p:par>
                              <p:par>
                                <p:cTn id="85" presetID="42" presetClass="entr" presetSubtype="0" fill="hold" nodeType="withEffect">
                                  <p:stCondLst>
                                    <p:cond delay="0"/>
                                  </p:stCondLst>
                                  <p:childTnLst>
                                    <p:set>
                                      <p:cBhvr>
                                        <p:cTn id="86" dur="1" fill="hold">
                                          <p:stCondLst>
                                            <p:cond delay="0"/>
                                          </p:stCondLst>
                                        </p:cTn>
                                        <p:tgtEl>
                                          <p:spTgt spid="16"/>
                                        </p:tgtEl>
                                        <p:attrNameLst>
                                          <p:attrName>style.visibility</p:attrName>
                                        </p:attrNameLst>
                                      </p:cBhvr>
                                      <p:to>
                                        <p:strVal val="visible"/>
                                      </p:to>
                                    </p:set>
                                    <p:animEffect transition="in" filter="fade">
                                      <p:cBhvr>
                                        <p:cTn id="87" dur="1000"/>
                                        <p:tgtEl>
                                          <p:spTgt spid="16"/>
                                        </p:tgtEl>
                                      </p:cBhvr>
                                    </p:animEffect>
                                    <p:anim calcmode="lin" valueType="num">
                                      <p:cBhvr>
                                        <p:cTn id="88" dur="1000" fill="hold"/>
                                        <p:tgtEl>
                                          <p:spTgt spid="16"/>
                                        </p:tgtEl>
                                        <p:attrNameLst>
                                          <p:attrName>ppt_x</p:attrName>
                                        </p:attrNameLst>
                                      </p:cBhvr>
                                      <p:tavLst>
                                        <p:tav tm="0">
                                          <p:val>
                                            <p:strVal val="#ppt_x"/>
                                          </p:val>
                                        </p:tav>
                                        <p:tav tm="100000">
                                          <p:val>
                                            <p:strVal val="#ppt_x"/>
                                          </p:val>
                                        </p:tav>
                                      </p:tavLst>
                                    </p:anim>
                                    <p:anim calcmode="lin" valueType="num">
                                      <p:cBhvr>
                                        <p:cTn id="89"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p:bldP spid="8" grpId="0"/>
      <p:bldP spid="9" grpId="0"/>
      <p:bldP spid="10" grpId="0"/>
      <p:bldP spid="11" grpId="0"/>
      <p:bldP spid="12" grpId="0"/>
      <p:bldP spid="20"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eform 22"/>
          <p:cNvSpPr>
            <a:spLocks/>
          </p:cNvSpPr>
          <p:nvPr/>
        </p:nvSpPr>
        <p:spPr bwMode="auto">
          <a:xfrm>
            <a:off x="6086476" y="2307165"/>
            <a:ext cx="1424325" cy="1708152"/>
          </a:xfrm>
          <a:custGeom>
            <a:avLst/>
            <a:gdLst>
              <a:gd name="T0" fmla="*/ 0 w 285"/>
              <a:gd name="T1" fmla="*/ 0 h 342"/>
              <a:gd name="T2" fmla="*/ 0 w 285"/>
              <a:gd name="T3" fmla="*/ 68 h 342"/>
              <a:gd name="T4" fmla="*/ 52 w 285"/>
              <a:gd name="T5" fmla="*/ 143 h 342"/>
              <a:gd name="T6" fmla="*/ 0 w 285"/>
              <a:gd name="T7" fmla="*/ 217 h 342"/>
              <a:gd name="T8" fmla="*/ 0 w 285"/>
              <a:gd name="T9" fmla="*/ 285 h 342"/>
              <a:gd name="T10" fmla="*/ 86 w 285"/>
              <a:gd name="T11" fmla="*/ 285 h 342"/>
              <a:gd name="T12" fmla="*/ 142 w 285"/>
              <a:gd name="T13" fmla="*/ 342 h 342"/>
              <a:gd name="T14" fmla="*/ 199 w 285"/>
              <a:gd name="T15" fmla="*/ 285 h 342"/>
              <a:gd name="T16" fmla="*/ 285 w 285"/>
              <a:gd name="T17" fmla="*/ 285 h 342"/>
              <a:gd name="T18" fmla="*/ 285 w 285"/>
              <a:gd name="T19" fmla="*/ 0 h 342"/>
              <a:gd name="T20" fmla="*/ 0 w 285"/>
              <a:gd name="T21" fmla="*/ 0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0" y="0"/>
                </a:moveTo>
                <a:cubicBezTo>
                  <a:pt x="0" y="68"/>
                  <a:pt x="0" y="68"/>
                  <a:pt x="0" y="68"/>
                </a:cubicBezTo>
                <a:cubicBezTo>
                  <a:pt x="30" y="79"/>
                  <a:pt x="52" y="108"/>
                  <a:pt x="52" y="143"/>
                </a:cubicBezTo>
                <a:cubicBezTo>
                  <a:pt x="52" y="177"/>
                  <a:pt x="30" y="206"/>
                  <a:pt x="0" y="217"/>
                </a:cubicBezTo>
                <a:cubicBezTo>
                  <a:pt x="0" y="285"/>
                  <a:pt x="0" y="285"/>
                  <a:pt x="0" y="285"/>
                </a:cubicBezTo>
                <a:cubicBezTo>
                  <a:pt x="86" y="285"/>
                  <a:pt x="86" y="285"/>
                  <a:pt x="86" y="285"/>
                </a:cubicBezTo>
                <a:cubicBezTo>
                  <a:pt x="86" y="316"/>
                  <a:pt x="111" y="342"/>
                  <a:pt x="142" y="342"/>
                </a:cubicBezTo>
                <a:cubicBezTo>
                  <a:pt x="173" y="342"/>
                  <a:pt x="199" y="316"/>
                  <a:pt x="199" y="285"/>
                </a:cubicBezTo>
                <a:cubicBezTo>
                  <a:pt x="285" y="285"/>
                  <a:pt x="285" y="285"/>
                  <a:pt x="285" y="285"/>
                </a:cubicBezTo>
                <a:cubicBezTo>
                  <a:pt x="285" y="0"/>
                  <a:pt x="285" y="0"/>
                  <a:pt x="285" y="0"/>
                </a:cubicBezTo>
                <a:lnTo>
                  <a:pt x="0" y="0"/>
                </a:lnTo>
                <a:close/>
              </a:path>
            </a:pathLst>
          </a:custGeom>
          <a:solidFill>
            <a:schemeClr val="bg1">
              <a:lumMod val="95000"/>
            </a:schemeClr>
          </a:solidFill>
          <a:ln w="6350">
            <a:solidFill>
              <a:schemeClr val="accent2"/>
            </a:solidFill>
          </a:ln>
        </p:spPr>
        <p:txBody>
          <a:bodyPr lIns="121907" tIns="60953" rIns="121907" bIns="60953"/>
          <a:lstStyle/>
          <a:p>
            <a:pPr defTabSz="1219012"/>
            <a:endParaRPr lang="zh-CN" altLang="en-US" sz="2399">
              <a:solidFill>
                <a:prstClr val="white">
                  <a:lumMod val="50000"/>
                </a:prstClr>
              </a:solidFill>
              <a:cs typeface="+mn-ea"/>
              <a:sym typeface="+mn-lt"/>
            </a:endParaRPr>
          </a:p>
        </p:txBody>
      </p:sp>
      <p:sp>
        <p:nvSpPr>
          <p:cNvPr id="5" name="Freeform 23"/>
          <p:cNvSpPr>
            <a:spLocks/>
          </p:cNvSpPr>
          <p:nvPr/>
        </p:nvSpPr>
        <p:spPr bwMode="auto">
          <a:xfrm>
            <a:off x="5802883" y="3871385"/>
            <a:ext cx="1707920" cy="1424516"/>
          </a:xfrm>
          <a:custGeom>
            <a:avLst/>
            <a:gdLst>
              <a:gd name="T0" fmla="*/ 274 w 342"/>
              <a:gd name="T1" fmla="*/ 0 h 285"/>
              <a:gd name="T2" fmla="*/ 199 w 342"/>
              <a:gd name="T3" fmla="*/ 52 h 285"/>
              <a:gd name="T4" fmla="*/ 124 w 342"/>
              <a:gd name="T5" fmla="*/ 0 h 285"/>
              <a:gd name="T6" fmla="*/ 57 w 342"/>
              <a:gd name="T7" fmla="*/ 0 h 285"/>
              <a:gd name="T8" fmla="*/ 57 w 342"/>
              <a:gd name="T9" fmla="*/ 86 h 285"/>
              <a:gd name="T10" fmla="*/ 0 w 342"/>
              <a:gd name="T11" fmla="*/ 142 h 285"/>
              <a:gd name="T12" fmla="*/ 57 w 342"/>
              <a:gd name="T13" fmla="*/ 199 h 285"/>
              <a:gd name="T14" fmla="*/ 57 w 342"/>
              <a:gd name="T15" fmla="*/ 285 h 285"/>
              <a:gd name="T16" fmla="*/ 342 w 342"/>
              <a:gd name="T17" fmla="*/ 285 h 285"/>
              <a:gd name="T18" fmla="*/ 342 w 342"/>
              <a:gd name="T19" fmla="*/ 0 h 285"/>
              <a:gd name="T20" fmla="*/ 274 w 342"/>
              <a:gd name="T21" fmla="*/ 0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2" h="285">
                <a:moveTo>
                  <a:pt x="274" y="0"/>
                </a:moveTo>
                <a:cubicBezTo>
                  <a:pt x="263" y="30"/>
                  <a:pt x="234" y="52"/>
                  <a:pt x="199" y="52"/>
                </a:cubicBezTo>
                <a:cubicBezTo>
                  <a:pt x="165" y="52"/>
                  <a:pt x="136" y="30"/>
                  <a:pt x="124" y="0"/>
                </a:cubicBezTo>
                <a:cubicBezTo>
                  <a:pt x="57" y="0"/>
                  <a:pt x="57" y="0"/>
                  <a:pt x="57" y="0"/>
                </a:cubicBezTo>
                <a:cubicBezTo>
                  <a:pt x="57" y="86"/>
                  <a:pt x="57" y="86"/>
                  <a:pt x="57" y="86"/>
                </a:cubicBezTo>
                <a:cubicBezTo>
                  <a:pt x="25" y="86"/>
                  <a:pt x="0" y="111"/>
                  <a:pt x="0" y="142"/>
                </a:cubicBezTo>
                <a:cubicBezTo>
                  <a:pt x="0" y="173"/>
                  <a:pt x="25" y="199"/>
                  <a:pt x="57" y="199"/>
                </a:cubicBezTo>
                <a:cubicBezTo>
                  <a:pt x="57" y="285"/>
                  <a:pt x="57" y="285"/>
                  <a:pt x="57" y="285"/>
                </a:cubicBezTo>
                <a:cubicBezTo>
                  <a:pt x="342" y="285"/>
                  <a:pt x="342" y="285"/>
                  <a:pt x="342" y="285"/>
                </a:cubicBezTo>
                <a:cubicBezTo>
                  <a:pt x="342" y="0"/>
                  <a:pt x="342" y="0"/>
                  <a:pt x="342" y="0"/>
                </a:cubicBezTo>
                <a:lnTo>
                  <a:pt x="274" y="0"/>
                </a:lnTo>
                <a:close/>
              </a:path>
            </a:pathLst>
          </a:custGeom>
          <a:solidFill>
            <a:schemeClr val="accent3"/>
          </a:solidFill>
          <a:ln>
            <a:noFill/>
          </a:ln>
        </p:spPr>
        <p:txBody>
          <a:bodyPr lIns="121907" tIns="60953" rIns="121907" bIns="60953"/>
          <a:lstStyle/>
          <a:p>
            <a:pPr defTabSz="1219012"/>
            <a:endParaRPr lang="zh-CN" altLang="en-US" sz="2399">
              <a:solidFill>
                <a:prstClr val="white">
                  <a:lumMod val="50000"/>
                </a:prstClr>
              </a:solidFill>
              <a:cs typeface="+mn-ea"/>
              <a:sym typeface="+mn-lt"/>
            </a:endParaRPr>
          </a:p>
        </p:txBody>
      </p:sp>
      <p:sp>
        <p:nvSpPr>
          <p:cNvPr id="6" name="Freeform 24"/>
          <p:cNvSpPr>
            <a:spLocks/>
          </p:cNvSpPr>
          <p:nvPr/>
        </p:nvSpPr>
        <p:spPr bwMode="auto">
          <a:xfrm>
            <a:off x="4522473" y="3585632"/>
            <a:ext cx="1424324" cy="1710267"/>
          </a:xfrm>
          <a:custGeom>
            <a:avLst/>
            <a:gdLst>
              <a:gd name="T0" fmla="*/ 285 w 285"/>
              <a:gd name="T1" fmla="*/ 124 h 342"/>
              <a:gd name="T2" fmla="*/ 285 w 285"/>
              <a:gd name="T3" fmla="*/ 57 h 342"/>
              <a:gd name="T4" fmla="*/ 199 w 285"/>
              <a:gd name="T5" fmla="*/ 57 h 342"/>
              <a:gd name="T6" fmla="*/ 142 w 285"/>
              <a:gd name="T7" fmla="*/ 0 h 342"/>
              <a:gd name="T8" fmla="*/ 86 w 285"/>
              <a:gd name="T9" fmla="*/ 57 h 342"/>
              <a:gd name="T10" fmla="*/ 0 w 285"/>
              <a:gd name="T11" fmla="*/ 57 h 342"/>
              <a:gd name="T12" fmla="*/ 0 w 285"/>
              <a:gd name="T13" fmla="*/ 342 h 342"/>
              <a:gd name="T14" fmla="*/ 285 w 285"/>
              <a:gd name="T15" fmla="*/ 342 h 342"/>
              <a:gd name="T16" fmla="*/ 285 w 285"/>
              <a:gd name="T17" fmla="*/ 274 h 342"/>
              <a:gd name="T18" fmla="*/ 233 w 285"/>
              <a:gd name="T19" fmla="*/ 199 h 342"/>
              <a:gd name="T20" fmla="*/ 285 w 285"/>
              <a:gd name="T21" fmla="*/ 124 h 3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85" h="342">
                <a:moveTo>
                  <a:pt x="285" y="124"/>
                </a:moveTo>
                <a:cubicBezTo>
                  <a:pt x="285" y="57"/>
                  <a:pt x="285" y="57"/>
                  <a:pt x="285" y="57"/>
                </a:cubicBezTo>
                <a:cubicBezTo>
                  <a:pt x="199" y="57"/>
                  <a:pt x="199" y="57"/>
                  <a:pt x="199" y="57"/>
                </a:cubicBezTo>
                <a:cubicBezTo>
                  <a:pt x="199" y="25"/>
                  <a:pt x="174" y="0"/>
                  <a:pt x="142" y="0"/>
                </a:cubicBezTo>
                <a:cubicBezTo>
                  <a:pt x="111" y="0"/>
                  <a:pt x="86" y="25"/>
                  <a:pt x="86" y="57"/>
                </a:cubicBezTo>
                <a:cubicBezTo>
                  <a:pt x="0" y="57"/>
                  <a:pt x="0" y="57"/>
                  <a:pt x="0" y="57"/>
                </a:cubicBezTo>
                <a:cubicBezTo>
                  <a:pt x="0" y="342"/>
                  <a:pt x="0" y="342"/>
                  <a:pt x="0" y="342"/>
                </a:cubicBezTo>
                <a:cubicBezTo>
                  <a:pt x="285" y="342"/>
                  <a:pt x="285" y="342"/>
                  <a:pt x="285" y="342"/>
                </a:cubicBezTo>
                <a:cubicBezTo>
                  <a:pt x="285" y="274"/>
                  <a:pt x="285" y="274"/>
                  <a:pt x="285" y="274"/>
                </a:cubicBezTo>
                <a:cubicBezTo>
                  <a:pt x="255" y="263"/>
                  <a:pt x="233" y="234"/>
                  <a:pt x="233" y="199"/>
                </a:cubicBezTo>
                <a:cubicBezTo>
                  <a:pt x="233" y="165"/>
                  <a:pt x="255" y="136"/>
                  <a:pt x="285" y="124"/>
                </a:cubicBezTo>
                <a:close/>
              </a:path>
            </a:pathLst>
          </a:custGeom>
          <a:solidFill>
            <a:schemeClr val="bg1">
              <a:lumMod val="95000"/>
            </a:schemeClr>
          </a:solidFill>
          <a:ln w="6350">
            <a:solidFill>
              <a:schemeClr val="accent4"/>
            </a:solidFill>
          </a:ln>
        </p:spPr>
        <p:txBody>
          <a:bodyPr lIns="121907" tIns="60953" rIns="121907" bIns="60953"/>
          <a:lstStyle/>
          <a:p>
            <a:pPr defTabSz="1219012"/>
            <a:endParaRPr lang="zh-CN" altLang="en-US" sz="2399">
              <a:solidFill>
                <a:prstClr val="white">
                  <a:lumMod val="50000"/>
                </a:prstClr>
              </a:solidFill>
              <a:cs typeface="+mn-ea"/>
              <a:sym typeface="+mn-lt"/>
            </a:endParaRPr>
          </a:p>
        </p:txBody>
      </p:sp>
      <p:sp>
        <p:nvSpPr>
          <p:cNvPr id="7" name="Freeform 25"/>
          <p:cNvSpPr>
            <a:spLocks/>
          </p:cNvSpPr>
          <p:nvPr/>
        </p:nvSpPr>
        <p:spPr bwMode="auto">
          <a:xfrm>
            <a:off x="4522473" y="2307166"/>
            <a:ext cx="1703687" cy="1424517"/>
          </a:xfrm>
          <a:custGeom>
            <a:avLst/>
            <a:gdLst>
              <a:gd name="T0" fmla="*/ 217 w 341"/>
              <a:gd name="T1" fmla="*/ 285 h 285"/>
              <a:gd name="T2" fmla="*/ 285 w 341"/>
              <a:gd name="T3" fmla="*/ 285 h 285"/>
              <a:gd name="T4" fmla="*/ 285 w 341"/>
              <a:gd name="T5" fmla="*/ 199 h 285"/>
              <a:gd name="T6" fmla="*/ 341 w 341"/>
              <a:gd name="T7" fmla="*/ 143 h 285"/>
              <a:gd name="T8" fmla="*/ 285 w 341"/>
              <a:gd name="T9" fmla="*/ 86 h 285"/>
              <a:gd name="T10" fmla="*/ 285 w 341"/>
              <a:gd name="T11" fmla="*/ 0 h 285"/>
              <a:gd name="T12" fmla="*/ 0 w 341"/>
              <a:gd name="T13" fmla="*/ 0 h 285"/>
              <a:gd name="T14" fmla="*/ 0 w 341"/>
              <a:gd name="T15" fmla="*/ 285 h 285"/>
              <a:gd name="T16" fmla="*/ 68 w 341"/>
              <a:gd name="T17" fmla="*/ 285 h 285"/>
              <a:gd name="T18" fmla="*/ 142 w 341"/>
              <a:gd name="T19" fmla="*/ 233 h 285"/>
              <a:gd name="T20" fmla="*/ 217 w 341"/>
              <a:gd name="T21" fmla="*/ 285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41" h="285">
                <a:moveTo>
                  <a:pt x="217" y="285"/>
                </a:moveTo>
                <a:cubicBezTo>
                  <a:pt x="285" y="285"/>
                  <a:pt x="285" y="285"/>
                  <a:pt x="285" y="285"/>
                </a:cubicBezTo>
                <a:cubicBezTo>
                  <a:pt x="285" y="199"/>
                  <a:pt x="285" y="199"/>
                  <a:pt x="285" y="199"/>
                </a:cubicBezTo>
                <a:cubicBezTo>
                  <a:pt x="316" y="199"/>
                  <a:pt x="341" y="174"/>
                  <a:pt x="341" y="143"/>
                </a:cubicBezTo>
                <a:cubicBezTo>
                  <a:pt x="341" y="111"/>
                  <a:pt x="316" y="86"/>
                  <a:pt x="285" y="86"/>
                </a:cubicBezTo>
                <a:cubicBezTo>
                  <a:pt x="285" y="0"/>
                  <a:pt x="285" y="0"/>
                  <a:pt x="285" y="0"/>
                </a:cubicBezTo>
                <a:cubicBezTo>
                  <a:pt x="0" y="0"/>
                  <a:pt x="0" y="0"/>
                  <a:pt x="0" y="0"/>
                </a:cubicBezTo>
                <a:cubicBezTo>
                  <a:pt x="0" y="285"/>
                  <a:pt x="0" y="285"/>
                  <a:pt x="0" y="285"/>
                </a:cubicBezTo>
                <a:cubicBezTo>
                  <a:pt x="68" y="285"/>
                  <a:pt x="68" y="285"/>
                  <a:pt x="68" y="285"/>
                </a:cubicBezTo>
                <a:cubicBezTo>
                  <a:pt x="79" y="255"/>
                  <a:pt x="108" y="233"/>
                  <a:pt x="142" y="233"/>
                </a:cubicBezTo>
                <a:cubicBezTo>
                  <a:pt x="177" y="233"/>
                  <a:pt x="206" y="255"/>
                  <a:pt x="217" y="285"/>
                </a:cubicBezTo>
                <a:close/>
              </a:path>
            </a:pathLst>
          </a:custGeom>
          <a:solidFill>
            <a:schemeClr val="accent1"/>
          </a:solidFill>
          <a:ln>
            <a:noFill/>
          </a:ln>
        </p:spPr>
        <p:txBody>
          <a:bodyPr lIns="121907" tIns="60953" rIns="121907" bIns="60953"/>
          <a:lstStyle/>
          <a:p>
            <a:pPr defTabSz="1219012"/>
            <a:endParaRPr lang="zh-CN" altLang="en-US" sz="2399">
              <a:solidFill>
                <a:prstClr val="white">
                  <a:lumMod val="50000"/>
                </a:prstClr>
              </a:solidFill>
              <a:cs typeface="+mn-ea"/>
              <a:sym typeface="+mn-lt"/>
            </a:endParaRPr>
          </a:p>
        </p:txBody>
      </p:sp>
      <p:sp>
        <p:nvSpPr>
          <p:cNvPr id="8" name="Rectangle 39"/>
          <p:cNvSpPr>
            <a:spLocks noChangeArrowheads="1"/>
          </p:cNvSpPr>
          <p:nvPr/>
        </p:nvSpPr>
        <p:spPr bwMode="auto">
          <a:xfrm>
            <a:off x="865366" y="2616199"/>
            <a:ext cx="3263460" cy="697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219012">
              <a:spcBef>
                <a:spcPct val="20000"/>
              </a:spcBef>
            </a:pPr>
            <a:r>
              <a:rPr lang="zh-CN" altLang="en-US" sz="1600" b="1" dirty="0">
                <a:solidFill>
                  <a:prstClr val="white">
                    <a:lumMod val="50000"/>
                  </a:prstClr>
                </a:solidFill>
                <a:cs typeface="+mn-ea"/>
                <a:sym typeface="+mn-lt"/>
              </a:rPr>
              <a:t>单击编辑标题</a:t>
            </a:r>
            <a:endParaRPr lang="en-US" altLang="zh-CN" sz="1600" b="1" dirty="0">
              <a:solidFill>
                <a:prstClr val="white">
                  <a:lumMod val="50000"/>
                </a:prstClr>
              </a:solidFill>
              <a:cs typeface="+mn-ea"/>
              <a:sym typeface="+mn-lt"/>
            </a:endParaRPr>
          </a:p>
          <a:p>
            <a:pPr defTabSz="1216666">
              <a:spcBef>
                <a:spcPct val="20000"/>
              </a:spcBef>
              <a:defRPr/>
            </a:pPr>
            <a:r>
              <a:rPr lang="zh-CN" altLang="en-US" sz="1333" dirty="0">
                <a:solidFill>
                  <a:prstClr val="white">
                    <a:lumMod val="50000"/>
                  </a:prstClr>
                </a:solidFill>
                <a:cs typeface="+mn-ea"/>
                <a:sym typeface="+mn-lt"/>
              </a:rPr>
              <a:t>单击此处可编辑内容，根据您的需要自由拉伸文本框大小</a:t>
            </a:r>
            <a:endParaRPr lang="en-US" altLang="zh-CN" sz="1333" dirty="0">
              <a:solidFill>
                <a:prstClr val="white">
                  <a:lumMod val="50000"/>
                </a:prstClr>
              </a:solidFill>
              <a:cs typeface="+mn-ea"/>
              <a:sym typeface="+mn-lt"/>
            </a:endParaRPr>
          </a:p>
        </p:txBody>
      </p:sp>
      <p:sp>
        <p:nvSpPr>
          <p:cNvPr id="9" name="Rectangle 40"/>
          <p:cNvSpPr>
            <a:spLocks noChangeArrowheads="1"/>
          </p:cNvSpPr>
          <p:nvPr/>
        </p:nvSpPr>
        <p:spPr bwMode="auto">
          <a:xfrm>
            <a:off x="865366" y="4203699"/>
            <a:ext cx="3263460" cy="697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219012">
              <a:spcBef>
                <a:spcPct val="20000"/>
              </a:spcBef>
            </a:pPr>
            <a:r>
              <a:rPr lang="zh-CN" altLang="en-US" sz="1600" b="1" dirty="0">
                <a:solidFill>
                  <a:prstClr val="white">
                    <a:lumMod val="50000"/>
                  </a:prstClr>
                </a:solidFill>
                <a:cs typeface="+mn-ea"/>
                <a:sym typeface="+mn-lt"/>
              </a:rPr>
              <a:t>单击编辑标题</a:t>
            </a:r>
            <a:endParaRPr lang="en-US" altLang="zh-CN" sz="1600" b="1" dirty="0">
              <a:solidFill>
                <a:prstClr val="white">
                  <a:lumMod val="50000"/>
                </a:prstClr>
              </a:solidFill>
              <a:cs typeface="+mn-ea"/>
              <a:sym typeface="+mn-lt"/>
            </a:endParaRPr>
          </a:p>
          <a:p>
            <a:pPr defTabSz="1216666">
              <a:spcBef>
                <a:spcPct val="20000"/>
              </a:spcBef>
              <a:defRPr/>
            </a:pPr>
            <a:r>
              <a:rPr lang="zh-CN" altLang="en-US" sz="1333" dirty="0">
                <a:solidFill>
                  <a:prstClr val="white">
                    <a:lumMod val="50000"/>
                  </a:prstClr>
                </a:solidFill>
                <a:cs typeface="+mn-ea"/>
                <a:sym typeface="+mn-lt"/>
              </a:rPr>
              <a:t>单击此处可编辑内容，根据您的需要自由拉伸文本框大小</a:t>
            </a:r>
            <a:endParaRPr lang="en-US" altLang="zh-CN" sz="1333" dirty="0">
              <a:solidFill>
                <a:prstClr val="white">
                  <a:lumMod val="50000"/>
                </a:prstClr>
              </a:solidFill>
              <a:cs typeface="+mn-ea"/>
              <a:sym typeface="+mn-lt"/>
            </a:endParaRPr>
          </a:p>
        </p:txBody>
      </p:sp>
      <p:sp>
        <p:nvSpPr>
          <p:cNvPr id="10" name="Rectangle 41"/>
          <p:cNvSpPr>
            <a:spLocks noChangeArrowheads="1"/>
          </p:cNvSpPr>
          <p:nvPr/>
        </p:nvSpPr>
        <p:spPr bwMode="auto">
          <a:xfrm>
            <a:off x="7874819" y="2616199"/>
            <a:ext cx="3263460" cy="697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219012">
              <a:spcBef>
                <a:spcPct val="20000"/>
              </a:spcBef>
            </a:pPr>
            <a:r>
              <a:rPr lang="zh-CN" altLang="en-US" sz="1600" b="1" dirty="0">
                <a:solidFill>
                  <a:prstClr val="white">
                    <a:lumMod val="50000"/>
                  </a:prstClr>
                </a:solidFill>
                <a:cs typeface="+mn-ea"/>
                <a:sym typeface="+mn-lt"/>
              </a:rPr>
              <a:t>单击编辑标题</a:t>
            </a:r>
            <a:endParaRPr lang="en-US" altLang="zh-CN" sz="1600" b="1" dirty="0">
              <a:solidFill>
                <a:prstClr val="white">
                  <a:lumMod val="50000"/>
                </a:prstClr>
              </a:solidFill>
              <a:cs typeface="+mn-ea"/>
              <a:sym typeface="+mn-lt"/>
            </a:endParaRPr>
          </a:p>
          <a:p>
            <a:pPr defTabSz="1216666">
              <a:spcBef>
                <a:spcPct val="20000"/>
              </a:spcBef>
              <a:defRPr/>
            </a:pPr>
            <a:r>
              <a:rPr lang="zh-CN" altLang="en-US" sz="1333" dirty="0">
                <a:solidFill>
                  <a:prstClr val="white">
                    <a:lumMod val="50000"/>
                  </a:prstClr>
                </a:solidFill>
                <a:cs typeface="+mn-ea"/>
                <a:sym typeface="+mn-lt"/>
              </a:rPr>
              <a:t>单击此处可编辑内容，根据您的需要自由拉伸文本框大小</a:t>
            </a:r>
            <a:endParaRPr lang="en-US" altLang="zh-CN" sz="1333" dirty="0">
              <a:solidFill>
                <a:prstClr val="white">
                  <a:lumMod val="50000"/>
                </a:prstClr>
              </a:solidFill>
              <a:cs typeface="+mn-ea"/>
              <a:sym typeface="+mn-lt"/>
            </a:endParaRPr>
          </a:p>
        </p:txBody>
      </p:sp>
      <p:sp>
        <p:nvSpPr>
          <p:cNvPr id="11" name="Rectangle 42"/>
          <p:cNvSpPr>
            <a:spLocks noChangeArrowheads="1"/>
          </p:cNvSpPr>
          <p:nvPr/>
        </p:nvSpPr>
        <p:spPr bwMode="auto">
          <a:xfrm>
            <a:off x="7874819" y="4203699"/>
            <a:ext cx="3263460" cy="697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1219012">
              <a:spcBef>
                <a:spcPct val="20000"/>
              </a:spcBef>
            </a:pPr>
            <a:r>
              <a:rPr lang="zh-CN" altLang="en-US" sz="1600" b="1" dirty="0">
                <a:solidFill>
                  <a:prstClr val="white">
                    <a:lumMod val="50000"/>
                  </a:prstClr>
                </a:solidFill>
                <a:cs typeface="+mn-ea"/>
                <a:sym typeface="+mn-lt"/>
              </a:rPr>
              <a:t>单击编辑标题</a:t>
            </a:r>
            <a:endParaRPr lang="en-US" altLang="zh-CN" sz="1600" b="1" dirty="0">
              <a:solidFill>
                <a:prstClr val="white">
                  <a:lumMod val="50000"/>
                </a:prstClr>
              </a:solidFill>
              <a:cs typeface="+mn-ea"/>
              <a:sym typeface="+mn-lt"/>
            </a:endParaRPr>
          </a:p>
          <a:p>
            <a:pPr defTabSz="1216666">
              <a:spcBef>
                <a:spcPct val="20000"/>
              </a:spcBef>
              <a:defRPr/>
            </a:pPr>
            <a:r>
              <a:rPr lang="zh-CN" altLang="en-US" sz="1333" dirty="0">
                <a:solidFill>
                  <a:prstClr val="white">
                    <a:lumMod val="50000"/>
                  </a:prstClr>
                </a:solidFill>
                <a:cs typeface="+mn-ea"/>
                <a:sym typeface="+mn-lt"/>
              </a:rPr>
              <a:t>单击此处可编辑内容，根据您的需要自由拉伸文本框大小</a:t>
            </a:r>
            <a:endParaRPr lang="en-US" altLang="zh-CN" sz="1333" dirty="0">
              <a:solidFill>
                <a:prstClr val="white">
                  <a:lumMod val="50000"/>
                </a:prstClr>
              </a:solidFill>
              <a:cs typeface="+mn-ea"/>
              <a:sym typeface="+mn-lt"/>
            </a:endParaRPr>
          </a:p>
        </p:txBody>
      </p:sp>
      <p:sp>
        <p:nvSpPr>
          <p:cNvPr id="12" name="Freeform 43"/>
          <p:cNvSpPr>
            <a:spLocks noEditPoints="1"/>
          </p:cNvSpPr>
          <p:nvPr/>
        </p:nvSpPr>
        <p:spPr bwMode="auto">
          <a:xfrm>
            <a:off x="6617501" y="4393252"/>
            <a:ext cx="364559" cy="473101"/>
          </a:xfrm>
          <a:custGeom>
            <a:avLst/>
            <a:gdLst>
              <a:gd name="T0" fmla="*/ 350 w 530"/>
              <a:gd name="T1" fmla="*/ 251 h 687"/>
              <a:gd name="T2" fmla="*/ 265 w 530"/>
              <a:gd name="T3" fmla="*/ 286 h 687"/>
              <a:gd name="T4" fmla="*/ 219 w 530"/>
              <a:gd name="T5" fmla="*/ 277 h 687"/>
              <a:gd name="T6" fmla="*/ 180 w 530"/>
              <a:gd name="T7" fmla="*/ 251 h 687"/>
              <a:gd name="T8" fmla="*/ 157 w 530"/>
              <a:gd name="T9" fmla="*/ 251 h 687"/>
              <a:gd name="T10" fmla="*/ 157 w 530"/>
              <a:gd name="T11" fmla="*/ 274 h 687"/>
              <a:gd name="T12" fmla="*/ 207 w 530"/>
              <a:gd name="T13" fmla="*/ 307 h 687"/>
              <a:gd name="T14" fmla="*/ 265 w 530"/>
              <a:gd name="T15" fmla="*/ 318 h 687"/>
              <a:gd name="T16" fmla="*/ 373 w 530"/>
              <a:gd name="T17" fmla="*/ 274 h 687"/>
              <a:gd name="T18" fmla="*/ 373 w 530"/>
              <a:gd name="T19" fmla="*/ 251 h 687"/>
              <a:gd name="T20" fmla="*/ 350 w 530"/>
              <a:gd name="T21" fmla="*/ 251 h 687"/>
              <a:gd name="T22" fmla="*/ 388 w 530"/>
              <a:gd name="T23" fmla="*/ 599 h 687"/>
              <a:gd name="T24" fmla="*/ 388 w 530"/>
              <a:gd name="T25" fmla="*/ 599 h 687"/>
              <a:gd name="T26" fmla="*/ 142 w 530"/>
              <a:gd name="T27" fmla="*/ 599 h 687"/>
              <a:gd name="T28" fmla="*/ 126 w 530"/>
              <a:gd name="T29" fmla="*/ 615 h 687"/>
              <a:gd name="T30" fmla="*/ 142 w 530"/>
              <a:gd name="T31" fmla="*/ 632 h 687"/>
              <a:gd name="T32" fmla="*/ 388 w 530"/>
              <a:gd name="T33" fmla="*/ 632 h 687"/>
              <a:gd name="T34" fmla="*/ 404 w 530"/>
              <a:gd name="T35" fmla="*/ 615 h 687"/>
              <a:gd name="T36" fmla="*/ 388 w 530"/>
              <a:gd name="T37" fmla="*/ 599 h 687"/>
              <a:gd name="T38" fmla="*/ 530 w 530"/>
              <a:gd name="T39" fmla="*/ 265 h 687"/>
              <a:gd name="T40" fmla="*/ 530 w 530"/>
              <a:gd name="T41" fmla="*/ 265 h 687"/>
              <a:gd name="T42" fmla="*/ 452 w 530"/>
              <a:gd name="T43" fmla="*/ 78 h 687"/>
              <a:gd name="T44" fmla="*/ 265 w 530"/>
              <a:gd name="T45" fmla="*/ 0 h 687"/>
              <a:gd name="T46" fmla="*/ 78 w 530"/>
              <a:gd name="T47" fmla="*/ 78 h 687"/>
              <a:gd name="T48" fmla="*/ 0 w 530"/>
              <a:gd name="T49" fmla="*/ 265 h 687"/>
              <a:gd name="T50" fmla="*/ 34 w 530"/>
              <a:gd name="T51" fmla="*/ 395 h 687"/>
              <a:gd name="T52" fmla="*/ 34 w 530"/>
              <a:gd name="T53" fmla="*/ 395 h 687"/>
              <a:gd name="T54" fmla="*/ 115 w 530"/>
              <a:gd name="T55" fmla="*/ 483 h 687"/>
              <a:gd name="T56" fmla="*/ 115 w 530"/>
              <a:gd name="T57" fmla="*/ 557 h 687"/>
              <a:gd name="T58" fmla="*/ 142 w 530"/>
              <a:gd name="T59" fmla="*/ 584 h 687"/>
              <a:gd name="T60" fmla="*/ 388 w 530"/>
              <a:gd name="T61" fmla="*/ 584 h 687"/>
              <a:gd name="T62" fmla="*/ 415 w 530"/>
              <a:gd name="T63" fmla="*/ 557 h 687"/>
              <a:gd name="T64" fmla="*/ 415 w 530"/>
              <a:gd name="T65" fmla="*/ 483 h 687"/>
              <a:gd name="T66" fmla="*/ 496 w 530"/>
              <a:gd name="T67" fmla="*/ 395 h 687"/>
              <a:gd name="T68" fmla="*/ 496 w 530"/>
              <a:gd name="T69" fmla="*/ 395 h 687"/>
              <a:gd name="T70" fmla="*/ 530 w 530"/>
              <a:gd name="T71" fmla="*/ 265 h 687"/>
              <a:gd name="T72" fmla="*/ 449 w 530"/>
              <a:gd name="T73" fmla="*/ 368 h 687"/>
              <a:gd name="T74" fmla="*/ 449 w 530"/>
              <a:gd name="T75" fmla="*/ 368 h 687"/>
              <a:gd name="T76" fmla="*/ 449 w 530"/>
              <a:gd name="T77" fmla="*/ 368 h 687"/>
              <a:gd name="T78" fmla="*/ 449 w 530"/>
              <a:gd name="T79" fmla="*/ 368 h 687"/>
              <a:gd name="T80" fmla="*/ 374 w 530"/>
              <a:gd name="T81" fmla="*/ 446 h 687"/>
              <a:gd name="T82" fmla="*/ 361 w 530"/>
              <a:gd name="T83" fmla="*/ 469 h 687"/>
              <a:gd name="T84" fmla="*/ 361 w 530"/>
              <a:gd name="T85" fmla="*/ 469 h 687"/>
              <a:gd name="T86" fmla="*/ 361 w 530"/>
              <a:gd name="T87" fmla="*/ 530 h 687"/>
              <a:gd name="T88" fmla="*/ 169 w 530"/>
              <a:gd name="T89" fmla="*/ 530 h 687"/>
              <a:gd name="T90" fmla="*/ 169 w 530"/>
              <a:gd name="T91" fmla="*/ 469 h 687"/>
              <a:gd name="T92" fmla="*/ 154 w 530"/>
              <a:gd name="T93" fmla="*/ 445 h 687"/>
              <a:gd name="T94" fmla="*/ 81 w 530"/>
              <a:gd name="T95" fmla="*/ 368 h 687"/>
              <a:gd name="T96" fmla="*/ 81 w 530"/>
              <a:gd name="T97" fmla="*/ 368 h 687"/>
              <a:gd name="T98" fmla="*/ 54 w 530"/>
              <a:gd name="T99" fmla="*/ 265 h 687"/>
              <a:gd name="T100" fmla="*/ 116 w 530"/>
              <a:gd name="T101" fmla="*/ 116 h 687"/>
              <a:gd name="T102" fmla="*/ 265 w 530"/>
              <a:gd name="T103" fmla="*/ 54 h 687"/>
              <a:gd name="T104" fmla="*/ 414 w 530"/>
              <a:gd name="T105" fmla="*/ 116 h 687"/>
              <a:gd name="T106" fmla="*/ 476 w 530"/>
              <a:gd name="T107" fmla="*/ 265 h 687"/>
              <a:gd name="T108" fmla="*/ 449 w 530"/>
              <a:gd name="T109" fmla="*/ 368 h 687"/>
              <a:gd name="T110" fmla="*/ 336 w 530"/>
              <a:gd name="T111" fmla="*/ 655 h 687"/>
              <a:gd name="T112" fmla="*/ 336 w 530"/>
              <a:gd name="T113" fmla="*/ 655 h 687"/>
              <a:gd name="T114" fmla="*/ 194 w 530"/>
              <a:gd name="T115" fmla="*/ 655 h 687"/>
              <a:gd name="T116" fmla="*/ 178 w 530"/>
              <a:gd name="T117" fmla="*/ 671 h 687"/>
              <a:gd name="T118" fmla="*/ 194 w 530"/>
              <a:gd name="T119" fmla="*/ 687 h 687"/>
              <a:gd name="T120" fmla="*/ 336 w 530"/>
              <a:gd name="T121" fmla="*/ 687 h 687"/>
              <a:gd name="T122" fmla="*/ 353 w 530"/>
              <a:gd name="T123" fmla="*/ 671 h 687"/>
              <a:gd name="T124" fmla="*/ 336 w 530"/>
              <a:gd name="T125" fmla="*/ 655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30" h="687">
                <a:moveTo>
                  <a:pt x="350" y="251"/>
                </a:moveTo>
                <a:cubicBezTo>
                  <a:pt x="329" y="273"/>
                  <a:pt x="299" y="286"/>
                  <a:pt x="265" y="286"/>
                </a:cubicBezTo>
                <a:cubicBezTo>
                  <a:pt x="249" y="286"/>
                  <a:pt x="233" y="283"/>
                  <a:pt x="219" y="277"/>
                </a:cubicBezTo>
                <a:cubicBezTo>
                  <a:pt x="204" y="271"/>
                  <a:pt x="191" y="262"/>
                  <a:pt x="180" y="251"/>
                </a:cubicBezTo>
                <a:cubicBezTo>
                  <a:pt x="173" y="245"/>
                  <a:pt x="163" y="245"/>
                  <a:pt x="157" y="251"/>
                </a:cubicBezTo>
                <a:cubicBezTo>
                  <a:pt x="151" y="257"/>
                  <a:pt x="151" y="267"/>
                  <a:pt x="157" y="274"/>
                </a:cubicBezTo>
                <a:cubicBezTo>
                  <a:pt x="171" y="288"/>
                  <a:pt x="188" y="299"/>
                  <a:pt x="207" y="307"/>
                </a:cubicBezTo>
                <a:cubicBezTo>
                  <a:pt x="225" y="314"/>
                  <a:pt x="244" y="318"/>
                  <a:pt x="265" y="318"/>
                </a:cubicBezTo>
                <a:cubicBezTo>
                  <a:pt x="307" y="318"/>
                  <a:pt x="346" y="301"/>
                  <a:pt x="373" y="274"/>
                </a:cubicBezTo>
                <a:cubicBezTo>
                  <a:pt x="380" y="267"/>
                  <a:pt x="380" y="257"/>
                  <a:pt x="373" y="251"/>
                </a:cubicBezTo>
                <a:cubicBezTo>
                  <a:pt x="367" y="245"/>
                  <a:pt x="357" y="245"/>
                  <a:pt x="350" y="251"/>
                </a:cubicBezTo>
                <a:close/>
                <a:moveTo>
                  <a:pt x="388" y="599"/>
                </a:moveTo>
                <a:cubicBezTo>
                  <a:pt x="388" y="599"/>
                  <a:pt x="388" y="599"/>
                  <a:pt x="388" y="599"/>
                </a:cubicBezTo>
                <a:cubicBezTo>
                  <a:pt x="142" y="599"/>
                  <a:pt x="142" y="599"/>
                  <a:pt x="142" y="599"/>
                </a:cubicBezTo>
                <a:cubicBezTo>
                  <a:pt x="133" y="599"/>
                  <a:pt x="126" y="606"/>
                  <a:pt x="126" y="615"/>
                </a:cubicBezTo>
                <a:cubicBezTo>
                  <a:pt x="126" y="624"/>
                  <a:pt x="133" y="632"/>
                  <a:pt x="142" y="632"/>
                </a:cubicBezTo>
                <a:cubicBezTo>
                  <a:pt x="388" y="632"/>
                  <a:pt x="388" y="632"/>
                  <a:pt x="388" y="632"/>
                </a:cubicBezTo>
                <a:cubicBezTo>
                  <a:pt x="397" y="632"/>
                  <a:pt x="404" y="624"/>
                  <a:pt x="404" y="615"/>
                </a:cubicBezTo>
                <a:cubicBezTo>
                  <a:pt x="404" y="606"/>
                  <a:pt x="397" y="599"/>
                  <a:pt x="388" y="599"/>
                </a:cubicBezTo>
                <a:close/>
                <a:moveTo>
                  <a:pt x="530" y="265"/>
                </a:moveTo>
                <a:cubicBezTo>
                  <a:pt x="530" y="265"/>
                  <a:pt x="530" y="265"/>
                  <a:pt x="530" y="265"/>
                </a:cubicBezTo>
                <a:cubicBezTo>
                  <a:pt x="530" y="192"/>
                  <a:pt x="500" y="126"/>
                  <a:pt x="452" y="78"/>
                </a:cubicBezTo>
                <a:cubicBezTo>
                  <a:pt x="404" y="30"/>
                  <a:pt x="338" y="0"/>
                  <a:pt x="265" y="0"/>
                </a:cubicBezTo>
                <a:cubicBezTo>
                  <a:pt x="192" y="0"/>
                  <a:pt x="126" y="30"/>
                  <a:pt x="78" y="78"/>
                </a:cubicBezTo>
                <a:cubicBezTo>
                  <a:pt x="30" y="126"/>
                  <a:pt x="0" y="192"/>
                  <a:pt x="0" y="265"/>
                </a:cubicBezTo>
                <a:cubicBezTo>
                  <a:pt x="0" y="312"/>
                  <a:pt x="13" y="356"/>
                  <a:pt x="34" y="395"/>
                </a:cubicBezTo>
                <a:cubicBezTo>
                  <a:pt x="34" y="395"/>
                  <a:pt x="34" y="395"/>
                  <a:pt x="34" y="395"/>
                </a:cubicBezTo>
                <a:cubicBezTo>
                  <a:pt x="54" y="430"/>
                  <a:pt x="82" y="460"/>
                  <a:pt x="115" y="483"/>
                </a:cubicBezTo>
                <a:cubicBezTo>
                  <a:pt x="115" y="557"/>
                  <a:pt x="115" y="557"/>
                  <a:pt x="115" y="557"/>
                </a:cubicBezTo>
                <a:cubicBezTo>
                  <a:pt x="115" y="572"/>
                  <a:pt x="127" y="584"/>
                  <a:pt x="142" y="584"/>
                </a:cubicBezTo>
                <a:cubicBezTo>
                  <a:pt x="388" y="584"/>
                  <a:pt x="388" y="584"/>
                  <a:pt x="388" y="584"/>
                </a:cubicBezTo>
                <a:cubicBezTo>
                  <a:pt x="403" y="584"/>
                  <a:pt x="415" y="572"/>
                  <a:pt x="415" y="557"/>
                </a:cubicBezTo>
                <a:cubicBezTo>
                  <a:pt x="415" y="483"/>
                  <a:pt x="415" y="483"/>
                  <a:pt x="415" y="483"/>
                </a:cubicBezTo>
                <a:cubicBezTo>
                  <a:pt x="448" y="460"/>
                  <a:pt x="476" y="430"/>
                  <a:pt x="496" y="395"/>
                </a:cubicBezTo>
                <a:cubicBezTo>
                  <a:pt x="496" y="395"/>
                  <a:pt x="496" y="395"/>
                  <a:pt x="496" y="395"/>
                </a:cubicBezTo>
                <a:cubicBezTo>
                  <a:pt x="517" y="356"/>
                  <a:pt x="530" y="312"/>
                  <a:pt x="530" y="265"/>
                </a:cubicBezTo>
                <a:close/>
                <a:moveTo>
                  <a:pt x="449" y="368"/>
                </a:moveTo>
                <a:cubicBezTo>
                  <a:pt x="449" y="368"/>
                  <a:pt x="449" y="368"/>
                  <a:pt x="449" y="368"/>
                </a:cubicBezTo>
                <a:cubicBezTo>
                  <a:pt x="449" y="368"/>
                  <a:pt x="449" y="368"/>
                  <a:pt x="449" y="368"/>
                </a:cubicBezTo>
                <a:cubicBezTo>
                  <a:pt x="449" y="368"/>
                  <a:pt x="449" y="368"/>
                  <a:pt x="449" y="368"/>
                </a:cubicBezTo>
                <a:cubicBezTo>
                  <a:pt x="431" y="400"/>
                  <a:pt x="405" y="427"/>
                  <a:pt x="374" y="446"/>
                </a:cubicBezTo>
                <a:cubicBezTo>
                  <a:pt x="366" y="451"/>
                  <a:pt x="361" y="460"/>
                  <a:pt x="361" y="469"/>
                </a:cubicBezTo>
                <a:cubicBezTo>
                  <a:pt x="361" y="469"/>
                  <a:pt x="361" y="469"/>
                  <a:pt x="361" y="469"/>
                </a:cubicBezTo>
                <a:cubicBezTo>
                  <a:pt x="361" y="530"/>
                  <a:pt x="361" y="530"/>
                  <a:pt x="361" y="530"/>
                </a:cubicBezTo>
                <a:cubicBezTo>
                  <a:pt x="169" y="530"/>
                  <a:pt x="169" y="530"/>
                  <a:pt x="169" y="530"/>
                </a:cubicBezTo>
                <a:cubicBezTo>
                  <a:pt x="169" y="469"/>
                  <a:pt x="169" y="469"/>
                  <a:pt x="169" y="469"/>
                </a:cubicBezTo>
                <a:cubicBezTo>
                  <a:pt x="169" y="458"/>
                  <a:pt x="162" y="449"/>
                  <a:pt x="154" y="445"/>
                </a:cubicBezTo>
                <a:cubicBezTo>
                  <a:pt x="124" y="426"/>
                  <a:pt x="98" y="399"/>
                  <a:pt x="81" y="368"/>
                </a:cubicBezTo>
                <a:cubicBezTo>
                  <a:pt x="81" y="368"/>
                  <a:pt x="81" y="368"/>
                  <a:pt x="81" y="368"/>
                </a:cubicBezTo>
                <a:cubicBezTo>
                  <a:pt x="64" y="338"/>
                  <a:pt x="54" y="303"/>
                  <a:pt x="54" y="265"/>
                </a:cubicBezTo>
                <a:cubicBezTo>
                  <a:pt x="54" y="207"/>
                  <a:pt x="78" y="154"/>
                  <a:pt x="116" y="116"/>
                </a:cubicBezTo>
                <a:cubicBezTo>
                  <a:pt x="154" y="78"/>
                  <a:pt x="207" y="54"/>
                  <a:pt x="265" y="54"/>
                </a:cubicBezTo>
                <a:cubicBezTo>
                  <a:pt x="323" y="54"/>
                  <a:pt x="376" y="78"/>
                  <a:pt x="414" y="116"/>
                </a:cubicBezTo>
                <a:cubicBezTo>
                  <a:pt x="452" y="154"/>
                  <a:pt x="476" y="207"/>
                  <a:pt x="476" y="265"/>
                </a:cubicBezTo>
                <a:cubicBezTo>
                  <a:pt x="476" y="303"/>
                  <a:pt x="466" y="338"/>
                  <a:pt x="449" y="368"/>
                </a:cubicBezTo>
                <a:close/>
                <a:moveTo>
                  <a:pt x="336" y="655"/>
                </a:moveTo>
                <a:cubicBezTo>
                  <a:pt x="336" y="655"/>
                  <a:pt x="336" y="655"/>
                  <a:pt x="336" y="655"/>
                </a:cubicBezTo>
                <a:cubicBezTo>
                  <a:pt x="194" y="655"/>
                  <a:pt x="194" y="655"/>
                  <a:pt x="194" y="655"/>
                </a:cubicBezTo>
                <a:cubicBezTo>
                  <a:pt x="185" y="655"/>
                  <a:pt x="178" y="662"/>
                  <a:pt x="178" y="671"/>
                </a:cubicBezTo>
                <a:cubicBezTo>
                  <a:pt x="178" y="680"/>
                  <a:pt x="185" y="687"/>
                  <a:pt x="194" y="687"/>
                </a:cubicBezTo>
                <a:cubicBezTo>
                  <a:pt x="336" y="687"/>
                  <a:pt x="336" y="687"/>
                  <a:pt x="336" y="687"/>
                </a:cubicBezTo>
                <a:cubicBezTo>
                  <a:pt x="345" y="687"/>
                  <a:pt x="353" y="680"/>
                  <a:pt x="353" y="671"/>
                </a:cubicBezTo>
                <a:cubicBezTo>
                  <a:pt x="353" y="662"/>
                  <a:pt x="345" y="655"/>
                  <a:pt x="336" y="655"/>
                </a:cubicBezTo>
                <a:close/>
              </a:path>
            </a:pathLst>
          </a:custGeom>
          <a:solidFill>
            <a:schemeClr val="bg1"/>
          </a:solidFill>
          <a:ln>
            <a:noFill/>
          </a:ln>
        </p:spPr>
        <p:txBody>
          <a:bodyPr vert="horz" wrap="square" lIns="121907" tIns="60953" rIns="121907" bIns="60953" numCol="1" anchor="t" anchorCtr="0" compatLnSpc="1">
            <a:prstTxWarp prst="textNoShape">
              <a:avLst/>
            </a:prstTxWarp>
          </a:bodyPr>
          <a:lstStyle/>
          <a:p>
            <a:pPr defTabSz="1219012"/>
            <a:endParaRPr lang="zh-CN" altLang="en-US" sz="2399">
              <a:solidFill>
                <a:prstClr val="white">
                  <a:lumMod val="50000"/>
                </a:prstClr>
              </a:solidFill>
              <a:cs typeface="+mn-ea"/>
              <a:sym typeface="+mn-lt"/>
            </a:endParaRPr>
          </a:p>
        </p:txBody>
      </p:sp>
      <p:sp>
        <p:nvSpPr>
          <p:cNvPr id="13" name="Freeform 72"/>
          <p:cNvSpPr>
            <a:spLocks noEditPoints="1"/>
          </p:cNvSpPr>
          <p:nvPr/>
        </p:nvSpPr>
        <p:spPr bwMode="auto">
          <a:xfrm>
            <a:off x="5003983" y="2739971"/>
            <a:ext cx="461300" cy="463357"/>
          </a:xfrm>
          <a:custGeom>
            <a:avLst/>
            <a:gdLst>
              <a:gd name="T0" fmla="*/ 179 w 746"/>
              <a:gd name="T1" fmla="*/ 167 h 749"/>
              <a:gd name="T2" fmla="*/ 225 w 746"/>
              <a:gd name="T3" fmla="*/ 98 h 749"/>
              <a:gd name="T4" fmla="*/ 68 w 746"/>
              <a:gd name="T5" fmla="*/ 204 h 749"/>
              <a:gd name="T6" fmla="*/ 332 w 746"/>
              <a:gd name="T7" fmla="*/ 204 h 749"/>
              <a:gd name="T8" fmla="*/ 285 w 746"/>
              <a:gd name="T9" fmla="*/ 205 h 749"/>
              <a:gd name="T10" fmla="*/ 262 w 746"/>
              <a:gd name="T11" fmla="*/ 183 h 749"/>
              <a:gd name="T12" fmla="*/ 248 w 746"/>
              <a:gd name="T13" fmla="*/ 121 h 749"/>
              <a:gd name="T14" fmla="*/ 583 w 746"/>
              <a:gd name="T15" fmla="*/ 380 h 749"/>
              <a:gd name="T16" fmla="*/ 734 w 746"/>
              <a:gd name="T17" fmla="*/ 530 h 749"/>
              <a:gd name="T18" fmla="*/ 564 w 746"/>
              <a:gd name="T19" fmla="*/ 738 h 749"/>
              <a:gd name="T20" fmla="*/ 525 w 746"/>
              <a:gd name="T21" fmla="*/ 738 h 749"/>
              <a:gd name="T22" fmla="*/ 224 w 746"/>
              <a:gd name="T23" fmla="*/ 738 h 749"/>
              <a:gd name="T24" fmla="*/ 30 w 746"/>
              <a:gd name="T25" fmla="*/ 746 h 749"/>
              <a:gd name="T26" fmla="*/ 3 w 746"/>
              <a:gd name="T27" fmla="*/ 544 h 749"/>
              <a:gd name="T28" fmla="*/ 162 w 746"/>
              <a:gd name="T29" fmla="*/ 374 h 749"/>
              <a:gd name="T30" fmla="*/ 11 w 746"/>
              <a:gd name="T31" fmla="*/ 185 h 749"/>
              <a:gd name="T32" fmla="*/ 219 w 746"/>
              <a:gd name="T33" fmla="*/ 15 h 749"/>
              <a:gd name="T34" fmla="*/ 508 w 746"/>
              <a:gd name="T35" fmla="*/ 28 h 749"/>
              <a:gd name="T36" fmla="*/ 736 w 746"/>
              <a:gd name="T37" fmla="*/ 160 h 749"/>
              <a:gd name="T38" fmla="*/ 583 w 746"/>
              <a:gd name="T39" fmla="*/ 380 h 749"/>
              <a:gd name="T40" fmla="*/ 413 w 746"/>
              <a:gd name="T41" fmla="*/ 549 h 749"/>
              <a:gd name="T42" fmla="*/ 677 w 746"/>
              <a:gd name="T43" fmla="*/ 549 h 749"/>
              <a:gd name="T44" fmla="*/ 607 w 746"/>
              <a:gd name="T45" fmla="*/ 573 h 749"/>
              <a:gd name="T46" fmla="*/ 584 w 746"/>
              <a:gd name="T47" fmla="*/ 550 h 749"/>
              <a:gd name="T48" fmla="*/ 593 w 746"/>
              <a:gd name="T49" fmla="*/ 466 h 749"/>
              <a:gd name="T50" fmla="*/ 547 w 746"/>
              <a:gd name="T51" fmla="*/ 489 h 749"/>
              <a:gd name="T52" fmla="*/ 570 w 746"/>
              <a:gd name="T53" fmla="*/ 443 h 749"/>
              <a:gd name="T54" fmla="*/ 413 w 746"/>
              <a:gd name="T55" fmla="*/ 549 h 749"/>
              <a:gd name="T56" fmla="*/ 155 w 746"/>
              <a:gd name="T57" fmla="*/ 646 h 749"/>
              <a:gd name="T58" fmla="*/ 516 w 746"/>
              <a:gd name="T59" fmla="*/ 181 h 749"/>
              <a:gd name="T60" fmla="*/ 155 w 746"/>
              <a:gd name="T61" fmla="*/ 646 h 749"/>
              <a:gd name="T62" fmla="*/ 602 w 746"/>
              <a:gd name="T63" fmla="*/ 221 h 749"/>
              <a:gd name="T64" fmla="*/ 603 w 746"/>
              <a:gd name="T65" fmla="*/ 222 h 749"/>
              <a:gd name="T66" fmla="*/ 603 w 746"/>
              <a:gd name="T67" fmla="*/ 223 h 749"/>
              <a:gd name="T68" fmla="*/ 682 w 746"/>
              <a:gd name="T69" fmla="*/ 205 h 749"/>
              <a:gd name="T70" fmla="*/ 576 w 746"/>
              <a:gd name="T71" fmla="*/ 68 h 749"/>
              <a:gd name="T72" fmla="*/ 496 w 746"/>
              <a:gd name="T73" fmla="*/ 115 h 749"/>
              <a:gd name="T74" fmla="*/ 527 w 746"/>
              <a:gd name="T75" fmla="*/ 146 h 749"/>
              <a:gd name="T76" fmla="*/ 527 w 746"/>
              <a:gd name="T77" fmla="*/ 147 h 749"/>
              <a:gd name="T78" fmla="*/ 528 w 746"/>
              <a:gd name="T79" fmla="*/ 147 h 749"/>
              <a:gd name="T80" fmla="*/ 602 w 746"/>
              <a:gd name="T81" fmla="*/ 221 h 749"/>
              <a:gd name="T82" fmla="*/ 602 w 746"/>
              <a:gd name="T83" fmla="*/ 221 h 749"/>
              <a:gd name="T84" fmla="*/ 591 w 746"/>
              <a:gd name="T85" fmla="*/ 256 h 749"/>
              <a:gd name="T86" fmla="*/ 197 w 746"/>
              <a:gd name="T87" fmla="*/ 689 h 749"/>
              <a:gd name="T88" fmla="*/ 591 w 746"/>
              <a:gd name="T89" fmla="*/ 256 h 749"/>
              <a:gd name="T90" fmla="*/ 80 w 746"/>
              <a:gd name="T91" fmla="*/ 572 h 749"/>
              <a:gd name="T92" fmla="*/ 474 w 746"/>
              <a:gd name="T93" fmla="*/ 138 h 749"/>
              <a:gd name="T94" fmla="*/ 80 w 746"/>
              <a:gd name="T95" fmla="*/ 572 h 749"/>
              <a:gd name="T96" fmla="*/ 57 w 746"/>
              <a:gd name="T97" fmla="*/ 594 h 749"/>
              <a:gd name="T98" fmla="*/ 155 w 746"/>
              <a:gd name="T99" fmla="*/ 693 h 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746" h="749">
                <a:moveTo>
                  <a:pt x="201" y="167"/>
                </a:moveTo>
                <a:cubicBezTo>
                  <a:pt x="195" y="174"/>
                  <a:pt x="185" y="174"/>
                  <a:pt x="179" y="167"/>
                </a:cubicBezTo>
                <a:cubicBezTo>
                  <a:pt x="172" y="161"/>
                  <a:pt x="172" y="151"/>
                  <a:pt x="179" y="145"/>
                </a:cubicBezTo>
                <a:cubicBezTo>
                  <a:pt x="225" y="98"/>
                  <a:pt x="225" y="98"/>
                  <a:pt x="225" y="98"/>
                </a:cubicBezTo>
                <a:cubicBezTo>
                  <a:pt x="200" y="72"/>
                  <a:pt x="200" y="72"/>
                  <a:pt x="200" y="72"/>
                </a:cubicBezTo>
                <a:cubicBezTo>
                  <a:pt x="68" y="204"/>
                  <a:pt x="68" y="204"/>
                  <a:pt x="68" y="204"/>
                </a:cubicBezTo>
                <a:cubicBezTo>
                  <a:pt x="200" y="336"/>
                  <a:pt x="200" y="336"/>
                  <a:pt x="200" y="336"/>
                </a:cubicBezTo>
                <a:cubicBezTo>
                  <a:pt x="332" y="204"/>
                  <a:pt x="332" y="204"/>
                  <a:pt x="332" y="204"/>
                </a:cubicBezTo>
                <a:cubicBezTo>
                  <a:pt x="309" y="181"/>
                  <a:pt x="309" y="181"/>
                  <a:pt x="309" y="181"/>
                </a:cubicBezTo>
                <a:cubicBezTo>
                  <a:pt x="285" y="205"/>
                  <a:pt x="285" y="205"/>
                  <a:pt x="285" y="205"/>
                </a:cubicBezTo>
                <a:cubicBezTo>
                  <a:pt x="279" y="212"/>
                  <a:pt x="269" y="212"/>
                  <a:pt x="262" y="205"/>
                </a:cubicBezTo>
                <a:cubicBezTo>
                  <a:pt x="256" y="199"/>
                  <a:pt x="256" y="189"/>
                  <a:pt x="262" y="183"/>
                </a:cubicBezTo>
                <a:cubicBezTo>
                  <a:pt x="286" y="159"/>
                  <a:pt x="286" y="159"/>
                  <a:pt x="286" y="159"/>
                </a:cubicBezTo>
                <a:cubicBezTo>
                  <a:pt x="248" y="121"/>
                  <a:pt x="248" y="121"/>
                  <a:pt x="248" y="121"/>
                </a:cubicBezTo>
                <a:cubicBezTo>
                  <a:pt x="201" y="167"/>
                  <a:pt x="201" y="167"/>
                  <a:pt x="201" y="167"/>
                </a:cubicBezTo>
                <a:close/>
                <a:moveTo>
                  <a:pt x="583" y="380"/>
                </a:moveTo>
                <a:cubicBezTo>
                  <a:pt x="583" y="380"/>
                  <a:pt x="583" y="380"/>
                  <a:pt x="583" y="380"/>
                </a:cubicBezTo>
                <a:cubicBezTo>
                  <a:pt x="734" y="530"/>
                  <a:pt x="734" y="530"/>
                  <a:pt x="734" y="530"/>
                </a:cubicBezTo>
                <a:cubicBezTo>
                  <a:pt x="744" y="541"/>
                  <a:pt x="744" y="558"/>
                  <a:pt x="734" y="568"/>
                </a:cubicBezTo>
                <a:cubicBezTo>
                  <a:pt x="564" y="738"/>
                  <a:pt x="564" y="738"/>
                  <a:pt x="564" y="738"/>
                </a:cubicBezTo>
                <a:cubicBezTo>
                  <a:pt x="554" y="749"/>
                  <a:pt x="536" y="749"/>
                  <a:pt x="526" y="738"/>
                </a:cubicBezTo>
                <a:cubicBezTo>
                  <a:pt x="525" y="738"/>
                  <a:pt x="525" y="738"/>
                  <a:pt x="525" y="738"/>
                </a:cubicBezTo>
                <a:cubicBezTo>
                  <a:pt x="375" y="587"/>
                  <a:pt x="375" y="587"/>
                  <a:pt x="375" y="587"/>
                </a:cubicBezTo>
                <a:cubicBezTo>
                  <a:pt x="224" y="738"/>
                  <a:pt x="224" y="738"/>
                  <a:pt x="224" y="738"/>
                </a:cubicBezTo>
                <a:cubicBezTo>
                  <a:pt x="219" y="743"/>
                  <a:pt x="212" y="746"/>
                  <a:pt x="205" y="746"/>
                </a:cubicBezTo>
                <a:cubicBezTo>
                  <a:pt x="30" y="746"/>
                  <a:pt x="30" y="746"/>
                  <a:pt x="30" y="746"/>
                </a:cubicBezTo>
                <a:cubicBezTo>
                  <a:pt x="14" y="746"/>
                  <a:pt x="3" y="734"/>
                  <a:pt x="3" y="719"/>
                </a:cubicBezTo>
                <a:cubicBezTo>
                  <a:pt x="3" y="660"/>
                  <a:pt x="3" y="602"/>
                  <a:pt x="3" y="544"/>
                </a:cubicBezTo>
                <a:cubicBezTo>
                  <a:pt x="3" y="537"/>
                  <a:pt x="6" y="530"/>
                  <a:pt x="11" y="525"/>
                </a:cubicBezTo>
                <a:cubicBezTo>
                  <a:pt x="162" y="374"/>
                  <a:pt x="162" y="374"/>
                  <a:pt x="162" y="374"/>
                </a:cubicBezTo>
                <a:cubicBezTo>
                  <a:pt x="11" y="223"/>
                  <a:pt x="11" y="223"/>
                  <a:pt x="11" y="223"/>
                </a:cubicBezTo>
                <a:cubicBezTo>
                  <a:pt x="0" y="213"/>
                  <a:pt x="0" y="196"/>
                  <a:pt x="11" y="185"/>
                </a:cubicBezTo>
                <a:cubicBezTo>
                  <a:pt x="181" y="15"/>
                  <a:pt x="181" y="15"/>
                  <a:pt x="181" y="15"/>
                </a:cubicBezTo>
                <a:cubicBezTo>
                  <a:pt x="191" y="5"/>
                  <a:pt x="208" y="5"/>
                  <a:pt x="219" y="15"/>
                </a:cubicBezTo>
                <a:cubicBezTo>
                  <a:pt x="370" y="166"/>
                  <a:pt x="370" y="166"/>
                  <a:pt x="370" y="166"/>
                </a:cubicBezTo>
                <a:cubicBezTo>
                  <a:pt x="508" y="28"/>
                  <a:pt x="508" y="28"/>
                  <a:pt x="508" y="28"/>
                </a:cubicBezTo>
                <a:cubicBezTo>
                  <a:pt x="538" y="0"/>
                  <a:pt x="586" y="1"/>
                  <a:pt x="614" y="30"/>
                </a:cubicBezTo>
                <a:cubicBezTo>
                  <a:pt x="647" y="62"/>
                  <a:pt x="720" y="119"/>
                  <a:pt x="736" y="160"/>
                </a:cubicBezTo>
                <a:cubicBezTo>
                  <a:pt x="746" y="189"/>
                  <a:pt x="742" y="220"/>
                  <a:pt x="720" y="243"/>
                </a:cubicBezTo>
                <a:cubicBezTo>
                  <a:pt x="583" y="380"/>
                  <a:pt x="583" y="380"/>
                  <a:pt x="583" y="380"/>
                </a:cubicBezTo>
                <a:close/>
                <a:moveTo>
                  <a:pt x="413" y="549"/>
                </a:moveTo>
                <a:cubicBezTo>
                  <a:pt x="413" y="549"/>
                  <a:pt x="413" y="549"/>
                  <a:pt x="413" y="549"/>
                </a:cubicBezTo>
                <a:cubicBezTo>
                  <a:pt x="545" y="682"/>
                  <a:pt x="545" y="682"/>
                  <a:pt x="545" y="682"/>
                </a:cubicBezTo>
                <a:cubicBezTo>
                  <a:pt x="677" y="549"/>
                  <a:pt x="677" y="549"/>
                  <a:pt x="677" y="549"/>
                </a:cubicBezTo>
                <a:cubicBezTo>
                  <a:pt x="654" y="526"/>
                  <a:pt x="654" y="526"/>
                  <a:pt x="654" y="526"/>
                </a:cubicBezTo>
                <a:cubicBezTo>
                  <a:pt x="607" y="573"/>
                  <a:pt x="607" y="573"/>
                  <a:pt x="607" y="573"/>
                </a:cubicBezTo>
                <a:cubicBezTo>
                  <a:pt x="601" y="580"/>
                  <a:pt x="591" y="580"/>
                  <a:pt x="584" y="573"/>
                </a:cubicBezTo>
                <a:cubicBezTo>
                  <a:pt x="578" y="567"/>
                  <a:pt x="578" y="557"/>
                  <a:pt x="584" y="550"/>
                </a:cubicBezTo>
                <a:cubicBezTo>
                  <a:pt x="631" y="504"/>
                  <a:pt x="631" y="504"/>
                  <a:pt x="631" y="504"/>
                </a:cubicBezTo>
                <a:cubicBezTo>
                  <a:pt x="593" y="466"/>
                  <a:pt x="593" y="466"/>
                  <a:pt x="593" y="466"/>
                </a:cubicBezTo>
                <a:cubicBezTo>
                  <a:pt x="569" y="489"/>
                  <a:pt x="569" y="489"/>
                  <a:pt x="569" y="489"/>
                </a:cubicBezTo>
                <a:cubicBezTo>
                  <a:pt x="563" y="496"/>
                  <a:pt x="553" y="496"/>
                  <a:pt x="547" y="489"/>
                </a:cubicBezTo>
                <a:cubicBezTo>
                  <a:pt x="540" y="483"/>
                  <a:pt x="540" y="473"/>
                  <a:pt x="547" y="466"/>
                </a:cubicBezTo>
                <a:cubicBezTo>
                  <a:pt x="570" y="443"/>
                  <a:pt x="570" y="443"/>
                  <a:pt x="570" y="443"/>
                </a:cubicBezTo>
                <a:cubicBezTo>
                  <a:pt x="545" y="417"/>
                  <a:pt x="545" y="417"/>
                  <a:pt x="545" y="417"/>
                </a:cubicBezTo>
                <a:cubicBezTo>
                  <a:pt x="413" y="549"/>
                  <a:pt x="413" y="549"/>
                  <a:pt x="413" y="549"/>
                </a:cubicBezTo>
                <a:close/>
                <a:moveTo>
                  <a:pt x="155" y="646"/>
                </a:moveTo>
                <a:cubicBezTo>
                  <a:pt x="155" y="646"/>
                  <a:pt x="155" y="646"/>
                  <a:pt x="155" y="646"/>
                </a:cubicBezTo>
                <a:cubicBezTo>
                  <a:pt x="293" y="509"/>
                  <a:pt x="431" y="371"/>
                  <a:pt x="568" y="233"/>
                </a:cubicBezTo>
                <a:cubicBezTo>
                  <a:pt x="551" y="216"/>
                  <a:pt x="533" y="198"/>
                  <a:pt x="516" y="181"/>
                </a:cubicBezTo>
                <a:cubicBezTo>
                  <a:pt x="103" y="594"/>
                  <a:pt x="103" y="594"/>
                  <a:pt x="103" y="594"/>
                </a:cubicBezTo>
                <a:cubicBezTo>
                  <a:pt x="155" y="646"/>
                  <a:pt x="155" y="646"/>
                  <a:pt x="155" y="646"/>
                </a:cubicBezTo>
                <a:close/>
                <a:moveTo>
                  <a:pt x="602" y="221"/>
                </a:moveTo>
                <a:cubicBezTo>
                  <a:pt x="602" y="221"/>
                  <a:pt x="602" y="221"/>
                  <a:pt x="602" y="221"/>
                </a:cubicBezTo>
                <a:cubicBezTo>
                  <a:pt x="603" y="222"/>
                  <a:pt x="603" y="222"/>
                  <a:pt x="603" y="222"/>
                </a:cubicBezTo>
                <a:cubicBezTo>
                  <a:pt x="603" y="222"/>
                  <a:pt x="603" y="222"/>
                  <a:pt x="603" y="222"/>
                </a:cubicBezTo>
                <a:cubicBezTo>
                  <a:pt x="603" y="222"/>
                  <a:pt x="603" y="222"/>
                  <a:pt x="603" y="222"/>
                </a:cubicBezTo>
                <a:cubicBezTo>
                  <a:pt x="603" y="223"/>
                  <a:pt x="603" y="223"/>
                  <a:pt x="603" y="223"/>
                </a:cubicBezTo>
                <a:cubicBezTo>
                  <a:pt x="634" y="253"/>
                  <a:pt x="634" y="253"/>
                  <a:pt x="634" y="253"/>
                </a:cubicBezTo>
                <a:cubicBezTo>
                  <a:pt x="682" y="205"/>
                  <a:pt x="682" y="205"/>
                  <a:pt x="682" y="205"/>
                </a:cubicBezTo>
                <a:cubicBezTo>
                  <a:pt x="690" y="197"/>
                  <a:pt x="690" y="181"/>
                  <a:pt x="682" y="173"/>
                </a:cubicBezTo>
                <a:cubicBezTo>
                  <a:pt x="647" y="138"/>
                  <a:pt x="611" y="103"/>
                  <a:pt x="576" y="68"/>
                </a:cubicBezTo>
                <a:cubicBezTo>
                  <a:pt x="568" y="59"/>
                  <a:pt x="554" y="59"/>
                  <a:pt x="545" y="67"/>
                </a:cubicBezTo>
                <a:cubicBezTo>
                  <a:pt x="496" y="115"/>
                  <a:pt x="496" y="115"/>
                  <a:pt x="496" y="115"/>
                </a:cubicBezTo>
                <a:cubicBezTo>
                  <a:pt x="527" y="146"/>
                  <a:pt x="527" y="146"/>
                  <a:pt x="527" y="146"/>
                </a:cubicBezTo>
                <a:cubicBezTo>
                  <a:pt x="527" y="146"/>
                  <a:pt x="527" y="146"/>
                  <a:pt x="527" y="146"/>
                </a:cubicBezTo>
                <a:cubicBezTo>
                  <a:pt x="527" y="146"/>
                  <a:pt x="527" y="146"/>
                  <a:pt x="527" y="146"/>
                </a:cubicBezTo>
                <a:cubicBezTo>
                  <a:pt x="527" y="147"/>
                  <a:pt x="527" y="147"/>
                  <a:pt x="527" y="147"/>
                </a:cubicBezTo>
                <a:cubicBezTo>
                  <a:pt x="528" y="147"/>
                  <a:pt x="528" y="147"/>
                  <a:pt x="528" y="147"/>
                </a:cubicBezTo>
                <a:cubicBezTo>
                  <a:pt x="528" y="147"/>
                  <a:pt x="528" y="147"/>
                  <a:pt x="528" y="147"/>
                </a:cubicBezTo>
                <a:cubicBezTo>
                  <a:pt x="528" y="148"/>
                  <a:pt x="528" y="148"/>
                  <a:pt x="528" y="148"/>
                </a:cubicBezTo>
                <a:cubicBezTo>
                  <a:pt x="602" y="221"/>
                  <a:pt x="602" y="221"/>
                  <a:pt x="602" y="221"/>
                </a:cubicBezTo>
                <a:cubicBezTo>
                  <a:pt x="602" y="221"/>
                  <a:pt x="602" y="221"/>
                  <a:pt x="602" y="221"/>
                </a:cubicBezTo>
                <a:cubicBezTo>
                  <a:pt x="602" y="221"/>
                  <a:pt x="602" y="221"/>
                  <a:pt x="602" y="221"/>
                </a:cubicBezTo>
                <a:close/>
                <a:moveTo>
                  <a:pt x="591" y="256"/>
                </a:moveTo>
                <a:cubicBezTo>
                  <a:pt x="591" y="256"/>
                  <a:pt x="591" y="256"/>
                  <a:pt x="591" y="256"/>
                </a:cubicBezTo>
                <a:cubicBezTo>
                  <a:pt x="453" y="394"/>
                  <a:pt x="315" y="531"/>
                  <a:pt x="178" y="669"/>
                </a:cubicBezTo>
                <a:cubicBezTo>
                  <a:pt x="197" y="689"/>
                  <a:pt x="197" y="689"/>
                  <a:pt x="197" y="689"/>
                </a:cubicBezTo>
                <a:cubicBezTo>
                  <a:pt x="611" y="276"/>
                  <a:pt x="611" y="276"/>
                  <a:pt x="611" y="276"/>
                </a:cubicBezTo>
                <a:cubicBezTo>
                  <a:pt x="591" y="256"/>
                  <a:pt x="591" y="256"/>
                  <a:pt x="591" y="256"/>
                </a:cubicBezTo>
                <a:close/>
                <a:moveTo>
                  <a:pt x="80" y="572"/>
                </a:moveTo>
                <a:cubicBezTo>
                  <a:pt x="80" y="572"/>
                  <a:pt x="80" y="572"/>
                  <a:pt x="80" y="572"/>
                </a:cubicBezTo>
                <a:cubicBezTo>
                  <a:pt x="493" y="158"/>
                  <a:pt x="493" y="158"/>
                  <a:pt x="493" y="158"/>
                </a:cubicBezTo>
                <a:cubicBezTo>
                  <a:pt x="474" y="138"/>
                  <a:pt x="474" y="138"/>
                  <a:pt x="474" y="138"/>
                </a:cubicBezTo>
                <a:cubicBezTo>
                  <a:pt x="60" y="551"/>
                  <a:pt x="60" y="551"/>
                  <a:pt x="60" y="551"/>
                </a:cubicBezTo>
                <a:cubicBezTo>
                  <a:pt x="80" y="572"/>
                  <a:pt x="80" y="572"/>
                  <a:pt x="80" y="572"/>
                </a:cubicBezTo>
                <a:close/>
                <a:moveTo>
                  <a:pt x="57" y="594"/>
                </a:moveTo>
                <a:cubicBezTo>
                  <a:pt x="57" y="594"/>
                  <a:pt x="57" y="594"/>
                  <a:pt x="57" y="594"/>
                </a:cubicBezTo>
                <a:cubicBezTo>
                  <a:pt x="57" y="627"/>
                  <a:pt x="57" y="659"/>
                  <a:pt x="57" y="693"/>
                </a:cubicBezTo>
                <a:cubicBezTo>
                  <a:pt x="155" y="693"/>
                  <a:pt x="155" y="693"/>
                  <a:pt x="155" y="693"/>
                </a:cubicBezTo>
                <a:cubicBezTo>
                  <a:pt x="57" y="594"/>
                  <a:pt x="57" y="594"/>
                  <a:pt x="57" y="594"/>
                </a:cubicBezTo>
                <a:close/>
              </a:path>
            </a:pathLst>
          </a:custGeom>
          <a:solidFill>
            <a:schemeClr val="bg1"/>
          </a:solidFill>
          <a:ln>
            <a:noFill/>
          </a:ln>
        </p:spPr>
        <p:txBody>
          <a:bodyPr vert="horz" wrap="square" lIns="121907" tIns="60953" rIns="121907" bIns="60953" numCol="1" anchor="t" anchorCtr="0" compatLnSpc="1">
            <a:prstTxWarp prst="textNoShape">
              <a:avLst/>
            </a:prstTxWarp>
          </a:bodyPr>
          <a:lstStyle/>
          <a:p>
            <a:pPr defTabSz="1219012"/>
            <a:endParaRPr lang="zh-CN" altLang="en-US" sz="2399">
              <a:solidFill>
                <a:prstClr val="white">
                  <a:lumMod val="50000"/>
                </a:prstClr>
              </a:solidFill>
              <a:cs typeface="+mn-ea"/>
              <a:sym typeface="+mn-lt"/>
            </a:endParaRPr>
          </a:p>
        </p:txBody>
      </p:sp>
      <p:sp>
        <p:nvSpPr>
          <p:cNvPr id="14" name="Freeform 76"/>
          <p:cNvSpPr>
            <a:spLocks noEditPoints="1"/>
          </p:cNvSpPr>
          <p:nvPr/>
        </p:nvSpPr>
        <p:spPr bwMode="auto">
          <a:xfrm>
            <a:off x="5021297" y="4406369"/>
            <a:ext cx="426673" cy="431811"/>
          </a:xfrm>
          <a:custGeom>
            <a:avLst/>
            <a:gdLst>
              <a:gd name="T0" fmla="*/ 431 w 690"/>
              <a:gd name="T1" fmla="*/ 0 h 698"/>
              <a:gd name="T2" fmla="*/ 443 w 690"/>
              <a:gd name="T3" fmla="*/ 0 h 698"/>
              <a:gd name="T4" fmla="*/ 501 w 690"/>
              <a:gd name="T5" fmla="*/ 27 h 698"/>
              <a:gd name="T6" fmla="*/ 469 w 690"/>
              <a:gd name="T7" fmla="*/ 53 h 698"/>
              <a:gd name="T8" fmla="*/ 672 w 690"/>
              <a:gd name="T9" fmla="*/ 626 h 698"/>
              <a:gd name="T10" fmla="*/ 631 w 690"/>
              <a:gd name="T11" fmla="*/ 698 h 698"/>
              <a:gd name="T12" fmla="*/ 60 w 690"/>
              <a:gd name="T13" fmla="*/ 698 h 698"/>
              <a:gd name="T14" fmla="*/ 19 w 690"/>
              <a:gd name="T15" fmla="*/ 624 h 698"/>
              <a:gd name="T16" fmla="*/ 221 w 690"/>
              <a:gd name="T17" fmla="*/ 53 h 698"/>
              <a:gd name="T18" fmla="*/ 189 w 690"/>
              <a:gd name="T19" fmla="*/ 27 h 698"/>
              <a:gd name="T20" fmla="*/ 247 w 690"/>
              <a:gd name="T21" fmla="*/ 0 h 698"/>
              <a:gd name="T22" fmla="*/ 249 w 690"/>
              <a:gd name="T23" fmla="*/ 0 h 698"/>
              <a:gd name="T24" fmla="*/ 177 w 690"/>
              <a:gd name="T25" fmla="*/ 565 h 698"/>
              <a:gd name="T26" fmla="*/ 193 w 690"/>
              <a:gd name="T27" fmla="*/ 581 h 698"/>
              <a:gd name="T28" fmla="*/ 161 w 690"/>
              <a:gd name="T29" fmla="*/ 581 h 698"/>
              <a:gd name="T30" fmla="*/ 261 w 690"/>
              <a:gd name="T31" fmla="*/ 518 h 698"/>
              <a:gd name="T32" fmla="*/ 277 w 690"/>
              <a:gd name="T33" fmla="*/ 534 h 698"/>
              <a:gd name="T34" fmla="*/ 245 w 690"/>
              <a:gd name="T35" fmla="*/ 534 h 698"/>
              <a:gd name="T36" fmla="*/ 237 w 690"/>
              <a:gd name="T37" fmla="*/ 410 h 698"/>
              <a:gd name="T38" fmla="*/ 253 w 690"/>
              <a:gd name="T39" fmla="*/ 426 h 698"/>
              <a:gd name="T40" fmla="*/ 221 w 690"/>
              <a:gd name="T41" fmla="*/ 426 h 698"/>
              <a:gd name="T42" fmla="*/ 240 w 690"/>
              <a:gd name="T43" fmla="*/ 573 h 698"/>
              <a:gd name="T44" fmla="*/ 267 w 690"/>
              <a:gd name="T45" fmla="*/ 599 h 698"/>
              <a:gd name="T46" fmla="*/ 213 w 690"/>
              <a:gd name="T47" fmla="*/ 599 h 698"/>
              <a:gd name="T48" fmla="*/ 206 w 690"/>
              <a:gd name="T49" fmla="*/ 470 h 698"/>
              <a:gd name="T50" fmla="*/ 232 w 690"/>
              <a:gd name="T51" fmla="*/ 497 h 698"/>
              <a:gd name="T52" fmla="*/ 179 w 690"/>
              <a:gd name="T53" fmla="*/ 497 h 698"/>
              <a:gd name="T54" fmla="*/ 239 w 690"/>
              <a:gd name="T55" fmla="*/ 346 h 698"/>
              <a:gd name="T56" fmla="*/ 451 w 690"/>
              <a:gd name="T57" fmla="*/ 346 h 698"/>
              <a:gd name="T58" fmla="*/ 415 w 690"/>
              <a:gd name="T59" fmla="*/ 276 h 698"/>
              <a:gd name="T60" fmla="*/ 275 w 690"/>
              <a:gd name="T61" fmla="*/ 53 h 698"/>
              <a:gd name="T62" fmla="*/ 275 w 690"/>
              <a:gd name="T63" fmla="*/ 276 h 698"/>
              <a:gd name="T64" fmla="*/ 239 w 690"/>
              <a:gd name="T65" fmla="*/ 346 h 698"/>
              <a:gd name="T66" fmla="*/ 469 w 690"/>
              <a:gd name="T67" fmla="*/ 378 h 698"/>
              <a:gd name="T68" fmla="*/ 69 w 690"/>
              <a:gd name="T69" fmla="*/ 644 h 698"/>
              <a:gd name="T70" fmla="*/ 469 w 690"/>
              <a:gd name="T71" fmla="*/ 378 h 698"/>
              <a:gd name="T72" fmla="*/ 316 w 690"/>
              <a:gd name="T73" fmla="*/ 593 h 698"/>
              <a:gd name="T74" fmla="*/ 316 w 690"/>
              <a:gd name="T75" fmla="*/ 561 h 698"/>
              <a:gd name="T76" fmla="*/ 391 w 690"/>
              <a:gd name="T77" fmla="*/ 577 h 698"/>
              <a:gd name="T78" fmla="*/ 316 w 690"/>
              <a:gd name="T79" fmla="*/ 593 h 698"/>
              <a:gd name="T80" fmla="*/ 332 w 690"/>
              <a:gd name="T81" fmla="*/ 507 h 698"/>
              <a:gd name="T82" fmla="*/ 332 w 690"/>
              <a:gd name="T83" fmla="*/ 475 h 698"/>
              <a:gd name="T84" fmla="*/ 374 w 690"/>
              <a:gd name="T85" fmla="*/ 491 h 698"/>
              <a:gd name="T86" fmla="*/ 332 w 690"/>
              <a:gd name="T87" fmla="*/ 507 h 698"/>
              <a:gd name="T88" fmla="*/ 332 w 690"/>
              <a:gd name="T89" fmla="*/ 335 h 698"/>
              <a:gd name="T90" fmla="*/ 332 w 690"/>
              <a:gd name="T91" fmla="*/ 303 h 698"/>
              <a:gd name="T92" fmla="*/ 374 w 690"/>
              <a:gd name="T93" fmla="*/ 319 h 698"/>
              <a:gd name="T94" fmla="*/ 332 w 690"/>
              <a:gd name="T95" fmla="*/ 335 h 698"/>
              <a:gd name="T96" fmla="*/ 316 w 690"/>
              <a:gd name="T97" fmla="*/ 421 h 698"/>
              <a:gd name="T98" fmla="*/ 316 w 690"/>
              <a:gd name="T99" fmla="*/ 389 h 698"/>
              <a:gd name="T100" fmla="*/ 391 w 690"/>
              <a:gd name="T101" fmla="*/ 405 h 698"/>
              <a:gd name="T102" fmla="*/ 316 w 690"/>
              <a:gd name="T103" fmla="*/ 421 h 698"/>
              <a:gd name="T104" fmla="*/ 316 w 690"/>
              <a:gd name="T105" fmla="*/ 249 h 698"/>
              <a:gd name="T106" fmla="*/ 316 w 690"/>
              <a:gd name="T107" fmla="*/ 217 h 698"/>
              <a:gd name="T108" fmla="*/ 391 w 690"/>
              <a:gd name="T109" fmla="*/ 234 h 698"/>
              <a:gd name="T110" fmla="*/ 316 w 690"/>
              <a:gd name="T111" fmla="*/ 249 h 6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690" h="698">
                <a:moveTo>
                  <a:pt x="259" y="0"/>
                </a:moveTo>
                <a:cubicBezTo>
                  <a:pt x="431" y="0"/>
                  <a:pt x="431" y="0"/>
                  <a:pt x="431" y="0"/>
                </a:cubicBezTo>
                <a:cubicBezTo>
                  <a:pt x="442" y="0"/>
                  <a:pt x="442" y="0"/>
                  <a:pt x="442" y="0"/>
                </a:cubicBezTo>
                <a:cubicBezTo>
                  <a:pt x="443" y="0"/>
                  <a:pt x="443" y="0"/>
                  <a:pt x="443" y="0"/>
                </a:cubicBezTo>
                <a:cubicBezTo>
                  <a:pt x="474" y="0"/>
                  <a:pt x="474" y="0"/>
                  <a:pt x="474" y="0"/>
                </a:cubicBezTo>
                <a:cubicBezTo>
                  <a:pt x="490" y="0"/>
                  <a:pt x="501" y="12"/>
                  <a:pt x="501" y="27"/>
                </a:cubicBezTo>
                <a:cubicBezTo>
                  <a:pt x="501" y="41"/>
                  <a:pt x="490" y="53"/>
                  <a:pt x="474" y="53"/>
                </a:cubicBezTo>
                <a:cubicBezTo>
                  <a:pt x="469" y="53"/>
                  <a:pt x="469" y="53"/>
                  <a:pt x="469" y="53"/>
                </a:cubicBezTo>
                <a:cubicBezTo>
                  <a:pt x="469" y="269"/>
                  <a:pt x="469" y="269"/>
                  <a:pt x="469" y="269"/>
                </a:cubicBezTo>
                <a:cubicBezTo>
                  <a:pt x="672" y="626"/>
                  <a:pt x="672" y="626"/>
                  <a:pt x="672" y="626"/>
                </a:cubicBezTo>
                <a:cubicBezTo>
                  <a:pt x="690" y="658"/>
                  <a:pt x="667" y="698"/>
                  <a:pt x="631" y="698"/>
                </a:cubicBezTo>
                <a:cubicBezTo>
                  <a:pt x="631" y="698"/>
                  <a:pt x="631" y="698"/>
                  <a:pt x="631" y="698"/>
                </a:cubicBezTo>
                <a:cubicBezTo>
                  <a:pt x="60" y="698"/>
                  <a:pt x="60" y="698"/>
                  <a:pt x="60" y="698"/>
                </a:cubicBezTo>
                <a:cubicBezTo>
                  <a:pt x="60" y="698"/>
                  <a:pt x="60" y="698"/>
                  <a:pt x="60" y="698"/>
                </a:cubicBezTo>
                <a:cubicBezTo>
                  <a:pt x="24" y="698"/>
                  <a:pt x="0" y="658"/>
                  <a:pt x="18" y="626"/>
                </a:cubicBezTo>
                <a:cubicBezTo>
                  <a:pt x="19" y="624"/>
                  <a:pt x="19" y="624"/>
                  <a:pt x="19" y="624"/>
                </a:cubicBezTo>
                <a:cubicBezTo>
                  <a:pt x="221" y="269"/>
                  <a:pt x="221" y="269"/>
                  <a:pt x="221" y="269"/>
                </a:cubicBezTo>
                <a:cubicBezTo>
                  <a:pt x="221" y="53"/>
                  <a:pt x="221" y="53"/>
                  <a:pt x="221" y="53"/>
                </a:cubicBezTo>
                <a:cubicBezTo>
                  <a:pt x="216" y="53"/>
                  <a:pt x="216" y="53"/>
                  <a:pt x="216" y="53"/>
                </a:cubicBezTo>
                <a:cubicBezTo>
                  <a:pt x="201" y="53"/>
                  <a:pt x="189" y="41"/>
                  <a:pt x="189" y="27"/>
                </a:cubicBezTo>
                <a:cubicBezTo>
                  <a:pt x="189" y="12"/>
                  <a:pt x="201" y="0"/>
                  <a:pt x="216" y="0"/>
                </a:cubicBezTo>
                <a:cubicBezTo>
                  <a:pt x="247" y="0"/>
                  <a:pt x="247" y="0"/>
                  <a:pt x="247" y="0"/>
                </a:cubicBezTo>
                <a:cubicBezTo>
                  <a:pt x="248" y="0"/>
                  <a:pt x="248" y="0"/>
                  <a:pt x="248" y="0"/>
                </a:cubicBezTo>
                <a:cubicBezTo>
                  <a:pt x="249" y="0"/>
                  <a:pt x="249" y="0"/>
                  <a:pt x="249" y="0"/>
                </a:cubicBezTo>
                <a:cubicBezTo>
                  <a:pt x="259" y="0"/>
                  <a:pt x="259" y="0"/>
                  <a:pt x="259" y="0"/>
                </a:cubicBezTo>
                <a:close/>
                <a:moveTo>
                  <a:pt x="177" y="565"/>
                </a:moveTo>
                <a:cubicBezTo>
                  <a:pt x="177" y="565"/>
                  <a:pt x="177" y="565"/>
                  <a:pt x="177" y="565"/>
                </a:cubicBezTo>
                <a:cubicBezTo>
                  <a:pt x="186" y="565"/>
                  <a:pt x="193" y="572"/>
                  <a:pt x="193" y="581"/>
                </a:cubicBezTo>
                <a:cubicBezTo>
                  <a:pt x="193" y="590"/>
                  <a:pt x="186" y="597"/>
                  <a:pt x="177" y="597"/>
                </a:cubicBezTo>
                <a:cubicBezTo>
                  <a:pt x="168" y="597"/>
                  <a:pt x="161" y="590"/>
                  <a:pt x="161" y="581"/>
                </a:cubicBezTo>
                <a:cubicBezTo>
                  <a:pt x="161" y="572"/>
                  <a:pt x="168" y="565"/>
                  <a:pt x="177" y="565"/>
                </a:cubicBezTo>
                <a:close/>
                <a:moveTo>
                  <a:pt x="261" y="518"/>
                </a:moveTo>
                <a:cubicBezTo>
                  <a:pt x="261" y="518"/>
                  <a:pt x="261" y="518"/>
                  <a:pt x="261" y="518"/>
                </a:cubicBezTo>
                <a:cubicBezTo>
                  <a:pt x="270" y="518"/>
                  <a:pt x="277" y="525"/>
                  <a:pt x="277" y="534"/>
                </a:cubicBezTo>
                <a:cubicBezTo>
                  <a:pt x="277" y="543"/>
                  <a:pt x="270" y="550"/>
                  <a:pt x="261" y="550"/>
                </a:cubicBezTo>
                <a:cubicBezTo>
                  <a:pt x="252" y="550"/>
                  <a:pt x="245" y="543"/>
                  <a:pt x="245" y="534"/>
                </a:cubicBezTo>
                <a:cubicBezTo>
                  <a:pt x="245" y="525"/>
                  <a:pt x="252" y="518"/>
                  <a:pt x="261" y="518"/>
                </a:cubicBezTo>
                <a:close/>
                <a:moveTo>
                  <a:pt x="237" y="410"/>
                </a:moveTo>
                <a:cubicBezTo>
                  <a:pt x="237" y="410"/>
                  <a:pt x="237" y="410"/>
                  <a:pt x="237" y="410"/>
                </a:cubicBezTo>
                <a:cubicBezTo>
                  <a:pt x="246" y="410"/>
                  <a:pt x="253" y="418"/>
                  <a:pt x="253" y="426"/>
                </a:cubicBezTo>
                <a:cubicBezTo>
                  <a:pt x="253" y="435"/>
                  <a:pt x="246" y="442"/>
                  <a:pt x="237" y="442"/>
                </a:cubicBezTo>
                <a:cubicBezTo>
                  <a:pt x="228" y="442"/>
                  <a:pt x="221" y="435"/>
                  <a:pt x="221" y="426"/>
                </a:cubicBezTo>
                <a:cubicBezTo>
                  <a:pt x="221" y="418"/>
                  <a:pt x="228" y="410"/>
                  <a:pt x="237" y="410"/>
                </a:cubicBezTo>
                <a:close/>
                <a:moveTo>
                  <a:pt x="240" y="573"/>
                </a:moveTo>
                <a:cubicBezTo>
                  <a:pt x="240" y="573"/>
                  <a:pt x="240" y="573"/>
                  <a:pt x="240" y="573"/>
                </a:cubicBezTo>
                <a:cubicBezTo>
                  <a:pt x="255" y="573"/>
                  <a:pt x="267" y="584"/>
                  <a:pt x="267" y="599"/>
                </a:cubicBezTo>
                <a:cubicBezTo>
                  <a:pt x="267" y="614"/>
                  <a:pt x="255" y="626"/>
                  <a:pt x="240" y="626"/>
                </a:cubicBezTo>
                <a:cubicBezTo>
                  <a:pt x="226" y="626"/>
                  <a:pt x="213" y="614"/>
                  <a:pt x="213" y="599"/>
                </a:cubicBezTo>
                <a:cubicBezTo>
                  <a:pt x="213" y="584"/>
                  <a:pt x="226" y="573"/>
                  <a:pt x="240" y="573"/>
                </a:cubicBezTo>
                <a:close/>
                <a:moveTo>
                  <a:pt x="206" y="470"/>
                </a:moveTo>
                <a:cubicBezTo>
                  <a:pt x="206" y="470"/>
                  <a:pt x="206" y="470"/>
                  <a:pt x="206" y="470"/>
                </a:cubicBezTo>
                <a:cubicBezTo>
                  <a:pt x="221" y="470"/>
                  <a:pt x="232" y="483"/>
                  <a:pt x="232" y="497"/>
                </a:cubicBezTo>
                <a:cubicBezTo>
                  <a:pt x="232" y="512"/>
                  <a:pt x="221" y="524"/>
                  <a:pt x="206" y="524"/>
                </a:cubicBezTo>
                <a:cubicBezTo>
                  <a:pt x="191" y="524"/>
                  <a:pt x="179" y="512"/>
                  <a:pt x="179" y="497"/>
                </a:cubicBezTo>
                <a:cubicBezTo>
                  <a:pt x="179" y="483"/>
                  <a:pt x="191" y="470"/>
                  <a:pt x="206" y="470"/>
                </a:cubicBezTo>
                <a:close/>
                <a:moveTo>
                  <a:pt x="239" y="346"/>
                </a:moveTo>
                <a:cubicBezTo>
                  <a:pt x="239" y="346"/>
                  <a:pt x="239" y="346"/>
                  <a:pt x="239" y="346"/>
                </a:cubicBezTo>
                <a:cubicBezTo>
                  <a:pt x="451" y="346"/>
                  <a:pt x="451" y="346"/>
                  <a:pt x="451" y="346"/>
                </a:cubicBezTo>
                <a:cubicBezTo>
                  <a:pt x="420" y="291"/>
                  <a:pt x="420" y="291"/>
                  <a:pt x="420" y="291"/>
                </a:cubicBezTo>
                <a:cubicBezTo>
                  <a:pt x="417" y="286"/>
                  <a:pt x="415" y="281"/>
                  <a:pt x="415" y="276"/>
                </a:cubicBezTo>
                <a:cubicBezTo>
                  <a:pt x="415" y="53"/>
                  <a:pt x="415" y="53"/>
                  <a:pt x="415" y="53"/>
                </a:cubicBezTo>
                <a:cubicBezTo>
                  <a:pt x="275" y="53"/>
                  <a:pt x="275" y="53"/>
                  <a:pt x="275" y="53"/>
                </a:cubicBezTo>
                <a:cubicBezTo>
                  <a:pt x="275" y="276"/>
                  <a:pt x="275" y="276"/>
                  <a:pt x="275" y="276"/>
                </a:cubicBezTo>
                <a:cubicBezTo>
                  <a:pt x="275" y="276"/>
                  <a:pt x="275" y="276"/>
                  <a:pt x="275" y="276"/>
                </a:cubicBezTo>
                <a:cubicBezTo>
                  <a:pt x="275" y="280"/>
                  <a:pt x="274" y="285"/>
                  <a:pt x="271" y="289"/>
                </a:cubicBezTo>
                <a:cubicBezTo>
                  <a:pt x="239" y="346"/>
                  <a:pt x="239" y="346"/>
                  <a:pt x="239" y="346"/>
                </a:cubicBezTo>
                <a:close/>
                <a:moveTo>
                  <a:pt x="469" y="378"/>
                </a:moveTo>
                <a:cubicBezTo>
                  <a:pt x="469" y="378"/>
                  <a:pt x="469" y="378"/>
                  <a:pt x="469" y="378"/>
                </a:cubicBezTo>
                <a:cubicBezTo>
                  <a:pt x="221" y="378"/>
                  <a:pt x="221" y="378"/>
                  <a:pt x="221" y="378"/>
                </a:cubicBezTo>
                <a:cubicBezTo>
                  <a:pt x="69" y="644"/>
                  <a:pt x="69" y="644"/>
                  <a:pt x="69" y="644"/>
                </a:cubicBezTo>
                <a:cubicBezTo>
                  <a:pt x="621" y="644"/>
                  <a:pt x="621" y="644"/>
                  <a:pt x="621" y="644"/>
                </a:cubicBezTo>
                <a:cubicBezTo>
                  <a:pt x="469" y="378"/>
                  <a:pt x="469" y="378"/>
                  <a:pt x="469" y="378"/>
                </a:cubicBezTo>
                <a:close/>
                <a:moveTo>
                  <a:pt x="316" y="593"/>
                </a:moveTo>
                <a:cubicBezTo>
                  <a:pt x="316" y="593"/>
                  <a:pt x="316" y="593"/>
                  <a:pt x="316" y="593"/>
                </a:cubicBezTo>
                <a:cubicBezTo>
                  <a:pt x="307" y="593"/>
                  <a:pt x="300" y="586"/>
                  <a:pt x="300" y="577"/>
                </a:cubicBezTo>
                <a:cubicBezTo>
                  <a:pt x="300" y="568"/>
                  <a:pt x="307" y="561"/>
                  <a:pt x="316" y="561"/>
                </a:cubicBezTo>
                <a:cubicBezTo>
                  <a:pt x="374" y="561"/>
                  <a:pt x="374" y="561"/>
                  <a:pt x="374" y="561"/>
                </a:cubicBezTo>
                <a:cubicBezTo>
                  <a:pt x="383" y="561"/>
                  <a:pt x="391" y="568"/>
                  <a:pt x="391" y="577"/>
                </a:cubicBezTo>
                <a:cubicBezTo>
                  <a:pt x="391" y="586"/>
                  <a:pt x="383" y="593"/>
                  <a:pt x="374" y="593"/>
                </a:cubicBezTo>
                <a:cubicBezTo>
                  <a:pt x="316" y="593"/>
                  <a:pt x="316" y="593"/>
                  <a:pt x="316" y="593"/>
                </a:cubicBezTo>
                <a:close/>
                <a:moveTo>
                  <a:pt x="332" y="507"/>
                </a:moveTo>
                <a:cubicBezTo>
                  <a:pt x="332" y="507"/>
                  <a:pt x="332" y="507"/>
                  <a:pt x="332" y="507"/>
                </a:cubicBezTo>
                <a:cubicBezTo>
                  <a:pt x="323" y="507"/>
                  <a:pt x="316" y="500"/>
                  <a:pt x="316" y="491"/>
                </a:cubicBezTo>
                <a:cubicBezTo>
                  <a:pt x="316" y="482"/>
                  <a:pt x="323" y="475"/>
                  <a:pt x="332" y="475"/>
                </a:cubicBezTo>
                <a:cubicBezTo>
                  <a:pt x="358" y="475"/>
                  <a:pt x="358" y="475"/>
                  <a:pt x="358" y="475"/>
                </a:cubicBezTo>
                <a:cubicBezTo>
                  <a:pt x="367" y="475"/>
                  <a:pt x="374" y="482"/>
                  <a:pt x="374" y="491"/>
                </a:cubicBezTo>
                <a:cubicBezTo>
                  <a:pt x="374" y="500"/>
                  <a:pt x="367" y="507"/>
                  <a:pt x="358" y="507"/>
                </a:cubicBezTo>
                <a:cubicBezTo>
                  <a:pt x="332" y="507"/>
                  <a:pt x="332" y="507"/>
                  <a:pt x="332" y="507"/>
                </a:cubicBezTo>
                <a:close/>
                <a:moveTo>
                  <a:pt x="332" y="335"/>
                </a:moveTo>
                <a:cubicBezTo>
                  <a:pt x="332" y="335"/>
                  <a:pt x="332" y="335"/>
                  <a:pt x="332" y="335"/>
                </a:cubicBezTo>
                <a:cubicBezTo>
                  <a:pt x="323" y="335"/>
                  <a:pt x="316" y="328"/>
                  <a:pt x="316" y="319"/>
                </a:cubicBezTo>
                <a:cubicBezTo>
                  <a:pt x="316" y="310"/>
                  <a:pt x="323" y="303"/>
                  <a:pt x="332" y="303"/>
                </a:cubicBezTo>
                <a:cubicBezTo>
                  <a:pt x="358" y="303"/>
                  <a:pt x="358" y="303"/>
                  <a:pt x="358" y="303"/>
                </a:cubicBezTo>
                <a:cubicBezTo>
                  <a:pt x="367" y="303"/>
                  <a:pt x="374" y="310"/>
                  <a:pt x="374" y="319"/>
                </a:cubicBezTo>
                <a:cubicBezTo>
                  <a:pt x="374" y="328"/>
                  <a:pt x="367" y="335"/>
                  <a:pt x="358" y="335"/>
                </a:cubicBezTo>
                <a:cubicBezTo>
                  <a:pt x="332" y="335"/>
                  <a:pt x="332" y="335"/>
                  <a:pt x="332" y="335"/>
                </a:cubicBezTo>
                <a:close/>
                <a:moveTo>
                  <a:pt x="316" y="421"/>
                </a:moveTo>
                <a:cubicBezTo>
                  <a:pt x="316" y="421"/>
                  <a:pt x="316" y="421"/>
                  <a:pt x="316" y="421"/>
                </a:cubicBezTo>
                <a:cubicBezTo>
                  <a:pt x="307" y="421"/>
                  <a:pt x="300" y="414"/>
                  <a:pt x="300" y="405"/>
                </a:cubicBezTo>
                <a:cubicBezTo>
                  <a:pt x="300" y="396"/>
                  <a:pt x="307" y="389"/>
                  <a:pt x="316" y="389"/>
                </a:cubicBezTo>
                <a:cubicBezTo>
                  <a:pt x="374" y="389"/>
                  <a:pt x="374" y="389"/>
                  <a:pt x="374" y="389"/>
                </a:cubicBezTo>
                <a:cubicBezTo>
                  <a:pt x="383" y="389"/>
                  <a:pt x="391" y="396"/>
                  <a:pt x="391" y="405"/>
                </a:cubicBezTo>
                <a:cubicBezTo>
                  <a:pt x="391" y="414"/>
                  <a:pt x="383" y="421"/>
                  <a:pt x="374" y="421"/>
                </a:cubicBezTo>
                <a:cubicBezTo>
                  <a:pt x="316" y="421"/>
                  <a:pt x="316" y="421"/>
                  <a:pt x="316" y="421"/>
                </a:cubicBezTo>
                <a:close/>
                <a:moveTo>
                  <a:pt x="316" y="249"/>
                </a:moveTo>
                <a:cubicBezTo>
                  <a:pt x="316" y="249"/>
                  <a:pt x="316" y="249"/>
                  <a:pt x="316" y="249"/>
                </a:cubicBezTo>
                <a:cubicBezTo>
                  <a:pt x="307" y="249"/>
                  <a:pt x="300" y="242"/>
                  <a:pt x="300" y="234"/>
                </a:cubicBezTo>
                <a:cubicBezTo>
                  <a:pt x="300" y="224"/>
                  <a:pt x="307" y="217"/>
                  <a:pt x="316" y="217"/>
                </a:cubicBezTo>
                <a:cubicBezTo>
                  <a:pt x="374" y="217"/>
                  <a:pt x="374" y="217"/>
                  <a:pt x="374" y="217"/>
                </a:cubicBezTo>
                <a:cubicBezTo>
                  <a:pt x="383" y="217"/>
                  <a:pt x="391" y="224"/>
                  <a:pt x="391" y="234"/>
                </a:cubicBezTo>
                <a:cubicBezTo>
                  <a:pt x="391" y="242"/>
                  <a:pt x="383" y="249"/>
                  <a:pt x="374" y="249"/>
                </a:cubicBezTo>
                <a:cubicBezTo>
                  <a:pt x="316" y="249"/>
                  <a:pt x="316" y="249"/>
                  <a:pt x="316" y="249"/>
                </a:cubicBezTo>
                <a:close/>
              </a:path>
            </a:pathLst>
          </a:custGeom>
          <a:solidFill>
            <a:schemeClr val="accent4"/>
          </a:solidFill>
          <a:ln>
            <a:noFill/>
          </a:ln>
        </p:spPr>
        <p:txBody>
          <a:bodyPr vert="horz" wrap="square" lIns="121907" tIns="60953" rIns="121907" bIns="60953" numCol="1" anchor="t" anchorCtr="0" compatLnSpc="1">
            <a:prstTxWarp prst="textNoShape">
              <a:avLst/>
            </a:prstTxWarp>
          </a:bodyPr>
          <a:lstStyle/>
          <a:p>
            <a:pPr defTabSz="1219012"/>
            <a:endParaRPr lang="zh-CN" altLang="en-US" sz="2399">
              <a:solidFill>
                <a:prstClr val="white">
                  <a:lumMod val="50000"/>
                </a:prstClr>
              </a:solidFill>
              <a:cs typeface="+mn-ea"/>
              <a:sym typeface="+mn-lt"/>
            </a:endParaRPr>
          </a:p>
        </p:txBody>
      </p:sp>
      <p:sp>
        <p:nvSpPr>
          <p:cNvPr id="15" name="Freeform 79"/>
          <p:cNvSpPr>
            <a:spLocks noEditPoints="1"/>
          </p:cNvSpPr>
          <p:nvPr/>
        </p:nvSpPr>
        <p:spPr bwMode="auto">
          <a:xfrm>
            <a:off x="6597073" y="2777067"/>
            <a:ext cx="403131" cy="471571"/>
          </a:xfrm>
          <a:custGeom>
            <a:avLst/>
            <a:gdLst>
              <a:gd name="T0" fmla="*/ 380 w 611"/>
              <a:gd name="T1" fmla="*/ 32 h 715"/>
              <a:gd name="T2" fmla="*/ 495 w 611"/>
              <a:gd name="T3" fmla="*/ 81 h 715"/>
              <a:gd name="T4" fmla="*/ 511 w 611"/>
              <a:gd name="T5" fmla="*/ 98 h 715"/>
              <a:gd name="T6" fmla="*/ 585 w 611"/>
              <a:gd name="T7" fmla="*/ 112 h 715"/>
              <a:gd name="T8" fmla="*/ 611 w 611"/>
              <a:gd name="T9" fmla="*/ 139 h 715"/>
              <a:gd name="T10" fmla="*/ 585 w 611"/>
              <a:gd name="T11" fmla="*/ 715 h 715"/>
              <a:gd name="T12" fmla="*/ 27 w 611"/>
              <a:gd name="T13" fmla="*/ 715 h 715"/>
              <a:gd name="T14" fmla="*/ 0 w 611"/>
              <a:gd name="T15" fmla="*/ 688 h 715"/>
              <a:gd name="T16" fmla="*/ 27 w 611"/>
              <a:gd name="T17" fmla="*/ 112 h 715"/>
              <a:gd name="T18" fmla="*/ 101 w 611"/>
              <a:gd name="T19" fmla="*/ 112 h 715"/>
              <a:gd name="T20" fmla="*/ 117 w 611"/>
              <a:gd name="T21" fmla="*/ 81 h 715"/>
              <a:gd name="T22" fmla="*/ 203 w 611"/>
              <a:gd name="T23" fmla="*/ 81 h 715"/>
              <a:gd name="T24" fmla="*/ 306 w 611"/>
              <a:gd name="T25" fmla="*/ 0 h 715"/>
              <a:gd name="T26" fmla="*/ 422 w 611"/>
              <a:gd name="T27" fmla="*/ 308 h 715"/>
              <a:gd name="T28" fmla="*/ 460 w 611"/>
              <a:gd name="T29" fmla="*/ 346 h 715"/>
              <a:gd name="T30" fmla="*/ 242 w 611"/>
              <a:gd name="T31" fmla="*/ 526 h 715"/>
              <a:gd name="T32" fmla="*/ 152 w 611"/>
              <a:gd name="T33" fmla="*/ 436 h 715"/>
              <a:gd name="T34" fmla="*/ 190 w 611"/>
              <a:gd name="T35" fmla="*/ 398 h 715"/>
              <a:gd name="T36" fmla="*/ 422 w 611"/>
              <a:gd name="T37" fmla="*/ 308 h 715"/>
              <a:gd name="T38" fmla="*/ 375 w 611"/>
              <a:gd name="T39" fmla="*/ 81 h 715"/>
              <a:gd name="T40" fmla="*/ 306 w 611"/>
              <a:gd name="T41" fmla="*/ 32 h 715"/>
              <a:gd name="T42" fmla="*/ 237 w 611"/>
              <a:gd name="T43" fmla="*/ 81 h 715"/>
              <a:gd name="T44" fmla="*/ 375 w 611"/>
              <a:gd name="T45" fmla="*/ 81 h 715"/>
              <a:gd name="T46" fmla="*/ 511 w 611"/>
              <a:gd name="T47" fmla="*/ 165 h 715"/>
              <a:gd name="T48" fmla="*/ 495 w 611"/>
              <a:gd name="T49" fmla="*/ 197 h 715"/>
              <a:gd name="T50" fmla="*/ 306 w 611"/>
              <a:gd name="T51" fmla="*/ 197 h 715"/>
              <a:gd name="T52" fmla="*/ 101 w 611"/>
              <a:gd name="T53" fmla="*/ 180 h 715"/>
              <a:gd name="T54" fmla="*/ 101 w 611"/>
              <a:gd name="T55" fmla="*/ 165 h 715"/>
              <a:gd name="T56" fmla="*/ 54 w 611"/>
              <a:gd name="T57" fmla="*/ 662 h 715"/>
              <a:gd name="T58" fmla="*/ 558 w 611"/>
              <a:gd name="T59" fmla="*/ 165 h 715"/>
              <a:gd name="T60" fmla="*/ 306 w 611"/>
              <a:gd name="T61" fmla="*/ 113 h 715"/>
              <a:gd name="T62" fmla="*/ 133 w 611"/>
              <a:gd name="T63" fmla="*/ 113 h 715"/>
              <a:gd name="T64" fmla="*/ 133 w 611"/>
              <a:gd name="T65" fmla="*/ 165 h 715"/>
              <a:gd name="T66" fmla="*/ 479 w 611"/>
              <a:gd name="T67" fmla="*/ 165 h 715"/>
              <a:gd name="T68" fmla="*/ 479 w 611"/>
              <a:gd name="T69" fmla="*/ 113 h 7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611" h="715">
                <a:moveTo>
                  <a:pt x="306" y="0"/>
                </a:moveTo>
                <a:cubicBezTo>
                  <a:pt x="335" y="0"/>
                  <a:pt x="361" y="12"/>
                  <a:pt x="380" y="32"/>
                </a:cubicBezTo>
                <a:cubicBezTo>
                  <a:pt x="394" y="45"/>
                  <a:pt x="404" y="62"/>
                  <a:pt x="408" y="81"/>
                </a:cubicBezTo>
                <a:cubicBezTo>
                  <a:pt x="495" y="81"/>
                  <a:pt x="495" y="81"/>
                  <a:pt x="495" y="81"/>
                </a:cubicBezTo>
                <a:cubicBezTo>
                  <a:pt x="504" y="81"/>
                  <a:pt x="511" y="88"/>
                  <a:pt x="511" y="97"/>
                </a:cubicBezTo>
                <a:cubicBezTo>
                  <a:pt x="511" y="98"/>
                  <a:pt x="511" y="98"/>
                  <a:pt x="511" y="98"/>
                </a:cubicBezTo>
                <a:cubicBezTo>
                  <a:pt x="511" y="112"/>
                  <a:pt x="511" y="112"/>
                  <a:pt x="511" y="112"/>
                </a:cubicBezTo>
                <a:cubicBezTo>
                  <a:pt x="585" y="112"/>
                  <a:pt x="585" y="112"/>
                  <a:pt x="585" y="112"/>
                </a:cubicBezTo>
                <a:cubicBezTo>
                  <a:pt x="599" y="112"/>
                  <a:pt x="611" y="124"/>
                  <a:pt x="611" y="139"/>
                </a:cubicBezTo>
                <a:cubicBezTo>
                  <a:pt x="611" y="139"/>
                  <a:pt x="611" y="139"/>
                  <a:pt x="611" y="139"/>
                </a:cubicBezTo>
                <a:cubicBezTo>
                  <a:pt x="611" y="688"/>
                  <a:pt x="611" y="688"/>
                  <a:pt x="611" y="688"/>
                </a:cubicBezTo>
                <a:cubicBezTo>
                  <a:pt x="611" y="704"/>
                  <a:pt x="599" y="715"/>
                  <a:pt x="585" y="715"/>
                </a:cubicBezTo>
                <a:cubicBezTo>
                  <a:pt x="584" y="715"/>
                  <a:pt x="584" y="715"/>
                  <a:pt x="584" y="715"/>
                </a:cubicBezTo>
                <a:cubicBezTo>
                  <a:pt x="27" y="715"/>
                  <a:pt x="27" y="715"/>
                  <a:pt x="27" y="715"/>
                </a:cubicBezTo>
                <a:cubicBezTo>
                  <a:pt x="12" y="715"/>
                  <a:pt x="0" y="704"/>
                  <a:pt x="0" y="688"/>
                </a:cubicBezTo>
                <a:cubicBezTo>
                  <a:pt x="0" y="688"/>
                  <a:pt x="0" y="688"/>
                  <a:pt x="0" y="688"/>
                </a:cubicBezTo>
                <a:cubicBezTo>
                  <a:pt x="0" y="139"/>
                  <a:pt x="0" y="139"/>
                  <a:pt x="0" y="139"/>
                </a:cubicBezTo>
                <a:cubicBezTo>
                  <a:pt x="0" y="124"/>
                  <a:pt x="12" y="112"/>
                  <a:pt x="27" y="112"/>
                </a:cubicBezTo>
                <a:cubicBezTo>
                  <a:pt x="28" y="112"/>
                  <a:pt x="28" y="112"/>
                  <a:pt x="28" y="112"/>
                </a:cubicBezTo>
                <a:cubicBezTo>
                  <a:pt x="101" y="112"/>
                  <a:pt x="101" y="112"/>
                  <a:pt x="101" y="112"/>
                </a:cubicBezTo>
                <a:cubicBezTo>
                  <a:pt x="101" y="97"/>
                  <a:pt x="101" y="97"/>
                  <a:pt x="101" y="97"/>
                </a:cubicBezTo>
                <a:cubicBezTo>
                  <a:pt x="101" y="88"/>
                  <a:pt x="108" y="81"/>
                  <a:pt x="117" y="81"/>
                </a:cubicBezTo>
                <a:cubicBezTo>
                  <a:pt x="117" y="81"/>
                  <a:pt x="117" y="81"/>
                  <a:pt x="117" y="81"/>
                </a:cubicBezTo>
                <a:cubicBezTo>
                  <a:pt x="203" y="81"/>
                  <a:pt x="203" y="81"/>
                  <a:pt x="203" y="81"/>
                </a:cubicBezTo>
                <a:cubicBezTo>
                  <a:pt x="208" y="62"/>
                  <a:pt x="218" y="45"/>
                  <a:pt x="231" y="32"/>
                </a:cubicBezTo>
                <a:cubicBezTo>
                  <a:pt x="250" y="12"/>
                  <a:pt x="277" y="0"/>
                  <a:pt x="306" y="0"/>
                </a:cubicBezTo>
                <a:close/>
                <a:moveTo>
                  <a:pt x="422" y="308"/>
                </a:moveTo>
                <a:cubicBezTo>
                  <a:pt x="422" y="308"/>
                  <a:pt x="422" y="308"/>
                  <a:pt x="422" y="308"/>
                </a:cubicBezTo>
                <a:cubicBezTo>
                  <a:pt x="432" y="298"/>
                  <a:pt x="449" y="298"/>
                  <a:pt x="460" y="308"/>
                </a:cubicBezTo>
                <a:cubicBezTo>
                  <a:pt x="470" y="319"/>
                  <a:pt x="470" y="336"/>
                  <a:pt x="460" y="346"/>
                </a:cubicBezTo>
                <a:cubicBezTo>
                  <a:pt x="280" y="526"/>
                  <a:pt x="280" y="526"/>
                  <a:pt x="280" y="526"/>
                </a:cubicBezTo>
                <a:cubicBezTo>
                  <a:pt x="269" y="537"/>
                  <a:pt x="252" y="537"/>
                  <a:pt x="242" y="526"/>
                </a:cubicBezTo>
                <a:cubicBezTo>
                  <a:pt x="241" y="526"/>
                  <a:pt x="241" y="526"/>
                  <a:pt x="241" y="526"/>
                </a:cubicBezTo>
                <a:cubicBezTo>
                  <a:pt x="152" y="436"/>
                  <a:pt x="152" y="436"/>
                  <a:pt x="152" y="436"/>
                </a:cubicBezTo>
                <a:cubicBezTo>
                  <a:pt x="141" y="426"/>
                  <a:pt x="141" y="409"/>
                  <a:pt x="152" y="398"/>
                </a:cubicBezTo>
                <a:cubicBezTo>
                  <a:pt x="162" y="388"/>
                  <a:pt x="179" y="388"/>
                  <a:pt x="190" y="398"/>
                </a:cubicBezTo>
                <a:cubicBezTo>
                  <a:pt x="261" y="469"/>
                  <a:pt x="261" y="469"/>
                  <a:pt x="261" y="469"/>
                </a:cubicBezTo>
                <a:cubicBezTo>
                  <a:pt x="422" y="308"/>
                  <a:pt x="422" y="308"/>
                  <a:pt x="422" y="308"/>
                </a:cubicBezTo>
                <a:close/>
                <a:moveTo>
                  <a:pt x="375" y="81"/>
                </a:moveTo>
                <a:cubicBezTo>
                  <a:pt x="375" y="81"/>
                  <a:pt x="375" y="81"/>
                  <a:pt x="375" y="81"/>
                </a:cubicBezTo>
                <a:cubicBezTo>
                  <a:pt x="371" y="71"/>
                  <a:pt x="365" y="62"/>
                  <a:pt x="358" y="54"/>
                </a:cubicBezTo>
                <a:cubicBezTo>
                  <a:pt x="344" y="41"/>
                  <a:pt x="326" y="32"/>
                  <a:pt x="306" y="32"/>
                </a:cubicBezTo>
                <a:cubicBezTo>
                  <a:pt x="285" y="32"/>
                  <a:pt x="267" y="41"/>
                  <a:pt x="254" y="54"/>
                </a:cubicBezTo>
                <a:cubicBezTo>
                  <a:pt x="246" y="62"/>
                  <a:pt x="240" y="71"/>
                  <a:pt x="237" y="81"/>
                </a:cubicBezTo>
                <a:cubicBezTo>
                  <a:pt x="306" y="81"/>
                  <a:pt x="306" y="81"/>
                  <a:pt x="306" y="81"/>
                </a:cubicBezTo>
                <a:cubicBezTo>
                  <a:pt x="375" y="81"/>
                  <a:pt x="375" y="81"/>
                  <a:pt x="375" y="81"/>
                </a:cubicBezTo>
                <a:close/>
                <a:moveTo>
                  <a:pt x="511" y="165"/>
                </a:moveTo>
                <a:cubicBezTo>
                  <a:pt x="511" y="165"/>
                  <a:pt x="511" y="165"/>
                  <a:pt x="511" y="165"/>
                </a:cubicBezTo>
                <a:cubicBezTo>
                  <a:pt x="511" y="180"/>
                  <a:pt x="511" y="180"/>
                  <a:pt x="511" y="180"/>
                </a:cubicBezTo>
                <a:cubicBezTo>
                  <a:pt x="511" y="189"/>
                  <a:pt x="504" y="197"/>
                  <a:pt x="495" y="197"/>
                </a:cubicBezTo>
                <a:cubicBezTo>
                  <a:pt x="494" y="197"/>
                  <a:pt x="494" y="197"/>
                  <a:pt x="494" y="197"/>
                </a:cubicBezTo>
                <a:cubicBezTo>
                  <a:pt x="306" y="197"/>
                  <a:pt x="306" y="197"/>
                  <a:pt x="306" y="197"/>
                </a:cubicBezTo>
                <a:cubicBezTo>
                  <a:pt x="117" y="197"/>
                  <a:pt x="117" y="197"/>
                  <a:pt x="117" y="197"/>
                </a:cubicBezTo>
                <a:cubicBezTo>
                  <a:pt x="108" y="197"/>
                  <a:pt x="101" y="189"/>
                  <a:pt x="101" y="180"/>
                </a:cubicBezTo>
                <a:cubicBezTo>
                  <a:pt x="101" y="180"/>
                  <a:pt x="101" y="180"/>
                  <a:pt x="101" y="180"/>
                </a:cubicBezTo>
                <a:cubicBezTo>
                  <a:pt x="101" y="165"/>
                  <a:pt x="101" y="165"/>
                  <a:pt x="101" y="165"/>
                </a:cubicBezTo>
                <a:cubicBezTo>
                  <a:pt x="54" y="165"/>
                  <a:pt x="54" y="165"/>
                  <a:pt x="54" y="165"/>
                </a:cubicBezTo>
                <a:cubicBezTo>
                  <a:pt x="54" y="662"/>
                  <a:pt x="54" y="662"/>
                  <a:pt x="54" y="662"/>
                </a:cubicBezTo>
                <a:cubicBezTo>
                  <a:pt x="558" y="662"/>
                  <a:pt x="558" y="662"/>
                  <a:pt x="558" y="662"/>
                </a:cubicBezTo>
                <a:cubicBezTo>
                  <a:pt x="558" y="165"/>
                  <a:pt x="558" y="165"/>
                  <a:pt x="558" y="165"/>
                </a:cubicBezTo>
                <a:cubicBezTo>
                  <a:pt x="511" y="165"/>
                  <a:pt x="511" y="165"/>
                  <a:pt x="511" y="165"/>
                </a:cubicBezTo>
                <a:close/>
                <a:moveTo>
                  <a:pt x="306" y="113"/>
                </a:moveTo>
                <a:cubicBezTo>
                  <a:pt x="306" y="113"/>
                  <a:pt x="306" y="113"/>
                  <a:pt x="306" y="113"/>
                </a:cubicBezTo>
                <a:cubicBezTo>
                  <a:pt x="133" y="113"/>
                  <a:pt x="133" y="113"/>
                  <a:pt x="133" y="113"/>
                </a:cubicBezTo>
                <a:cubicBezTo>
                  <a:pt x="133" y="139"/>
                  <a:pt x="133" y="139"/>
                  <a:pt x="133" y="139"/>
                </a:cubicBezTo>
                <a:cubicBezTo>
                  <a:pt x="133" y="165"/>
                  <a:pt x="133" y="165"/>
                  <a:pt x="133" y="165"/>
                </a:cubicBezTo>
                <a:cubicBezTo>
                  <a:pt x="306" y="165"/>
                  <a:pt x="306" y="165"/>
                  <a:pt x="306" y="165"/>
                </a:cubicBezTo>
                <a:cubicBezTo>
                  <a:pt x="479" y="165"/>
                  <a:pt x="479" y="165"/>
                  <a:pt x="479" y="165"/>
                </a:cubicBezTo>
                <a:cubicBezTo>
                  <a:pt x="479" y="139"/>
                  <a:pt x="479" y="139"/>
                  <a:pt x="479" y="139"/>
                </a:cubicBezTo>
                <a:cubicBezTo>
                  <a:pt x="479" y="113"/>
                  <a:pt x="479" y="113"/>
                  <a:pt x="479" y="113"/>
                </a:cubicBezTo>
                <a:cubicBezTo>
                  <a:pt x="306" y="113"/>
                  <a:pt x="306" y="113"/>
                  <a:pt x="306" y="113"/>
                </a:cubicBezTo>
                <a:close/>
              </a:path>
            </a:pathLst>
          </a:custGeom>
          <a:solidFill>
            <a:schemeClr val="accent2"/>
          </a:solidFill>
          <a:ln>
            <a:noFill/>
          </a:ln>
        </p:spPr>
        <p:txBody>
          <a:bodyPr vert="horz" wrap="square" lIns="121907" tIns="60953" rIns="121907" bIns="60953" numCol="1" anchor="t" anchorCtr="0" compatLnSpc="1">
            <a:prstTxWarp prst="textNoShape">
              <a:avLst/>
            </a:prstTxWarp>
          </a:bodyPr>
          <a:lstStyle/>
          <a:p>
            <a:pPr defTabSz="1219012"/>
            <a:endParaRPr lang="zh-CN" altLang="en-US" sz="2399">
              <a:solidFill>
                <a:prstClr val="white">
                  <a:lumMod val="50000"/>
                </a:prstClr>
              </a:solidFill>
              <a:cs typeface="+mn-ea"/>
              <a:sym typeface="+mn-lt"/>
            </a:endParaRPr>
          </a:p>
        </p:txBody>
      </p:sp>
    </p:spTree>
    <p:extLst>
      <p:ext uri="{BB962C8B-B14F-4D97-AF65-F5344CB8AC3E}">
        <p14:creationId xmlns:p14="http://schemas.microsoft.com/office/powerpoint/2010/main" val="105670237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animEffect transition="in" filter="fade">
                                      <p:cBhvr>
                                        <p:cTn id="14" dur="500"/>
                                        <p:tgtEl>
                                          <p:spTgt spid="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p:cTn id="22" dur="500" fill="hold"/>
                                        <p:tgtEl>
                                          <p:spTgt spid="7"/>
                                        </p:tgtEl>
                                        <p:attrNameLst>
                                          <p:attrName>ppt_w</p:attrName>
                                        </p:attrNameLst>
                                      </p:cBhvr>
                                      <p:tavLst>
                                        <p:tav tm="0">
                                          <p:val>
                                            <p:fltVal val="0"/>
                                          </p:val>
                                        </p:tav>
                                        <p:tav tm="100000">
                                          <p:val>
                                            <p:strVal val="#ppt_w"/>
                                          </p:val>
                                        </p:tav>
                                      </p:tavLst>
                                    </p:anim>
                                    <p:anim calcmode="lin" valueType="num">
                                      <p:cBhvr>
                                        <p:cTn id="23" dur="500" fill="hold"/>
                                        <p:tgtEl>
                                          <p:spTgt spid="7"/>
                                        </p:tgtEl>
                                        <p:attrNameLst>
                                          <p:attrName>ppt_h</p:attrName>
                                        </p:attrNameLst>
                                      </p:cBhvr>
                                      <p:tavLst>
                                        <p:tav tm="0">
                                          <p:val>
                                            <p:fltVal val="0"/>
                                          </p:val>
                                        </p:tav>
                                        <p:tav tm="100000">
                                          <p:val>
                                            <p:strVal val="#ppt_h"/>
                                          </p:val>
                                        </p:tav>
                                      </p:tavLst>
                                    </p:anim>
                                    <p:animEffect transition="in" filter="fade">
                                      <p:cBhvr>
                                        <p:cTn id="24" dur="500"/>
                                        <p:tgtEl>
                                          <p:spTgt spid="7"/>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3"/>
                                        </p:tgtEl>
                                        <p:attrNameLst>
                                          <p:attrName>style.visibility</p:attrName>
                                        </p:attrNameLst>
                                      </p:cBhvr>
                                      <p:to>
                                        <p:strVal val="visible"/>
                                      </p:to>
                                    </p:set>
                                    <p:anim calcmode="lin" valueType="num">
                                      <p:cBhvr>
                                        <p:cTn id="32" dur="500" fill="hold"/>
                                        <p:tgtEl>
                                          <p:spTgt spid="13"/>
                                        </p:tgtEl>
                                        <p:attrNameLst>
                                          <p:attrName>ppt_w</p:attrName>
                                        </p:attrNameLst>
                                      </p:cBhvr>
                                      <p:tavLst>
                                        <p:tav tm="0">
                                          <p:val>
                                            <p:fltVal val="0"/>
                                          </p:val>
                                        </p:tav>
                                        <p:tav tm="100000">
                                          <p:val>
                                            <p:strVal val="#ppt_w"/>
                                          </p:val>
                                        </p:tav>
                                      </p:tavLst>
                                    </p:anim>
                                    <p:anim calcmode="lin" valueType="num">
                                      <p:cBhvr>
                                        <p:cTn id="33" dur="500" fill="hold"/>
                                        <p:tgtEl>
                                          <p:spTgt spid="13"/>
                                        </p:tgtEl>
                                        <p:attrNameLst>
                                          <p:attrName>ppt_h</p:attrName>
                                        </p:attrNameLst>
                                      </p:cBhvr>
                                      <p:tavLst>
                                        <p:tav tm="0">
                                          <p:val>
                                            <p:fltVal val="0"/>
                                          </p:val>
                                        </p:tav>
                                        <p:tav tm="100000">
                                          <p:val>
                                            <p:strVal val="#ppt_h"/>
                                          </p:val>
                                        </p:tav>
                                      </p:tavLst>
                                    </p:anim>
                                    <p:animEffect transition="in" filter="fade">
                                      <p:cBhvr>
                                        <p:cTn id="34" dur="500"/>
                                        <p:tgtEl>
                                          <p:spTgt spid="1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500" fill="hold"/>
                                        <p:tgtEl>
                                          <p:spTgt spid="14"/>
                                        </p:tgtEl>
                                        <p:attrNameLst>
                                          <p:attrName>ppt_w</p:attrName>
                                        </p:attrNameLst>
                                      </p:cBhvr>
                                      <p:tavLst>
                                        <p:tav tm="0">
                                          <p:val>
                                            <p:fltVal val="0"/>
                                          </p:val>
                                        </p:tav>
                                        <p:tav tm="100000">
                                          <p:val>
                                            <p:strVal val="#ppt_w"/>
                                          </p:val>
                                        </p:tav>
                                      </p:tavLst>
                                    </p:anim>
                                    <p:anim calcmode="lin" valueType="num">
                                      <p:cBhvr>
                                        <p:cTn id="38" dur="500" fill="hold"/>
                                        <p:tgtEl>
                                          <p:spTgt spid="14"/>
                                        </p:tgtEl>
                                        <p:attrNameLst>
                                          <p:attrName>ppt_h</p:attrName>
                                        </p:attrNameLst>
                                      </p:cBhvr>
                                      <p:tavLst>
                                        <p:tav tm="0">
                                          <p:val>
                                            <p:fltVal val="0"/>
                                          </p:val>
                                        </p:tav>
                                        <p:tav tm="100000">
                                          <p:val>
                                            <p:strVal val="#ppt_h"/>
                                          </p:val>
                                        </p:tav>
                                      </p:tavLst>
                                    </p:anim>
                                    <p:animEffect transition="in" filter="fade">
                                      <p:cBhvr>
                                        <p:cTn id="39" dur="500"/>
                                        <p:tgtEl>
                                          <p:spTgt spid="1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 calcmode="lin" valueType="num">
                                      <p:cBhvr>
                                        <p:cTn id="42" dur="500" fill="hold"/>
                                        <p:tgtEl>
                                          <p:spTgt spid="15"/>
                                        </p:tgtEl>
                                        <p:attrNameLst>
                                          <p:attrName>ppt_w</p:attrName>
                                        </p:attrNameLst>
                                      </p:cBhvr>
                                      <p:tavLst>
                                        <p:tav tm="0">
                                          <p:val>
                                            <p:fltVal val="0"/>
                                          </p:val>
                                        </p:tav>
                                        <p:tav tm="100000">
                                          <p:val>
                                            <p:strVal val="#ppt_w"/>
                                          </p:val>
                                        </p:tav>
                                      </p:tavLst>
                                    </p:anim>
                                    <p:anim calcmode="lin" valueType="num">
                                      <p:cBhvr>
                                        <p:cTn id="43" dur="500" fill="hold"/>
                                        <p:tgtEl>
                                          <p:spTgt spid="15"/>
                                        </p:tgtEl>
                                        <p:attrNameLst>
                                          <p:attrName>ppt_h</p:attrName>
                                        </p:attrNameLst>
                                      </p:cBhvr>
                                      <p:tavLst>
                                        <p:tav tm="0">
                                          <p:val>
                                            <p:fltVal val="0"/>
                                          </p:val>
                                        </p:tav>
                                        <p:tav tm="100000">
                                          <p:val>
                                            <p:strVal val="#ppt_h"/>
                                          </p:val>
                                        </p:tav>
                                      </p:tavLst>
                                    </p:anim>
                                    <p:animEffect transition="in" filter="fade">
                                      <p:cBhvr>
                                        <p:cTn id="44" dur="500"/>
                                        <p:tgtEl>
                                          <p:spTgt spid="15"/>
                                        </p:tgtEl>
                                      </p:cBhvr>
                                    </p:animEffect>
                                  </p:childTnLst>
                                </p:cTn>
                              </p:par>
                            </p:childTnLst>
                          </p:cTn>
                        </p:par>
                        <p:par>
                          <p:cTn id="45" fill="hold">
                            <p:stCondLst>
                              <p:cond delay="500"/>
                            </p:stCondLst>
                            <p:childTnLst>
                              <p:par>
                                <p:cTn id="46" presetID="2" presetClass="entr" presetSubtype="8" fill="hold" grpId="0" nodeType="afterEffect">
                                  <p:stCondLst>
                                    <p:cond delay="0"/>
                                  </p:stCondLst>
                                  <p:childTnLst>
                                    <p:set>
                                      <p:cBhvr>
                                        <p:cTn id="47" dur="1" fill="hold">
                                          <p:stCondLst>
                                            <p:cond delay="0"/>
                                          </p:stCondLst>
                                        </p:cTn>
                                        <p:tgtEl>
                                          <p:spTgt spid="8"/>
                                        </p:tgtEl>
                                        <p:attrNameLst>
                                          <p:attrName>style.visibility</p:attrName>
                                        </p:attrNameLst>
                                      </p:cBhvr>
                                      <p:to>
                                        <p:strVal val="visible"/>
                                      </p:to>
                                    </p:set>
                                    <p:anim calcmode="lin" valueType="num">
                                      <p:cBhvr additive="base">
                                        <p:cTn id="48" dur="500" fill="hold"/>
                                        <p:tgtEl>
                                          <p:spTgt spid="8"/>
                                        </p:tgtEl>
                                        <p:attrNameLst>
                                          <p:attrName>ppt_x</p:attrName>
                                        </p:attrNameLst>
                                      </p:cBhvr>
                                      <p:tavLst>
                                        <p:tav tm="0">
                                          <p:val>
                                            <p:strVal val="0-#ppt_w/2"/>
                                          </p:val>
                                        </p:tav>
                                        <p:tav tm="100000">
                                          <p:val>
                                            <p:strVal val="#ppt_x"/>
                                          </p:val>
                                        </p:tav>
                                      </p:tavLst>
                                    </p:anim>
                                    <p:anim calcmode="lin" valueType="num">
                                      <p:cBhvr additive="base">
                                        <p:cTn id="49" dur="500" fill="hold"/>
                                        <p:tgtEl>
                                          <p:spTgt spid="8"/>
                                        </p:tgtEl>
                                        <p:attrNameLst>
                                          <p:attrName>ppt_y</p:attrName>
                                        </p:attrNameLst>
                                      </p:cBhvr>
                                      <p:tavLst>
                                        <p:tav tm="0">
                                          <p:val>
                                            <p:strVal val="#ppt_y"/>
                                          </p:val>
                                        </p:tav>
                                        <p:tav tm="100000">
                                          <p:val>
                                            <p:strVal val="#ppt_y"/>
                                          </p:val>
                                        </p:tav>
                                      </p:tavLst>
                                    </p:anim>
                                  </p:childTnLst>
                                </p:cTn>
                              </p:par>
                            </p:childTnLst>
                          </p:cTn>
                        </p:par>
                        <p:par>
                          <p:cTn id="50" fill="hold">
                            <p:stCondLst>
                              <p:cond delay="1000"/>
                            </p:stCondLst>
                            <p:childTnLst>
                              <p:par>
                                <p:cTn id="51" presetID="2" presetClass="entr" presetSubtype="8" fill="hold" grpId="0" nodeType="afterEffect">
                                  <p:stCondLst>
                                    <p:cond delay="0"/>
                                  </p:stCondLst>
                                  <p:childTnLst>
                                    <p:set>
                                      <p:cBhvr>
                                        <p:cTn id="52" dur="1" fill="hold">
                                          <p:stCondLst>
                                            <p:cond delay="0"/>
                                          </p:stCondLst>
                                        </p:cTn>
                                        <p:tgtEl>
                                          <p:spTgt spid="9"/>
                                        </p:tgtEl>
                                        <p:attrNameLst>
                                          <p:attrName>style.visibility</p:attrName>
                                        </p:attrNameLst>
                                      </p:cBhvr>
                                      <p:to>
                                        <p:strVal val="visible"/>
                                      </p:to>
                                    </p:set>
                                    <p:anim calcmode="lin" valueType="num">
                                      <p:cBhvr additive="base">
                                        <p:cTn id="53" dur="500" fill="hold"/>
                                        <p:tgtEl>
                                          <p:spTgt spid="9"/>
                                        </p:tgtEl>
                                        <p:attrNameLst>
                                          <p:attrName>ppt_x</p:attrName>
                                        </p:attrNameLst>
                                      </p:cBhvr>
                                      <p:tavLst>
                                        <p:tav tm="0">
                                          <p:val>
                                            <p:strVal val="0-#ppt_w/2"/>
                                          </p:val>
                                        </p:tav>
                                        <p:tav tm="100000">
                                          <p:val>
                                            <p:strVal val="#ppt_x"/>
                                          </p:val>
                                        </p:tav>
                                      </p:tavLst>
                                    </p:anim>
                                    <p:anim calcmode="lin" valueType="num">
                                      <p:cBhvr additive="base">
                                        <p:cTn id="54" dur="500" fill="hold"/>
                                        <p:tgtEl>
                                          <p:spTgt spid="9"/>
                                        </p:tgtEl>
                                        <p:attrNameLst>
                                          <p:attrName>ppt_y</p:attrName>
                                        </p:attrNameLst>
                                      </p:cBhvr>
                                      <p:tavLst>
                                        <p:tav tm="0">
                                          <p:val>
                                            <p:strVal val="#ppt_y"/>
                                          </p:val>
                                        </p:tav>
                                        <p:tav tm="100000">
                                          <p:val>
                                            <p:strVal val="#ppt_y"/>
                                          </p:val>
                                        </p:tav>
                                      </p:tavLst>
                                    </p:anim>
                                  </p:childTnLst>
                                </p:cTn>
                              </p:par>
                            </p:childTnLst>
                          </p:cTn>
                        </p:par>
                        <p:par>
                          <p:cTn id="55" fill="hold">
                            <p:stCondLst>
                              <p:cond delay="1500"/>
                            </p:stCondLst>
                            <p:childTnLst>
                              <p:par>
                                <p:cTn id="56" presetID="2" presetClass="entr" presetSubtype="2"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additive="base">
                                        <p:cTn id="58" dur="500" fill="hold"/>
                                        <p:tgtEl>
                                          <p:spTgt spid="10"/>
                                        </p:tgtEl>
                                        <p:attrNameLst>
                                          <p:attrName>ppt_x</p:attrName>
                                        </p:attrNameLst>
                                      </p:cBhvr>
                                      <p:tavLst>
                                        <p:tav tm="0">
                                          <p:val>
                                            <p:strVal val="1+#ppt_w/2"/>
                                          </p:val>
                                        </p:tav>
                                        <p:tav tm="100000">
                                          <p:val>
                                            <p:strVal val="#ppt_x"/>
                                          </p:val>
                                        </p:tav>
                                      </p:tavLst>
                                    </p:anim>
                                    <p:anim calcmode="lin" valueType="num">
                                      <p:cBhvr additive="base">
                                        <p:cTn id="59" dur="500" fill="hold"/>
                                        <p:tgtEl>
                                          <p:spTgt spid="10"/>
                                        </p:tgtEl>
                                        <p:attrNameLst>
                                          <p:attrName>ppt_y</p:attrName>
                                        </p:attrNameLst>
                                      </p:cBhvr>
                                      <p:tavLst>
                                        <p:tav tm="0">
                                          <p:val>
                                            <p:strVal val="#ppt_y"/>
                                          </p:val>
                                        </p:tav>
                                        <p:tav tm="100000">
                                          <p:val>
                                            <p:strVal val="#ppt_y"/>
                                          </p:val>
                                        </p:tav>
                                      </p:tavLst>
                                    </p:anim>
                                  </p:childTnLst>
                                </p:cTn>
                              </p:par>
                            </p:childTnLst>
                          </p:cTn>
                        </p:par>
                        <p:par>
                          <p:cTn id="60" fill="hold">
                            <p:stCondLst>
                              <p:cond delay="2000"/>
                            </p:stCondLst>
                            <p:childTnLst>
                              <p:par>
                                <p:cTn id="61" presetID="2" presetClass="entr" presetSubtype="2" fill="hold" grpId="0" nodeType="afterEffect">
                                  <p:stCondLst>
                                    <p:cond delay="0"/>
                                  </p:stCondLst>
                                  <p:childTnLst>
                                    <p:set>
                                      <p:cBhvr>
                                        <p:cTn id="62" dur="1" fill="hold">
                                          <p:stCondLst>
                                            <p:cond delay="0"/>
                                          </p:stCondLst>
                                        </p:cTn>
                                        <p:tgtEl>
                                          <p:spTgt spid="11"/>
                                        </p:tgtEl>
                                        <p:attrNameLst>
                                          <p:attrName>style.visibility</p:attrName>
                                        </p:attrNameLst>
                                      </p:cBhvr>
                                      <p:to>
                                        <p:strVal val="visible"/>
                                      </p:to>
                                    </p:set>
                                    <p:anim calcmode="lin" valueType="num">
                                      <p:cBhvr additive="base">
                                        <p:cTn id="63" dur="500" fill="hold"/>
                                        <p:tgtEl>
                                          <p:spTgt spid="11"/>
                                        </p:tgtEl>
                                        <p:attrNameLst>
                                          <p:attrName>ppt_x</p:attrName>
                                        </p:attrNameLst>
                                      </p:cBhvr>
                                      <p:tavLst>
                                        <p:tav tm="0">
                                          <p:val>
                                            <p:strVal val="1+#ppt_w/2"/>
                                          </p:val>
                                        </p:tav>
                                        <p:tav tm="100000">
                                          <p:val>
                                            <p:strVal val="#ppt_x"/>
                                          </p:val>
                                        </p:tav>
                                      </p:tavLst>
                                    </p:anim>
                                    <p:anim calcmode="lin" valueType="num">
                                      <p:cBhvr additive="base">
                                        <p:cTn id="64"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p:bldP spid="9" grpId="0"/>
      <p:bldP spid="10" grpId="0"/>
      <p:bldP spid="11" grpId="0"/>
      <p:bldP spid="12" grpId="0" animBg="1"/>
      <p:bldP spid="13" grpId="0" animBg="1"/>
      <p:bldP spid="14" grpId="0" animBg="1"/>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任意多边形 12"/>
          <p:cNvSpPr/>
          <p:nvPr/>
        </p:nvSpPr>
        <p:spPr>
          <a:xfrm>
            <a:off x="4554367" y="4279188"/>
            <a:ext cx="3083268" cy="816624"/>
          </a:xfrm>
          <a:custGeom>
            <a:avLst/>
            <a:gdLst>
              <a:gd name="connsiteX0" fmla="*/ 0 w 4780608"/>
              <a:gd name="connsiteY0" fmla="*/ 0 h 1266177"/>
              <a:gd name="connsiteX1" fmla="*/ 9039 w 4780608"/>
              <a:gd name="connsiteY1" fmla="*/ 14387 h 1266177"/>
              <a:gd name="connsiteX2" fmla="*/ 2390304 w 4780608"/>
              <a:gd name="connsiteY2" fmla="*/ 1101077 h 1266177"/>
              <a:gd name="connsiteX3" fmla="*/ 4771569 w 4780608"/>
              <a:gd name="connsiteY3" fmla="*/ 14387 h 1266177"/>
              <a:gd name="connsiteX4" fmla="*/ 4780608 w 4780608"/>
              <a:gd name="connsiteY4" fmla="*/ 0 h 1266177"/>
              <a:gd name="connsiteX5" fmla="*/ 4748251 w 4780608"/>
              <a:gd name="connsiteY5" fmla="*/ 67785 h 1266177"/>
              <a:gd name="connsiteX6" fmla="*/ 2390304 w 4780608"/>
              <a:gd name="connsiteY6" fmla="*/ 1266177 h 1266177"/>
              <a:gd name="connsiteX7" fmla="*/ 32357 w 4780608"/>
              <a:gd name="connsiteY7" fmla="*/ 67785 h 1266177"/>
              <a:gd name="connsiteX8" fmla="*/ 0 w 4780608"/>
              <a:gd name="connsiteY8" fmla="*/ 0 h 12661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780608" h="1266177">
                <a:moveTo>
                  <a:pt x="0" y="0"/>
                </a:moveTo>
                <a:lnTo>
                  <a:pt x="9039" y="14387"/>
                </a:lnTo>
                <a:cubicBezTo>
                  <a:pt x="467630" y="661669"/>
                  <a:pt x="1362042" y="1101077"/>
                  <a:pt x="2390304" y="1101077"/>
                </a:cubicBezTo>
                <a:cubicBezTo>
                  <a:pt x="3418566" y="1101077"/>
                  <a:pt x="4312978" y="661669"/>
                  <a:pt x="4771569" y="14387"/>
                </a:cubicBezTo>
                <a:lnTo>
                  <a:pt x="4780608" y="0"/>
                </a:lnTo>
                <a:lnTo>
                  <a:pt x="4748251" y="67785"/>
                </a:lnTo>
                <a:cubicBezTo>
                  <a:pt x="4359766" y="772030"/>
                  <a:pt x="3450297" y="1266177"/>
                  <a:pt x="2390304" y="1266177"/>
                </a:cubicBezTo>
                <a:cubicBezTo>
                  <a:pt x="1330311" y="1266177"/>
                  <a:pt x="420842" y="772030"/>
                  <a:pt x="32357" y="67785"/>
                </a:cubicBez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1219012"/>
            <a:endParaRPr lang="zh-CN" altLang="en-US" sz="2400">
              <a:solidFill>
                <a:prstClr val="white"/>
              </a:solidFill>
              <a:cs typeface="+mn-ea"/>
              <a:sym typeface="+mn-lt"/>
            </a:endParaRPr>
          </a:p>
        </p:txBody>
      </p:sp>
      <p:grpSp>
        <p:nvGrpSpPr>
          <p:cNvPr id="3" name="组合 2"/>
          <p:cNvGrpSpPr/>
          <p:nvPr/>
        </p:nvGrpSpPr>
        <p:grpSpPr>
          <a:xfrm>
            <a:off x="5016500" y="2641686"/>
            <a:ext cx="2159000" cy="2045815"/>
            <a:chOff x="7410825" y="2727325"/>
            <a:chExt cx="7237414" cy="6858001"/>
          </a:xfrm>
          <a:solidFill>
            <a:schemeClr val="accent2"/>
          </a:solidFill>
        </p:grpSpPr>
        <p:sp>
          <p:nvSpPr>
            <p:cNvPr id="4" name="任意多边形 8"/>
            <p:cNvSpPr/>
            <p:nvPr/>
          </p:nvSpPr>
          <p:spPr>
            <a:xfrm>
              <a:off x="7410825" y="3128963"/>
              <a:ext cx="2333625" cy="6456362"/>
            </a:xfrm>
            <a:custGeom>
              <a:avLst/>
              <a:gdLst>
                <a:gd name="connsiteX0" fmla="*/ 1045369 w 2333625"/>
                <a:gd name="connsiteY0" fmla="*/ 1287462 h 6456362"/>
                <a:gd name="connsiteX1" fmla="*/ 1260475 w 2333625"/>
                <a:gd name="connsiteY1" fmla="*/ 2108074 h 6456362"/>
                <a:gd name="connsiteX2" fmla="*/ 1377156 w 2333625"/>
                <a:gd name="connsiteY2" fmla="*/ 1538249 h 6456362"/>
                <a:gd name="connsiteX3" fmla="*/ 1262856 w 2333625"/>
                <a:gd name="connsiteY3" fmla="*/ 1424760 h 6456362"/>
                <a:gd name="connsiteX4" fmla="*/ 1391444 w 2333625"/>
                <a:gd name="connsiteY4" fmla="*/ 1296986 h 6456362"/>
                <a:gd name="connsiteX5" fmla="*/ 1458119 w 2333625"/>
                <a:gd name="connsiteY5" fmla="*/ 1296986 h 6456362"/>
                <a:gd name="connsiteX6" fmla="*/ 1524794 w 2333625"/>
                <a:gd name="connsiteY6" fmla="*/ 1296986 h 6456362"/>
                <a:gd name="connsiteX7" fmla="*/ 1652588 w 2333625"/>
                <a:gd name="connsiteY7" fmla="*/ 1424760 h 6456362"/>
                <a:gd name="connsiteX8" fmla="*/ 1539081 w 2333625"/>
                <a:gd name="connsiteY8" fmla="*/ 1538249 h 6456362"/>
                <a:gd name="connsiteX9" fmla="*/ 1655763 w 2333625"/>
                <a:gd name="connsiteY9" fmla="*/ 2108074 h 6456362"/>
                <a:gd name="connsiteX10" fmla="*/ 1871663 w 2333625"/>
                <a:gd name="connsiteY10" fmla="*/ 1287462 h 6456362"/>
                <a:gd name="connsiteX11" fmla="*/ 2153444 w 2333625"/>
                <a:gd name="connsiteY11" fmla="*/ 1348572 h 6456362"/>
                <a:gd name="connsiteX12" fmla="*/ 2170113 w 2333625"/>
                <a:gd name="connsiteY12" fmla="*/ 1354127 h 6456362"/>
                <a:gd name="connsiteX13" fmla="*/ 2186781 w 2333625"/>
                <a:gd name="connsiteY13" fmla="*/ 1358095 h 6456362"/>
                <a:gd name="connsiteX14" fmla="*/ 2175669 w 2333625"/>
                <a:gd name="connsiteY14" fmla="*/ 1393015 h 6456362"/>
                <a:gd name="connsiteX15" fmla="*/ 2166144 w 2333625"/>
                <a:gd name="connsiteY15" fmla="*/ 1429522 h 6456362"/>
                <a:gd name="connsiteX16" fmla="*/ 2156619 w 2333625"/>
                <a:gd name="connsiteY16" fmla="*/ 1466029 h 6456362"/>
                <a:gd name="connsiteX17" fmla="*/ 2150269 w 2333625"/>
                <a:gd name="connsiteY17" fmla="*/ 1501742 h 6456362"/>
                <a:gd name="connsiteX18" fmla="*/ 1829594 w 2333625"/>
                <a:gd name="connsiteY18" fmla="*/ 3485018 h 6456362"/>
                <a:gd name="connsiteX19" fmla="*/ 1826419 w 2333625"/>
                <a:gd name="connsiteY19" fmla="*/ 3508827 h 6456362"/>
                <a:gd name="connsiteX20" fmla="*/ 1824038 w 2333625"/>
                <a:gd name="connsiteY20" fmla="*/ 3533430 h 6456362"/>
                <a:gd name="connsiteX21" fmla="*/ 1824038 w 2333625"/>
                <a:gd name="connsiteY21" fmla="*/ 3557239 h 6456362"/>
                <a:gd name="connsiteX22" fmla="*/ 1824038 w 2333625"/>
                <a:gd name="connsiteY22" fmla="*/ 3581841 h 6456362"/>
                <a:gd name="connsiteX23" fmla="*/ 1824831 w 2333625"/>
                <a:gd name="connsiteY23" fmla="*/ 3604856 h 6456362"/>
                <a:gd name="connsiteX24" fmla="*/ 1827213 w 2333625"/>
                <a:gd name="connsiteY24" fmla="*/ 3628665 h 6456362"/>
                <a:gd name="connsiteX25" fmla="*/ 1830388 w 2333625"/>
                <a:gd name="connsiteY25" fmla="*/ 3651680 h 6456362"/>
                <a:gd name="connsiteX26" fmla="*/ 1835150 w 2333625"/>
                <a:gd name="connsiteY26" fmla="*/ 3674696 h 6456362"/>
                <a:gd name="connsiteX27" fmla="*/ 1840706 w 2333625"/>
                <a:gd name="connsiteY27" fmla="*/ 3696917 h 6456362"/>
                <a:gd name="connsiteX28" fmla="*/ 1846263 w 2333625"/>
                <a:gd name="connsiteY28" fmla="*/ 3719932 h 6456362"/>
                <a:gd name="connsiteX29" fmla="*/ 1853406 w 2333625"/>
                <a:gd name="connsiteY29" fmla="*/ 3742154 h 6456362"/>
                <a:gd name="connsiteX30" fmla="*/ 1862138 w 2333625"/>
                <a:gd name="connsiteY30" fmla="*/ 3762788 h 6456362"/>
                <a:gd name="connsiteX31" fmla="*/ 1871663 w 2333625"/>
                <a:gd name="connsiteY31" fmla="*/ 3783423 h 6456362"/>
                <a:gd name="connsiteX32" fmla="*/ 1881188 w 2333625"/>
                <a:gd name="connsiteY32" fmla="*/ 3804851 h 6456362"/>
                <a:gd name="connsiteX33" fmla="*/ 1893094 w 2333625"/>
                <a:gd name="connsiteY33" fmla="*/ 3825485 h 6456362"/>
                <a:gd name="connsiteX34" fmla="*/ 1904206 w 2333625"/>
                <a:gd name="connsiteY34" fmla="*/ 3845326 h 6456362"/>
                <a:gd name="connsiteX35" fmla="*/ 1917700 w 2333625"/>
                <a:gd name="connsiteY35" fmla="*/ 3863579 h 6456362"/>
                <a:gd name="connsiteX36" fmla="*/ 1931988 w 2333625"/>
                <a:gd name="connsiteY36" fmla="*/ 3882626 h 6456362"/>
                <a:gd name="connsiteX37" fmla="*/ 1946275 w 2333625"/>
                <a:gd name="connsiteY37" fmla="*/ 3900086 h 6456362"/>
                <a:gd name="connsiteX38" fmla="*/ 1961356 w 2333625"/>
                <a:gd name="connsiteY38" fmla="*/ 3917546 h 6456362"/>
                <a:gd name="connsiteX39" fmla="*/ 1976438 w 2333625"/>
                <a:gd name="connsiteY39" fmla="*/ 3934212 h 6456362"/>
                <a:gd name="connsiteX40" fmla="*/ 1994694 w 2333625"/>
                <a:gd name="connsiteY40" fmla="*/ 3949291 h 6456362"/>
                <a:gd name="connsiteX41" fmla="*/ 2012156 w 2333625"/>
                <a:gd name="connsiteY41" fmla="*/ 3965163 h 6456362"/>
                <a:gd name="connsiteX42" fmla="*/ 2030413 w 2333625"/>
                <a:gd name="connsiteY42" fmla="*/ 3979449 h 6456362"/>
                <a:gd name="connsiteX43" fmla="*/ 2049463 w 2333625"/>
                <a:gd name="connsiteY43" fmla="*/ 3992147 h 6456362"/>
                <a:gd name="connsiteX44" fmla="*/ 2069306 w 2333625"/>
                <a:gd name="connsiteY44" fmla="*/ 4005638 h 6456362"/>
                <a:gd name="connsiteX45" fmla="*/ 2089944 w 2333625"/>
                <a:gd name="connsiteY45" fmla="*/ 4017543 h 6456362"/>
                <a:gd name="connsiteX46" fmla="*/ 2110581 w 2333625"/>
                <a:gd name="connsiteY46" fmla="*/ 4028654 h 6456362"/>
                <a:gd name="connsiteX47" fmla="*/ 2132013 w 2333625"/>
                <a:gd name="connsiteY47" fmla="*/ 4038177 h 6456362"/>
                <a:gd name="connsiteX48" fmla="*/ 2155031 w 2333625"/>
                <a:gd name="connsiteY48" fmla="*/ 4047701 h 6456362"/>
                <a:gd name="connsiteX49" fmla="*/ 2178050 w 2333625"/>
                <a:gd name="connsiteY49" fmla="*/ 4056431 h 6456362"/>
                <a:gd name="connsiteX50" fmla="*/ 2201069 w 2333625"/>
                <a:gd name="connsiteY50" fmla="*/ 4062780 h 6456362"/>
                <a:gd name="connsiteX51" fmla="*/ 2201863 w 2333625"/>
                <a:gd name="connsiteY51" fmla="*/ 4062780 h 6456362"/>
                <a:gd name="connsiteX52" fmla="*/ 2332831 w 2333625"/>
                <a:gd name="connsiteY52" fmla="*/ 6119070 h 6456362"/>
                <a:gd name="connsiteX53" fmla="*/ 2333625 w 2333625"/>
                <a:gd name="connsiteY53" fmla="*/ 6136530 h 6456362"/>
                <a:gd name="connsiteX54" fmla="*/ 2332831 w 2333625"/>
                <a:gd name="connsiteY54" fmla="*/ 6153196 h 6456362"/>
                <a:gd name="connsiteX55" fmla="*/ 2332038 w 2333625"/>
                <a:gd name="connsiteY55" fmla="*/ 6169862 h 6456362"/>
                <a:gd name="connsiteX56" fmla="*/ 2330450 w 2333625"/>
                <a:gd name="connsiteY56" fmla="*/ 6185735 h 6456362"/>
                <a:gd name="connsiteX57" fmla="*/ 2327275 w 2333625"/>
                <a:gd name="connsiteY57" fmla="*/ 6202401 h 6456362"/>
                <a:gd name="connsiteX58" fmla="*/ 2324100 w 2333625"/>
                <a:gd name="connsiteY58" fmla="*/ 6218273 h 6456362"/>
                <a:gd name="connsiteX59" fmla="*/ 2319338 w 2333625"/>
                <a:gd name="connsiteY59" fmla="*/ 6234146 h 6456362"/>
                <a:gd name="connsiteX60" fmla="*/ 2313781 w 2333625"/>
                <a:gd name="connsiteY60" fmla="*/ 6248431 h 6456362"/>
                <a:gd name="connsiteX61" fmla="*/ 2308225 w 2333625"/>
                <a:gd name="connsiteY61" fmla="*/ 6264304 h 6456362"/>
                <a:gd name="connsiteX62" fmla="*/ 2301875 w 2333625"/>
                <a:gd name="connsiteY62" fmla="*/ 6278589 h 6456362"/>
                <a:gd name="connsiteX63" fmla="*/ 2293938 w 2333625"/>
                <a:gd name="connsiteY63" fmla="*/ 6292875 h 6456362"/>
                <a:gd name="connsiteX64" fmla="*/ 2286794 w 2333625"/>
                <a:gd name="connsiteY64" fmla="*/ 6305573 h 6456362"/>
                <a:gd name="connsiteX65" fmla="*/ 2278063 w 2333625"/>
                <a:gd name="connsiteY65" fmla="*/ 6319065 h 6456362"/>
                <a:gd name="connsiteX66" fmla="*/ 2267744 w 2333625"/>
                <a:gd name="connsiteY66" fmla="*/ 6332556 h 6456362"/>
                <a:gd name="connsiteX67" fmla="*/ 2258219 w 2333625"/>
                <a:gd name="connsiteY67" fmla="*/ 6344461 h 6456362"/>
                <a:gd name="connsiteX68" fmla="*/ 2247900 w 2333625"/>
                <a:gd name="connsiteY68" fmla="*/ 6356365 h 6456362"/>
                <a:gd name="connsiteX69" fmla="*/ 2237581 w 2333625"/>
                <a:gd name="connsiteY69" fmla="*/ 6367475 h 6456362"/>
                <a:gd name="connsiteX70" fmla="*/ 2224881 w 2333625"/>
                <a:gd name="connsiteY70" fmla="*/ 6378587 h 6456362"/>
                <a:gd name="connsiteX71" fmla="*/ 2212975 w 2333625"/>
                <a:gd name="connsiteY71" fmla="*/ 6388110 h 6456362"/>
                <a:gd name="connsiteX72" fmla="*/ 2199481 w 2333625"/>
                <a:gd name="connsiteY72" fmla="*/ 6398427 h 6456362"/>
                <a:gd name="connsiteX73" fmla="*/ 2186781 w 2333625"/>
                <a:gd name="connsiteY73" fmla="*/ 6407157 h 6456362"/>
                <a:gd name="connsiteX74" fmla="*/ 2173288 w 2333625"/>
                <a:gd name="connsiteY74" fmla="*/ 6414299 h 6456362"/>
                <a:gd name="connsiteX75" fmla="*/ 2159000 w 2333625"/>
                <a:gd name="connsiteY75" fmla="*/ 6422236 h 6456362"/>
                <a:gd name="connsiteX76" fmla="*/ 2144713 w 2333625"/>
                <a:gd name="connsiteY76" fmla="*/ 6428585 h 6456362"/>
                <a:gd name="connsiteX77" fmla="*/ 2130425 w 2333625"/>
                <a:gd name="connsiteY77" fmla="*/ 6435727 h 6456362"/>
                <a:gd name="connsiteX78" fmla="*/ 2115344 w 2333625"/>
                <a:gd name="connsiteY78" fmla="*/ 6441283 h 6456362"/>
                <a:gd name="connsiteX79" fmla="*/ 2099469 w 2333625"/>
                <a:gd name="connsiteY79" fmla="*/ 6445251 h 6456362"/>
                <a:gd name="connsiteX80" fmla="*/ 2083594 w 2333625"/>
                <a:gd name="connsiteY80" fmla="*/ 6450013 h 6456362"/>
                <a:gd name="connsiteX81" fmla="*/ 2066925 w 2333625"/>
                <a:gd name="connsiteY81" fmla="*/ 6451600 h 6456362"/>
                <a:gd name="connsiteX82" fmla="*/ 2050256 w 2333625"/>
                <a:gd name="connsiteY82" fmla="*/ 6453981 h 6456362"/>
                <a:gd name="connsiteX83" fmla="*/ 2033588 w 2333625"/>
                <a:gd name="connsiteY83" fmla="*/ 6455569 h 6456362"/>
                <a:gd name="connsiteX84" fmla="*/ 2017713 w 2333625"/>
                <a:gd name="connsiteY84" fmla="*/ 6456362 h 6456362"/>
                <a:gd name="connsiteX85" fmla="*/ 2001838 w 2333625"/>
                <a:gd name="connsiteY85" fmla="*/ 6456362 h 6456362"/>
                <a:gd name="connsiteX86" fmla="*/ 1986756 w 2333625"/>
                <a:gd name="connsiteY86" fmla="*/ 6455569 h 6456362"/>
                <a:gd name="connsiteX87" fmla="*/ 1972469 w 2333625"/>
                <a:gd name="connsiteY87" fmla="*/ 6453187 h 6456362"/>
                <a:gd name="connsiteX88" fmla="*/ 1957388 w 2333625"/>
                <a:gd name="connsiteY88" fmla="*/ 6450807 h 6456362"/>
                <a:gd name="connsiteX89" fmla="*/ 1943100 w 2333625"/>
                <a:gd name="connsiteY89" fmla="*/ 6447632 h 6456362"/>
                <a:gd name="connsiteX90" fmla="*/ 1929606 w 2333625"/>
                <a:gd name="connsiteY90" fmla="*/ 6444457 h 6456362"/>
                <a:gd name="connsiteX91" fmla="*/ 1915319 w 2333625"/>
                <a:gd name="connsiteY91" fmla="*/ 6439696 h 6456362"/>
                <a:gd name="connsiteX92" fmla="*/ 1901825 w 2333625"/>
                <a:gd name="connsiteY92" fmla="*/ 6434141 h 6456362"/>
                <a:gd name="connsiteX93" fmla="*/ 1875631 w 2333625"/>
                <a:gd name="connsiteY93" fmla="*/ 6423029 h 6456362"/>
                <a:gd name="connsiteX94" fmla="*/ 1850231 w 2333625"/>
                <a:gd name="connsiteY94" fmla="*/ 6408745 h 6456362"/>
                <a:gd name="connsiteX95" fmla="*/ 1827213 w 2333625"/>
                <a:gd name="connsiteY95" fmla="*/ 6392871 h 6456362"/>
                <a:gd name="connsiteX96" fmla="*/ 1804988 w 2333625"/>
                <a:gd name="connsiteY96" fmla="*/ 6375412 h 6456362"/>
                <a:gd name="connsiteX97" fmla="*/ 1784350 w 2333625"/>
                <a:gd name="connsiteY97" fmla="*/ 6355571 h 6456362"/>
                <a:gd name="connsiteX98" fmla="*/ 1766094 w 2333625"/>
                <a:gd name="connsiteY98" fmla="*/ 6333349 h 6456362"/>
                <a:gd name="connsiteX99" fmla="*/ 1749425 w 2333625"/>
                <a:gd name="connsiteY99" fmla="*/ 6309541 h 6456362"/>
                <a:gd name="connsiteX100" fmla="*/ 1735138 w 2333625"/>
                <a:gd name="connsiteY100" fmla="*/ 6284939 h 6456362"/>
                <a:gd name="connsiteX101" fmla="*/ 1729581 w 2333625"/>
                <a:gd name="connsiteY101" fmla="*/ 6271447 h 6456362"/>
                <a:gd name="connsiteX102" fmla="*/ 1723231 w 2333625"/>
                <a:gd name="connsiteY102" fmla="*/ 6258749 h 6456362"/>
                <a:gd name="connsiteX103" fmla="*/ 1718469 w 2333625"/>
                <a:gd name="connsiteY103" fmla="*/ 6244463 h 6456362"/>
                <a:gd name="connsiteX104" fmla="*/ 1714500 w 2333625"/>
                <a:gd name="connsiteY104" fmla="*/ 6230971 h 6456362"/>
                <a:gd name="connsiteX105" fmla="*/ 1709738 w 2333625"/>
                <a:gd name="connsiteY105" fmla="*/ 6216687 h 6456362"/>
                <a:gd name="connsiteX106" fmla="*/ 1706563 w 2333625"/>
                <a:gd name="connsiteY106" fmla="*/ 6202401 h 6456362"/>
                <a:gd name="connsiteX107" fmla="*/ 1704181 w 2333625"/>
                <a:gd name="connsiteY107" fmla="*/ 6187322 h 6456362"/>
                <a:gd name="connsiteX108" fmla="*/ 1701800 w 2333625"/>
                <a:gd name="connsiteY108" fmla="*/ 6171449 h 6456362"/>
                <a:gd name="connsiteX109" fmla="*/ 1458119 w 2333625"/>
                <a:gd name="connsiteY109" fmla="*/ 3814374 h 6456362"/>
                <a:gd name="connsiteX110" fmla="*/ 1212850 w 2333625"/>
                <a:gd name="connsiteY110" fmla="*/ 6171449 h 6456362"/>
                <a:gd name="connsiteX111" fmla="*/ 1212056 w 2333625"/>
                <a:gd name="connsiteY111" fmla="*/ 6187322 h 6456362"/>
                <a:gd name="connsiteX112" fmla="*/ 1208881 w 2333625"/>
                <a:gd name="connsiteY112" fmla="*/ 6202401 h 6456362"/>
                <a:gd name="connsiteX113" fmla="*/ 1205706 w 2333625"/>
                <a:gd name="connsiteY113" fmla="*/ 6216687 h 6456362"/>
                <a:gd name="connsiteX114" fmla="*/ 1201738 w 2333625"/>
                <a:gd name="connsiteY114" fmla="*/ 6230971 h 6456362"/>
                <a:gd name="connsiteX115" fmla="*/ 1197769 w 2333625"/>
                <a:gd name="connsiteY115" fmla="*/ 6244463 h 6456362"/>
                <a:gd name="connsiteX116" fmla="*/ 1192213 w 2333625"/>
                <a:gd name="connsiteY116" fmla="*/ 6258749 h 6456362"/>
                <a:gd name="connsiteX117" fmla="*/ 1186656 w 2333625"/>
                <a:gd name="connsiteY117" fmla="*/ 6271447 h 6456362"/>
                <a:gd name="connsiteX118" fmla="*/ 1180306 w 2333625"/>
                <a:gd name="connsiteY118" fmla="*/ 6284939 h 6456362"/>
                <a:gd name="connsiteX119" fmla="*/ 1166019 w 2333625"/>
                <a:gd name="connsiteY119" fmla="*/ 6309541 h 6456362"/>
                <a:gd name="connsiteX120" fmla="*/ 1149350 w 2333625"/>
                <a:gd name="connsiteY120" fmla="*/ 6333349 h 6456362"/>
                <a:gd name="connsiteX121" fmla="*/ 1130300 w 2333625"/>
                <a:gd name="connsiteY121" fmla="*/ 6355571 h 6456362"/>
                <a:gd name="connsiteX122" fmla="*/ 1111250 w 2333625"/>
                <a:gd name="connsiteY122" fmla="*/ 6375412 h 6456362"/>
                <a:gd name="connsiteX123" fmla="*/ 1089025 w 2333625"/>
                <a:gd name="connsiteY123" fmla="*/ 6392871 h 6456362"/>
                <a:gd name="connsiteX124" fmla="*/ 1064419 w 2333625"/>
                <a:gd name="connsiteY124" fmla="*/ 6408745 h 6456362"/>
                <a:gd name="connsiteX125" fmla="*/ 1040606 w 2333625"/>
                <a:gd name="connsiteY125" fmla="*/ 6423029 h 6456362"/>
                <a:gd name="connsiteX126" fmla="*/ 1014413 w 2333625"/>
                <a:gd name="connsiteY126" fmla="*/ 6434141 h 6456362"/>
                <a:gd name="connsiteX127" fmla="*/ 1000125 w 2333625"/>
                <a:gd name="connsiteY127" fmla="*/ 6439696 h 6456362"/>
                <a:gd name="connsiteX128" fmla="*/ 986631 w 2333625"/>
                <a:gd name="connsiteY128" fmla="*/ 6444457 h 6456362"/>
                <a:gd name="connsiteX129" fmla="*/ 972344 w 2333625"/>
                <a:gd name="connsiteY129" fmla="*/ 6447632 h 6456362"/>
                <a:gd name="connsiteX130" fmla="*/ 958056 w 2333625"/>
                <a:gd name="connsiteY130" fmla="*/ 6450807 h 6456362"/>
                <a:gd name="connsiteX131" fmla="*/ 943769 w 2333625"/>
                <a:gd name="connsiteY131" fmla="*/ 6453187 h 6456362"/>
                <a:gd name="connsiteX132" fmla="*/ 928688 w 2333625"/>
                <a:gd name="connsiteY132" fmla="*/ 6455569 h 6456362"/>
                <a:gd name="connsiteX133" fmla="*/ 914400 w 2333625"/>
                <a:gd name="connsiteY133" fmla="*/ 6456362 h 6456362"/>
                <a:gd name="connsiteX134" fmla="*/ 898525 w 2333625"/>
                <a:gd name="connsiteY134" fmla="*/ 6456362 h 6456362"/>
                <a:gd name="connsiteX135" fmla="*/ 881063 w 2333625"/>
                <a:gd name="connsiteY135" fmla="*/ 6455569 h 6456362"/>
                <a:gd name="connsiteX136" fmla="*/ 864394 w 2333625"/>
                <a:gd name="connsiteY136" fmla="*/ 6453981 h 6456362"/>
                <a:gd name="connsiteX137" fmla="*/ 848519 w 2333625"/>
                <a:gd name="connsiteY137" fmla="*/ 6451600 h 6456362"/>
                <a:gd name="connsiteX138" fmla="*/ 831850 w 2333625"/>
                <a:gd name="connsiteY138" fmla="*/ 6450013 h 6456362"/>
                <a:gd name="connsiteX139" fmla="*/ 816769 w 2333625"/>
                <a:gd name="connsiteY139" fmla="*/ 6445251 h 6456362"/>
                <a:gd name="connsiteX140" fmla="*/ 800894 w 2333625"/>
                <a:gd name="connsiteY140" fmla="*/ 6441283 h 6456362"/>
                <a:gd name="connsiteX141" fmla="*/ 785813 w 2333625"/>
                <a:gd name="connsiteY141" fmla="*/ 6435727 h 6456362"/>
                <a:gd name="connsiteX142" fmla="*/ 769938 w 2333625"/>
                <a:gd name="connsiteY142" fmla="*/ 6428585 h 6456362"/>
                <a:gd name="connsiteX143" fmla="*/ 755650 w 2333625"/>
                <a:gd name="connsiteY143" fmla="*/ 6422236 h 6456362"/>
                <a:gd name="connsiteX144" fmla="*/ 741363 w 2333625"/>
                <a:gd name="connsiteY144" fmla="*/ 6414299 h 6456362"/>
                <a:gd name="connsiteX145" fmla="*/ 728663 w 2333625"/>
                <a:gd name="connsiteY145" fmla="*/ 6407157 h 6456362"/>
                <a:gd name="connsiteX146" fmla="*/ 715169 w 2333625"/>
                <a:gd name="connsiteY146" fmla="*/ 6398427 h 6456362"/>
                <a:gd name="connsiteX147" fmla="*/ 702469 w 2333625"/>
                <a:gd name="connsiteY147" fmla="*/ 6388110 h 6456362"/>
                <a:gd name="connsiteX148" fmla="*/ 689769 w 2333625"/>
                <a:gd name="connsiteY148" fmla="*/ 6378587 h 6456362"/>
                <a:gd name="connsiteX149" fmla="*/ 679450 w 2333625"/>
                <a:gd name="connsiteY149" fmla="*/ 6367475 h 6456362"/>
                <a:gd name="connsiteX150" fmla="*/ 668338 w 2333625"/>
                <a:gd name="connsiteY150" fmla="*/ 6356365 h 6456362"/>
                <a:gd name="connsiteX151" fmla="*/ 657225 w 2333625"/>
                <a:gd name="connsiteY151" fmla="*/ 6344461 h 6456362"/>
                <a:gd name="connsiteX152" fmla="*/ 646906 w 2333625"/>
                <a:gd name="connsiteY152" fmla="*/ 6332556 h 6456362"/>
                <a:gd name="connsiteX153" fmla="*/ 638175 w 2333625"/>
                <a:gd name="connsiteY153" fmla="*/ 6319065 h 6456362"/>
                <a:gd name="connsiteX154" fmla="*/ 629444 w 2333625"/>
                <a:gd name="connsiteY154" fmla="*/ 6305573 h 6456362"/>
                <a:gd name="connsiteX155" fmla="*/ 622300 w 2333625"/>
                <a:gd name="connsiteY155" fmla="*/ 6292875 h 6456362"/>
                <a:gd name="connsiteX156" fmla="*/ 614363 w 2333625"/>
                <a:gd name="connsiteY156" fmla="*/ 6278589 h 6456362"/>
                <a:gd name="connsiteX157" fmla="*/ 608012 w 2333625"/>
                <a:gd name="connsiteY157" fmla="*/ 6264304 h 6456362"/>
                <a:gd name="connsiteX158" fmla="*/ 600869 w 2333625"/>
                <a:gd name="connsiteY158" fmla="*/ 6248431 h 6456362"/>
                <a:gd name="connsiteX159" fmla="*/ 596900 w 2333625"/>
                <a:gd name="connsiteY159" fmla="*/ 6234146 h 6456362"/>
                <a:gd name="connsiteX160" fmla="*/ 592137 w 2333625"/>
                <a:gd name="connsiteY160" fmla="*/ 6218273 h 6456362"/>
                <a:gd name="connsiteX161" fmla="*/ 588169 w 2333625"/>
                <a:gd name="connsiteY161" fmla="*/ 6202401 h 6456362"/>
                <a:gd name="connsiteX162" fmla="*/ 585788 w 2333625"/>
                <a:gd name="connsiteY162" fmla="*/ 6185735 h 6456362"/>
                <a:gd name="connsiteX163" fmla="*/ 583406 w 2333625"/>
                <a:gd name="connsiteY163" fmla="*/ 6169862 h 6456362"/>
                <a:gd name="connsiteX164" fmla="*/ 582613 w 2333625"/>
                <a:gd name="connsiteY164" fmla="*/ 6153196 h 6456362"/>
                <a:gd name="connsiteX165" fmla="*/ 582613 w 2333625"/>
                <a:gd name="connsiteY165" fmla="*/ 6136530 h 6456362"/>
                <a:gd name="connsiteX166" fmla="*/ 582613 w 2333625"/>
                <a:gd name="connsiteY166" fmla="*/ 6119070 h 6456362"/>
                <a:gd name="connsiteX167" fmla="*/ 746125 w 2333625"/>
                <a:gd name="connsiteY167" fmla="*/ 3549302 h 6456362"/>
                <a:gd name="connsiteX168" fmla="*/ 749300 w 2333625"/>
                <a:gd name="connsiteY168" fmla="*/ 3496129 h 6456362"/>
                <a:gd name="connsiteX169" fmla="*/ 750888 w 2333625"/>
                <a:gd name="connsiteY169" fmla="*/ 3440575 h 6456362"/>
                <a:gd name="connsiteX170" fmla="*/ 750888 w 2333625"/>
                <a:gd name="connsiteY170" fmla="*/ 3387402 h 6456362"/>
                <a:gd name="connsiteX171" fmla="*/ 749300 w 2333625"/>
                <a:gd name="connsiteY171" fmla="*/ 3331848 h 6456362"/>
                <a:gd name="connsiteX172" fmla="*/ 723900 w 2333625"/>
                <a:gd name="connsiteY172" fmla="*/ 2545363 h 6456362"/>
                <a:gd name="connsiteX173" fmla="*/ 500063 w 2333625"/>
                <a:gd name="connsiteY173" fmla="*/ 3781835 h 6456362"/>
                <a:gd name="connsiteX174" fmla="*/ 496888 w 2333625"/>
                <a:gd name="connsiteY174" fmla="*/ 3794533 h 6456362"/>
                <a:gd name="connsiteX175" fmla="*/ 493713 w 2333625"/>
                <a:gd name="connsiteY175" fmla="*/ 3808025 h 6456362"/>
                <a:gd name="connsiteX176" fmla="*/ 488950 w 2333625"/>
                <a:gd name="connsiteY176" fmla="*/ 3820723 h 6456362"/>
                <a:gd name="connsiteX177" fmla="*/ 484188 w 2333625"/>
                <a:gd name="connsiteY177" fmla="*/ 3833421 h 6456362"/>
                <a:gd name="connsiteX178" fmla="*/ 479425 w 2333625"/>
                <a:gd name="connsiteY178" fmla="*/ 3845326 h 6456362"/>
                <a:gd name="connsiteX179" fmla="*/ 473869 w 2333625"/>
                <a:gd name="connsiteY179" fmla="*/ 3857230 h 6456362"/>
                <a:gd name="connsiteX180" fmla="*/ 466725 w 2333625"/>
                <a:gd name="connsiteY180" fmla="*/ 3868341 h 6456362"/>
                <a:gd name="connsiteX181" fmla="*/ 459581 w 2333625"/>
                <a:gd name="connsiteY181" fmla="*/ 3879452 h 6456362"/>
                <a:gd name="connsiteX182" fmla="*/ 451644 w 2333625"/>
                <a:gd name="connsiteY182" fmla="*/ 3888975 h 6456362"/>
                <a:gd name="connsiteX183" fmla="*/ 443706 w 2333625"/>
                <a:gd name="connsiteY183" fmla="*/ 3900086 h 6456362"/>
                <a:gd name="connsiteX184" fmla="*/ 426244 w 2333625"/>
                <a:gd name="connsiteY184" fmla="*/ 3917546 h 6456362"/>
                <a:gd name="connsiteX185" fmla="*/ 406400 w 2333625"/>
                <a:gd name="connsiteY185" fmla="*/ 3935006 h 6456362"/>
                <a:gd name="connsiteX186" fmla="*/ 385763 w 2333625"/>
                <a:gd name="connsiteY186" fmla="*/ 3949291 h 6456362"/>
                <a:gd name="connsiteX187" fmla="*/ 363538 w 2333625"/>
                <a:gd name="connsiteY187" fmla="*/ 3961989 h 6456362"/>
                <a:gd name="connsiteX188" fmla="*/ 340519 w 2333625"/>
                <a:gd name="connsiteY188" fmla="*/ 3972306 h 6456362"/>
                <a:gd name="connsiteX189" fmla="*/ 315119 w 2333625"/>
                <a:gd name="connsiteY189" fmla="*/ 3980242 h 6456362"/>
                <a:gd name="connsiteX190" fmla="*/ 303213 w 2333625"/>
                <a:gd name="connsiteY190" fmla="*/ 3982623 h 6456362"/>
                <a:gd name="connsiteX191" fmla="*/ 289719 w 2333625"/>
                <a:gd name="connsiteY191" fmla="*/ 3985004 h 6456362"/>
                <a:gd name="connsiteX192" fmla="*/ 277812 w 2333625"/>
                <a:gd name="connsiteY192" fmla="*/ 3986591 h 6456362"/>
                <a:gd name="connsiteX193" fmla="*/ 265112 w 2333625"/>
                <a:gd name="connsiteY193" fmla="*/ 3988179 h 6456362"/>
                <a:gd name="connsiteX194" fmla="*/ 251619 w 2333625"/>
                <a:gd name="connsiteY194" fmla="*/ 3988179 h 6456362"/>
                <a:gd name="connsiteX195" fmla="*/ 238125 w 2333625"/>
                <a:gd name="connsiteY195" fmla="*/ 3988179 h 6456362"/>
                <a:gd name="connsiteX196" fmla="*/ 225425 w 2333625"/>
                <a:gd name="connsiteY196" fmla="*/ 3986591 h 6456362"/>
                <a:gd name="connsiteX197" fmla="*/ 211931 w 2333625"/>
                <a:gd name="connsiteY197" fmla="*/ 3985004 h 6456362"/>
                <a:gd name="connsiteX198" fmla="*/ 197644 w 2333625"/>
                <a:gd name="connsiteY198" fmla="*/ 3982623 h 6456362"/>
                <a:gd name="connsiteX199" fmla="*/ 184944 w 2333625"/>
                <a:gd name="connsiteY199" fmla="*/ 3979449 h 6456362"/>
                <a:gd name="connsiteX200" fmla="*/ 162719 w 2333625"/>
                <a:gd name="connsiteY200" fmla="*/ 3971512 h 6456362"/>
                <a:gd name="connsiteX201" fmla="*/ 140494 w 2333625"/>
                <a:gd name="connsiteY201" fmla="*/ 3961989 h 6456362"/>
                <a:gd name="connsiteX202" fmla="*/ 120650 w 2333625"/>
                <a:gd name="connsiteY202" fmla="*/ 3950878 h 6456362"/>
                <a:gd name="connsiteX203" fmla="*/ 100806 w 2333625"/>
                <a:gd name="connsiteY203" fmla="*/ 3938180 h 6456362"/>
                <a:gd name="connsiteX204" fmla="*/ 83344 w 2333625"/>
                <a:gd name="connsiteY204" fmla="*/ 3923101 h 6456362"/>
                <a:gd name="connsiteX205" fmla="*/ 68262 w 2333625"/>
                <a:gd name="connsiteY205" fmla="*/ 3908022 h 6456362"/>
                <a:gd name="connsiteX206" fmla="*/ 52387 w 2333625"/>
                <a:gd name="connsiteY206" fmla="*/ 3890562 h 6456362"/>
                <a:gd name="connsiteX207" fmla="*/ 39687 w 2333625"/>
                <a:gd name="connsiteY207" fmla="*/ 3872309 h 6456362"/>
                <a:gd name="connsiteX208" fmla="*/ 28575 w 2333625"/>
                <a:gd name="connsiteY208" fmla="*/ 3853262 h 6456362"/>
                <a:gd name="connsiteX209" fmla="*/ 19050 w 2333625"/>
                <a:gd name="connsiteY209" fmla="*/ 3831834 h 6456362"/>
                <a:gd name="connsiteX210" fmla="*/ 11112 w 2333625"/>
                <a:gd name="connsiteY210" fmla="*/ 3811200 h 6456362"/>
                <a:gd name="connsiteX211" fmla="*/ 5556 w 2333625"/>
                <a:gd name="connsiteY211" fmla="*/ 3788978 h 6456362"/>
                <a:gd name="connsiteX212" fmla="*/ 2381 w 2333625"/>
                <a:gd name="connsiteY212" fmla="*/ 3765963 h 6456362"/>
                <a:gd name="connsiteX213" fmla="*/ 0 w 2333625"/>
                <a:gd name="connsiteY213" fmla="*/ 3742948 h 6456362"/>
                <a:gd name="connsiteX214" fmla="*/ 794 w 2333625"/>
                <a:gd name="connsiteY214" fmla="*/ 3719932 h 6456362"/>
                <a:gd name="connsiteX215" fmla="*/ 3175 w 2333625"/>
                <a:gd name="connsiteY215" fmla="*/ 3696123 h 6456362"/>
                <a:gd name="connsiteX216" fmla="*/ 304006 w 2333625"/>
                <a:gd name="connsiteY216" fmla="*/ 1830304 h 6456362"/>
                <a:gd name="connsiteX217" fmla="*/ 308769 w 2333625"/>
                <a:gd name="connsiteY217" fmla="*/ 1807289 h 6456362"/>
                <a:gd name="connsiteX218" fmla="*/ 313531 w 2333625"/>
                <a:gd name="connsiteY218" fmla="*/ 1785861 h 6456362"/>
                <a:gd name="connsiteX219" fmla="*/ 318294 w 2333625"/>
                <a:gd name="connsiteY219" fmla="*/ 1764433 h 6456362"/>
                <a:gd name="connsiteX220" fmla="*/ 325437 w 2333625"/>
                <a:gd name="connsiteY220" fmla="*/ 1743005 h 6456362"/>
                <a:gd name="connsiteX221" fmla="*/ 332581 w 2333625"/>
                <a:gd name="connsiteY221" fmla="*/ 1721577 h 6456362"/>
                <a:gd name="connsiteX222" fmla="*/ 340519 w 2333625"/>
                <a:gd name="connsiteY222" fmla="*/ 1700942 h 6456362"/>
                <a:gd name="connsiteX223" fmla="*/ 349250 w 2333625"/>
                <a:gd name="connsiteY223" fmla="*/ 1681102 h 6456362"/>
                <a:gd name="connsiteX224" fmla="*/ 359569 w 2333625"/>
                <a:gd name="connsiteY224" fmla="*/ 1661261 h 6456362"/>
                <a:gd name="connsiteX225" fmla="*/ 369094 w 2333625"/>
                <a:gd name="connsiteY225" fmla="*/ 1641420 h 6456362"/>
                <a:gd name="connsiteX226" fmla="*/ 380206 w 2333625"/>
                <a:gd name="connsiteY226" fmla="*/ 1623167 h 6456362"/>
                <a:gd name="connsiteX227" fmla="*/ 391319 w 2333625"/>
                <a:gd name="connsiteY227" fmla="*/ 1604120 h 6456362"/>
                <a:gd name="connsiteX228" fmla="*/ 403225 w 2333625"/>
                <a:gd name="connsiteY228" fmla="*/ 1585866 h 6456362"/>
                <a:gd name="connsiteX229" fmla="*/ 416719 w 2333625"/>
                <a:gd name="connsiteY229" fmla="*/ 1567613 h 6456362"/>
                <a:gd name="connsiteX230" fmla="*/ 429419 w 2333625"/>
                <a:gd name="connsiteY230" fmla="*/ 1551740 h 6456362"/>
                <a:gd name="connsiteX231" fmla="*/ 443706 w 2333625"/>
                <a:gd name="connsiteY231" fmla="*/ 1535074 h 6456362"/>
                <a:gd name="connsiteX232" fmla="*/ 459581 w 2333625"/>
                <a:gd name="connsiteY232" fmla="*/ 1518408 h 6456362"/>
                <a:gd name="connsiteX233" fmla="*/ 474663 w 2333625"/>
                <a:gd name="connsiteY233" fmla="*/ 1503329 h 6456362"/>
                <a:gd name="connsiteX234" fmla="*/ 489744 w 2333625"/>
                <a:gd name="connsiteY234" fmla="*/ 1487457 h 6456362"/>
                <a:gd name="connsiteX235" fmla="*/ 506413 w 2333625"/>
                <a:gd name="connsiteY235" fmla="*/ 1473171 h 6456362"/>
                <a:gd name="connsiteX236" fmla="*/ 523081 w 2333625"/>
                <a:gd name="connsiteY236" fmla="*/ 1460473 h 6456362"/>
                <a:gd name="connsiteX237" fmla="*/ 540544 w 2333625"/>
                <a:gd name="connsiteY237" fmla="*/ 1446981 h 6456362"/>
                <a:gd name="connsiteX238" fmla="*/ 558006 w 2333625"/>
                <a:gd name="connsiteY238" fmla="*/ 1435077 h 6456362"/>
                <a:gd name="connsiteX239" fmla="*/ 577056 w 2333625"/>
                <a:gd name="connsiteY239" fmla="*/ 1423173 h 6456362"/>
                <a:gd name="connsiteX240" fmla="*/ 595313 w 2333625"/>
                <a:gd name="connsiteY240" fmla="*/ 1412062 h 6456362"/>
                <a:gd name="connsiteX241" fmla="*/ 615156 w 2333625"/>
                <a:gd name="connsiteY241" fmla="*/ 1400951 h 6456362"/>
                <a:gd name="connsiteX242" fmla="*/ 635000 w 2333625"/>
                <a:gd name="connsiteY242" fmla="*/ 1391428 h 6456362"/>
                <a:gd name="connsiteX243" fmla="*/ 654844 w 2333625"/>
                <a:gd name="connsiteY243" fmla="*/ 1382698 h 6456362"/>
                <a:gd name="connsiteX244" fmla="*/ 675481 w 2333625"/>
                <a:gd name="connsiteY244" fmla="*/ 1373174 h 6456362"/>
                <a:gd name="connsiteX245" fmla="*/ 696913 w 2333625"/>
                <a:gd name="connsiteY245" fmla="*/ 1366825 h 6456362"/>
                <a:gd name="connsiteX246" fmla="*/ 718344 w 2333625"/>
                <a:gd name="connsiteY246" fmla="*/ 1358889 h 6456362"/>
                <a:gd name="connsiteX247" fmla="*/ 740569 w 2333625"/>
                <a:gd name="connsiteY247" fmla="*/ 1354127 h 6456362"/>
                <a:gd name="connsiteX248" fmla="*/ 762794 w 2333625"/>
                <a:gd name="connsiteY248" fmla="*/ 1348572 h 6456362"/>
                <a:gd name="connsiteX249" fmla="*/ 1457276 w 2333625"/>
                <a:gd name="connsiteY249" fmla="*/ 0 h 6456362"/>
                <a:gd name="connsiteX250" fmla="*/ 2022476 w 2333625"/>
                <a:gd name="connsiteY250" fmla="*/ 565200 h 6456362"/>
                <a:gd name="connsiteX251" fmla="*/ 1457276 w 2333625"/>
                <a:gd name="connsiteY251" fmla="*/ 1130400 h 6456362"/>
                <a:gd name="connsiteX252" fmla="*/ 892076 w 2333625"/>
                <a:gd name="connsiteY252" fmla="*/ 565200 h 6456362"/>
                <a:gd name="connsiteX253" fmla="*/ 1457276 w 2333625"/>
                <a:gd name="connsiteY253" fmla="*/ 0 h 6456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2333625" h="6456362">
                  <a:moveTo>
                    <a:pt x="1045369" y="1287462"/>
                  </a:moveTo>
                  <a:lnTo>
                    <a:pt x="1260475" y="2108074"/>
                  </a:lnTo>
                  <a:lnTo>
                    <a:pt x="1377156" y="1538249"/>
                  </a:lnTo>
                  <a:lnTo>
                    <a:pt x="1262856" y="1424760"/>
                  </a:lnTo>
                  <a:lnTo>
                    <a:pt x="1391444" y="1296986"/>
                  </a:lnTo>
                  <a:lnTo>
                    <a:pt x="1458119" y="1296986"/>
                  </a:lnTo>
                  <a:lnTo>
                    <a:pt x="1524794" y="1296986"/>
                  </a:lnTo>
                  <a:lnTo>
                    <a:pt x="1652588" y="1424760"/>
                  </a:lnTo>
                  <a:lnTo>
                    <a:pt x="1539081" y="1538249"/>
                  </a:lnTo>
                  <a:lnTo>
                    <a:pt x="1655763" y="2108074"/>
                  </a:lnTo>
                  <a:lnTo>
                    <a:pt x="1871663" y="1287462"/>
                  </a:lnTo>
                  <a:lnTo>
                    <a:pt x="2153444" y="1348572"/>
                  </a:lnTo>
                  <a:lnTo>
                    <a:pt x="2170113" y="1354127"/>
                  </a:lnTo>
                  <a:lnTo>
                    <a:pt x="2186781" y="1358095"/>
                  </a:lnTo>
                  <a:lnTo>
                    <a:pt x="2175669" y="1393015"/>
                  </a:lnTo>
                  <a:lnTo>
                    <a:pt x="2166144" y="1429522"/>
                  </a:lnTo>
                  <a:lnTo>
                    <a:pt x="2156619" y="1466029"/>
                  </a:lnTo>
                  <a:lnTo>
                    <a:pt x="2150269" y="1501742"/>
                  </a:lnTo>
                  <a:lnTo>
                    <a:pt x="1829594" y="3485018"/>
                  </a:lnTo>
                  <a:lnTo>
                    <a:pt x="1826419" y="3508827"/>
                  </a:lnTo>
                  <a:lnTo>
                    <a:pt x="1824038" y="3533430"/>
                  </a:lnTo>
                  <a:lnTo>
                    <a:pt x="1824038" y="3557239"/>
                  </a:lnTo>
                  <a:lnTo>
                    <a:pt x="1824038" y="3581841"/>
                  </a:lnTo>
                  <a:lnTo>
                    <a:pt x="1824831" y="3604856"/>
                  </a:lnTo>
                  <a:lnTo>
                    <a:pt x="1827213" y="3628665"/>
                  </a:lnTo>
                  <a:lnTo>
                    <a:pt x="1830388" y="3651680"/>
                  </a:lnTo>
                  <a:lnTo>
                    <a:pt x="1835150" y="3674696"/>
                  </a:lnTo>
                  <a:lnTo>
                    <a:pt x="1840706" y="3696917"/>
                  </a:lnTo>
                  <a:lnTo>
                    <a:pt x="1846263" y="3719932"/>
                  </a:lnTo>
                  <a:lnTo>
                    <a:pt x="1853406" y="3742154"/>
                  </a:lnTo>
                  <a:lnTo>
                    <a:pt x="1862138" y="3762788"/>
                  </a:lnTo>
                  <a:lnTo>
                    <a:pt x="1871663" y="3783423"/>
                  </a:lnTo>
                  <a:lnTo>
                    <a:pt x="1881188" y="3804851"/>
                  </a:lnTo>
                  <a:lnTo>
                    <a:pt x="1893094" y="3825485"/>
                  </a:lnTo>
                  <a:lnTo>
                    <a:pt x="1904206" y="3845326"/>
                  </a:lnTo>
                  <a:lnTo>
                    <a:pt x="1917700" y="3863579"/>
                  </a:lnTo>
                  <a:lnTo>
                    <a:pt x="1931988" y="3882626"/>
                  </a:lnTo>
                  <a:lnTo>
                    <a:pt x="1946275" y="3900086"/>
                  </a:lnTo>
                  <a:lnTo>
                    <a:pt x="1961356" y="3917546"/>
                  </a:lnTo>
                  <a:lnTo>
                    <a:pt x="1976438" y="3934212"/>
                  </a:lnTo>
                  <a:lnTo>
                    <a:pt x="1994694" y="3949291"/>
                  </a:lnTo>
                  <a:lnTo>
                    <a:pt x="2012156" y="3965163"/>
                  </a:lnTo>
                  <a:lnTo>
                    <a:pt x="2030413" y="3979449"/>
                  </a:lnTo>
                  <a:lnTo>
                    <a:pt x="2049463" y="3992147"/>
                  </a:lnTo>
                  <a:lnTo>
                    <a:pt x="2069306" y="4005638"/>
                  </a:lnTo>
                  <a:lnTo>
                    <a:pt x="2089944" y="4017543"/>
                  </a:lnTo>
                  <a:lnTo>
                    <a:pt x="2110581" y="4028654"/>
                  </a:lnTo>
                  <a:lnTo>
                    <a:pt x="2132013" y="4038177"/>
                  </a:lnTo>
                  <a:lnTo>
                    <a:pt x="2155031" y="4047701"/>
                  </a:lnTo>
                  <a:lnTo>
                    <a:pt x="2178050" y="4056431"/>
                  </a:lnTo>
                  <a:lnTo>
                    <a:pt x="2201069" y="4062780"/>
                  </a:lnTo>
                  <a:lnTo>
                    <a:pt x="2201863" y="4062780"/>
                  </a:lnTo>
                  <a:lnTo>
                    <a:pt x="2332831" y="6119070"/>
                  </a:lnTo>
                  <a:lnTo>
                    <a:pt x="2333625" y="6136530"/>
                  </a:lnTo>
                  <a:lnTo>
                    <a:pt x="2332831" y="6153196"/>
                  </a:lnTo>
                  <a:lnTo>
                    <a:pt x="2332038" y="6169862"/>
                  </a:lnTo>
                  <a:lnTo>
                    <a:pt x="2330450" y="6185735"/>
                  </a:lnTo>
                  <a:lnTo>
                    <a:pt x="2327275" y="6202401"/>
                  </a:lnTo>
                  <a:lnTo>
                    <a:pt x="2324100" y="6218273"/>
                  </a:lnTo>
                  <a:lnTo>
                    <a:pt x="2319338" y="6234146"/>
                  </a:lnTo>
                  <a:lnTo>
                    <a:pt x="2313781" y="6248431"/>
                  </a:lnTo>
                  <a:lnTo>
                    <a:pt x="2308225" y="6264304"/>
                  </a:lnTo>
                  <a:lnTo>
                    <a:pt x="2301875" y="6278589"/>
                  </a:lnTo>
                  <a:lnTo>
                    <a:pt x="2293938" y="6292875"/>
                  </a:lnTo>
                  <a:lnTo>
                    <a:pt x="2286794" y="6305573"/>
                  </a:lnTo>
                  <a:lnTo>
                    <a:pt x="2278063" y="6319065"/>
                  </a:lnTo>
                  <a:lnTo>
                    <a:pt x="2267744" y="6332556"/>
                  </a:lnTo>
                  <a:lnTo>
                    <a:pt x="2258219" y="6344461"/>
                  </a:lnTo>
                  <a:lnTo>
                    <a:pt x="2247900" y="6356365"/>
                  </a:lnTo>
                  <a:lnTo>
                    <a:pt x="2237581" y="6367475"/>
                  </a:lnTo>
                  <a:lnTo>
                    <a:pt x="2224881" y="6378587"/>
                  </a:lnTo>
                  <a:lnTo>
                    <a:pt x="2212975" y="6388110"/>
                  </a:lnTo>
                  <a:lnTo>
                    <a:pt x="2199481" y="6398427"/>
                  </a:lnTo>
                  <a:lnTo>
                    <a:pt x="2186781" y="6407157"/>
                  </a:lnTo>
                  <a:lnTo>
                    <a:pt x="2173288" y="6414299"/>
                  </a:lnTo>
                  <a:lnTo>
                    <a:pt x="2159000" y="6422236"/>
                  </a:lnTo>
                  <a:lnTo>
                    <a:pt x="2144713" y="6428585"/>
                  </a:lnTo>
                  <a:lnTo>
                    <a:pt x="2130425" y="6435727"/>
                  </a:lnTo>
                  <a:lnTo>
                    <a:pt x="2115344" y="6441283"/>
                  </a:lnTo>
                  <a:lnTo>
                    <a:pt x="2099469" y="6445251"/>
                  </a:lnTo>
                  <a:lnTo>
                    <a:pt x="2083594" y="6450013"/>
                  </a:lnTo>
                  <a:lnTo>
                    <a:pt x="2066925" y="6451600"/>
                  </a:lnTo>
                  <a:lnTo>
                    <a:pt x="2050256" y="6453981"/>
                  </a:lnTo>
                  <a:lnTo>
                    <a:pt x="2033588" y="6455569"/>
                  </a:lnTo>
                  <a:lnTo>
                    <a:pt x="2017713" y="6456362"/>
                  </a:lnTo>
                  <a:lnTo>
                    <a:pt x="2001838" y="6456362"/>
                  </a:lnTo>
                  <a:lnTo>
                    <a:pt x="1986756" y="6455569"/>
                  </a:lnTo>
                  <a:lnTo>
                    <a:pt x="1972469" y="6453187"/>
                  </a:lnTo>
                  <a:lnTo>
                    <a:pt x="1957388" y="6450807"/>
                  </a:lnTo>
                  <a:lnTo>
                    <a:pt x="1943100" y="6447632"/>
                  </a:lnTo>
                  <a:lnTo>
                    <a:pt x="1929606" y="6444457"/>
                  </a:lnTo>
                  <a:lnTo>
                    <a:pt x="1915319" y="6439696"/>
                  </a:lnTo>
                  <a:lnTo>
                    <a:pt x="1901825" y="6434141"/>
                  </a:lnTo>
                  <a:lnTo>
                    <a:pt x="1875631" y="6423029"/>
                  </a:lnTo>
                  <a:lnTo>
                    <a:pt x="1850231" y="6408745"/>
                  </a:lnTo>
                  <a:lnTo>
                    <a:pt x="1827213" y="6392871"/>
                  </a:lnTo>
                  <a:lnTo>
                    <a:pt x="1804988" y="6375412"/>
                  </a:lnTo>
                  <a:lnTo>
                    <a:pt x="1784350" y="6355571"/>
                  </a:lnTo>
                  <a:lnTo>
                    <a:pt x="1766094" y="6333349"/>
                  </a:lnTo>
                  <a:lnTo>
                    <a:pt x="1749425" y="6309541"/>
                  </a:lnTo>
                  <a:lnTo>
                    <a:pt x="1735138" y="6284939"/>
                  </a:lnTo>
                  <a:lnTo>
                    <a:pt x="1729581" y="6271447"/>
                  </a:lnTo>
                  <a:lnTo>
                    <a:pt x="1723231" y="6258749"/>
                  </a:lnTo>
                  <a:lnTo>
                    <a:pt x="1718469" y="6244463"/>
                  </a:lnTo>
                  <a:lnTo>
                    <a:pt x="1714500" y="6230971"/>
                  </a:lnTo>
                  <a:lnTo>
                    <a:pt x="1709738" y="6216687"/>
                  </a:lnTo>
                  <a:lnTo>
                    <a:pt x="1706563" y="6202401"/>
                  </a:lnTo>
                  <a:lnTo>
                    <a:pt x="1704181" y="6187322"/>
                  </a:lnTo>
                  <a:lnTo>
                    <a:pt x="1701800" y="6171449"/>
                  </a:lnTo>
                  <a:lnTo>
                    <a:pt x="1458119" y="3814374"/>
                  </a:lnTo>
                  <a:lnTo>
                    <a:pt x="1212850" y="6171449"/>
                  </a:lnTo>
                  <a:lnTo>
                    <a:pt x="1212056" y="6187322"/>
                  </a:lnTo>
                  <a:lnTo>
                    <a:pt x="1208881" y="6202401"/>
                  </a:lnTo>
                  <a:lnTo>
                    <a:pt x="1205706" y="6216687"/>
                  </a:lnTo>
                  <a:lnTo>
                    <a:pt x="1201738" y="6230971"/>
                  </a:lnTo>
                  <a:lnTo>
                    <a:pt x="1197769" y="6244463"/>
                  </a:lnTo>
                  <a:lnTo>
                    <a:pt x="1192213" y="6258749"/>
                  </a:lnTo>
                  <a:lnTo>
                    <a:pt x="1186656" y="6271447"/>
                  </a:lnTo>
                  <a:lnTo>
                    <a:pt x="1180306" y="6284939"/>
                  </a:lnTo>
                  <a:lnTo>
                    <a:pt x="1166019" y="6309541"/>
                  </a:lnTo>
                  <a:lnTo>
                    <a:pt x="1149350" y="6333349"/>
                  </a:lnTo>
                  <a:lnTo>
                    <a:pt x="1130300" y="6355571"/>
                  </a:lnTo>
                  <a:lnTo>
                    <a:pt x="1111250" y="6375412"/>
                  </a:lnTo>
                  <a:lnTo>
                    <a:pt x="1089025" y="6392871"/>
                  </a:lnTo>
                  <a:lnTo>
                    <a:pt x="1064419" y="6408745"/>
                  </a:lnTo>
                  <a:lnTo>
                    <a:pt x="1040606" y="6423029"/>
                  </a:lnTo>
                  <a:lnTo>
                    <a:pt x="1014413" y="6434141"/>
                  </a:lnTo>
                  <a:lnTo>
                    <a:pt x="1000125" y="6439696"/>
                  </a:lnTo>
                  <a:lnTo>
                    <a:pt x="986631" y="6444457"/>
                  </a:lnTo>
                  <a:lnTo>
                    <a:pt x="972344" y="6447632"/>
                  </a:lnTo>
                  <a:lnTo>
                    <a:pt x="958056" y="6450807"/>
                  </a:lnTo>
                  <a:lnTo>
                    <a:pt x="943769" y="6453187"/>
                  </a:lnTo>
                  <a:lnTo>
                    <a:pt x="928688" y="6455569"/>
                  </a:lnTo>
                  <a:lnTo>
                    <a:pt x="914400" y="6456362"/>
                  </a:lnTo>
                  <a:lnTo>
                    <a:pt x="898525" y="6456362"/>
                  </a:lnTo>
                  <a:lnTo>
                    <a:pt x="881063" y="6455569"/>
                  </a:lnTo>
                  <a:lnTo>
                    <a:pt x="864394" y="6453981"/>
                  </a:lnTo>
                  <a:lnTo>
                    <a:pt x="848519" y="6451600"/>
                  </a:lnTo>
                  <a:lnTo>
                    <a:pt x="831850" y="6450013"/>
                  </a:lnTo>
                  <a:lnTo>
                    <a:pt x="816769" y="6445251"/>
                  </a:lnTo>
                  <a:lnTo>
                    <a:pt x="800894" y="6441283"/>
                  </a:lnTo>
                  <a:lnTo>
                    <a:pt x="785813" y="6435727"/>
                  </a:lnTo>
                  <a:lnTo>
                    <a:pt x="769938" y="6428585"/>
                  </a:lnTo>
                  <a:lnTo>
                    <a:pt x="755650" y="6422236"/>
                  </a:lnTo>
                  <a:lnTo>
                    <a:pt x="741363" y="6414299"/>
                  </a:lnTo>
                  <a:lnTo>
                    <a:pt x="728663" y="6407157"/>
                  </a:lnTo>
                  <a:lnTo>
                    <a:pt x="715169" y="6398427"/>
                  </a:lnTo>
                  <a:lnTo>
                    <a:pt x="702469" y="6388110"/>
                  </a:lnTo>
                  <a:lnTo>
                    <a:pt x="689769" y="6378587"/>
                  </a:lnTo>
                  <a:lnTo>
                    <a:pt x="679450" y="6367475"/>
                  </a:lnTo>
                  <a:lnTo>
                    <a:pt x="668338" y="6356365"/>
                  </a:lnTo>
                  <a:lnTo>
                    <a:pt x="657225" y="6344461"/>
                  </a:lnTo>
                  <a:lnTo>
                    <a:pt x="646906" y="6332556"/>
                  </a:lnTo>
                  <a:lnTo>
                    <a:pt x="638175" y="6319065"/>
                  </a:lnTo>
                  <a:lnTo>
                    <a:pt x="629444" y="6305573"/>
                  </a:lnTo>
                  <a:lnTo>
                    <a:pt x="622300" y="6292875"/>
                  </a:lnTo>
                  <a:lnTo>
                    <a:pt x="614363" y="6278589"/>
                  </a:lnTo>
                  <a:lnTo>
                    <a:pt x="608012" y="6264304"/>
                  </a:lnTo>
                  <a:lnTo>
                    <a:pt x="600869" y="6248431"/>
                  </a:lnTo>
                  <a:lnTo>
                    <a:pt x="596900" y="6234146"/>
                  </a:lnTo>
                  <a:lnTo>
                    <a:pt x="592137" y="6218273"/>
                  </a:lnTo>
                  <a:lnTo>
                    <a:pt x="588169" y="6202401"/>
                  </a:lnTo>
                  <a:lnTo>
                    <a:pt x="585788" y="6185735"/>
                  </a:lnTo>
                  <a:lnTo>
                    <a:pt x="583406" y="6169862"/>
                  </a:lnTo>
                  <a:lnTo>
                    <a:pt x="582613" y="6153196"/>
                  </a:lnTo>
                  <a:lnTo>
                    <a:pt x="582613" y="6136530"/>
                  </a:lnTo>
                  <a:lnTo>
                    <a:pt x="582613" y="6119070"/>
                  </a:lnTo>
                  <a:lnTo>
                    <a:pt x="746125" y="3549302"/>
                  </a:lnTo>
                  <a:lnTo>
                    <a:pt x="749300" y="3496129"/>
                  </a:lnTo>
                  <a:lnTo>
                    <a:pt x="750888" y="3440575"/>
                  </a:lnTo>
                  <a:lnTo>
                    <a:pt x="750888" y="3387402"/>
                  </a:lnTo>
                  <a:lnTo>
                    <a:pt x="749300" y="3331848"/>
                  </a:lnTo>
                  <a:lnTo>
                    <a:pt x="723900" y="2545363"/>
                  </a:lnTo>
                  <a:lnTo>
                    <a:pt x="500063" y="3781835"/>
                  </a:lnTo>
                  <a:lnTo>
                    <a:pt x="496888" y="3794533"/>
                  </a:lnTo>
                  <a:lnTo>
                    <a:pt x="493713" y="3808025"/>
                  </a:lnTo>
                  <a:lnTo>
                    <a:pt x="488950" y="3820723"/>
                  </a:lnTo>
                  <a:lnTo>
                    <a:pt x="484188" y="3833421"/>
                  </a:lnTo>
                  <a:lnTo>
                    <a:pt x="479425" y="3845326"/>
                  </a:lnTo>
                  <a:lnTo>
                    <a:pt x="473869" y="3857230"/>
                  </a:lnTo>
                  <a:lnTo>
                    <a:pt x="466725" y="3868341"/>
                  </a:lnTo>
                  <a:lnTo>
                    <a:pt x="459581" y="3879452"/>
                  </a:lnTo>
                  <a:lnTo>
                    <a:pt x="451644" y="3888975"/>
                  </a:lnTo>
                  <a:lnTo>
                    <a:pt x="443706" y="3900086"/>
                  </a:lnTo>
                  <a:lnTo>
                    <a:pt x="426244" y="3917546"/>
                  </a:lnTo>
                  <a:lnTo>
                    <a:pt x="406400" y="3935006"/>
                  </a:lnTo>
                  <a:lnTo>
                    <a:pt x="385763" y="3949291"/>
                  </a:lnTo>
                  <a:lnTo>
                    <a:pt x="363538" y="3961989"/>
                  </a:lnTo>
                  <a:lnTo>
                    <a:pt x="340519" y="3972306"/>
                  </a:lnTo>
                  <a:lnTo>
                    <a:pt x="315119" y="3980242"/>
                  </a:lnTo>
                  <a:lnTo>
                    <a:pt x="303213" y="3982623"/>
                  </a:lnTo>
                  <a:lnTo>
                    <a:pt x="289719" y="3985004"/>
                  </a:lnTo>
                  <a:lnTo>
                    <a:pt x="277812" y="3986591"/>
                  </a:lnTo>
                  <a:lnTo>
                    <a:pt x="265112" y="3988179"/>
                  </a:lnTo>
                  <a:lnTo>
                    <a:pt x="251619" y="3988179"/>
                  </a:lnTo>
                  <a:lnTo>
                    <a:pt x="238125" y="3988179"/>
                  </a:lnTo>
                  <a:lnTo>
                    <a:pt x="225425" y="3986591"/>
                  </a:lnTo>
                  <a:lnTo>
                    <a:pt x="211931" y="3985004"/>
                  </a:lnTo>
                  <a:lnTo>
                    <a:pt x="197644" y="3982623"/>
                  </a:lnTo>
                  <a:lnTo>
                    <a:pt x="184944" y="3979449"/>
                  </a:lnTo>
                  <a:lnTo>
                    <a:pt x="162719" y="3971512"/>
                  </a:lnTo>
                  <a:lnTo>
                    <a:pt x="140494" y="3961989"/>
                  </a:lnTo>
                  <a:lnTo>
                    <a:pt x="120650" y="3950878"/>
                  </a:lnTo>
                  <a:lnTo>
                    <a:pt x="100806" y="3938180"/>
                  </a:lnTo>
                  <a:lnTo>
                    <a:pt x="83344" y="3923101"/>
                  </a:lnTo>
                  <a:lnTo>
                    <a:pt x="68262" y="3908022"/>
                  </a:lnTo>
                  <a:lnTo>
                    <a:pt x="52387" y="3890562"/>
                  </a:lnTo>
                  <a:lnTo>
                    <a:pt x="39687" y="3872309"/>
                  </a:lnTo>
                  <a:lnTo>
                    <a:pt x="28575" y="3853262"/>
                  </a:lnTo>
                  <a:lnTo>
                    <a:pt x="19050" y="3831834"/>
                  </a:lnTo>
                  <a:lnTo>
                    <a:pt x="11112" y="3811200"/>
                  </a:lnTo>
                  <a:lnTo>
                    <a:pt x="5556" y="3788978"/>
                  </a:lnTo>
                  <a:lnTo>
                    <a:pt x="2381" y="3765963"/>
                  </a:lnTo>
                  <a:lnTo>
                    <a:pt x="0" y="3742948"/>
                  </a:lnTo>
                  <a:lnTo>
                    <a:pt x="794" y="3719932"/>
                  </a:lnTo>
                  <a:lnTo>
                    <a:pt x="3175" y="3696123"/>
                  </a:lnTo>
                  <a:lnTo>
                    <a:pt x="304006" y="1830304"/>
                  </a:lnTo>
                  <a:lnTo>
                    <a:pt x="308769" y="1807289"/>
                  </a:lnTo>
                  <a:lnTo>
                    <a:pt x="313531" y="1785861"/>
                  </a:lnTo>
                  <a:lnTo>
                    <a:pt x="318294" y="1764433"/>
                  </a:lnTo>
                  <a:lnTo>
                    <a:pt x="325437" y="1743005"/>
                  </a:lnTo>
                  <a:lnTo>
                    <a:pt x="332581" y="1721577"/>
                  </a:lnTo>
                  <a:lnTo>
                    <a:pt x="340519" y="1700942"/>
                  </a:lnTo>
                  <a:lnTo>
                    <a:pt x="349250" y="1681102"/>
                  </a:lnTo>
                  <a:lnTo>
                    <a:pt x="359569" y="1661261"/>
                  </a:lnTo>
                  <a:lnTo>
                    <a:pt x="369094" y="1641420"/>
                  </a:lnTo>
                  <a:lnTo>
                    <a:pt x="380206" y="1623167"/>
                  </a:lnTo>
                  <a:lnTo>
                    <a:pt x="391319" y="1604120"/>
                  </a:lnTo>
                  <a:lnTo>
                    <a:pt x="403225" y="1585866"/>
                  </a:lnTo>
                  <a:lnTo>
                    <a:pt x="416719" y="1567613"/>
                  </a:lnTo>
                  <a:lnTo>
                    <a:pt x="429419" y="1551740"/>
                  </a:lnTo>
                  <a:lnTo>
                    <a:pt x="443706" y="1535074"/>
                  </a:lnTo>
                  <a:lnTo>
                    <a:pt x="459581" y="1518408"/>
                  </a:lnTo>
                  <a:lnTo>
                    <a:pt x="474663" y="1503329"/>
                  </a:lnTo>
                  <a:lnTo>
                    <a:pt x="489744" y="1487457"/>
                  </a:lnTo>
                  <a:lnTo>
                    <a:pt x="506413" y="1473171"/>
                  </a:lnTo>
                  <a:lnTo>
                    <a:pt x="523081" y="1460473"/>
                  </a:lnTo>
                  <a:lnTo>
                    <a:pt x="540544" y="1446981"/>
                  </a:lnTo>
                  <a:lnTo>
                    <a:pt x="558006" y="1435077"/>
                  </a:lnTo>
                  <a:lnTo>
                    <a:pt x="577056" y="1423173"/>
                  </a:lnTo>
                  <a:lnTo>
                    <a:pt x="595313" y="1412062"/>
                  </a:lnTo>
                  <a:lnTo>
                    <a:pt x="615156" y="1400951"/>
                  </a:lnTo>
                  <a:lnTo>
                    <a:pt x="635000" y="1391428"/>
                  </a:lnTo>
                  <a:lnTo>
                    <a:pt x="654844" y="1382698"/>
                  </a:lnTo>
                  <a:lnTo>
                    <a:pt x="675481" y="1373174"/>
                  </a:lnTo>
                  <a:lnTo>
                    <a:pt x="696913" y="1366825"/>
                  </a:lnTo>
                  <a:lnTo>
                    <a:pt x="718344" y="1358889"/>
                  </a:lnTo>
                  <a:lnTo>
                    <a:pt x="740569" y="1354127"/>
                  </a:lnTo>
                  <a:lnTo>
                    <a:pt x="762794" y="1348572"/>
                  </a:lnTo>
                  <a:close/>
                  <a:moveTo>
                    <a:pt x="1457276" y="0"/>
                  </a:moveTo>
                  <a:cubicBezTo>
                    <a:pt x="1769427" y="0"/>
                    <a:pt x="2022476" y="253049"/>
                    <a:pt x="2022476" y="565200"/>
                  </a:cubicBezTo>
                  <a:cubicBezTo>
                    <a:pt x="2022476" y="877351"/>
                    <a:pt x="1769427" y="1130400"/>
                    <a:pt x="1457276" y="1130400"/>
                  </a:cubicBezTo>
                  <a:cubicBezTo>
                    <a:pt x="1145125" y="1130400"/>
                    <a:pt x="892076" y="877351"/>
                    <a:pt x="892076" y="565200"/>
                  </a:cubicBezTo>
                  <a:cubicBezTo>
                    <a:pt x="892076" y="253049"/>
                    <a:pt x="1145125" y="0"/>
                    <a:pt x="1457276"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2400">
                <a:solidFill>
                  <a:prstClr val="white"/>
                </a:solidFill>
                <a:cs typeface="+mn-ea"/>
                <a:sym typeface="+mn-lt"/>
              </a:endParaRPr>
            </a:p>
          </p:txBody>
        </p:sp>
        <p:sp>
          <p:nvSpPr>
            <p:cNvPr id="5" name="任意多边形 9"/>
            <p:cNvSpPr/>
            <p:nvPr/>
          </p:nvSpPr>
          <p:spPr>
            <a:xfrm>
              <a:off x="12316201" y="3128963"/>
              <a:ext cx="2332038" cy="6456362"/>
            </a:xfrm>
            <a:custGeom>
              <a:avLst/>
              <a:gdLst>
                <a:gd name="connsiteX0" fmla="*/ 461806 w 2332038"/>
                <a:gd name="connsiteY0" fmla="*/ 1287462 h 6456362"/>
                <a:gd name="connsiteX1" fmla="*/ 677632 w 2332038"/>
                <a:gd name="connsiteY1" fmla="*/ 2108074 h 6456362"/>
                <a:gd name="connsiteX2" fmla="*/ 794274 w 2332038"/>
                <a:gd name="connsiteY2" fmla="*/ 1538249 h 6456362"/>
                <a:gd name="connsiteX3" fmla="*/ 680013 w 2332038"/>
                <a:gd name="connsiteY3" fmla="*/ 1424760 h 6456362"/>
                <a:gd name="connsiteX4" fmla="*/ 808556 w 2332038"/>
                <a:gd name="connsiteY4" fmla="*/ 1296986 h 6456362"/>
                <a:gd name="connsiteX5" fmla="*/ 875209 w 2332038"/>
                <a:gd name="connsiteY5" fmla="*/ 1296986 h 6456362"/>
                <a:gd name="connsiteX6" fmla="*/ 941861 w 2332038"/>
                <a:gd name="connsiteY6" fmla="*/ 1296986 h 6456362"/>
                <a:gd name="connsiteX7" fmla="*/ 1069611 w 2332038"/>
                <a:gd name="connsiteY7" fmla="*/ 1424760 h 6456362"/>
                <a:gd name="connsiteX8" fmla="*/ 956144 w 2332038"/>
                <a:gd name="connsiteY8" fmla="*/ 1538249 h 6456362"/>
                <a:gd name="connsiteX9" fmla="*/ 1072785 w 2332038"/>
                <a:gd name="connsiteY9" fmla="*/ 2108074 h 6456362"/>
                <a:gd name="connsiteX10" fmla="*/ 1287818 w 2332038"/>
                <a:gd name="connsiteY10" fmla="*/ 1287462 h 6456362"/>
                <a:gd name="connsiteX11" fmla="*/ 1570297 w 2332038"/>
                <a:gd name="connsiteY11" fmla="*/ 1348572 h 6456362"/>
                <a:gd name="connsiteX12" fmla="*/ 1592515 w 2332038"/>
                <a:gd name="connsiteY12" fmla="*/ 1354127 h 6456362"/>
                <a:gd name="connsiteX13" fmla="*/ 1614732 w 2332038"/>
                <a:gd name="connsiteY13" fmla="*/ 1358889 h 6456362"/>
                <a:gd name="connsiteX14" fmla="*/ 1635363 w 2332038"/>
                <a:gd name="connsiteY14" fmla="*/ 1366825 h 6456362"/>
                <a:gd name="connsiteX15" fmla="*/ 1657580 w 2332038"/>
                <a:gd name="connsiteY15" fmla="*/ 1373174 h 6456362"/>
                <a:gd name="connsiteX16" fmla="*/ 1677417 w 2332038"/>
                <a:gd name="connsiteY16" fmla="*/ 1382698 h 6456362"/>
                <a:gd name="connsiteX17" fmla="*/ 1698048 w 2332038"/>
                <a:gd name="connsiteY17" fmla="*/ 1391428 h 6456362"/>
                <a:gd name="connsiteX18" fmla="*/ 1717885 w 2332038"/>
                <a:gd name="connsiteY18" fmla="*/ 1400951 h 6456362"/>
                <a:gd name="connsiteX19" fmla="*/ 1736135 w 2332038"/>
                <a:gd name="connsiteY19" fmla="*/ 1412062 h 6456362"/>
                <a:gd name="connsiteX20" fmla="*/ 1755178 w 2332038"/>
                <a:gd name="connsiteY20" fmla="*/ 1423173 h 6456362"/>
                <a:gd name="connsiteX21" fmla="*/ 1773428 w 2332038"/>
                <a:gd name="connsiteY21" fmla="*/ 1435077 h 6456362"/>
                <a:gd name="connsiteX22" fmla="*/ 1792472 w 2332038"/>
                <a:gd name="connsiteY22" fmla="*/ 1446981 h 6456362"/>
                <a:gd name="connsiteX23" fmla="*/ 1809135 w 2332038"/>
                <a:gd name="connsiteY23" fmla="*/ 1460473 h 6456362"/>
                <a:gd name="connsiteX24" fmla="*/ 1826591 w 2332038"/>
                <a:gd name="connsiteY24" fmla="*/ 1473171 h 6456362"/>
                <a:gd name="connsiteX25" fmla="*/ 1843254 w 2332038"/>
                <a:gd name="connsiteY25" fmla="*/ 1487457 h 6456362"/>
                <a:gd name="connsiteX26" fmla="*/ 1858331 w 2332038"/>
                <a:gd name="connsiteY26" fmla="*/ 1503329 h 6456362"/>
                <a:gd name="connsiteX27" fmla="*/ 1873407 w 2332038"/>
                <a:gd name="connsiteY27" fmla="*/ 1518408 h 6456362"/>
                <a:gd name="connsiteX28" fmla="*/ 1887689 w 2332038"/>
                <a:gd name="connsiteY28" fmla="*/ 1535074 h 6456362"/>
                <a:gd name="connsiteX29" fmla="*/ 1901972 w 2332038"/>
                <a:gd name="connsiteY29" fmla="*/ 1551740 h 6456362"/>
                <a:gd name="connsiteX30" fmla="*/ 1916255 w 2332038"/>
                <a:gd name="connsiteY30" fmla="*/ 1567613 h 6456362"/>
                <a:gd name="connsiteX31" fmla="*/ 1928950 w 2332038"/>
                <a:gd name="connsiteY31" fmla="*/ 1585866 h 6456362"/>
                <a:gd name="connsiteX32" fmla="*/ 1940853 w 2332038"/>
                <a:gd name="connsiteY32" fmla="*/ 1604120 h 6456362"/>
                <a:gd name="connsiteX33" fmla="*/ 1952755 w 2332038"/>
                <a:gd name="connsiteY33" fmla="*/ 1623167 h 6456362"/>
                <a:gd name="connsiteX34" fmla="*/ 1963863 w 2332038"/>
                <a:gd name="connsiteY34" fmla="*/ 1641420 h 6456362"/>
                <a:gd name="connsiteX35" fmla="*/ 1973385 w 2332038"/>
                <a:gd name="connsiteY35" fmla="*/ 1661261 h 6456362"/>
                <a:gd name="connsiteX36" fmla="*/ 1983700 w 2332038"/>
                <a:gd name="connsiteY36" fmla="*/ 1681102 h 6456362"/>
                <a:gd name="connsiteX37" fmla="*/ 1990842 w 2332038"/>
                <a:gd name="connsiteY37" fmla="*/ 1700942 h 6456362"/>
                <a:gd name="connsiteX38" fmla="*/ 2000364 w 2332038"/>
                <a:gd name="connsiteY38" fmla="*/ 1721577 h 6456362"/>
                <a:gd name="connsiteX39" fmla="*/ 2006711 w 2332038"/>
                <a:gd name="connsiteY39" fmla="*/ 1743005 h 6456362"/>
                <a:gd name="connsiteX40" fmla="*/ 2013059 w 2332038"/>
                <a:gd name="connsiteY40" fmla="*/ 1764433 h 6456362"/>
                <a:gd name="connsiteX41" fmla="*/ 2018614 w 2332038"/>
                <a:gd name="connsiteY41" fmla="*/ 1785861 h 6456362"/>
                <a:gd name="connsiteX42" fmla="*/ 2024168 w 2332038"/>
                <a:gd name="connsiteY42" fmla="*/ 1807289 h 6456362"/>
                <a:gd name="connsiteX43" fmla="*/ 2027342 w 2332038"/>
                <a:gd name="connsiteY43" fmla="*/ 1830304 h 6456362"/>
                <a:gd name="connsiteX44" fmla="*/ 2329658 w 2332038"/>
                <a:gd name="connsiteY44" fmla="*/ 3696123 h 6456362"/>
                <a:gd name="connsiteX45" fmla="*/ 2332038 w 2332038"/>
                <a:gd name="connsiteY45" fmla="*/ 3719932 h 6456362"/>
                <a:gd name="connsiteX46" fmla="*/ 2332038 w 2332038"/>
                <a:gd name="connsiteY46" fmla="*/ 3742948 h 6456362"/>
                <a:gd name="connsiteX47" fmla="*/ 2330451 w 2332038"/>
                <a:gd name="connsiteY47" fmla="*/ 3765963 h 6456362"/>
                <a:gd name="connsiteX48" fmla="*/ 2326484 w 2332038"/>
                <a:gd name="connsiteY48" fmla="*/ 3788978 h 6456362"/>
                <a:gd name="connsiteX49" fmla="*/ 2320929 w 2332038"/>
                <a:gd name="connsiteY49" fmla="*/ 3811200 h 6456362"/>
                <a:gd name="connsiteX50" fmla="*/ 2312995 w 2332038"/>
                <a:gd name="connsiteY50" fmla="*/ 3831834 h 6456362"/>
                <a:gd name="connsiteX51" fmla="*/ 2304266 w 2332038"/>
                <a:gd name="connsiteY51" fmla="*/ 3853262 h 6456362"/>
                <a:gd name="connsiteX52" fmla="*/ 2292364 w 2332038"/>
                <a:gd name="connsiteY52" fmla="*/ 3872309 h 6456362"/>
                <a:gd name="connsiteX53" fmla="*/ 2278875 w 2332038"/>
                <a:gd name="connsiteY53" fmla="*/ 3890562 h 6456362"/>
                <a:gd name="connsiteX54" fmla="*/ 2264592 w 2332038"/>
                <a:gd name="connsiteY54" fmla="*/ 3908022 h 6456362"/>
                <a:gd name="connsiteX55" fmla="*/ 2247929 w 2332038"/>
                <a:gd name="connsiteY55" fmla="*/ 3923101 h 6456362"/>
                <a:gd name="connsiteX56" fmla="*/ 2230473 w 2332038"/>
                <a:gd name="connsiteY56" fmla="*/ 3938180 h 6456362"/>
                <a:gd name="connsiteX57" fmla="*/ 2212223 w 2332038"/>
                <a:gd name="connsiteY57" fmla="*/ 3950878 h 6456362"/>
                <a:gd name="connsiteX58" fmla="*/ 2192386 w 2332038"/>
                <a:gd name="connsiteY58" fmla="*/ 3961989 h 6456362"/>
                <a:gd name="connsiteX59" fmla="*/ 2170168 w 2332038"/>
                <a:gd name="connsiteY59" fmla="*/ 3971512 h 6456362"/>
                <a:gd name="connsiteX60" fmla="*/ 2147157 w 2332038"/>
                <a:gd name="connsiteY60" fmla="*/ 3979449 h 6456362"/>
                <a:gd name="connsiteX61" fmla="*/ 2133668 w 2332038"/>
                <a:gd name="connsiteY61" fmla="*/ 3982623 h 6456362"/>
                <a:gd name="connsiteX62" fmla="*/ 2120972 w 2332038"/>
                <a:gd name="connsiteY62" fmla="*/ 3985004 h 6456362"/>
                <a:gd name="connsiteX63" fmla="*/ 2107483 w 2332038"/>
                <a:gd name="connsiteY63" fmla="*/ 3986591 h 6456362"/>
                <a:gd name="connsiteX64" fmla="*/ 2094788 w 2332038"/>
                <a:gd name="connsiteY64" fmla="*/ 3988179 h 6456362"/>
                <a:gd name="connsiteX65" fmla="*/ 2081298 w 2332038"/>
                <a:gd name="connsiteY65" fmla="*/ 3988179 h 6456362"/>
                <a:gd name="connsiteX66" fmla="*/ 2067809 w 2332038"/>
                <a:gd name="connsiteY66" fmla="*/ 3988179 h 6456362"/>
                <a:gd name="connsiteX67" fmla="*/ 2055114 w 2332038"/>
                <a:gd name="connsiteY67" fmla="*/ 3986591 h 6456362"/>
                <a:gd name="connsiteX68" fmla="*/ 2041624 w 2332038"/>
                <a:gd name="connsiteY68" fmla="*/ 3985004 h 6456362"/>
                <a:gd name="connsiteX69" fmla="*/ 2029722 w 2332038"/>
                <a:gd name="connsiteY69" fmla="*/ 3982623 h 6456362"/>
                <a:gd name="connsiteX70" fmla="*/ 2016233 w 2332038"/>
                <a:gd name="connsiteY70" fmla="*/ 3980242 h 6456362"/>
                <a:gd name="connsiteX71" fmla="*/ 1992429 w 2332038"/>
                <a:gd name="connsiteY71" fmla="*/ 3972306 h 6456362"/>
                <a:gd name="connsiteX72" fmla="*/ 1969418 w 2332038"/>
                <a:gd name="connsiteY72" fmla="*/ 3961989 h 6456362"/>
                <a:gd name="connsiteX73" fmla="*/ 1946407 w 2332038"/>
                <a:gd name="connsiteY73" fmla="*/ 3949291 h 6456362"/>
                <a:gd name="connsiteX74" fmla="*/ 1924983 w 2332038"/>
                <a:gd name="connsiteY74" fmla="*/ 3935006 h 6456362"/>
                <a:gd name="connsiteX75" fmla="*/ 1906733 w 2332038"/>
                <a:gd name="connsiteY75" fmla="*/ 3917546 h 6456362"/>
                <a:gd name="connsiteX76" fmla="*/ 1889276 w 2332038"/>
                <a:gd name="connsiteY76" fmla="*/ 3900086 h 6456362"/>
                <a:gd name="connsiteX77" fmla="*/ 1880548 w 2332038"/>
                <a:gd name="connsiteY77" fmla="*/ 3888975 h 6456362"/>
                <a:gd name="connsiteX78" fmla="*/ 1872613 w 2332038"/>
                <a:gd name="connsiteY78" fmla="*/ 3879452 h 6456362"/>
                <a:gd name="connsiteX79" fmla="*/ 1866265 w 2332038"/>
                <a:gd name="connsiteY79" fmla="*/ 3868341 h 6456362"/>
                <a:gd name="connsiteX80" fmla="*/ 1859124 w 2332038"/>
                <a:gd name="connsiteY80" fmla="*/ 3857230 h 6456362"/>
                <a:gd name="connsiteX81" fmla="*/ 1853570 w 2332038"/>
                <a:gd name="connsiteY81" fmla="*/ 3845326 h 6456362"/>
                <a:gd name="connsiteX82" fmla="*/ 1848809 w 2332038"/>
                <a:gd name="connsiteY82" fmla="*/ 3833421 h 6456362"/>
                <a:gd name="connsiteX83" fmla="*/ 1843254 w 2332038"/>
                <a:gd name="connsiteY83" fmla="*/ 3820723 h 6456362"/>
                <a:gd name="connsiteX84" fmla="*/ 1838494 w 2332038"/>
                <a:gd name="connsiteY84" fmla="*/ 3808025 h 6456362"/>
                <a:gd name="connsiteX85" fmla="*/ 1835320 w 2332038"/>
                <a:gd name="connsiteY85" fmla="*/ 3794533 h 6456362"/>
                <a:gd name="connsiteX86" fmla="*/ 1832939 w 2332038"/>
                <a:gd name="connsiteY86" fmla="*/ 3781835 h 6456362"/>
                <a:gd name="connsiteX87" fmla="*/ 1609178 w 2332038"/>
                <a:gd name="connsiteY87" fmla="*/ 2545363 h 6456362"/>
                <a:gd name="connsiteX88" fmla="*/ 1582199 w 2332038"/>
                <a:gd name="connsiteY88" fmla="*/ 3331848 h 6456362"/>
                <a:gd name="connsiteX89" fmla="*/ 1581406 w 2332038"/>
                <a:gd name="connsiteY89" fmla="*/ 3387402 h 6456362"/>
                <a:gd name="connsiteX90" fmla="*/ 1581406 w 2332038"/>
                <a:gd name="connsiteY90" fmla="*/ 3440575 h 6456362"/>
                <a:gd name="connsiteX91" fmla="*/ 1583786 w 2332038"/>
                <a:gd name="connsiteY91" fmla="*/ 3496129 h 6456362"/>
                <a:gd name="connsiteX92" fmla="*/ 1586167 w 2332038"/>
                <a:gd name="connsiteY92" fmla="*/ 3549302 h 6456362"/>
                <a:gd name="connsiteX93" fmla="*/ 1749624 w 2332038"/>
                <a:gd name="connsiteY93" fmla="*/ 6119070 h 6456362"/>
                <a:gd name="connsiteX94" fmla="*/ 1750417 w 2332038"/>
                <a:gd name="connsiteY94" fmla="*/ 6136530 h 6456362"/>
                <a:gd name="connsiteX95" fmla="*/ 1750417 w 2332038"/>
                <a:gd name="connsiteY95" fmla="*/ 6153196 h 6456362"/>
                <a:gd name="connsiteX96" fmla="*/ 1749624 w 2332038"/>
                <a:gd name="connsiteY96" fmla="*/ 6169862 h 6456362"/>
                <a:gd name="connsiteX97" fmla="*/ 1747243 w 2332038"/>
                <a:gd name="connsiteY97" fmla="*/ 6185735 h 6456362"/>
                <a:gd name="connsiteX98" fmla="*/ 1744069 w 2332038"/>
                <a:gd name="connsiteY98" fmla="*/ 6202401 h 6456362"/>
                <a:gd name="connsiteX99" fmla="*/ 1740896 w 2332038"/>
                <a:gd name="connsiteY99" fmla="*/ 6218273 h 6456362"/>
                <a:gd name="connsiteX100" fmla="*/ 1736135 w 2332038"/>
                <a:gd name="connsiteY100" fmla="*/ 6234146 h 6456362"/>
                <a:gd name="connsiteX101" fmla="*/ 1730580 w 2332038"/>
                <a:gd name="connsiteY101" fmla="*/ 6248431 h 6456362"/>
                <a:gd name="connsiteX102" fmla="*/ 1725026 w 2332038"/>
                <a:gd name="connsiteY102" fmla="*/ 6264304 h 6456362"/>
                <a:gd name="connsiteX103" fmla="*/ 1718678 w 2332038"/>
                <a:gd name="connsiteY103" fmla="*/ 6278589 h 6456362"/>
                <a:gd name="connsiteX104" fmla="*/ 1710743 w 2332038"/>
                <a:gd name="connsiteY104" fmla="*/ 6292875 h 6456362"/>
                <a:gd name="connsiteX105" fmla="*/ 1703602 w 2332038"/>
                <a:gd name="connsiteY105" fmla="*/ 6305573 h 6456362"/>
                <a:gd name="connsiteX106" fmla="*/ 1694874 w 2332038"/>
                <a:gd name="connsiteY106" fmla="*/ 6319065 h 6456362"/>
                <a:gd name="connsiteX107" fmla="*/ 1686145 w 2332038"/>
                <a:gd name="connsiteY107" fmla="*/ 6332556 h 6456362"/>
                <a:gd name="connsiteX108" fmla="*/ 1675037 w 2332038"/>
                <a:gd name="connsiteY108" fmla="*/ 6344461 h 6456362"/>
                <a:gd name="connsiteX109" fmla="*/ 1664721 w 2332038"/>
                <a:gd name="connsiteY109" fmla="*/ 6356365 h 6456362"/>
                <a:gd name="connsiteX110" fmla="*/ 1653613 w 2332038"/>
                <a:gd name="connsiteY110" fmla="*/ 6367475 h 6456362"/>
                <a:gd name="connsiteX111" fmla="*/ 1641711 w 2332038"/>
                <a:gd name="connsiteY111" fmla="*/ 6378587 h 6456362"/>
                <a:gd name="connsiteX112" fmla="*/ 1629808 w 2332038"/>
                <a:gd name="connsiteY112" fmla="*/ 6388110 h 6456362"/>
                <a:gd name="connsiteX113" fmla="*/ 1617906 w 2332038"/>
                <a:gd name="connsiteY113" fmla="*/ 6398427 h 6456362"/>
                <a:gd name="connsiteX114" fmla="*/ 1604417 w 2332038"/>
                <a:gd name="connsiteY114" fmla="*/ 6407157 h 6456362"/>
                <a:gd name="connsiteX115" fmla="*/ 1590134 w 2332038"/>
                <a:gd name="connsiteY115" fmla="*/ 6414299 h 6456362"/>
                <a:gd name="connsiteX116" fmla="*/ 1577439 w 2332038"/>
                <a:gd name="connsiteY116" fmla="*/ 6422236 h 6456362"/>
                <a:gd name="connsiteX117" fmla="*/ 1561569 w 2332038"/>
                <a:gd name="connsiteY117" fmla="*/ 6428585 h 6456362"/>
                <a:gd name="connsiteX118" fmla="*/ 1547286 w 2332038"/>
                <a:gd name="connsiteY118" fmla="*/ 6435727 h 6456362"/>
                <a:gd name="connsiteX119" fmla="*/ 1532210 w 2332038"/>
                <a:gd name="connsiteY119" fmla="*/ 6441283 h 6456362"/>
                <a:gd name="connsiteX120" fmla="*/ 1516341 w 2332038"/>
                <a:gd name="connsiteY120" fmla="*/ 6445251 h 6456362"/>
                <a:gd name="connsiteX121" fmla="*/ 1500471 w 2332038"/>
                <a:gd name="connsiteY121" fmla="*/ 6450013 h 6456362"/>
                <a:gd name="connsiteX122" fmla="*/ 1484601 w 2332038"/>
                <a:gd name="connsiteY122" fmla="*/ 6451600 h 6456362"/>
                <a:gd name="connsiteX123" fmla="*/ 1468732 w 2332038"/>
                <a:gd name="connsiteY123" fmla="*/ 6453981 h 6456362"/>
                <a:gd name="connsiteX124" fmla="*/ 1450482 w 2332038"/>
                <a:gd name="connsiteY124" fmla="*/ 6455569 h 6456362"/>
                <a:gd name="connsiteX125" fmla="*/ 1434612 w 2332038"/>
                <a:gd name="connsiteY125" fmla="*/ 6456362 h 6456362"/>
                <a:gd name="connsiteX126" fmla="*/ 1418743 w 2332038"/>
                <a:gd name="connsiteY126" fmla="*/ 6456362 h 6456362"/>
                <a:gd name="connsiteX127" fmla="*/ 1403666 w 2332038"/>
                <a:gd name="connsiteY127" fmla="*/ 6455569 h 6456362"/>
                <a:gd name="connsiteX128" fmla="*/ 1389384 w 2332038"/>
                <a:gd name="connsiteY128" fmla="*/ 6453187 h 6456362"/>
                <a:gd name="connsiteX129" fmla="*/ 1375101 w 2332038"/>
                <a:gd name="connsiteY129" fmla="*/ 6450807 h 6456362"/>
                <a:gd name="connsiteX130" fmla="*/ 1360819 w 2332038"/>
                <a:gd name="connsiteY130" fmla="*/ 6447632 h 6456362"/>
                <a:gd name="connsiteX131" fmla="*/ 1346536 w 2332038"/>
                <a:gd name="connsiteY131" fmla="*/ 6444457 h 6456362"/>
                <a:gd name="connsiteX132" fmla="*/ 1332253 w 2332038"/>
                <a:gd name="connsiteY132" fmla="*/ 6439696 h 6456362"/>
                <a:gd name="connsiteX133" fmla="*/ 1318764 w 2332038"/>
                <a:gd name="connsiteY133" fmla="*/ 6434141 h 6456362"/>
                <a:gd name="connsiteX134" fmla="*/ 1292579 w 2332038"/>
                <a:gd name="connsiteY134" fmla="*/ 6423029 h 6456362"/>
                <a:gd name="connsiteX135" fmla="*/ 1267188 w 2332038"/>
                <a:gd name="connsiteY135" fmla="*/ 6408745 h 6456362"/>
                <a:gd name="connsiteX136" fmla="*/ 1244177 w 2332038"/>
                <a:gd name="connsiteY136" fmla="*/ 6392871 h 6456362"/>
                <a:gd name="connsiteX137" fmla="*/ 1221960 w 2332038"/>
                <a:gd name="connsiteY137" fmla="*/ 6375412 h 6456362"/>
                <a:gd name="connsiteX138" fmla="*/ 1201329 w 2332038"/>
                <a:gd name="connsiteY138" fmla="*/ 6355571 h 6456362"/>
                <a:gd name="connsiteX139" fmla="*/ 1183872 w 2332038"/>
                <a:gd name="connsiteY139" fmla="*/ 6333349 h 6456362"/>
                <a:gd name="connsiteX140" fmla="*/ 1167209 w 2332038"/>
                <a:gd name="connsiteY140" fmla="*/ 6309541 h 6456362"/>
                <a:gd name="connsiteX141" fmla="*/ 1152927 w 2332038"/>
                <a:gd name="connsiteY141" fmla="*/ 6284939 h 6456362"/>
                <a:gd name="connsiteX142" fmla="*/ 1146579 w 2332038"/>
                <a:gd name="connsiteY142" fmla="*/ 6271447 h 6456362"/>
                <a:gd name="connsiteX143" fmla="*/ 1141025 w 2332038"/>
                <a:gd name="connsiteY143" fmla="*/ 6258749 h 6456362"/>
                <a:gd name="connsiteX144" fmla="*/ 1135470 w 2332038"/>
                <a:gd name="connsiteY144" fmla="*/ 6244463 h 6456362"/>
                <a:gd name="connsiteX145" fmla="*/ 1131503 w 2332038"/>
                <a:gd name="connsiteY145" fmla="*/ 6230971 h 6456362"/>
                <a:gd name="connsiteX146" fmla="*/ 1126742 w 2332038"/>
                <a:gd name="connsiteY146" fmla="*/ 6216687 h 6456362"/>
                <a:gd name="connsiteX147" fmla="*/ 1123568 w 2332038"/>
                <a:gd name="connsiteY147" fmla="*/ 6202401 h 6456362"/>
                <a:gd name="connsiteX148" fmla="*/ 1121188 w 2332038"/>
                <a:gd name="connsiteY148" fmla="*/ 6187322 h 6456362"/>
                <a:gd name="connsiteX149" fmla="*/ 1118807 w 2332038"/>
                <a:gd name="connsiteY149" fmla="*/ 6171449 h 6456362"/>
                <a:gd name="connsiteX150" fmla="*/ 875209 w 2332038"/>
                <a:gd name="connsiteY150" fmla="*/ 3814374 h 6456362"/>
                <a:gd name="connsiteX151" fmla="*/ 631610 w 2332038"/>
                <a:gd name="connsiteY151" fmla="*/ 6171449 h 6456362"/>
                <a:gd name="connsiteX152" fmla="*/ 629230 w 2332038"/>
                <a:gd name="connsiteY152" fmla="*/ 6187322 h 6456362"/>
                <a:gd name="connsiteX153" fmla="*/ 626849 w 2332038"/>
                <a:gd name="connsiteY153" fmla="*/ 6202401 h 6456362"/>
                <a:gd name="connsiteX154" fmla="*/ 623676 w 2332038"/>
                <a:gd name="connsiteY154" fmla="*/ 6216687 h 6456362"/>
                <a:gd name="connsiteX155" fmla="*/ 618915 w 2332038"/>
                <a:gd name="connsiteY155" fmla="*/ 6230971 h 6456362"/>
                <a:gd name="connsiteX156" fmla="*/ 614947 w 2332038"/>
                <a:gd name="connsiteY156" fmla="*/ 6244463 h 6456362"/>
                <a:gd name="connsiteX157" fmla="*/ 609393 w 2332038"/>
                <a:gd name="connsiteY157" fmla="*/ 6258749 h 6456362"/>
                <a:gd name="connsiteX158" fmla="*/ 603839 w 2332038"/>
                <a:gd name="connsiteY158" fmla="*/ 6271447 h 6456362"/>
                <a:gd name="connsiteX159" fmla="*/ 597491 w 2332038"/>
                <a:gd name="connsiteY159" fmla="*/ 6284939 h 6456362"/>
                <a:gd name="connsiteX160" fmla="*/ 583208 w 2332038"/>
                <a:gd name="connsiteY160" fmla="*/ 6309541 h 6456362"/>
                <a:gd name="connsiteX161" fmla="*/ 566545 w 2332038"/>
                <a:gd name="connsiteY161" fmla="*/ 6333349 h 6456362"/>
                <a:gd name="connsiteX162" fmla="*/ 549088 w 2332038"/>
                <a:gd name="connsiteY162" fmla="*/ 6355571 h 6456362"/>
                <a:gd name="connsiteX163" fmla="*/ 528458 w 2332038"/>
                <a:gd name="connsiteY163" fmla="*/ 6375412 h 6456362"/>
                <a:gd name="connsiteX164" fmla="*/ 506241 w 2332038"/>
                <a:gd name="connsiteY164" fmla="*/ 6392871 h 6456362"/>
                <a:gd name="connsiteX165" fmla="*/ 483230 w 2332038"/>
                <a:gd name="connsiteY165" fmla="*/ 6408745 h 6456362"/>
                <a:gd name="connsiteX166" fmla="*/ 457838 w 2332038"/>
                <a:gd name="connsiteY166" fmla="*/ 6423029 h 6456362"/>
                <a:gd name="connsiteX167" fmla="*/ 431653 w 2332038"/>
                <a:gd name="connsiteY167" fmla="*/ 6434141 h 6456362"/>
                <a:gd name="connsiteX168" fmla="*/ 418164 w 2332038"/>
                <a:gd name="connsiteY168" fmla="*/ 6439696 h 6456362"/>
                <a:gd name="connsiteX169" fmla="*/ 403882 w 2332038"/>
                <a:gd name="connsiteY169" fmla="*/ 6444457 h 6456362"/>
                <a:gd name="connsiteX170" fmla="*/ 389599 w 2332038"/>
                <a:gd name="connsiteY170" fmla="*/ 6447632 h 6456362"/>
                <a:gd name="connsiteX171" fmla="*/ 375316 w 2332038"/>
                <a:gd name="connsiteY171" fmla="*/ 6450807 h 6456362"/>
                <a:gd name="connsiteX172" fmla="*/ 361034 w 2332038"/>
                <a:gd name="connsiteY172" fmla="*/ 6453187 h 6456362"/>
                <a:gd name="connsiteX173" fmla="*/ 346751 w 2332038"/>
                <a:gd name="connsiteY173" fmla="*/ 6455569 h 6456362"/>
                <a:gd name="connsiteX174" fmla="*/ 331675 w 2332038"/>
                <a:gd name="connsiteY174" fmla="*/ 6456362 h 6456362"/>
                <a:gd name="connsiteX175" fmla="*/ 315805 w 2332038"/>
                <a:gd name="connsiteY175" fmla="*/ 6456362 h 6456362"/>
                <a:gd name="connsiteX176" fmla="*/ 299935 w 2332038"/>
                <a:gd name="connsiteY176" fmla="*/ 6455569 h 6456362"/>
                <a:gd name="connsiteX177" fmla="*/ 281685 w 2332038"/>
                <a:gd name="connsiteY177" fmla="*/ 6453981 h 6456362"/>
                <a:gd name="connsiteX178" fmla="*/ 265816 w 2332038"/>
                <a:gd name="connsiteY178" fmla="*/ 6451600 h 6456362"/>
                <a:gd name="connsiteX179" fmla="*/ 249946 w 2332038"/>
                <a:gd name="connsiteY179" fmla="*/ 6450013 h 6456362"/>
                <a:gd name="connsiteX180" fmla="*/ 234076 w 2332038"/>
                <a:gd name="connsiteY180" fmla="*/ 6445251 h 6456362"/>
                <a:gd name="connsiteX181" fmla="*/ 218207 w 2332038"/>
                <a:gd name="connsiteY181" fmla="*/ 6441283 h 6456362"/>
                <a:gd name="connsiteX182" fmla="*/ 203131 w 2332038"/>
                <a:gd name="connsiteY182" fmla="*/ 6435727 h 6456362"/>
                <a:gd name="connsiteX183" fmla="*/ 188848 w 2332038"/>
                <a:gd name="connsiteY183" fmla="*/ 6428585 h 6456362"/>
                <a:gd name="connsiteX184" fmla="*/ 172978 w 2332038"/>
                <a:gd name="connsiteY184" fmla="*/ 6422236 h 6456362"/>
                <a:gd name="connsiteX185" fmla="*/ 160283 w 2332038"/>
                <a:gd name="connsiteY185" fmla="*/ 6414299 h 6456362"/>
                <a:gd name="connsiteX186" fmla="*/ 146000 w 2332038"/>
                <a:gd name="connsiteY186" fmla="*/ 6407157 h 6456362"/>
                <a:gd name="connsiteX187" fmla="*/ 132511 w 2332038"/>
                <a:gd name="connsiteY187" fmla="*/ 6398427 h 6456362"/>
                <a:gd name="connsiteX188" fmla="*/ 120609 w 2332038"/>
                <a:gd name="connsiteY188" fmla="*/ 6388110 h 6456362"/>
                <a:gd name="connsiteX189" fmla="*/ 108707 w 2332038"/>
                <a:gd name="connsiteY189" fmla="*/ 6378587 h 6456362"/>
                <a:gd name="connsiteX190" fmla="*/ 96011 w 2332038"/>
                <a:gd name="connsiteY190" fmla="*/ 6367475 h 6456362"/>
                <a:gd name="connsiteX191" fmla="*/ 85696 w 2332038"/>
                <a:gd name="connsiteY191" fmla="*/ 6356365 h 6456362"/>
                <a:gd name="connsiteX192" fmla="*/ 74587 w 2332038"/>
                <a:gd name="connsiteY192" fmla="*/ 6344461 h 6456362"/>
                <a:gd name="connsiteX193" fmla="*/ 64272 w 2332038"/>
                <a:gd name="connsiteY193" fmla="*/ 6332556 h 6456362"/>
                <a:gd name="connsiteX194" fmla="*/ 55543 w 2332038"/>
                <a:gd name="connsiteY194" fmla="*/ 6319065 h 6456362"/>
                <a:gd name="connsiteX195" fmla="*/ 46815 w 2332038"/>
                <a:gd name="connsiteY195" fmla="*/ 6305573 h 6456362"/>
                <a:gd name="connsiteX196" fmla="*/ 39674 w 2332038"/>
                <a:gd name="connsiteY196" fmla="*/ 6292875 h 6456362"/>
                <a:gd name="connsiteX197" fmla="*/ 31739 w 2332038"/>
                <a:gd name="connsiteY197" fmla="*/ 6278589 h 6456362"/>
                <a:gd name="connsiteX198" fmla="*/ 25391 w 2332038"/>
                <a:gd name="connsiteY198" fmla="*/ 6264304 h 6456362"/>
                <a:gd name="connsiteX199" fmla="*/ 19837 w 2332038"/>
                <a:gd name="connsiteY199" fmla="*/ 6248431 h 6456362"/>
                <a:gd name="connsiteX200" fmla="*/ 14282 w 2332038"/>
                <a:gd name="connsiteY200" fmla="*/ 6234146 h 6456362"/>
                <a:gd name="connsiteX201" fmla="*/ 9522 w 2332038"/>
                <a:gd name="connsiteY201" fmla="*/ 6218273 h 6456362"/>
                <a:gd name="connsiteX202" fmla="*/ 6348 w 2332038"/>
                <a:gd name="connsiteY202" fmla="*/ 6202401 h 6456362"/>
                <a:gd name="connsiteX203" fmla="*/ 3174 w 2332038"/>
                <a:gd name="connsiteY203" fmla="*/ 6185735 h 6456362"/>
                <a:gd name="connsiteX204" fmla="*/ 793 w 2332038"/>
                <a:gd name="connsiteY204" fmla="*/ 6169862 h 6456362"/>
                <a:gd name="connsiteX205" fmla="*/ 0 w 2332038"/>
                <a:gd name="connsiteY205" fmla="*/ 6153196 h 6456362"/>
                <a:gd name="connsiteX206" fmla="*/ 0 w 2332038"/>
                <a:gd name="connsiteY206" fmla="*/ 6136530 h 6456362"/>
                <a:gd name="connsiteX207" fmla="*/ 793 w 2332038"/>
                <a:gd name="connsiteY207" fmla="*/ 6119070 h 6456362"/>
                <a:gd name="connsiteX208" fmla="*/ 131717 w 2332038"/>
                <a:gd name="connsiteY208" fmla="*/ 4062780 h 6456362"/>
                <a:gd name="connsiteX209" fmla="*/ 132511 w 2332038"/>
                <a:gd name="connsiteY209" fmla="*/ 4062780 h 6456362"/>
                <a:gd name="connsiteX210" fmla="*/ 155522 w 2332038"/>
                <a:gd name="connsiteY210" fmla="*/ 4056431 h 6456362"/>
                <a:gd name="connsiteX211" fmla="*/ 178533 w 2332038"/>
                <a:gd name="connsiteY211" fmla="*/ 4047701 h 6456362"/>
                <a:gd name="connsiteX212" fmla="*/ 200750 w 2332038"/>
                <a:gd name="connsiteY212" fmla="*/ 4038177 h 6456362"/>
                <a:gd name="connsiteX213" fmla="*/ 222968 w 2332038"/>
                <a:gd name="connsiteY213" fmla="*/ 4028654 h 6456362"/>
                <a:gd name="connsiteX214" fmla="*/ 243598 w 2332038"/>
                <a:gd name="connsiteY214" fmla="*/ 4017543 h 6456362"/>
                <a:gd name="connsiteX215" fmla="*/ 264229 w 2332038"/>
                <a:gd name="connsiteY215" fmla="*/ 4005638 h 6456362"/>
                <a:gd name="connsiteX216" fmla="*/ 284066 w 2332038"/>
                <a:gd name="connsiteY216" fmla="*/ 3992147 h 6456362"/>
                <a:gd name="connsiteX217" fmla="*/ 303109 w 2332038"/>
                <a:gd name="connsiteY217" fmla="*/ 3979449 h 6456362"/>
                <a:gd name="connsiteX218" fmla="*/ 321360 w 2332038"/>
                <a:gd name="connsiteY218" fmla="*/ 3965163 h 6456362"/>
                <a:gd name="connsiteX219" fmla="*/ 338816 w 2332038"/>
                <a:gd name="connsiteY219" fmla="*/ 3949291 h 6456362"/>
                <a:gd name="connsiteX220" fmla="*/ 355479 w 2332038"/>
                <a:gd name="connsiteY220" fmla="*/ 3934212 h 6456362"/>
                <a:gd name="connsiteX221" fmla="*/ 372142 w 2332038"/>
                <a:gd name="connsiteY221" fmla="*/ 3917546 h 6456362"/>
                <a:gd name="connsiteX222" fmla="*/ 387219 w 2332038"/>
                <a:gd name="connsiteY222" fmla="*/ 3900086 h 6456362"/>
                <a:gd name="connsiteX223" fmla="*/ 401501 w 2332038"/>
                <a:gd name="connsiteY223" fmla="*/ 3882626 h 6456362"/>
                <a:gd name="connsiteX224" fmla="*/ 415784 w 2332038"/>
                <a:gd name="connsiteY224" fmla="*/ 3863579 h 6456362"/>
                <a:gd name="connsiteX225" fmla="*/ 428479 w 2332038"/>
                <a:gd name="connsiteY225" fmla="*/ 3845326 h 6456362"/>
                <a:gd name="connsiteX226" fmla="*/ 440382 w 2332038"/>
                <a:gd name="connsiteY226" fmla="*/ 3825485 h 6456362"/>
                <a:gd name="connsiteX227" fmla="*/ 451490 w 2332038"/>
                <a:gd name="connsiteY227" fmla="*/ 3804851 h 6456362"/>
                <a:gd name="connsiteX228" fmla="*/ 461806 w 2332038"/>
                <a:gd name="connsiteY228" fmla="*/ 3783423 h 6456362"/>
                <a:gd name="connsiteX229" fmla="*/ 471327 w 2332038"/>
                <a:gd name="connsiteY229" fmla="*/ 3762788 h 6456362"/>
                <a:gd name="connsiteX230" fmla="*/ 480056 w 2332038"/>
                <a:gd name="connsiteY230" fmla="*/ 3742154 h 6456362"/>
                <a:gd name="connsiteX231" fmla="*/ 486404 w 2332038"/>
                <a:gd name="connsiteY231" fmla="*/ 3719932 h 6456362"/>
                <a:gd name="connsiteX232" fmla="*/ 492751 w 2332038"/>
                <a:gd name="connsiteY232" fmla="*/ 3696917 h 6456362"/>
                <a:gd name="connsiteX233" fmla="*/ 498306 w 2332038"/>
                <a:gd name="connsiteY233" fmla="*/ 3674696 h 6456362"/>
                <a:gd name="connsiteX234" fmla="*/ 503067 w 2332038"/>
                <a:gd name="connsiteY234" fmla="*/ 3651680 h 6456362"/>
                <a:gd name="connsiteX235" fmla="*/ 506241 w 2332038"/>
                <a:gd name="connsiteY235" fmla="*/ 3628665 h 6456362"/>
                <a:gd name="connsiteX236" fmla="*/ 508621 w 2332038"/>
                <a:gd name="connsiteY236" fmla="*/ 3604856 h 6456362"/>
                <a:gd name="connsiteX237" fmla="*/ 509414 w 2332038"/>
                <a:gd name="connsiteY237" fmla="*/ 3581841 h 6456362"/>
                <a:gd name="connsiteX238" fmla="*/ 509414 w 2332038"/>
                <a:gd name="connsiteY238" fmla="*/ 3557239 h 6456362"/>
                <a:gd name="connsiteX239" fmla="*/ 508621 w 2332038"/>
                <a:gd name="connsiteY239" fmla="*/ 3533430 h 6456362"/>
                <a:gd name="connsiteX240" fmla="*/ 506241 w 2332038"/>
                <a:gd name="connsiteY240" fmla="*/ 3508827 h 6456362"/>
                <a:gd name="connsiteX241" fmla="*/ 503067 w 2332038"/>
                <a:gd name="connsiteY241" fmla="*/ 3485018 h 6456362"/>
                <a:gd name="connsiteX242" fmla="*/ 183294 w 2332038"/>
                <a:gd name="connsiteY242" fmla="*/ 1501742 h 6456362"/>
                <a:gd name="connsiteX243" fmla="*/ 176946 w 2332038"/>
                <a:gd name="connsiteY243" fmla="*/ 1466029 h 6456362"/>
                <a:gd name="connsiteX244" fmla="*/ 167424 w 2332038"/>
                <a:gd name="connsiteY244" fmla="*/ 1429522 h 6456362"/>
                <a:gd name="connsiteX245" fmla="*/ 157902 w 2332038"/>
                <a:gd name="connsiteY245" fmla="*/ 1393015 h 6456362"/>
                <a:gd name="connsiteX246" fmla="*/ 146794 w 2332038"/>
                <a:gd name="connsiteY246" fmla="*/ 1358095 h 6456362"/>
                <a:gd name="connsiteX247" fmla="*/ 163457 w 2332038"/>
                <a:gd name="connsiteY247" fmla="*/ 1354127 h 6456362"/>
                <a:gd name="connsiteX248" fmla="*/ 180120 w 2332038"/>
                <a:gd name="connsiteY248" fmla="*/ 1348572 h 6456362"/>
                <a:gd name="connsiteX249" fmla="*/ 874663 w 2332038"/>
                <a:gd name="connsiteY249" fmla="*/ 0 h 6456362"/>
                <a:gd name="connsiteX250" fmla="*/ 1439863 w 2332038"/>
                <a:gd name="connsiteY250" fmla="*/ 565200 h 6456362"/>
                <a:gd name="connsiteX251" fmla="*/ 874663 w 2332038"/>
                <a:gd name="connsiteY251" fmla="*/ 1130400 h 6456362"/>
                <a:gd name="connsiteX252" fmla="*/ 309463 w 2332038"/>
                <a:gd name="connsiteY252" fmla="*/ 565200 h 6456362"/>
                <a:gd name="connsiteX253" fmla="*/ 874663 w 2332038"/>
                <a:gd name="connsiteY253" fmla="*/ 0 h 6456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2332038" h="6456362">
                  <a:moveTo>
                    <a:pt x="461806" y="1287462"/>
                  </a:moveTo>
                  <a:lnTo>
                    <a:pt x="677632" y="2108074"/>
                  </a:lnTo>
                  <a:lnTo>
                    <a:pt x="794274" y="1538249"/>
                  </a:lnTo>
                  <a:lnTo>
                    <a:pt x="680013" y="1424760"/>
                  </a:lnTo>
                  <a:lnTo>
                    <a:pt x="808556" y="1296986"/>
                  </a:lnTo>
                  <a:lnTo>
                    <a:pt x="875209" y="1296986"/>
                  </a:lnTo>
                  <a:lnTo>
                    <a:pt x="941861" y="1296986"/>
                  </a:lnTo>
                  <a:lnTo>
                    <a:pt x="1069611" y="1424760"/>
                  </a:lnTo>
                  <a:lnTo>
                    <a:pt x="956144" y="1538249"/>
                  </a:lnTo>
                  <a:lnTo>
                    <a:pt x="1072785" y="2108074"/>
                  </a:lnTo>
                  <a:lnTo>
                    <a:pt x="1287818" y="1287462"/>
                  </a:lnTo>
                  <a:lnTo>
                    <a:pt x="1570297" y="1348572"/>
                  </a:lnTo>
                  <a:lnTo>
                    <a:pt x="1592515" y="1354127"/>
                  </a:lnTo>
                  <a:lnTo>
                    <a:pt x="1614732" y="1358889"/>
                  </a:lnTo>
                  <a:lnTo>
                    <a:pt x="1635363" y="1366825"/>
                  </a:lnTo>
                  <a:lnTo>
                    <a:pt x="1657580" y="1373174"/>
                  </a:lnTo>
                  <a:lnTo>
                    <a:pt x="1677417" y="1382698"/>
                  </a:lnTo>
                  <a:lnTo>
                    <a:pt x="1698048" y="1391428"/>
                  </a:lnTo>
                  <a:lnTo>
                    <a:pt x="1717885" y="1400951"/>
                  </a:lnTo>
                  <a:lnTo>
                    <a:pt x="1736135" y="1412062"/>
                  </a:lnTo>
                  <a:lnTo>
                    <a:pt x="1755178" y="1423173"/>
                  </a:lnTo>
                  <a:lnTo>
                    <a:pt x="1773428" y="1435077"/>
                  </a:lnTo>
                  <a:lnTo>
                    <a:pt x="1792472" y="1446981"/>
                  </a:lnTo>
                  <a:lnTo>
                    <a:pt x="1809135" y="1460473"/>
                  </a:lnTo>
                  <a:lnTo>
                    <a:pt x="1826591" y="1473171"/>
                  </a:lnTo>
                  <a:lnTo>
                    <a:pt x="1843254" y="1487457"/>
                  </a:lnTo>
                  <a:lnTo>
                    <a:pt x="1858331" y="1503329"/>
                  </a:lnTo>
                  <a:lnTo>
                    <a:pt x="1873407" y="1518408"/>
                  </a:lnTo>
                  <a:lnTo>
                    <a:pt x="1887689" y="1535074"/>
                  </a:lnTo>
                  <a:lnTo>
                    <a:pt x="1901972" y="1551740"/>
                  </a:lnTo>
                  <a:lnTo>
                    <a:pt x="1916255" y="1567613"/>
                  </a:lnTo>
                  <a:lnTo>
                    <a:pt x="1928950" y="1585866"/>
                  </a:lnTo>
                  <a:lnTo>
                    <a:pt x="1940853" y="1604120"/>
                  </a:lnTo>
                  <a:lnTo>
                    <a:pt x="1952755" y="1623167"/>
                  </a:lnTo>
                  <a:lnTo>
                    <a:pt x="1963863" y="1641420"/>
                  </a:lnTo>
                  <a:lnTo>
                    <a:pt x="1973385" y="1661261"/>
                  </a:lnTo>
                  <a:lnTo>
                    <a:pt x="1983700" y="1681102"/>
                  </a:lnTo>
                  <a:lnTo>
                    <a:pt x="1990842" y="1700942"/>
                  </a:lnTo>
                  <a:lnTo>
                    <a:pt x="2000364" y="1721577"/>
                  </a:lnTo>
                  <a:lnTo>
                    <a:pt x="2006711" y="1743005"/>
                  </a:lnTo>
                  <a:lnTo>
                    <a:pt x="2013059" y="1764433"/>
                  </a:lnTo>
                  <a:lnTo>
                    <a:pt x="2018614" y="1785861"/>
                  </a:lnTo>
                  <a:lnTo>
                    <a:pt x="2024168" y="1807289"/>
                  </a:lnTo>
                  <a:lnTo>
                    <a:pt x="2027342" y="1830304"/>
                  </a:lnTo>
                  <a:lnTo>
                    <a:pt x="2329658" y="3696123"/>
                  </a:lnTo>
                  <a:lnTo>
                    <a:pt x="2332038" y="3719932"/>
                  </a:lnTo>
                  <a:lnTo>
                    <a:pt x="2332038" y="3742948"/>
                  </a:lnTo>
                  <a:lnTo>
                    <a:pt x="2330451" y="3765963"/>
                  </a:lnTo>
                  <a:lnTo>
                    <a:pt x="2326484" y="3788978"/>
                  </a:lnTo>
                  <a:lnTo>
                    <a:pt x="2320929" y="3811200"/>
                  </a:lnTo>
                  <a:lnTo>
                    <a:pt x="2312995" y="3831834"/>
                  </a:lnTo>
                  <a:lnTo>
                    <a:pt x="2304266" y="3853262"/>
                  </a:lnTo>
                  <a:lnTo>
                    <a:pt x="2292364" y="3872309"/>
                  </a:lnTo>
                  <a:lnTo>
                    <a:pt x="2278875" y="3890562"/>
                  </a:lnTo>
                  <a:lnTo>
                    <a:pt x="2264592" y="3908022"/>
                  </a:lnTo>
                  <a:lnTo>
                    <a:pt x="2247929" y="3923101"/>
                  </a:lnTo>
                  <a:lnTo>
                    <a:pt x="2230473" y="3938180"/>
                  </a:lnTo>
                  <a:lnTo>
                    <a:pt x="2212223" y="3950878"/>
                  </a:lnTo>
                  <a:lnTo>
                    <a:pt x="2192386" y="3961989"/>
                  </a:lnTo>
                  <a:lnTo>
                    <a:pt x="2170168" y="3971512"/>
                  </a:lnTo>
                  <a:lnTo>
                    <a:pt x="2147157" y="3979449"/>
                  </a:lnTo>
                  <a:lnTo>
                    <a:pt x="2133668" y="3982623"/>
                  </a:lnTo>
                  <a:lnTo>
                    <a:pt x="2120972" y="3985004"/>
                  </a:lnTo>
                  <a:lnTo>
                    <a:pt x="2107483" y="3986591"/>
                  </a:lnTo>
                  <a:lnTo>
                    <a:pt x="2094788" y="3988179"/>
                  </a:lnTo>
                  <a:lnTo>
                    <a:pt x="2081298" y="3988179"/>
                  </a:lnTo>
                  <a:lnTo>
                    <a:pt x="2067809" y="3988179"/>
                  </a:lnTo>
                  <a:lnTo>
                    <a:pt x="2055114" y="3986591"/>
                  </a:lnTo>
                  <a:lnTo>
                    <a:pt x="2041624" y="3985004"/>
                  </a:lnTo>
                  <a:lnTo>
                    <a:pt x="2029722" y="3982623"/>
                  </a:lnTo>
                  <a:lnTo>
                    <a:pt x="2016233" y="3980242"/>
                  </a:lnTo>
                  <a:lnTo>
                    <a:pt x="1992429" y="3972306"/>
                  </a:lnTo>
                  <a:lnTo>
                    <a:pt x="1969418" y="3961989"/>
                  </a:lnTo>
                  <a:lnTo>
                    <a:pt x="1946407" y="3949291"/>
                  </a:lnTo>
                  <a:lnTo>
                    <a:pt x="1924983" y="3935006"/>
                  </a:lnTo>
                  <a:lnTo>
                    <a:pt x="1906733" y="3917546"/>
                  </a:lnTo>
                  <a:lnTo>
                    <a:pt x="1889276" y="3900086"/>
                  </a:lnTo>
                  <a:lnTo>
                    <a:pt x="1880548" y="3888975"/>
                  </a:lnTo>
                  <a:lnTo>
                    <a:pt x="1872613" y="3879452"/>
                  </a:lnTo>
                  <a:lnTo>
                    <a:pt x="1866265" y="3868341"/>
                  </a:lnTo>
                  <a:lnTo>
                    <a:pt x="1859124" y="3857230"/>
                  </a:lnTo>
                  <a:lnTo>
                    <a:pt x="1853570" y="3845326"/>
                  </a:lnTo>
                  <a:lnTo>
                    <a:pt x="1848809" y="3833421"/>
                  </a:lnTo>
                  <a:lnTo>
                    <a:pt x="1843254" y="3820723"/>
                  </a:lnTo>
                  <a:lnTo>
                    <a:pt x="1838494" y="3808025"/>
                  </a:lnTo>
                  <a:lnTo>
                    <a:pt x="1835320" y="3794533"/>
                  </a:lnTo>
                  <a:lnTo>
                    <a:pt x="1832939" y="3781835"/>
                  </a:lnTo>
                  <a:lnTo>
                    <a:pt x="1609178" y="2545363"/>
                  </a:lnTo>
                  <a:lnTo>
                    <a:pt x="1582199" y="3331848"/>
                  </a:lnTo>
                  <a:lnTo>
                    <a:pt x="1581406" y="3387402"/>
                  </a:lnTo>
                  <a:lnTo>
                    <a:pt x="1581406" y="3440575"/>
                  </a:lnTo>
                  <a:lnTo>
                    <a:pt x="1583786" y="3496129"/>
                  </a:lnTo>
                  <a:lnTo>
                    <a:pt x="1586167" y="3549302"/>
                  </a:lnTo>
                  <a:lnTo>
                    <a:pt x="1749624" y="6119070"/>
                  </a:lnTo>
                  <a:lnTo>
                    <a:pt x="1750417" y="6136530"/>
                  </a:lnTo>
                  <a:lnTo>
                    <a:pt x="1750417" y="6153196"/>
                  </a:lnTo>
                  <a:lnTo>
                    <a:pt x="1749624" y="6169862"/>
                  </a:lnTo>
                  <a:lnTo>
                    <a:pt x="1747243" y="6185735"/>
                  </a:lnTo>
                  <a:lnTo>
                    <a:pt x="1744069" y="6202401"/>
                  </a:lnTo>
                  <a:lnTo>
                    <a:pt x="1740896" y="6218273"/>
                  </a:lnTo>
                  <a:lnTo>
                    <a:pt x="1736135" y="6234146"/>
                  </a:lnTo>
                  <a:lnTo>
                    <a:pt x="1730580" y="6248431"/>
                  </a:lnTo>
                  <a:lnTo>
                    <a:pt x="1725026" y="6264304"/>
                  </a:lnTo>
                  <a:lnTo>
                    <a:pt x="1718678" y="6278589"/>
                  </a:lnTo>
                  <a:lnTo>
                    <a:pt x="1710743" y="6292875"/>
                  </a:lnTo>
                  <a:lnTo>
                    <a:pt x="1703602" y="6305573"/>
                  </a:lnTo>
                  <a:lnTo>
                    <a:pt x="1694874" y="6319065"/>
                  </a:lnTo>
                  <a:lnTo>
                    <a:pt x="1686145" y="6332556"/>
                  </a:lnTo>
                  <a:lnTo>
                    <a:pt x="1675037" y="6344461"/>
                  </a:lnTo>
                  <a:lnTo>
                    <a:pt x="1664721" y="6356365"/>
                  </a:lnTo>
                  <a:lnTo>
                    <a:pt x="1653613" y="6367475"/>
                  </a:lnTo>
                  <a:lnTo>
                    <a:pt x="1641711" y="6378587"/>
                  </a:lnTo>
                  <a:lnTo>
                    <a:pt x="1629808" y="6388110"/>
                  </a:lnTo>
                  <a:lnTo>
                    <a:pt x="1617906" y="6398427"/>
                  </a:lnTo>
                  <a:lnTo>
                    <a:pt x="1604417" y="6407157"/>
                  </a:lnTo>
                  <a:lnTo>
                    <a:pt x="1590134" y="6414299"/>
                  </a:lnTo>
                  <a:lnTo>
                    <a:pt x="1577439" y="6422236"/>
                  </a:lnTo>
                  <a:lnTo>
                    <a:pt x="1561569" y="6428585"/>
                  </a:lnTo>
                  <a:lnTo>
                    <a:pt x="1547286" y="6435727"/>
                  </a:lnTo>
                  <a:lnTo>
                    <a:pt x="1532210" y="6441283"/>
                  </a:lnTo>
                  <a:lnTo>
                    <a:pt x="1516341" y="6445251"/>
                  </a:lnTo>
                  <a:lnTo>
                    <a:pt x="1500471" y="6450013"/>
                  </a:lnTo>
                  <a:lnTo>
                    <a:pt x="1484601" y="6451600"/>
                  </a:lnTo>
                  <a:lnTo>
                    <a:pt x="1468732" y="6453981"/>
                  </a:lnTo>
                  <a:lnTo>
                    <a:pt x="1450482" y="6455569"/>
                  </a:lnTo>
                  <a:lnTo>
                    <a:pt x="1434612" y="6456362"/>
                  </a:lnTo>
                  <a:lnTo>
                    <a:pt x="1418743" y="6456362"/>
                  </a:lnTo>
                  <a:lnTo>
                    <a:pt x="1403666" y="6455569"/>
                  </a:lnTo>
                  <a:lnTo>
                    <a:pt x="1389384" y="6453187"/>
                  </a:lnTo>
                  <a:lnTo>
                    <a:pt x="1375101" y="6450807"/>
                  </a:lnTo>
                  <a:lnTo>
                    <a:pt x="1360819" y="6447632"/>
                  </a:lnTo>
                  <a:lnTo>
                    <a:pt x="1346536" y="6444457"/>
                  </a:lnTo>
                  <a:lnTo>
                    <a:pt x="1332253" y="6439696"/>
                  </a:lnTo>
                  <a:lnTo>
                    <a:pt x="1318764" y="6434141"/>
                  </a:lnTo>
                  <a:lnTo>
                    <a:pt x="1292579" y="6423029"/>
                  </a:lnTo>
                  <a:lnTo>
                    <a:pt x="1267188" y="6408745"/>
                  </a:lnTo>
                  <a:lnTo>
                    <a:pt x="1244177" y="6392871"/>
                  </a:lnTo>
                  <a:lnTo>
                    <a:pt x="1221960" y="6375412"/>
                  </a:lnTo>
                  <a:lnTo>
                    <a:pt x="1201329" y="6355571"/>
                  </a:lnTo>
                  <a:lnTo>
                    <a:pt x="1183872" y="6333349"/>
                  </a:lnTo>
                  <a:lnTo>
                    <a:pt x="1167209" y="6309541"/>
                  </a:lnTo>
                  <a:lnTo>
                    <a:pt x="1152927" y="6284939"/>
                  </a:lnTo>
                  <a:lnTo>
                    <a:pt x="1146579" y="6271447"/>
                  </a:lnTo>
                  <a:lnTo>
                    <a:pt x="1141025" y="6258749"/>
                  </a:lnTo>
                  <a:lnTo>
                    <a:pt x="1135470" y="6244463"/>
                  </a:lnTo>
                  <a:lnTo>
                    <a:pt x="1131503" y="6230971"/>
                  </a:lnTo>
                  <a:lnTo>
                    <a:pt x="1126742" y="6216687"/>
                  </a:lnTo>
                  <a:lnTo>
                    <a:pt x="1123568" y="6202401"/>
                  </a:lnTo>
                  <a:lnTo>
                    <a:pt x="1121188" y="6187322"/>
                  </a:lnTo>
                  <a:lnTo>
                    <a:pt x="1118807" y="6171449"/>
                  </a:lnTo>
                  <a:lnTo>
                    <a:pt x="875209" y="3814374"/>
                  </a:lnTo>
                  <a:lnTo>
                    <a:pt x="631610" y="6171449"/>
                  </a:lnTo>
                  <a:lnTo>
                    <a:pt x="629230" y="6187322"/>
                  </a:lnTo>
                  <a:lnTo>
                    <a:pt x="626849" y="6202401"/>
                  </a:lnTo>
                  <a:lnTo>
                    <a:pt x="623676" y="6216687"/>
                  </a:lnTo>
                  <a:lnTo>
                    <a:pt x="618915" y="6230971"/>
                  </a:lnTo>
                  <a:lnTo>
                    <a:pt x="614947" y="6244463"/>
                  </a:lnTo>
                  <a:lnTo>
                    <a:pt x="609393" y="6258749"/>
                  </a:lnTo>
                  <a:lnTo>
                    <a:pt x="603839" y="6271447"/>
                  </a:lnTo>
                  <a:lnTo>
                    <a:pt x="597491" y="6284939"/>
                  </a:lnTo>
                  <a:lnTo>
                    <a:pt x="583208" y="6309541"/>
                  </a:lnTo>
                  <a:lnTo>
                    <a:pt x="566545" y="6333349"/>
                  </a:lnTo>
                  <a:lnTo>
                    <a:pt x="549088" y="6355571"/>
                  </a:lnTo>
                  <a:lnTo>
                    <a:pt x="528458" y="6375412"/>
                  </a:lnTo>
                  <a:lnTo>
                    <a:pt x="506241" y="6392871"/>
                  </a:lnTo>
                  <a:lnTo>
                    <a:pt x="483230" y="6408745"/>
                  </a:lnTo>
                  <a:lnTo>
                    <a:pt x="457838" y="6423029"/>
                  </a:lnTo>
                  <a:lnTo>
                    <a:pt x="431653" y="6434141"/>
                  </a:lnTo>
                  <a:lnTo>
                    <a:pt x="418164" y="6439696"/>
                  </a:lnTo>
                  <a:lnTo>
                    <a:pt x="403882" y="6444457"/>
                  </a:lnTo>
                  <a:lnTo>
                    <a:pt x="389599" y="6447632"/>
                  </a:lnTo>
                  <a:lnTo>
                    <a:pt x="375316" y="6450807"/>
                  </a:lnTo>
                  <a:lnTo>
                    <a:pt x="361034" y="6453187"/>
                  </a:lnTo>
                  <a:lnTo>
                    <a:pt x="346751" y="6455569"/>
                  </a:lnTo>
                  <a:lnTo>
                    <a:pt x="331675" y="6456362"/>
                  </a:lnTo>
                  <a:lnTo>
                    <a:pt x="315805" y="6456362"/>
                  </a:lnTo>
                  <a:lnTo>
                    <a:pt x="299935" y="6455569"/>
                  </a:lnTo>
                  <a:lnTo>
                    <a:pt x="281685" y="6453981"/>
                  </a:lnTo>
                  <a:lnTo>
                    <a:pt x="265816" y="6451600"/>
                  </a:lnTo>
                  <a:lnTo>
                    <a:pt x="249946" y="6450013"/>
                  </a:lnTo>
                  <a:lnTo>
                    <a:pt x="234076" y="6445251"/>
                  </a:lnTo>
                  <a:lnTo>
                    <a:pt x="218207" y="6441283"/>
                  </a:lnTo>
                  <a:lnTo>
                    <a:pt x="203131" y="6435727"/>
                  </a:lnTo>
                  <a:lnTo>
                    <a:pt x="188848" y="6428585"/>
                  </a:lnTo>
                  <a:lnTo>
                    <a:pt x="172978" y="6422236"/>
                  </a:lnTo>
                  <a:lnTo>
                    <a:pt x="160283" y="6414299"/>
                  </a:lnTo>
                  <a:lnTo>
                    <a:pt x="146000" y="6407157"/>
                  </a:lnTo>
                  <a:lnTo>
                    <a:pt x="132511" y="6398427"/>
                  </a:lnTo>
                  <a:lnTo>
                    <a:pt x="120609" y="6388110"/>
                  </a:lnTo>
                  <a:lnTo>
                    <a:pt x="108707" y="6378587"/>
                  </a:lnTo>
                  <a:lnTo>
                    <a:pt x="96011" y="6367475"/>
                  </a:lnTo>
                  <a:lnTo>
                    <a:pt x="85696" y="6356365"/>
                  </a:lnTo>
                  <a:lnTo>
                    <a:pt x="74587" y="6344461"/>
                  </a:lnTo>
                  <a:lnTo>
                    <a:pt x="64272" y="6332556"/>
                  </a:lnTo>
                  <a:lnTo>
                    <a:pt x="55543" y="6319065"/>
                  </a:lnTo>
                  <a:lnTo>
                    <a:pt x="46815" y="6305573"/>
                  </a:lnTo>
                  <a:lnTo>
                    <a:pt x="39674" y="6292875"/>
                  </a:lnTo>
                  <a:lnTo>
                    <a:pt x="31739" y="6278589"/>
                  </a:lnTo>
                  <a:lnTo>
                    <a:pt x="25391" y="6264304"/>
                  </a:lnTo>
                  <a:lnTo>
                    <a:pt x="19837" y="6248431"/>
                  </a:lnTo>
                  <a:lnTo>
                    <a:pt x="14282" y="6234146"/>
                  </a:lnTo>
                  <a:lnTo>
                    <a:pt x="9522" y="6218273"/>
                  </a:lnTo>
                  <a:lnTo>
                    <a:pt x="6348" y="6202401"/>
                  </a:lnTo>
                  <a:lnTo>
                    <a:pt x="3174" y="6185735"/>
                  </a:lnTo>
                  <a:lnTo>
                    <a:pt x="793" y="6169862"/>
                  </a:lnTo>
                  <a:lnTo>
                    <a:pt x="0" y="6153196"/>
                  </a:lnTo>
                  <a:lnTo>
                    <a:pt x="0" y="6136530"/>
                  </a:lnTo>
                  <a:lnTo>
                    <a:pt x="793" y="6119070"/>
                  </a:lnTo>
                  <a:lnTo>
                    <a:pt x="131717" y="4062780"/>
                  </a:lnTo>
                  <a:lnTo>
                    <a:pt x="132511" y="4062780"/>
                  </a:lnTo>
                  <a:lnTo>
                    <a:pt x="155522" y="4056431"/>
                  </a:lnTo>
                  <a:lnTo>
                    <a:pt x="178533" y="4047701"/>
                  </a:lnTo>
                  <a:lnTo>
                    <a:pt x="200750" y="4038177"/>
                  </a:lnTo>
                  <a:lnTo>
                    <a:pt x="222968" y="4028654"/>
                  </a:lnTo>
                  <a:lnTo>
                    <a:pt x="243598" y="4017543"/>
                  </a:lnTo>
                  <a:lnTo>
                    <a:pt x="264229" y="4005638"/>
                  </a:lnTo>
                  <a:lnTo>
                    <a:pt x="284066" y="3992147"/>
                  </a:lnTo>
                  <a:lnTo>
                    <a:pt x="303109" y="3979449"/>
                  </a:lnTo>
                  <a:lnTo>
                    <a:pt x="321360" y="3965163"/>
                  </a:lnTo>
                  <a:lnTo>
                    <a:pt x="338816" y="3949291"/>
                  </a:lnTo>
                  <a:lnTo>
                    <a:pt x="355479" y="3934212"/>
                  </a:lnTo>
                  <a:lnTo>
                    <a:pt x="372142" y="3917546"/>
                  </a:lnTo>
                  <a:lnTo>
                    <a:pt x="387219" y="3900086"/>
                  </a:lnTo>
                  <a:lnTo>
                    <a:pt x="401501" y="3882626"/>
                  </a:lnTo>
                  <a:lnTo>
                    <a:pt x="415784" y="3863579"/>
                  </a:lnTo>
                  <a:lnTo>
                    <a:pt x="428479" y="3845326"/>
                  </a:lnTo>
                  <a:lnTo>
                    <a:pt x="440382" y="3825485"/>
                  </a:lnTo>
                  <a:lnTo>
                    <a:pt x="451490" y="3804851"/>
                  </a:lnTo>
                  <a:lnTo>
                    <a:pt x="461806" y="3783423"/>
                  </a:lnTo>
                  <a:lnTo>
                    <a:pt x="471327" y="3762788"/>
                  </a:lnTo>
                  <a:lnTo>
                    <a:pt x="480056" y="3742154"/>
                  </a:lnTo>
                  <a:lnTo>
                    <a:pt x="486404" y="3719932"/>
                  </a:lnTo>
                  <a:lnTo>
                    <a:pt x="492751" y="3696917"/>
                  </a:lnTo>
                  <a:lnTo>
                    <a:pt x="498306" y="3674696"/>
                  </a:lnTo>
                  <a:lnTo>
                    <a:pt x="503067" y="3651680"/>
                  </a:lnTo>
                  <a:lnTo>
                    <a:pt x="506241" y="3628665"/>
                  </a:lnTo>
                  <a:lnTo>
                    <a:pt x="508621" y="3604856"/>
                  </a:lnTo>
                  <a:lnTo>
                    <a:pt x="509414" y="3581841"/>
                  </a:lnTo>
                  <a:lnTo>
                    <a:pt x="509414" y="3557239"/>
                  </a:lnTo>
                  <a:lnTo>
                    <a:pt x="508621" y="3533430"/>
                  </a:lnTo>
                  <a:lnTo>
                    <a:pt x="506241" y="3508827"/>
                  </a:lnTo>
                  <a:lnTo>
                    <a:pt x="503067" y="3485018"/>
                  </a:lnTo>
                  <a:lnTo>
                    <a:pt x="183294" y="1501742"/>
                  </a:lnTo>
                  <a:lnTo>
                    <a:pt x="176946" y="1466029"/>
                  </a:lnTo>
                  <a:lnTo>
                    <a:pt x="167424" y="1429522"/>
                  </a:lnTo>
                  <a:lnTo>
                    <a:pt x="157902" y="1393015"/>
                  </a:lnTo>
                  <a:lnTo>
                    <a:pt x="146794" y="1358095"/>
                  </a:lnTo>
                  <a:lnTo>
                    <a:pt x="163457" y="1354127"/>
                  </a:lnTo>
                  <a:lnTo>
                    <a:pt x="180120" y="1348572"/>
                  </a:lnTo>
                  <a:close/>
                  <a:moveTo>
                    <a:pt x="874663" y="0"/>
                  </a:moveTo>
                  <a:cubicBezTo>
                    <a:pt x="1186814" y="0"/>
                    <a:pt x="1439863" y="253049"/>
                    <a:pt x="1439863" y="565200"/>
                  </a:cubicBezTo>
                  <a:cubicBezTo>
                    <a:pt x="1439863" y="877351"/>
                    <a:pt x="1186814" y="1130400"/>
                    <a:pt x="874663" y="1130400"/>
                  </a:cubicBezTo>
                  <a:cubicBezTo>
                    <a:pt x="562512" y="1130400"/>
                    <a:pt x="309463" y="877351"/>
                    <a:pt x="309463" y="565200"/>
                  </a:cubicBezTo>
                  <a:cubicBezTo>
                    <a:pt x="309463" y="253049"/>
                    <a:pt x="562512" y="0"/>
                    <a:pt x="874663"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2400">
                <a:solidFill>
                  <a:prstClr val="white"/>
                </a:solidFill>
                <a:cs typeface="+mn-ea"/>
                <a:sym typeface="+mn-lt"/>
              </a:endParaRPr>
            </a:p>
          </p:txBody>
        </p:sp>
        <p:sp>
          <p:nvSpPr>
            <p:cNvPr id="6" name="任意多边形 10"/>
            <p:cNvSpPr/>
            <p:nvPr/>
          </p:nvSpPr>
          <p:spPr>
            <a:xfrm>
              <a:off x="9482513" y="2727325"/>
              <a:ext cx="3095625" cy="6858001"/>
            </a:xfrm>
            <a:custGeom>
              <a:avLst/>
              <a:gdLst>
                <a:gd name="connsiteX0" fmla="*/ 1108301 w 3095625"/>
                <a:gd name="connsiteY0" fmla="*/ 1366838 h 6858001"/>
                <a:gd name="connsiteX1" fmla="*/ 1336783 w 3095625"/>
                <a:gd name="connsiteY1" fmla="*/ 2238376 h 6858001"/>
                <a:gd name="connsiteX2" fmla="*/ 1461338 w 3095625"/>
                <a:gd name="connsiteY2" fmla="*/ 1632745 h 6858001"/>
                <a:gd name="connsiteX3" fmla="*/ 1339957 w 3095625"/>
                <a:gd name="connsiteY3" fmla="*/ 1512095 h 6858001"/>
                <a:gd name="connsiteX4" fmla="*/ 1476412 w 3095625"/>
                <a:gd name="connsiteY4" fmla="*/ 1375569 h 6858001"/>
                <a:gd name="connsiteX5" fmla="*/ 1547813 w 3095625"/>
                <a:gd name="connsiteY5" fmla="*/ 1375569 h 6858001"/>
                <a:gd name="connsiteX6" fmla="*/ 1619214 w 3095625"/>
                <a:gd name="connsiteY6" fmla="*/ 1375569 h 6858001"/>
                <a:gd name="connsiteX7" fmla="*/ 1754082 w 3095625"/>
                <a:gd name="connsiteY7" fmla="*/ 1512095 h 6858001"/>
                <a:gd name="connsiteX8" fmla="*/ 1634287 w 3095625"/>
                <a:gd name="connsiteY8" fmla="*/ 1632745 h 6858001"/>
                <a:gd name="connsiteX9" fmla="*/ 1757255 w 3095625"/>
                <a:gd name="connsiteY9" fmla="*/ 2238376 h 6858001"/>
                <a:gd name="connsiteX10" fmla="*/ 1985738 w 3095625"/>
                <a:gd name="connsiteY10" fmla="*/ 1366838 h 6858001"/>
                <a:gd name="connsiteX11" fmla="*/ 2285622 w 3095625"/>
                <a:gd name="connsiteY11" fmla="*/ 1430338 h 6858001"/>
                <a:gd name="connsiteX12" fmla="*/ 2310215 w 3095625"/>
                <a:gd name="connsiteY12" fmla="*/ 1435894 h 6858001"/>
                <a:gd name="connsiteX13" fmla="*/ 2333222 w 3095625"/>
                <a:gd name="connsiteY13" fmla="*/ 1442244 h 6858001"/>
                <a:gd name="connsiteX14" fmla="*/ 2354643 w 3095625"/>
                <a:gd name="connsiteY14" fmla="*/ 1450182 h 6858001"/>
                <a:gd name="connsiteX15" fmla="*/ 2378443 w 3095625"/>
                <a:gd name="connsiteY15" fmla="*/ 1458120 h 6858001"/>
                <a:gd name="connsiteX16" fmla="*/ 2399863 w 3095625"/>
                <a:gd name="connsiteY16" fmla="*/ 1466851 h 6858001"/>
                <a:gd name="connsiteX17" fmla="*/ 2421283 w 3095625"/>
                <a:gd name="connsiteY17" fmla="*/ 1476376 h 6858001"/>
                <a:gd name="connsiteX18" fmla="*/ 2441910 w 3095625"/>
                <a:gd name="connsiteY18" fmla="*/ 1486695 h 6858001"/>
                <a:gd name="connsiteX19" fmla="*/ 2462537 w 3095625"/>
                <a:gd name="connsiteY19" fmla="*/ 1497807 h 6858001"/>
                <a:gd name="connsiteX20" fmla="*/ 2482371 w 3095625"/>
                <a:gd name="connsiteY20" fmla="*/ 1509713 h 6858001"/>
                <a:gd name="connsiteX21" fmla="*/ 2502204 w 3095625"/>
                <a:gd name="connsiteY21" fmla="*/ 1522413 h 6858001"/>
                <a:gd name="connsiteX22" fmla="*/ 2521245 w 3095625"/>
                <a:gd name="connsiteY22" fmla="*/ 1535907 h 6858001"/>
                <a:gd name="connsiteX23" fmla="*/ 2539492 w 3095625"/>
                <a:gd name="connsiteY23" fmla="*/ 1549401 h 6858001"/>
                <a:gd name="connsiteX24" fmla="*/ 2558532 w 3095625"/>
                <a:gd name="connsiteY24" fmla="*/ 1564482 h 6858001"/>
                <a:gd name="connsiteX25" fmla="*/ 2575985 w 3095625"/>
                <a:gd name="connsiteY25" fmla="*/ 1578770 h 6858001"/>
                <a:gd name="connsiteX26" fmla="*/ 2592646 w 3095625"/>
                <a:gd name="connsiteY26" fmla="*/ 1595438 h 6858001"/>
                <a:gd name="connsiteX27" fmla="*/ 2608512 w 3095625"/>
                <a:gd name="connsiteY27" fmla="*/ 1612107 h 6858001"/>
                <a:gd name="connsiteX28" fmla="*/ 2624379 w 3095625"/>
                <a:gd name="connsiteY28" fmla="*/ 1627982 h 6858001"/>
                <a:gd name="connsiteX29" fmla="*/ 2638659 w 3095625"/>
                <a:gd name="connsiteY29" fmla="*/ 1645445 h 6858001"/>
                <a:gd name="connsiteX30" fmla="*/ 2652940 w 3095625"/>
                <a:gd name="connsiteY30" fmla="*/ 1664495 h 6858001"/>
                <a:gd name="connsiteX31" fmla="*/ 2667220 w 3095625"/>
                <a:gd name="connsiteY31" fmla="*/ 1683545 h 6858001"/>
                <a:gd name="connsiteX32" fmla="*/ 2679913 w 3095625"/>
                <a:gd name="connsiteY32" fmla="*/ 1701801 h 6858001"/>
                <a:gd name="connsiteX33" fmla="*/ 2691813 w 3095625"/>
                <a:gd name="connsiteY33" fmla="*/ 1721645 h 6858001"/>
                <a:gd name="connsiteX34" fmla="*/ 2702920 w 3095625"/>
                <a:gd name="connsiteY34" fmla="*/ 1742282 h 6858001"/>
                <a:gd name="connsiteX35" fmla="*/ 2714027 w 3095625"/>
                <a:gd name="connsiteY35" fmla="*/ 1763713 h 6858001"/>
                <a:gd name="connsiteX36" fmla="*/ 2724341 w 3095625"/>
                <a:gd name="connsiteY36" fmla="*/ 1784351 h 6858001"/>
                <a:gd name="connsiteX37" fmla="*/ 2733861 w 3095625"/>
                <a:gd name="connsiteY37" fmla="*/ 1804988 h 6858001"/>
                <a:gd name="connsiteX38" fmla="*/ 2741794 w 3095625"/>
                <a:gd name="connsiteY38" fmla="*/ 1827213 h 6858001"/>
                <a:gd name="connsiteX39" fmla="*/ 2748934 w 3095625"/>
                <a:gd name="connsiteY39" fmla="*/ 1850232 h 6858001"/>
                <a:gd name="connsiteX40" fmla="*/ 2756868 w 3095625"/>
                <a:gd name="connsiteY40" fmla="*/ 1872457 h 6858001"/>
                <a:gd name="connsiteX41" fmla="*/ 2762421 w 3095625"/>
                <a:gd name="connsiteY41" fmla="*/ 1895476 h 6858001"/>
                <a:gd name="connsiteX42" fmla="*/ 2767974 w 3095625"/>
                <a:gd name="connsiteY42" fmla="*/ 1919288 h 6858001"/>
                <a:gd name="connsiteX43" fmla="*/ 2772734 w 3095625"/>
                <a:gd name="connsiteY43" fmla="*/ 1942307 h 6858001"/>
                <a:gd name="connsiteX44" fmla="*/ 3091658 w 3095625"/>
                <a:gd name="connsiteY44" fmla="*/ 3925888 h 6858001"/>
                <a:gd name="connsiteX45" fmla="*/ 3095625 w 3095625"/>
                <a:gd name="connsiteY45" fmla="*/ 3950495 h 6858001"/>
                <a:gd name="connsiteX46" fmla="*/ 3095625 w 3095625"/>
                <a:gd name="connsiteY46" fmla="*/ 3975101 h 6858001"/>
                <a:gd name="connsiteX47" fmla="*/ 3093245 w 3095625"/>
                <a:gd name="connsiteY47" fmla="*/ 4000501 h 6858001"/>
                <a:gd name="connsiteX48" fmla="*/ 3090072 w 3095625"/>
                <a:gd name="connsiteY48" fmla="*/ 4023520 h 6858001"/>
                <a:gd name="connsiteX49" fmla="*/ 3082932 w 3095625"/>
                <a:gd name="connsiteY49" fmla="*/ 4047332 h 6858001"/>
                <a:gd name="connsiteX50" fmla="*/ 3075792 w 3095625"/>
                <a:gd name="connsiteY50" fmla="*/ 4069557 h 6858001"/>
                <a:gd name="connsiteX51" fmla="*/ 3064685 w 3095625"/>
                <a:gd name="connsiteY51" fmla="*/ 4091782 h 6858001"/>
                <a:gd name="connsiteX52" fmla="*/ 3053578 w 3095625"/>
                <a:gd name="connsiteY52" fmla="*/ 4112420 h 6858001"/>
                <a:gd name="connsiteX53" fmla="*/ 3039298 w 3095625"/>
                <a:gd name="connsiteY53" fmla="*/ 4132263 h 6858001"/>
                <a:gd name="connsiteX54" fmla="*/ 3024224 w 3095625"/>
                <a:gd name="connsiteY54" fmla="*/ 4149726 h 6858001"/>
                <a:gd name="connsiteX55" fmla="*/ 3005977 w 3095625"/>
                <a:gd name="connsiteY55" fmla="*/ 4167188 h 6858001"/>
                <a:gd name="connsiteX56" fmla="*/ 2987730 w 3095625"/>
                <a:gd name="connsiteY56" fmla="*/ 4183063 h 6858001"/>
                <a:gd name="connsiteX57" fmla="*/ 2967897 w 3095625"/>
                <a:gd name="connsiteY57" fmla="*/ 4195763 h 6858001"/>
                <a:gd name="connsiteX58" fmla="*/ 2945683 w 3095625"/>
                <a:gd name="connsiteY58" fmla="*/ 4207670 h 6858001"/>
                <a:gd name="connsiteX59" fmla="*/ 2922676 w 3095625"/>
                <a:gd name="connsiteY59" fmla="*/ 4217988 h 6858001"/>
                <a:gd name="connsiteX60" fmla="*/ 2899669 w 3095625"/>
                <a:gd name="connsiteY60" fmla="*/ 4225926 h 6858001"/>
                <a:gd name="connsiteX61" fmla="*/ 2885389 w 3095625"/>
                <a:gd name="connsiteY61" fmla="*/ 4229101 h 6858001"/>
                <a:gd name="connsiteX62" fmla="*/ 2871109 w 3095625"/>
                <a:gd name="connsiteY62" fmla="*/ 4232276 h 6858001"/>
                <a:gd name="connsiteX63" fmla="*/ 2856829 w 3095625"/>
                <a:gd name="connsiteY63" fmla="*/ 4234657 h 6858001"/>
                <a:gd name="connsiteX64" fmla="*/ 2842549 w 3095625"/>
                <a:gd name="connsiteY64" fmla="*/ 4235451 h 6858001"/>
                <a:gd name="connsiteX65" fmla="*/ 2828268 w 3095625"/>
                <a:gd name="connsiteY65" fmla="*/ 4235451 h 6858001"/>
                <a:gd name="connsiteX66" fmla="*/ 2813988 w 3095625"/>
                <a:gd name="connsiteY66" fmla="*/ 4235451 h 6858001"/>
                <a:gd name="connsiteX67" fmla="*/ 2801295 w 3095625"/>
                <a:gd name="connsiteY67" fmla="*/ 4234657 h 6858001"/>
                <a:gd name="connsiteX68" fmla="*/ 2787015 w 3095625"/>
                <a:gd name="connsiteY68" fmla="*/ 4232276 h 6858001"/>
                <a:gd name="connsiteX69" fmla="*/ 2773528 w 3095625"/>
                <a:gd name="connsiteY69" fmla="*/ 4229895 h 6858001"/>
                <a:gd name="connsiteX70" fmla="*/ 2760041 w 3095625"/>
                <a:gd name="connsiteY70" fmla="*/ 4226720 h 6858001"/>
                <a:gd name="connsiteX71" fmla="*/ 2747347 w 3095625"/>
                <a:gd name="connsiteY71" fmla="*/ 4223545 h 6858001"/>
                <a:gd name="connsiteX72" fmla="*/ 2733861 w 3095625"/>
                <a:gd name="connsiteY72" fmla="*/ 4218782 h 6858001"/>
                <a:gd name="connsiteX73" fmla="*/ 2721960 w 3095625"/>
                <a:gd name="connsiteY73" fmla="*/ 4213226 h 6858001"/>
                <a:gd name="connsiteX74" fmla="*/ 2710060 w 3095625"/>
                <a:gd name="connsiteY74" fmla="*/ 4207670 h 6858001"/>
                <a:gd name="connsiteX75" fmla="*/ 2697367 w 3095625"/>
                <a:gd name="connsiteY75" fmla="*/ 4201320 h 6858001"/>
                <a:gd name="connsiteX76" fmla="*/ 2685467 w 3095625"/>
                <a:gd name="connsiteY76" fmla="*/ 4194970 h 6858001"/>
                <a:gd name="connsiteX77" fmla="*/ 2674360 w 3095625"/>
                <a:gd name="connsiteY77" fmla="*/ 4187032 h 6858001"/>
                <a:gd name="connsiteX78" fmla="*/ 2663253 w 3095625"/>
                <a:gd name="connsiteY78" fmla="*/ 4179095 h 6858001"/>
                <a:gd name="connsiteX79" fmla="*/ 2652940 w 3095625"/>
                <a:gd name="connsiteY79" fmla="*/ 4170363 h 6858001"/>
                <a:gd name="connsiteX80" fmla="*/ 2642626 w 3095625"/>
                <a:gd name="connsiteY80" fmla="*/ 4160838 h 6858001"/>
                <a:gd name="connsiteX81" fmla="*/ 2633106 w 3095625"/>
                <a:gd name="connsiteY81" fmla="*/ 4152107 h 6858001"/>
                <a:gd name="connsiteX82" fmla="*/ 2624379 w 3095625"/>
                <a:gd name="connsiteY82" fmla="*/ 4140995 h 6858001"/>
                <a:gd name="connsiteX83" fmla="*/ 2615653 w 3095625"/>
                <a:gd name="connsiteY83" fmla="*/ 4130676 h 6858001"/>
                <a:gd name="connsiteX84" fmla="*/ 2607719 w 3095625"/>
                <a:gd name="connsiteY84" fmla="*/ 4120357 h 6858001"/>
                <a:gd name="connsiteX85" fmla="*/ 2599786 w 3095625"/>
                <a:gd name="connsiteY85" fmla="*/ 4107657 h 6858001"/>
                <a:gd name="connsiteX86" fmla="*/ 2593439 w 3095625"/>
                <a:gd name="connsiteY86" fmla="*/ 4095751 h 6858001"/>
                <a:gd name="connsiteX87" fmla="*/ 2587092 w 3095625"/>
                <a:gd name="connsiteY87" fmla="*/ 4083845 h 6858001"/>
                <a:gd name="connsiteX88" fmla="*/ 2581539 w 3095625"/>
                <a:gd name="connsiteY88" fmla="*/ 4070351 h 6858001"/>
                <a:gd name="connsiteX89" fmla="*/ 2575985 w 3095625"/>
                <a:gd name="connsiteY89" fmla="*/ 4057651 h 6858001"/>
                <a:gd name="connsiteX90" fmla="*/ 2571225 w 3095625"/>
                <a:gd name="connsiteY90" fmla="*/ 4044157 h 6858001"/>
                <a:gd name="connsiteX91" fmla="*/ 2568052 w 3095625"/>
                <a:gd name="connsiteY91" fmla="*/ 4029870 h 6858001"/>
                <a:gd name="connsiteX92" fmla="*/ 2564879 w 3095625"/>
                <a:gd name="connsiteY92" fmla="*/ 4015582 h 6858001"/>
                <a:gd name="connsiteX93" fmla="*/ 2326082 w 3095625"/>
                <a:gd name="connsiteY93" fmla="*/ 2702720 h 6858001"/>
                <a:gd name="connsiteX94" fmla="*/ 2299109 w 3095625"/>
                <a:gd name="connsiteY94" fmla="*/ 3538538 h 6858001"/>
                <a:gd name="connsiteX95" fmla="*/ 2298315 w 3095625"/>
                <a:gd name="connsiteY95" fmla="*/ 3597276 h 6858001"/>
                <a:gd name="connsiteX96" fmla="*/ 2298315 w 3095625"/>
                <a:gd name="connsiteY96" fmla="*/ 3654426 h 6858001"/>
                <a:gd name="connsiteX97" fmla="*/ 2299902 w 3095625"/>
                <a:gd name="connsiteY97" fmla="*/ 3712370 h 6858001"/>
                <a:gd name="connsiteX98" fmla="*/ 2303075 w 3095625"/>
                <a:gd name="connsiteY98" fmla="*/ 3769520 h 6858001"/>
                <a:gd name="connsiteX99" fmla="*/ 2476817 w 3095625"/>
                <a:gd name="connsiteY99" fmla="*/ 6500019 h 6858001"/>
                <a:gd name="connsiteX100" fmla="*/ 2476817 w 3095625"/>
                <a:gd name="connsiteY100" fmla="*/ 6518276 h 6858001"/>
                <a:gd name="connsiteX101" fmla="*/ 2476817 w 3095625"/>
                <a:gd name="connsiteY101" fmla="*/ 6535739 h 6858001"/>
                <a:gd name="connsiteX102" fmla="*/ 2476024 w 3095625"/>
                <a:gd name="connsiteY102" fmla="*/ 6553995 h 6858001"/>
                <a:gd name="connsiteX103" fmla="*/ 2473644 w 3095625"/>
                <a:gd name="connsiteY103" fmla="*/ 6571457 h 6858001"/>
                <a:gd name="connsiteX104" fmla="*/ 2471264 w 3095625"/>
                <a:gd name="connsiteY104" fmla="*/ 6588919 h 6858001"/>
                <a:gd name="connsiteX105" fmla="*/ 2467297 w 3095625"/>
                <a:gd name="connsiteY105" fmla="*/ 6605589 h 6858001"/>
                <a:gd name="connsiteX106" fmla="*/ 2462537 w 3095625"/>
                <a:gd name="connsiteY106" fmla="*/ 6621463 h 6858001"/>
                <a:gd name="connsiteX107" fmla="*/ 2456984 w 3095625"/>
                <a:gd name="connsiteY107" fmla="*/ 6638132 h 6858001"/>
                <a:gd name="connsiteX108" fmla="*/ 2450637 w 3095625"/>
                <a:gd name="connsiteY108" fmla="*/ 6654007 h 6858001"/>
                <a:gd name="connsiteX109" fmla="*/ 2444290 w 3095625"/>
                <a:gd name="connsiteY109" fmla="*/ 6669089 h 6858001"/>
                <a:gd name="connsiteX110" fmla="*/ 2436357 w 3095625"/>
                <a:gd name="connsiteY110" fmla="*/ 6684169 h 6858001"/>
                <a:gd name="connsiteX111" fmla="*/ 2427630 w 3095625"/>
                <a:gd name="connsiteY111" fmla="*/ 6698457 h 6858001"/>
                <a:gd name="connsiteX112" fmla="*/ 2417317 w 3095625"/>
                <a:gd name="connsiteY112" fmla="*/ 6712745 h 6858001"/>
                <a:gd name="connsiteX113" fmla="*/ 2407797 w 3095625"/>
                <a:gd name="connsiteY113" fmla="*/ 6726239 h 6858001"/>
                <a:gd name="connsiteX114" fmla="*/ 2397483 w 3095625"/>
                <a:gd name="connsiteY114" fmla="*/ 6739732 h 6858001"/>
                <a:gd name="connsiteX115" fmla="*/ 2387170 w 3095625"/>
                <a:gd name="connsiteY115" fmla="*/ 6751639 h 6858001"/>
                <a:gd name="connsiteX116" fmla="*/ 2374476 w 3095625"/>
                <a:gd name="connsiteY116" fmla="*/ 6763545 h 6858001"/>
                <a:gd name="connsiteX117" fmla="*/ 2362576 w 3095625"/>
                <a:gd name="connsiteY117" fmla="*/ 6774657 h 6858001"/>
                <a:gd name="connsiteX118" fmla="*/ 2349883 w 3095625"/>
                <a:gd name="connsiteY118" fmla="*/ 6785769 h 6858001"/>
                <a:gd name="connsiteX119" fmla="*/ 2336396 w 3095625"/>
                <a:gd name="connsiteY119" fmla="*/ 6795295 h 6858001"/>
                <a:gd name="connsiteX120" fmla="*/ 2322116 w 3095625"/>
                <a:gd name="connsiteY120" fmla="*/ 6805613 h 6858001"/>
                <a:gd name="connsiteX121" fmla="*/ 2307835 w 3095625"/>
                <a:gd name="connsiteY121" fmla="*/ 6814345 h 6858001"/>
                <a:gd name="connsiteX122" fmla="*/ 2292762 w 3095625"/>
                <a:gd name="connsiteY122" fmla="*/ 6821489 h 6858001"/>
                <a:gd name="connsiteX123" fmla="*/ 2276895 w 3095625"/>
                <a:gd name="connsiteY123" fmla="*/ 6829426 h 6858001"/>
                <a:gd name="connsiteX124" fmla="*/ 2261821 w 3095625"/>
                <a:gd name="connsiteY124" fmla="*/ 6835776 h 6858001"/>
                <a:gd name="connsiteX125" fmla="*/ 2245161 w 3095625"/>
                <a:gd name="connsiteY125" fmla="*/ 6841332 h 6858001"/>
                <a:gd name="connsiteX126" fmla="*/ 2228501 w 3095625"/>
                <a:gd name="connsiteY126" fmla="*/ 6846095 h 6858001"/>
                <a:gd name="connsiteX127" fmla="*/ 2212634 w 3095625"/>
                <a:gd name="connsiteY127" fmla="*/ 6850063 h 6858001"/>
                <a:gd name="connsiteX128" fmla="*/ 2194387 w 3095625"/>
                <a:gd name="connsiteY128" fmla="*/ 6853239 h 6858001"/>
                <a:gd name="connsiteX129" fmla="*/ 2176934 w 3095625"/>
                <a:gd name="connsiteY129" fmla="*/ 6855619 h 6858001"/>
                <a:gd name="connsiteX130" fmla="*/ 2159480 w 3095625"/>
                <a:gd name="connsiteY130" fmla="*/ 6857207 h 6858001"/>
                <a:gd name="connsiteX131" fmla="*/ 2141233 w 3095625"/>
                <a:gd name="connsiteY131" fmla="*/ 6858001 h 6858001"/>
                <a:gd name="connsiteX132" fmla="*/ 2125366 w 3095625"/>
                <a:gd name="connsiteY132" fmla="*/ 6858001 h 6858001"/>
                <a:gd name="connsiteX133" fmla="*/ 2108706 w 3095625"/>
                <a:gd name="connsiteY133" fmla="*/ 6857207 h 6858001"/>
                <a:gd name="connsiteX134" fmla="*/ 2093633 w 3095625"/>
                <a:gd name="connsiteY134" fmla="*/ 6854826 h 6858001"/>
                <a:gd name="connsiteX135" fmla="*/ 2078559 w 3095625"/>
                <a:gd name="connsiteY135" fmla="*/ 6851651 h 6858001"/>
                <a:gd name="connsiteX136" fmla="*/ 2062692 w 3095625"/>
                <a:gd name="connsiteY136" fmla="*/ 6849269 h 6858001"/>
                <a:gd name="connsiteX137" fmla="*/ 2047619 w 3095625"/>
                <a:gd name="connsiteY137" fmla="*/ 6844507 h 6858001"/>
                <a:gd name="connsiteX138" fmla="*/ 2033339 w 3095625"/>
                <a:gd name="connsiteY138" fmla="*/ 6840539 h 6858001"/>
                <a:gd name="connsiteX139" fmla="*/ 2019059 w 3095625"/>
                <a:gd name="connsiteY139" fmla="*/ 6834982 h 6858001"/>
                <a:gd name="connsiteX140" fmla="*/ 2004778 w 3095625"/>
                <a:gd name="connsiteY140" fmla="*/ 6829426 h 6858001"/>
                <a:gd name="connsiteX141" fmla="*/ 1991292 w 3095625"/>
                <a:gd name="connsiteY141" fmla="*/ 6823076 h 6858001"/>
                <a:gd name="connsiteX142" fmla="*/ 1977011 w 3095625"/>
                <a:gd name="connsiteY142" fmla="*/ 6815139 h 6858001"/>
                <a:gd name="connsiteX143" fmla="*/ 1964318 w 3095625"/>
                <a:gd name="connsiteY143" fmla="*/ 6807201 h 6858001"/>
                <a:gd name="connsiteX144" fmla="*/ 1951624 w 3095625"/>
                <a:gd name="connsiteY144" fmla="*/ 6800057 h 6858001"/>
                <a:gd name="connsiteX145" fmla="*/ 1939724 w 3095625"/>
                <a:gd name="connsiteY145" fmla="*/ 6791326 h 6858001"/>
                <a:gd name="connsiteX146" fmla="*/ 1927824 w 3095625"/>
                <a:gd name="connsiteY146" fmla="*/ 6781007 h 6858001"/>
                <a:gd name="connsiteX147" fmla="*/ 1915924 w 3095625"/>
                <a:gd name="connsiteY147" fmla="*/ 6771482 h 6858001"/>
                <a:gd name="connsiteX148" fmla="*/ 1904817 w 3095625"/>
                <a:gd name="connsiteY148" fmla="*/ 6761163 h 6858001"/>
                <a:gd name="connsiteX149" fmla="*/ 1894504 w 3095625"/>
                <a:gd name="connsiteY149" fmla="*/ 6750051 h 6858001"/>
                <a:gd name="connsiteX150" fmla="*/ 1884984 w 3095625"/>
                <a:gd name="connsiteY150" fmla="*/ 6738145 h 6858001"/>
                <a:gd name="connsiteX151" fmla="*/ 1875463 w 3095625"/>
                <a:gd name="connsiteY151" fmla="*/ 6727032 h 6858001"/>
                <a:gd name="connsiteX152" fmla="*/ 1865943 w 3095625"/>
                <a:gd name="connsiteY152" fmla="*/ 6715126 h 6858001"/>
                <a:gd name="connsiteX153" fmla="*/ 1857217 w 3095625"/>
                <a:gd name="connsiteY153" fmla="*/ 6701632 h 6858001"/>
                <a:gd name="connsiteX154" fmla="*/ 1850076 w 3095625"/>
                <a:gd name="connsiteY154" fmla="*/ 6688932 h 6858001"/>
                <a:gd name="connsiteX155" fmla="*/ 1842143 w 3095625"/>
                <a:gd name="connsiteY155" fmla="*/ 6675439 h 6858001"/>
                <a:gd name="connsiteX156" fmla="*/ 1835796 w 3095625"/>
                <a:gd name="connsiteY156" fmla="*/ 6661151 h 6858001"/>
                <a:gd name="connsiteX157" fmla="*/ 1830243 w 3095625"/>
                <a:gd name="connsiteY157" fmla="*/ 6648451 h 6858001"/>
                <a:gd name="connsiteX158" fmla="*/ 1824689 w 3095625"/>
                <a:gd name="connsiteY158" fmla="*/ 6632576 h 6858001"/>
                <a:gd name="connsiteX159" fmla="*/ 1819136 w 3095625"/>
                <a:gd name="connsiteY159" fmla="*/ 6618289 h 6858001"/>
                <a:gd name="connsiteX160" fmla="*/ 1814376 w 3095625"/>
                <a:gd name="connsiteY160" fmla="*/ 6603207 h 6858001"/>
                <a:gd name="connsiteX161" fmla="*/ 1811203 w 3095625"/>
                <a:gd name="connsiteY161" fmla="*/ 6587332 h 6858001"/>
                <a:gd name="connsiteX162" fmla="*/ 1808823 w 3095625"/>
                <a:gd name="connsiteY162" fmla="*/ 6572251 h 6858001"/>
                <a:gd name="connsiteX163" fmla="*/ 1807236 w 3095625"/>
                <a:gd name="connsiteY163" fmla="*/ 6555582 h 6858001"/>
                <a:gd name="connsiteX164" fmla="*/ 1547813 w 3095625"/>
                <a:gd name="connsiteY164" fmla="*/ 4050507 h 6858001"/>
                <a:gd name="connsiteX165" fmla="*/ 1288389 w 3095625"/>
                <a:gd name="connsiteY165" fmla="*/ 6555582 h 6858001"/>
                <a:gd name="connsiteX166" fmla="*/ 1286803 w 3095625"/>
                <a:gd name="connsiteY166" fmla="*/ 6572251 h 6858001"/>
                <a:gd name="connsiteX167" fmla="*/ 1282836 w 3095625"/>
                <a:gd name="connsiteY167" fmla="*/ 6587332 h 6858001"/>
                <a:gd name="connsiteX168" fmla="*/ 1279663 w 3095625"/>
                <a:gd name="connsiteY168" fmla="*/ 6603207 h 6858001"/>
                <a:gd name="connsiteX169" fmla="*/ 1275696 w 3095625"/>
                <a:gd name="connsiteY169" fmla="*/ 6618289 h 6858001"/>
                <a:gd name="connsiteX170" fmla="*/ 1270936 w 3095625"/>
                <a:gd name="connsiteY170" fmla="*/ 6632576 h 6858001"/>
                <a:gd name="connsiteX171" fmla="*/ 1265383 w 3095625"/>
                <a:gd name="connsiteY171" fmla="*/ 6648451 h 6858001"/>
                <a:gd name="connsiteX172" fmla="*/ 1259829 w 3095625"/>
                <a:gd name="connsiteY172" fmla="*/ 6661151 h 6858001"/>
                <a:gd name="connsiteX173" fmla="*/ 1252689 w 3095625"/>
                <a:gd name="connsiteY173" fmla="*/ 6675439 h 6858001"/>
                <a:gd name="connsiteX174" fmla="*/ 1245549 w 3095625"/>
                <a:gd name="connsiteY174" fmla="*/ 6688932 h 6858001"/>
                <a:gd name="connsiteX175" fmla="*/ 1238409 w 3095625"/>
                <a:gd name="connsiteY175" fmla="*/ 6701632 h 6858001"/>
                <a:gd name="connsiteX176" fmla="*/ 1229682 w 3095625"/>
                <a:gd name="connsiteY176" fmla="*/ 6715126 h 6858001"/>
                <a:gd name="connsiteX177" fmla="*/ 1220162 w 3095625"/>
                <a:gd name="connsiteY177" fmla="*/ 6727032 h 6858001"/>
                <a:gd name="connsiteX178" fmla="*/ 1210642 w 3095625"/>
                <a:gd name="connsiteY178" fmla="*/ 6738145 h 6858001"/>
                <a:gd name="connsiteX179" fmla="*/ 1201122 w 3095625"/>
                <a:gd name="connsiteY179" fmla="*/ 6750051 h 6858001"/>
                <a:gd name="connsiteX180" fmla="*/ 1190015 w 3095625"/>
                <a:gd name="connsiteY180" fmla="*/ 6761163 h 6858001"/>
                <a:gd name="connsiteX181" fmla="*/ 1178908 w 3095625"/>
                <a:gd name="connsiteY181" fmla="*/ 6771482 h 6858001"/>
                <a:gd name="connsiteX182" fmla="*/ 1167801 w 3095625"/>
                <a:gd name="connsiteY182" fmla="*/ 6781007 h 6858001"/>
                <a:gd name="connsiteX183" fmla="*/ 1155901 w 3095625"/>
                <a:gd name="connsiteY183" fmla="*/ 6791326 h 6858001"/>
                <a:gd name="connsiteX184" fmla="*/ 1144001 w 3095625"/>
                <a:gd name="connsiteY184" fmla="*/ 6800057 h 6858001"/>
                <a:gd name="connsiteX185" fmla="*/ 1130514 w 3095625"/>
                <a:gd name="connsiteY185" fmla="*/ 6807201 h 6858001"/>
                <a:gd name="connsiteX186" fmla="*/ 1117027 w 3095625"/>
                <a:gd name="connsiteY186" fmla="*/ 6815139 h 6858001"/>
                <a:gd name="connsiteX187" fmla="*/ 1104334 w 3095625"/>
                <a:gd name="connsiteY187" fmla="*/ 6823076 h 6858001"/>
                <a:gd name="connsiteX188" fmla="*/ 1090847 w 3095625"/>
                <a:gd name="connsiteY188" fmla="*/ 6829426 h 6858001"/>
                <a:gd name="connsiteX189" fmla="*/ 1076567 w 3095625"/>
                <a:gd name="connsiteY189" fmla="*/ 6834982 h 6858001"/>
                <a:gd name="connsiteX190" fmla="*/ 1062287 w 3095625"/>
                <a:gd name="connsiteY190" fmla="*/ 6840539 h 6858001"/>
                <a:gd name="connsiteX191" fmla="*/ 1047213 w 3095625"/>
                <a:gd name="connsiteY191" fmla="*/ 6844507 h 6858001"/>
                <a:gd name="connsiteX192" fmla="*/ 1032933 w 3095625"/>
                <a:gd name="connsiteY192" fmla="*/ 6849269 h 6858001"/>
                <a:gd name="connsiteX193" fmla="*/ 1017066 w 3095625"/>
                <a:gd name="connsiteY193" fmla="*/ 6851651 h 6858001"/>
                <a:gd name="connsiteX194" fmla="*/ 1001993 w 3095625"/>
                <a:gd name="connsiteY194" fmla="*/ 6854826 h 6858001"/>
                <a:gd name="connsiteX195" fmla="*/ 985332 w 3095625"/>
                <a:gd name="connsiteY195" fmla="*/ 6857207 h 6858001"/>
                <a:gd name="connsiteX196" fmla="*/ 970259 w 3095625"/>
                <a:gd name="connsiteY196" fmla="*/ 6858001 h 6858001"/>
                <a:gd name="connsiteX197" fmla="*/ 953599 w 3095625"/>
                <a:gd name="connsiteY197" fmla="*/ 6858001 h 6858001"/>
                <a:gd name="connsiteX198" fmla="*/ 936145 w 3095625"/>
                <a:gd name="connsiteY198" fmla="*/ 6857207 h 6858001"/>
                <a:gd name="connsiteX199" fmla="*/ 918691 w 3095625"/>
                <a:gd name="connsiteY199" fmla="*/ 6855619 h 6858001"/>
                <a:gd name="connsiteX200" fmla="*/ 901238 w 3095625"/>
                <a:gd name="connsiteY200" fmla="*/ 6853239 h 6858001"/>
                <a:gd name="connsiteX201" fmla="*/ 882991 w 3095625"/>
                <a:gd name="connsiteY201" fmla="*/ 6850063 h 6858001"/>
                <a:gd name="connsiteX202" fmla="*/ 867124 w 3095625"/>
                <a:gd name="connsiteY202" fmla="*/ 6846095 h 6858001"/>
                <a:gd name="connsiteX203" fmla="*/ 850464 w 3095625"/>
                <a:gd name="connsiteY203" fmla="*/ 6841332 h 6858001"/>
                <a:gd name="connsiteX204" fmla="*/ 833804 w 3095625"/>
                <a:gd name="connsiteY204" fmla="*/ 6835776 h 6858001"/>
                <a:gd name="connsiteX205" fmla="*/ 817143 w 3095625"/>
                <a:gd name="connsiteY205" fmla="*/ 6829426 h 6858001"/>
                <a:gd name="connsiteX206" fmla="*/ 802070 w 3095625"/>
                <a:gd name="connsiteY206" fmla="*/ 6821489 h 6858001"/>
                <a:gd name="connsiteX207" fmla="*/ 787790 w 3095625"/>
                <a:gd name="connsiteY207" fmla="*/ 6814345 h 6858001"/>
                <a:gd name="connsiteX208" fmla="*/ 773509 w 3095625"/>
                <a:gd name="connsiteY208" fmla="*/ 6805613 h 6858001"/>
                <a:gd name="connsiteX209" fmla="*/ 759229 w 3095625"/>
                <a:gd name="connsiteY209" fmla="*/ 6795295 h 6858001"/>
                <a:gd name="connsiteX210" fmla="*/ 745742 w 3095625"/>
                <a:gd name="connsiteY210" fmla="*/ 6785769 h 6858001"/>
                <a:gd name="connsiteX211" fmla="*/ 733049 w 3095625"/>
                <a:gd name="connsiteY211" fmla="*/ 6774657 h 6858001"/>
                <a:gd name="connsiteX212" fmla="*/ 721149 w 3095625"/>
                <a:gd name="connsiteY212" fmla="*/ 6763545 h 6858001"/>
                <a:gd name="connsiteX213" fmla="*/ 708455 w 3095625"/>
                <a:gd name="connsiteY213" fmla="*/ 6751639 h 6858001"/>
                <a:gd name="connsiteX214" fmla="*/ 698142 w 3095625"/>
                <a:gd name="connsiteY214" fmla="*/ 6739732 h 6858001"/>
                <a:gd name="connsiteX215" fmla="*/ 687035 w 3095625"/>
                <a:gd name="connsiteY215" fmla="*/ 6726239 h 6858001"/>
                <a:gd name="connsiteX216" fmla="*/ 676722 w 3095625"/>
                <a:gd name="connsiteY216" fmla="*/ 6712745 h 6858001"/>
                <a:gd name="connsiteX217" fmla="*/ 667995 w 3095625"/>
                <a:gd name="connsiteY217" fmla="*/ 6698457 h 6858001"/>
                <a:gd name="connsiteX218" fmla="*/ 659268 w 3095625"/>
                <a:gd name="connsiteY218" fmla="*/ 6684169 h 6858001"/>
                <a:gd name="connsiteX219" fmla="*/ 651335 w 3095625"/>
                <a:gd name="connsiteY219" fmla="*/ 6669089 h 6858001"/>
                <a:gd name="connsiteX220" fmla="*/ 644988 w 3095625"/>
                <a:gd name="connsiteY220" fmla="*/ 6654007 h 6858001"/>
                <a:gd name="connsiteX221" fmla="*/ 638641 w 3095625"/>
                <a:gd name="connsiteY221" fmla="*/ 6638132 h 6858001"/>
                <a:gd name="connsiteX222" fmla="*/ 633088 w 3095625"/>
                <a:gd name="connsiteY222" fmla="*/ 6621463 h 6858001"/>
                <a:gd name="connsiteX223" fmla="*/ 628328 w 3095625"/>
                <a:gd name="connsiteY223" fmla="*/ 6605589 h 6858001"/>
                <a:gd name="connsiteX224" fmla="*/ 624361 w 3095625"/>
                <a:gd name="connsiteY224" fmla="*/ 6588919 h 6858001"/>
                <a:gd name="connsiteX225" fmla="*/ 621188 w 3095625"/>
                <a:gd name="connsiteY225" fmla="*/ 6571457 h 6858001"/>
                <a:gd name="connsiteX226" fmla="*/ 619601 w 3095625"/>
                <a:gd name="connsiteY226" fmla="*/ 6553995 h 6858001"/>
                <a:gd name="connsiteX227" fmla="*/ 617221 w 3095625"/>
                <a:gd name="connsiteY227" fmla="*/ 6535739 h 6858001"/>
                <a:gd name="connsiteX228" fmla="*/ 617221 w 3095625"/>
                <a:gd name="connsiteY228" fmla="*/ 6518276 h 6858001"/>
                <a:gd name="connsiteX229" fmla="*/ 618808 w 3095625"/>
                <a:gd name="connsiteY229" fmla="*/ 6500019 h 6858001"/>
                <a:gd name="connsiteX230" fmla="*/ 792550 w 3095625"/>
                <a:gd name="connsiteY230" fmla="*/ 3769520 h 6858001"/>
                <a:gd name="connsiteX231" fmla="*/ 795723 w 3095625"/>
                <a:gd name="connsiteY231" fmla="*/ 3712370 h 6858001"/>
                <a:gd name="connsiteX232" fmla="*/ 796516 w 3095625"/>
                <a:gd name="connsiteY232" fmla="*/ 3654426 h 6858001"/>
                <a:gd name="connsiteX233" fmla="*/ 796516 w 3095625"/>
                <a:gd name="connsiteY233" fmla="*/ 3597276 h 6858001"/>
                <a:gd name="connsiteX234" fmla="*/ 795723 w 3095625"/>
                <a:gd name="connsiteY234" fmla="*/ 3538538 h 6858001"/>
                <a:gd name="connsiteX235" fmla="*/ 769543 w 3095625"/>
                <a:gd name="connsiteY235" fmla="*/ 2702720 h 6858001"/>
                <a:gd name="connsiteX236" fmla="*/ 530746 w 3095625"/>
                <a:gd name="connsiteY236" fmla="*/ 4015582 h 6858001"/>
                <a:gd name="connsiteX237" fmla="*/ 527573 w 3095625"/>
                <a:gd name="connsiteY237" fmla="*/ 4029870 h 6858001"/>
                <a:gd name="connsiteX238" fmla="*/ 524400 w 3095625"/>
                <a:gd name="connsiteY238" fmla="*/ 4044157 h 6858001"/>
                <a:gd name="connsiteX239" fmla="*/ 519640 w 3095625"/>
                <a:gd name="connsiteY239" fmla="*/ 4057651 h 6858001"/>
                <a:gd name="connsiteX240" fmla="*/ 514086 w 3095625"/>
                <a:gd name="connsiteY240" fmla="*/ 4070351 h 6858001"/>
                <a:gd name="connsiteX241" fmla="*/ 508533 w 3095625"/>
                <a:gd name="connsiteY241" fmla="*/ 4083845 h 6858001"/>
                <a:gd name="connsiteX242" fmla="*/ 502186 w 3095625"/>
                <a:gd name="connsiteY242" fmla="*/ 4095751 h 6858001"/>
                <a:gd name="connsiteX243" fmla="*/ 495839 w 3095625"/>
                <a:gd name="connsiteY243" fmla="*/ 4107657 h 6858001"/>
                <a:gd name="connsiteX244" fmla="*/ 487906 w 3095625"/>
                <a:gd name="connsiteY244" fmla="*/ 4120357 h 6858001"/>
                <a:gd name="connsiteX245" fmla="*/ 479179 w 3095625"/>
                <a:gd name="connsiteY245" fmla="*/ 4130676 h 6858001"/>
                <a:gd name="connsiteX246" fmla="*/ 471246 w 3095625"/>
                <a:gd name="connsiteY246" fmla="*/ 4140995 h 6858001"/>
                <a:gd name="connsiteX247" fmla="*/ 461726 w 3095625"/>
                <a:gd name="connsiteY247" fmla="*/ 4152107 h 6858001"/>
                <a:gd name="connsiteX248" fmla="*/ 452999 w 3095625"/>
                <a:gd name="connsiteY248" fmla="*/ 4160838 h 6858001"/>
                <a:gd name="connsiteX249" fmla="*/ 441892 w 3095625"/>
                <a:gd name="connsiteY249" fmla="*/ 4170363 h 6858001"/>
                <a:gd name="connsiteX250" fmla="*/ 432372 w 3095625"/>
                <a:gd name="connsiteY250" fmla="*/ 4179095 h 6858001"/>
                <a:gd name="connsiteX251" fmla="*/ 421265 w 3095625"/>
                <a:gd name="connsiteY251" fmla="*/ 4187032 h 6858001"/>
                <a:gd name="connsiteX252" fmla="*/ 410158 w 3095625"/>
                <a:gd name="connsiteY252" fmla="*/ 4194970 h 6858001"/>
                <a:gd name="connsiteX253" fmla="*/ 398258 w 3095625"/>
                <a:gd name="connsiteY253" fmla="*/ 4201320 h 6858001"/>
                <a:gd name="connsiteX254" fmla="*/ 385565 w 3095625"/>
                <a:gd name="connsiteY254" fmla="*/ 4207670 h 6858001"/>
                <a:gd name="connsiteX255" fmla="*/ 373665 w 3095625"/>
                <a:gd name="connsiteY255" fmla="*/ 4213226 h 6858001"/>
                <a:gd name="connsiteX256" fmla="*/ 360971 w 3095625"/>
                <a:gd name="connsiteY256" fmla="*/ 4218782 h 6858001"/>
                <a:gd name="connsiteX257" fmla="*/ 348278 w 3095625"/>
                <a:gd name="connsiteY257" fmla="*/ 4223545 h 6858001"/>
                <a:gd name="connsiteX258" fmla="*/ 335584 w 3095625"/>
                <a:gd name="connsiteY258" fmla="*/ 4226720 h 6858001"/>
                <a:gd name="connsiteX259" fmla="*/ 322097 w 3095625"/>
                <a:gd name="connsiteY259" fmla="*/ 4229895 h 6858001"/>
                <a:gd name="connsiteX260" fmla="*/ 307817 w 3095625"/>
                <a:gd name="connsiteY260" fmla="*/ 4232276 h 6858001"/>
                <a:gd name="connsiteX261" fmla="*/ 294330 w 3095625"/>
                <a:gd name="connsiteY261" fmla="*/ 4234657 h 6858001"/>
                <a:gd name="connsiteX262" fmla="*/ 280050 w 3095625"/>
                <a:gd name="connsiteY262" fmla="*/ 4235451 h 6858001"/>
                <a:gd name="connsiteX263" fmla="*/ 267357 w 3095625"/>
                <a:gd name="connsiteY263" fmla="*/ 4235451 h 6858001"/>
                <a:gd name="connsiteX264" fmla="*/ 253076 w 3095625"/>
                <a:gd name="connsiteY264" fmla="*/ 4235451 h 6858001"/>
                <a:gd name="connsiteX265" fmla="*/ 238796 w 3095625"/>
                <a:gd name="connsiteY265" fmla="*/ 4234657 h 6858001"/>
                <a:gd name="connsiteX266" fmla="*/ 224516 w 3095625"/>
                <a:gd name="connsiteY266" fmla="*/ 4232276 h 6858001"/>
                <a:gd name="connsiteX267" fmla="*/ 210236 w 3095625"/>
                <a:gd name="connsiteY267" fmla="*/ 4229101 h 6858001"/>
                <a:gd name="connsiteX268" fmla="*/ 195956 w 3095625"/>
                <a:gd name="connsiteY268" fmla="*/ 4225926 h 6858001"/>
                <a:gd name="connsiteX269" fmla="*/ 171362 w 3095625"/>
                <a:gd name="connsiteY269" fmla="*/ 4217988 h 6858001"/>
                <a:gd name="connsiteX270" fmla="*/ 148355 w 3095625"/>
                <a:gd name="connsiteY270" fmla="*/ 4207670 h 6858001"/>
                <a:gd name="connsiteX271" fmla="*/ 127728 w 3095625"/>
                <a:gd name="connsiteY271" fmla="*/ 4195763 h 6858001"/>
                <a:gd name="connsiteX272" fmla="*/ 107101 w 3095625"/>
                <a:gd name="connsiteY272" fmla="*/ 4183063 h 6858001"/>
                <a:gd name="connsiteX273" fmla="*/ 88061 w 3095625"/>
                <a:gd name="connsiteY273" fmla="*/ 4167188 h 6858001"/>
                <a:gd name="connsiteX274" fmla="*/ 71401 w 3095625"/>
                <a:gd name="connsiteY274" fmla="*/ 4149726 h 6858001"/>
                <a:gd name="connsiteX275" fmla="*/ 56327 w 3095625"/>
                <a:gd name="connsiteY275" fmla="*/ 4132263 h 6858001"/>
                <a:gd name="connsiteX276" fmla="*/ 42047 w 3095625"/>
                <a:gd name="connsiteY276" fmla="*/ 4112420 h 6858001"/>
                <a:gd name="connsiteX277" fmla="*/ 30147 w 3095625"/>
                <a:gd name="connsiteY277" fmla="*/ 4091782 h 6858001"/>
                <a:gd name="connsiteX278" fmla="*/ 19834 w 3095625"/>
                <a:gd name="connsiteY278" fmla="*/ 4069557 h 6858001"/>
                <a:gd name="connsiteX279" fmla="*/ 12693 w 3095625"/>
                <a:gd name="connsiteY279" fmla="*/ 4047332 h 6858001"/>
                <a:gd name="connsiteX280" fmla="*/ 5553 w 3095625"/>
                <a:gd name="connsiteY280" fmla="*/ 4023520 h 6858001"/>
                <a:gd name="connsiteX281" fmla="*/ 1587 w 3095625"/>
                <a:gd name="connsiteY281" fmla="*/ 4000501 h 6858001"/>
                <a:gd name="connsiteX282" fmla="*/ 0 w 3095625"/>
                <a:gd name="connsiteY282" fmla="*/ 3975101 h 6858001"/>
                <a:gd name="connsiteX283" fmla="*/ 0 w 3095625"/>
                <a:gd name="connsiteY283" fmla="*/ 3950495 h 6858001"/>
                <a:gd name="connsiteX284" fmla="*/ 3967 w 3095625"/>
                <a:gd name="connsiteY284" fmla="*/ 3925888 h 6858001"/>
                <a:gd name="connsiteX285" fmla="*/ 322891 w 3095625"/>
                <a:gd name="connsiteY285" fmla="*/ 1942307 h 6858001"/>
                <a:gd name="connsiteX286" fmla="*/ 327651 w 3095625"/>
                <a:gd name="connsiteY286" fmla="*/ 1919288 h 6858001"/>
                <a:gd name="connsiteX287" fmla="*/ 332411 w 3095625"/>
                <a:gd name="connsiteY287" fmla="*/ 1895476 h 6858001"/>
                <a:gd name="connsiteX288" fmla="*/ 338757 w 3095625"/>
                <a:gd name="connsiteY288" fmla="*/ 1872457 h 6858001"/>
                <a:gd name="connsiteX289" fmla="*/ 345104 w 3095625"/>
                <a:gd name="connsiteY289" fmla="*/ 1850232 h 6858001"/>
                <a:gd name="connsiteX290" fmla="*/ 353038 w 3095625"/>
                <a:gd name="connsiteY290" fmla="*/ 1827213 h 6858001"/>
                <a:gd name="connsiteX291" fmla="*/ 361764 w 3095625"/>
                <a:gd name="connsiteY291" fmla="*/ 1804988 h 6858001"/>
                <a:gd name="connsiteX292" fmla="*/ 370491 w 3095625"/>
                <a:gd name="connsiteY292" fmla="*/ 1784351 h 6858001"/>
                <a:gd name="connsiteX293" fmla="*/ 381598 w 3095625"/>
                <a:gd name="connsiteY293" fmla="*/ 1763713 h 6858001"/>
                <a:gd name="connsiteX294" fmla="*/ 391118 w 3095625"/>
                <a:gd name="connsiteY294" fmla="*/ 1742282 h 6858001"/>
                <a:gd name="connsiteX295" fmla="*/ 403812 w 3095625"/>
                <a:gd name="connsiteY295" fmla="*/ 1721645 h 6858001"/>
                <a:gd name="connsiteX296" fmla="*/ 415712 w 3095625"/>
                <a:gd name="connsiteY296" fmla="*/ 1701801 h 6858001"/>
                <a:gd name="connsiteX297" fmla="*/ 428405 w 3095625"/>
                <a:gd name="connsiteY297" fmla="*/ 1683545 h 6858001"/>
                <a:gd name="connsiteX298" fmla="*/ 441892 w 3095625"/>
                <a:gd name="connsiteY298" fmla="*/ 1664495 h 6858001"/>
                <a:gd name="connsiteX299" fmla="*/ 456172 w 3095625"/>
                <a:gd name="connsiteY299" fmla="*/ 1645445 h 6858001"/>
                <a:gd name="connsiteX300" fmla="*/ 471246 w 3095625"/>
                <a:gd name="connsiteY300" fmla="*/ 1627982 h 6858001"/>
                <a:gd name="connsiteX301" fmla="*/ 487113 w 3095625"/>
                <a:gd name="connsiteY301" fmla="*/ 1612107 h 6858001"/>
                <a:gd name="connsiteX302" fmla="*/ 502979 w 3095625"/>
                <a:gd name="connsiteY302" fmla="*/ 1595438 h 6858001"/>
                <a:gd name="connsiteX303" fmla="*/ 519640 w 3095625"/>
                <a:gd name="connsiteY303" fmla="*/ 1578770 h 6858001"/>
                <a:gd name="connsiteX304" fmla="*/ 537093 w 3095625"/>
                <a:gd name="connsiteY304" fmla="*/ 1564482 h 6858001"/>
                <a:gd name="connsiteX305" fmla="*/ 555340 w 3095625"/>
                <a:gd name="connsiteY305" fmla="*/ 1549401 h 6858001"/>
                <a:gd name="connsiteX306" fmla="*/ 573587 w 3095625"/>
                <a:gd name="connsiteY306" fmla="*/ 1535907 h 6858001"/>
                <a:gd name="connsiteX307" fmla="*/ 593421 w 3095625"/>
                <a:gd name="connsiteY307" fmla="*/ 1522413 h 6858001"/>
                <a:gd name="connsiteX308" fmla="*/ 612461 w 3095625"/>
                <a:gd name="connsiteY308" fmla="*/ 1509713 h 6858001"/>
                <a:gd name="connsiteX309" fmla="*/ 633088 w 3095625"/>
                <a:gd name="connsiteY309" fmla="*/ 1497807 h 6858001"/>
                <a:gd name="connsiteX310" fmla="*/ 652921 w 3095625"/>
                <a:gd name="connsiteY310" fmla="*/ 1486695 h 6858001"/>
                <a:gd name="connsiteX311" fmla="*/ 673548 w 3095625"/>
                <a:gd name="connsiteY311" fmla="*/ 1476376 h 6858001"/>
                <a:gd name="connsiteX312" fmla="*/ 695762 w 3095625"/>
                <a:gd name="connsiteY312" fmla="*/ 1466851 h 6858001"/>
                <a:gd name="connsiteX313" fmla="*/ 717182 w 3095625"/>
                <a:gd name="connsiteY313" fmla="*/ 1458120 h 6858001"/>
                <a:gd name="connsiteX314" fmla="*/ 739396 w 3095625"/>
                <a:gd name="connsiteY314" fmla="*/ 1450182 h 6858001"/>
                <a:gd name="connsiteX315" fmla="*/ 762403 w 3095625"/>
                <a:gd name="connsiteY315" fmla="*/ 1442244 h 6858001"/>
                <a:gd name="connsiteX316" fmla="*/ 785410 w 3095625"/>
                <a:gd name="connsiteY316" fmla="*/ 1435894 h 6858001"/>
                <a:gd name="connsiteX317" fmla="*/ 808417 w 3095625"/>
                <a:gd name="connsiteY317" fmla="*/ 1430338 h 6858001"/>
                <a:gd name="connsiteX318" fmla="*/ 1547137 w 3095625"/>
                <a:gd name="connsiteY318" fmla="*/ 0 h 6858001"/>
                <a:gd name="connsiteX319" fmla="*/ 2146537 w 3095625"/>
                <a:gd name="connsiteY319" fmla="*/ 599400 h 6858001"/>
                <a:gd name="connsiteX320" fmla="*/ 1547137 w 3095625"/>
                <a:gd name="connsiteY320" fmla="*/ 1198800 h 6858001"/>
                <a:gd name="connsiteX321" fmla="*/ 947737 w 3095625"/>
                <a:gd name="connsiteY321" fmla="*/ 599400 h 6858001"/>
                <a:gd name="connsiteX322" fmla="*/ 1547137 w 3095625"/>
                <a:gd name="connsiteY322" fmla="*/ 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Lst>
              <a:rect l="l" t="t" r="r" b="b"/>
              <a:pathLst>
                <a:path w="3095625" h="6858001">
                  <a:moveTo>
                    <a:pt x="1108301" y="1366838"/>
                  </a:moveTo>
                  <a:lnTo>
                    <a:pt x="1336783" y="2238376"/>
                  </a:lnTo>
                  <a:lnTo>
                    <a:pt x="1461338" y="1632745"/>
                  </a:lnTo>
                  <a:lnTo>
                    <a:pt x="1339957" y="1512095"/>
                  </a:lnTo>
                  <a:lnTo>
                    <a:pt x="1476412" y="1375569"/>
                  </a:lnTo>
                  <a:lnTo>
                    <a:pt x="1547813" y="1375569"/>
                  </a:lnTo>
                  <a:lnTo>
                    <a:pt x="1619214" y="1375569"/>
                  </a:lnTo>
                  <a:lnTo>
                    <a:pt x="1754082" y="1512095"/>
                  </a:lnTo>
                  <a:lnTo>
                    <a:pt x="1634287" y="1632745"/>
                  </a:lnTo>
                  <a:lnTo>
                    <a:pt x="1757255" y="2238376"/>
                  </a:lnTo>
                  <a:lnTo>
                    <a:pt x="1985738" y="1366838"/>
                  </a:lnTo>
                  <a:lnTo>
                    <a:pt x="2285622" y="1430338"/>
                  </a:lnTo>
                  <a:lnTo>
                    <a:pt x="2310215" y="1435894"/>
                  </a:lnTo>
                  <a:lnTo>
                    <a:pt x="2333222" y="1442244"/>
                  </a:lnTo>
                  <a:lnTo>
                    <a:pt x="2354643" y="1450182"/>
                  </a:lnTo>
                  <a:lnTo>
                    <a:pt x="2378443" y="1458120"/>
                  </a:lnTo>
                  <a:lnTo>
                    <a:pt x="2399863" y="1466851"/>
                  </a:lnTo>
                  <a:lnTo>
                    <a:pt x="2421283" y="1476376"/>
                  </a:lnTo>
                  <a:lnTo>
                    <a:pt x="2441910" y="1486695"/>
                  </a:lnTo>
                  <a:lnTo>
                    <a:pt x="2462537" y="1497807"/>
                  </a:lnTo>
                  <a:lnTo>
                    <a:pt x="2482371" y="1509713"/>
                  </a:lnTo>
                  <a:lnTo>
                    <a:pt x="2502204" y="1522413"/>
                  </a:lnTo>
                  <a:lnTo>
                    <a:pt x="2521245" y="1535907"/>
                  </a:lnTo>
                  <a:lnTo>
                    <a:pt x="2539492" y="1549401"/>
                  </a:lnTo>
                  <a:lnTo>
                    <a:pt x="2558532" y="1564482"/>
                  </a:lnTo>
                  <a:lnTo>
                    <a:pt x="2575985" y="1578770"/>
                  </a:lnTo>
                  <a:lnTo>
                    <a:pt x="2592646" y="1595438"/>
                  </a:lnTo>
                  <a:lnTo>
                    <a:pt x="2608512" y="1612107"/>
                  </a:lnTo>
                  <a:lnTo>
                    <a:pt x="2624379" y="1627982"/>
                  </a:lnTo>
                  <a:lnTo>
                    <a:pt x="2638659" y="1645445"/>
                  </a:lnTo>
                  <a:lnTo>
                    <a:pt x="2652940" y="1664495"/>
                  </a:lnTo>
                  <a:lnTo>
                    <a:pt x="2667220" y="1683545"/>
                  </a:lnTo>
                  <a:lnTo>
                    <a:pt x="2679913" y="1701801"/>
                  </a:lnTo>
                  <a:lnTo>
                    <a:pt x="2691813" y="1721645"/>
                  </a:lnTo>
                  <a:lnTo>
                    <a:pt x="2702920" y="1742282"/>
                  </a:lnTo>
                  <a:lnTo>
                    <a:pt x="2714027" y="1763713"/>
                  </a:lnTo>
                  <a:lnTo>
                    <a:pt x="2724341" y="1784351"/>
                  </a:lnTo>
                  <a:lnTo>
                    <a:pt x="2733861" y="1804988"/>
                  </a:lnTo>
                  <a:lnTo>
                    <a:pt x="2741794" y="1827213"/>
                  </a:lnTo>
                  <a:lnTo>
                    <a:pt x="2748934" y="1850232"/>
                  </a:lnTo>
                  <a:lnTo>
                    <a:pt x="2756868" y="1872457"/>
                  </a:lnTo>
                  <a:lnTo>
                    <a:pt x="2762421" y="1895476"/>
                  </a:lnTo>
                  <a:lnTo>
                    <a:pt x="2767974" y="1919288"/>
                  </a:lnTo>
                  <a:lnTo>
                    <a:pt x="2772734" y="1942307"/>
                  </a:lnTo>
                  <a:lnTo>
                    <a:pt x="3091658" y="3925888"/>
                  </a:lnTo>
                  <a:lnTo>
                    <a:pt x="3095625" y="3950495"/>
                  </a:lnTo>
                  <a:lnTo>
                    <a:pt x="3095625" y="3975101"/>
                  </a:lnTo>
                  <a:lnTo>
                    <a:pt x="3093245" y="4000501"/>
                  </a:lnTo>
                  <a:lnTo>
                    <a:pt x="3090072" y="4023520"/>
                  </a:lnTo>
                  <a:lnTo>
                    <a:pt x="3082932" y="4047332"/>
                  </a:lnTo>
                  <a:lnTo>
                    <a:pt x="3075792" y="4069557"/>
                  </a:lnTo>
                  <a:lnTo>
                    <a:pt x="3064685" y="4091782"/>
                  </a:lnTo>
                  <a:lnTo>
                    <a:pt x="3053578" y="4112420"/>
                  </a:lnTo>
                  <a:lnTo>
                    <a:pt x="3039298" y="4132263"/>
                  </a:lnTo>
                  <a:lnTo>
                    <a:pt x="3024224" y="4149726"/>
                  </a:lnTo>
                  <a:lnTo>
                    <a:pt x="3005977" y="4167188"/>
                  </a:lnTo>
                  <a:lnTo>
                    <a:pt x="2987730" y="4183063"/>
                  </a:lnTo>
                  <a:lnTo>
                    <a:pt x="2967897" y="4195763"/>
                  </a:lnTo>
                  <a:lnTo>
                    <a:pt x="2945683" y="4207670"/>
                  </a:lnTo>
                  <a:lnTo>
                    <a:pt x="2922676" y="4217988"/>
                  </a:lnTo>
                  <a:lnTo>
                    <a:pt x="2899669" y="4225926"/>
                  </a:lnTo>
                  <a:lnTo>
                    <a:pt x="2885389" y="4229101"/>
                  </a:lnTo>
                  <a:lnTo>
                    <a:pt x="2871109" y="4232276"/>
                  </a:lnTo>
                  <a:lnTo>
                    <a:pt x="2856829" y="4234657"/>
                  </a:lnTo>
                  <a:lnTo>
                    <a:pt x="2842549" y="4235451"/>
                  </a:lnTo>
                  <a:lnTo>
                    <a:pt x="2828268" y="4235451"/>
                  </a:lnTo>
                  <a:lnTo>
                    <a:pt x="2813988" y="4235451"/>
                  </a:lnTo>
                  <a:lnTo>
                    <a:pt x="2801295" y="4234657"/>
                  </a:lnTo>
                  <a:lnTo>
                    <a:pt x="2787015" y="4232276"/>
                  </a:lnTo>
                  <a:lnTo>
                    <a:pt x="2773528" y="4229895"/>
                  </a:lnTo>
                  <a:lnTo>
                    <a:pt x="2760041" y="4226720"/>
                  </a:lnTo>
                  <a:lnTo>
                    <a:pt x="2747347" y="4223545"/>
                  </a:lnTo>
                  <a:lnTo>
                    <a:pt x="2733861" y="4218782"/>
                  </a:lnTo>
                  <a:lnTo>
                    <a:pt x="2721960" y="4213226"/>
                  </a:lnTo>
                  <a:lnTo>
                    <a:pt x="2710060" y="4207670"/>
                  </a:lnTo>
                  <a:lnTo>
                    <a:pt x="2697367" y="4201320"/>
                  </a:lnTo>
                  <a:lnTo>
                    <a:pt x="2685467" y="4194970"/>
                  </a:lnTo>
                  <a:lnTo>
                    <a:pt x="2674360" y="4187032"/>
                  </a:lnTo>
                  <a:lnTo>
                    <a:pt x="2663253" y="4179095"/>
                  </a:lnTo>
                  <a:lnTo>
                    <a:pt x="2652940" y="4170363"/>
                  </a:lnTo>
                  <a:lnTo>
                    <a:pt x="2642626" y="4160838"/>
                  </a:lnTo>
                  <a:lnTo>
                    <a:pt x="2633106" y="4152107"/>
                  </a:lnTo>
                  <a:lnTo>
                    <a:pt x="2624379" y="4140995"/>
                  </a:lnTo>
                  <a:lnTo>
                    <a:pt x="2615653" y="4130676"/>
                  </a:lnTo>
                  <a:lnTo>
                    <a:pt x="2607719" y="4120357"/>
                  </a:lnTo>
                  <a:lnTo>
                    <a:pt x="2599786" y="4107657"/>
                  </a:lnTo>
                  <a:lnTo>
                    <a:pt x="2593439" y="4095751"/>
                  </a:lnTo>
                  <a:lnTo>
                    <a:pt x="2587092" y="4083845"/>
                  </a:lnTo>
                  <a:lnTo>
                    <a:pt x="2581539" y="4070351"/>
                  </a:lnTo>
                  <a:lnTo>
                    <a:pt x="2575985" y="4057651"/>
                  </a:lnTo>
                  <a:lnTo>
                    <a:pt x="2571225" y="4044157"/>
                  </a:lnTo>
                  <a:lnTo>
                    <a:pt x="2568052" y="4029870"/>
                  </a:lnTo>
                  <a:lnTo>
                    <a:pt x="2564879" y="4015582"/>
                  </a:lnTo>
                  <a:lnTo>
                    <a:pt x="2326082" y="2702720"/>
                  </a:lnTo>
                  <a:lnTo>
                    <a:pt x="2299109" y="3538538"/>
                  </a:lnTo>
                  <a:lnTo>
                    <a:pt x="2298315" y="3597276"/>
                  </a:lnTo>
                  <a:lnTo>
                    <a:pt x="2298315" y="3654426"/>
                  </a:lnTo>
                  <a:lnTo>
                    <a:pt x="2299902" y="3712370"/>
                  </a:lnTo>
                  <a:lnTo>
                    <a:pt x="2303075" y="3769520"/>
                  </a:lnTo>
                  <a:lnTo>
                    <a:pt x="2476817" y="6500019"/>
                  </a:lnTo>
                  <a:lnTo>
                    <a:pt x="2476817" y="6518276"/>
                  </a:lnTo>
                  <a:lnTo>
                    <a:pt x="2476817" y="6535739"/>
                  </a:lnTo>
                  <a:lnTo>
                    <a:pt x="2476024" y="6553995"/>
                  </a:lnTo>
                  <a:lnTo>
                    <a:pt x="2473644" y="6571457"/>
                  </a:lnTo>
                  <a:lnTo>
                    <a:pt x="2471264" y="6588919"/>
                  </a:lnTo>
                  <a:lnTo>
                    <a:pt x="2467297" y="6605589"/>
                  </a:lnTo>
                  <a:lnTo>
                    <a:pt x="2462537" y="6621463"/>
                  </a:lnTo>
                  <a:lnTo>
                    <a:pt x="2456984" y="6638132"/>
                  </a:lnTo>
                  <a:lnTo>
                    <a:pt x="2450637" y="6654007"/>
                  </a:lnTo>
                  <a:lnTo>
                    <a:pt x="2444290" y="6669089"/>
                  </a:lnTo>
                  <a:lnTo>
                    <a:pt x="2436357" y="6684169"/>
                  </a:lnTo>
                  <a:lnTo>
                    <a:pt x="2427630" y="6698457"/>
                  </a:lnTo>
                  <a:lnTo>
                    <a:pt x="2417317" y="6712745"/>
                  </a:lnTo>
                  <a:lnTo>
                    <a:pt x="2407797" y="6726239"/>
                  </a:lnTo>
                  <a:lnTo>
                    <a:pt x="2397483" y="6739732"/>
                  </a:lnTo>
                  <a:lnTo>
                    <a:pt x="2387170" y="6751639"/>
                  </a:lnTo>
                  <a:lnTo>
                    <a:pt x="2374476" y="6763545"/>
                  </a:lnTo>
                  <a:lnTo>
                    <a:pt x="2362576" y="6774657"/>
                  </a:lnTo>
                  <a:lnTo>
                    <a:pt x="2349883" y="6785769"/>
                  </a:lnTo>
                  <a:lnTo>
                    <a:pt x="2336396" y="6795295"/>
                  </a:lnTo>
                  <a:lnTo>
                    <a:pt x="2322116" y="6805613"/>
                  </a:lnTo>
                  <a:lnTo>
                    <a:pt x="2307835" y="6814345"/>
                  </a:lnTo>
                  <a:lnTo>
                    <a:pt x="2292762" y="6821489"/>
                  </a:lnTo>
                  <a:lnTo>
                    <a:pt x="2276895" y="6829426"/>
                  </a:lnTo>
                  <a:lnTo>
                    <a:pt x="2261821" y="6835776"/>
                  </a:lnTo>
                  <a:lnTo>
                    <a:pt x="2245161" y="6841332"/>
                  </a:lnTo>
                  <a:lnTo>
                    <a:pt x="2228501" y="6846095"/>
                  </a:lnTo>
                  <a:lnTo>
                    <a:pt x="2212634" y="6850063"/>
                  </a:lnTo>
                  <a:lnTo>
                    <a:pt x="2194387" y="6853239"/>
                  </a:lnTo>
                  <a:lnTo>
                    <a:pt x="2176934" y="6855619"/>
                  </a:lnTo>
                  <a:lnTo>
                    <a:pt x="2159480" y="6857207"/>
                  </a:lnTo>
                  <a:lnTo>
                    <a:pt x="2141233" y="6858001"/>
                  </a:lnTo>
                  <a:lnTo>
                    <a:pt x="2125366" y="6858001"/>
                  </a:lnTo>
                  <a:lnTo>
                    <a:pt x="2108706" y="6857207"/>
                  </a:lnTo>
                  <a:lnTo>
                    <a:pt x="2093633" y="6854826"/>
                  </a:lnTo>
                  <a:lnTo>
                    <a:pt x="2078559" y="6851651"/>
                  </a:lnTo>
                  <a:lnTo>
                    <a:pt x="2062692" y="6849269"/>
                  </a:lnTo>
                  <a:lnTo>
                    <a:pt x="2047619" y="6844507"/>
                  </a:lnTo>
                  <a:lnTo>
                    <a:pt x="2033339" y="6840539"/>
                  </a:lnTo>
                  <a:lnTo>
                    <a:pt x="2019059" y="6834982"/>
                  </a:lnTo>
                  <a:lnTo>
                    <a:pt x="2004778" y="6829426"/>
                  </a:lnTo>
                  <a:lnTo>
                    <a:pt x="1991292" y="6823076"/>
                  </a:lnTo>
                  <a:lnTo>
                    <a:pt x="1977011" y="6815139"/>
                  </a:lnTo>
                  <a:lnTo>
                    <a:pt x="1964318" y="6807201"/>
                  </a:lnTo>
                  <a:lnTo>
                    <a:pt x="1951624" y="6800057"/>
                  </a:lnTo>
                  <a:lnTo>
                    <a:pt x="1939724" y="6791326"/>
                  </a:lnTo>
                  <a:lnTo>
                    <a:pt x="1927824" y="6781007"/>
                  </a:lnTo>
                  <a:lnTo>
                    <a:pt x="1915924" y="6771482"/>
                  </a:lnTo>
                  <a:lnTo>
                    <a:pt x="1904817" y="6761163"/>
                  </a:lnTo>
                  <a:lnTo>
                    <a:pt x="1894504" y="6750051"/>
                  </a:lnTo>
                  <a:lnTo>
                    <a:pt x="1884984" y="6738145"/>
                  </a:lnTo>
                  <a:lnTo>
                    <a:pt x="1875463" y="6727032"/>
                  </a:lnTo>
                  <a:lnTo>
                    <a:pt x="1865943" y="6715126"/>
                  </a:lnTo>
                  <a:lnTo>
                    <a:pt x="1857217" y="6701632"/>
                  </a:lnTo>
                  <a:lnTo>
                    <a:pt x="1850076" y="6688932"/>
                  </a:lnTo>
                  <a:lnTo>
                    <a:pt x="1842143" y="6675439"/>
                  </a:lnTo>
                  <a:lnTo>
                    <a:pt x="1835796" y="6661151"/>
                  </a:lnTo>
                  <a:lnTo>
                    <a:pt x="1830243" y="6648451"/>
                  </a:lnTo>
                  <a:lnTo>
                    <a:pt x="1824689" y="6632576"/>
                  </a:lnTo>
                  <a:lnTo>
                    <a:pt x="1819136" y="6618289"/>
                  </a:lnTo>
                  <a:lnTo>
                    <a:pt x="1814376" y="6603207"/>
                  </a:lnTo>
                  <a:lnTo>
                    <a:pt x="1811203" y="6587332"/>
                  </a:lnTo>
                  <a:lnTo>
                    <a:pt x="1808823" y="6572251"/>
                  </a:lnTo>
                  <a:lnTo>
                    <a:pt x="1807236" y="6555582"/>
                  </a:lnTo>
                  <a:lnTo>
                    <a:pt x="1547813" y="4050507"/>
                  </a:lnTo>
                  <a:lnTo>
                    <a:pt x="1288389" y="6555582"/>
                  </a:lnTo>
                  <a:lnTo>
                    <a:pt x="1286803" y="6572251"/>
                  </a:lnTo>
                  <a:lnTo>
                    <a:pt x="1282836" y="6587332"/>
                  </a:lnTo>
                  <a:lnTo>
                    <a:pt x="1279663" y="6603207"/>
                  </a:lnTo>
                  <a:lnTo>
                    <a:pt x="1275696" y="6618289"/>
                  </a:lnTo>
                  <a:lnTo>
                    <a:pt x="1270936" y="6632576"/>
                  </a:lnTo>
                  <a:lnTo>
                    <a:pt x="1265383" y="6648451"/>
                  </a:lnTo>
                  <a:lnTo>
                    <a:pt x="1259829" y="6661151"/>
                  </a:lnTo>
                  <a:lnTo>
                    <a:pt x="1252689" y="6675439"/>
                  </a:lnTo>
                  <a:lnTo>
                    <a:pt x="1245549" y="6688932"/>
                  </a:lnTo>
                  <a:lnTo>
                    <a:pt x="1238409" y="6701632"/>
                  </a:lnTo>
                  <a:lnTo>
                    <a:pt x="1229682" y="6715126"/>
                  </a:lnTo>
                  <a:lnTo>
                    <a:pt x="1220162" y="6727032"/>
                  </a:lnTo>
                  <a:lnTo>
                    <a:pt x="1210642" y="6738145"/>
                  </a:lnTo>
                  <a:lnTo>
                    <a:pt x="1201122" y="6750051"/>
                  </a:lnTo>
                  <a:lnTo>
                    <a:pt x="1190015" y="6761163"/>
                  </a:lnTo>
                  <a:lnTo>
                    <a:pt x="1178908" y="6771482"/>
                  </a:lnTo>
                  <a:lnTo>
                    <a:pt x="1167801" y="6781007"/>
                  </a:lnTo>
                  <a:lnTo>
                    <a:pt x="1155901" y="6791326"/>
                  </a:lnTo>
                  <a:lnTo>
                    <a:pt x="1144001" y="6800057"/>
                  </a:lnTo>
                  <a:lnTo>
                    <a:pt x="1130514" y="6807201"/>
                  </a:lnTo>
                  <a:lnTo>
                    <a:pt x="1117027" y="6815139"/>
                  </a:lnTo>
                  <a:lnTo>
                    <a:pt x="1104334" y="6823076"/>
                  </a:lnTo>
                  <a:lnTo>
                    <a:pt x="1090847" y="6829426"/>
                  </a:lnTo>
                  <a:lnTo>
                    <a:pt x="1076567" y="6834982"/>
                  </a:lnTo>
                  <a:lnTo>
                    <a:pt x="1062287" y="6840539"/>
                  </a:lnTo>
                  <a:lnTo>
                    <a:pt x="1047213" y="6844507"/>
                  </a:lnTo>
                  <a:lnTo>
                    <a:pt x="1032933" y="6849269"/>
                  </a:lnTo>
                  <a:lnTo>
                    <a:pt x="1017066" y="6851651"/>
                  </a:lnTo>
                  <a:lnTo>
                    <a:pt x="1001993" y="6854826"/>
                  </a:lnTo>
                  <a:lnTo>
                    <a:pt x="985332" y="6857207"/>
                  </a:lnTo>
                  <a:lnTo>
                    <a:pt x="970259" y="6858001"/>
                  </a:lnTo>
                  <a:lnTo>
                    <a:pt x="953599" y="6858001"/>
                  </a:lnTo>
                  <a:lnTo>
                    <a:pt x="936145" y="6857207"/>
                  </a:lnTo>
                  <a:lnTo>
                    <a:pt x="918691" y="6855619"/>
                  </a:lnTo>
                  <a:lnTo>
                    <a:pt x="901238" y="6853239"/>
                  </a:lnTo>
                  <a:lnTo>
                    <a:pt x="882991" y="6850063"/>
                  </a:lnTo>
                  <a:lnTo>
                    <a:pt x="867124" y="6846095"/>
                  </a:lnTo>
                  <a:lnTo>
                    <a:pt x="850464" y="6841332"/>
                  </a:lnTo>
                  <a:lnTo>
                    <a:pt x="833804" y="6835776"/>
                  </a:lnTo>
                  <a:lnTo>
                    <a:pt x="817143" y="6829426"/>
                  </a:lnTo>
                  <a:lnTo>
                    <a:pt x="802070" y="6821489"/>
                  </a:lnTo>
                  <a:lnTo>
                    <a:pt x="787790" y="6814345"/>
                  </a:lnTo>
                  <a:lnTo>
                    <a:pt x="773509" y="6805613"/>
                  </a:lnTo>
                  <a:lnTo>
                    <a:pt x="759229" y="6795295"/>
                  </a:lnTo>
                  <a:lnTo>
                    <a:pt x="745742" y="6785769"/>
                  </a:lnTo>
                  <a:lnTo>
                    <a:pt x="733049" y="6774657"/>
                  </a:lnTo>
                  <a:lnTo>
                    <a:pt x="721149" y="6763545"/>
                  </a:lnTo>
                  <a:lnTo>
                    <a:pt x="708455" y="6751639"/>
                  </a:lnTo>
                  <a:lnTo>
                    <a:pt x="698142" y="6739732"/>
                  </a:lnTo>
                  <a:lnTo>
                    <a:pt x="687035" y="6726239"/>
                  </a:lnTo>
                  <a:lnTo>
                    <a:pt x="676722" y="6712745"/>
                  </a:lnTo>
                  <a:lnTo>
                    <a:pt x="667995" y="6698457"/>
                  </a:lnTo>
                  <a:lnTo>
                    <a:pt x="659268" y="6684169"/>
                  </a:lnTo>
                  <a:lnTo>
                    <a:pt x="651335" y="6669089"/>
                  </a:lnTo>
                  <a:lnTo>
                    <a:pt x="644988" y="6654007"/>
                  </a:lnTo>
                  <a:lnTo>
                    <a:pt x="638641" y="6638132"/>
                  </a:lnTo>
                  <a:lnTo>
                    <a:pt x="633088" y="6621463"/>
                  </a:lnTo>
                  <a:lnTo>
                    <a:pt x="628328" y="6605589"/>
                  </a:lnTo>
                  <a:lnTo>
                    <a:pt x="624361" y="6588919"/>
                  </a:lnTo>
                  <a:lnTo>
                    <a:pt x="621188" y="6571457"/>
                  </a:lnTo>
                  <a:lnTo>
                    <a:pt x="619601" y="6553995"/>
                  </a:lnTo>
                  <a:lnTo>
                    <a:pt x="617221" y="6535739"/>
                  </a:lnTo>
                  <a:lnTo>
                    <a:pt x="617221" y="6518276"/>
                  </a:lnTo>
                  <a:lnTo>
                    <a:pt x="618808" y="6500019"/>
                  </a:lnTo>
                  <a:lnTo>
                    <a:pt x="792550" y="3769520"/>
                  </a:lnTo>
                  <a:lnTo>
                    <a:pt x="795723" y="3712370"/>
                  </a:lnTo>
                  <a:lnTo>
                    <a:pt x="796516" y="3654426"/>
                  </a:lnTo>
                  <a:lnTo>
                    <a:pt x="796516" y="3597276"/>
                  </a:lnTo>
                  <a:lnTo>
                    <a:pt x="795723" y="3538538"/>
                  </a:lnTo>
                  <a:lnTo>
                    <a:pt x="769543" y="2702720"/>
                  </a:lnTo>
                  <a:lnTo>
                    <a:pt x="530746" y="4015582"/>
                  </a:lnTo>
                  <a:lnTo>
                    <a:pt x="527573" y="4029870"/>
                  </a:lnTo>
                  <a:lnTo>
                    <a:pt x="524400" y="4044157"/>
                  </a:lnTo>
                  <a:lnTo>
                    <a:pt x="519640" y="4057651"/>
                  </a:lnTo>
                  <a:lnTo>
                    <a:pt x="514086" y="4070351"/>
                  </a:lnTo>
                  <a:lnTo>
                    <a:pt x="508533" y="4083845"/>
                  </a:lnTo>
                  <a:lnTo>
                    <a:pt x="502186" y="4095751"/>
                  </a:lnTo>
                  <a:lnTo>
                    <a:pt x="495839" y="4107657"/>
                  </a:lnTo>
                  <a:lnTo>
                    <a:pt x="487906" y="4120357"/>
                  </a:lnTo>
                  <a:lnTo>
                    <a:pt x="479179" y="4130676"/>
                  </a:lnTo>
                  <a:lnTo>
                    <a:pt x="471246" y="4140995"/>
                  </a:lnTo>
                  <a:lnTo>
                    <a:pt x="461726" y="4152107"/>
                  </a:lnTo>
                  <a:lnTo>
                    <a:pt x="452999" y="4160838"/>
                  </a:lnTo>
                  <a:lnTo>
                    <a:pt x="441892" y="4170363"/>
                  </a:lnTo>
                  <a:lnTo>
                    <a:pt x="432372" y="4179095"/>
                  </a:lnTo>
                  <a:lnTo>
                    <a:pt x="421265" y="4187032"/>
                  </a:lnTo>
                  <a:lnTo>
                    <a:pt x="410158" y="4194970"/>
                  </a:lnTo>
                  <a:lnTo>
                    <a:pt x="398258" y="4201320"/>
                  </a:lnTo>
                  <a:lnTo>
                    <a:pt x="385565" y="4207670"/>
                  </a:lnTo>
                  <a:lnTo>
                    <a:pt x="373665" y="4213226"/>
                  </a:lnTo>
                  <a:lnTo>
                    <a:pt x="360971" y="4218782"/>
                  </a:lnTo>
                  <a:lnTo>
                    <a:pt x="348278" y="4223545"/>
                  </a:lnTo>
                  <a:lnTo>
                    <a:pt x="335584" y="4226720"/>
                  </a:lnTo>
                  <a:lnTo>
                    <a:pt x="322097" y="4229895"/>
                  </a:lnTo>
                  <a:lnTo>
                    <a:pt x="307817" y="4232276"/>
                  </a:lnTo>
                  <a:lnTo>
                    <a:pt x="294330" y="4234657"/>
                  </a:lnTo>
                  <a:lnTo>
                    <a:pt x="280050" y="4235451"/>
                  </a:lnTo>
                  <a:lnTo>
                    <a:pt x="267357" y="4235451"/>
                  </a:lnTo>
                  <a:lnTo>
                    <a:pt x="253076" y="4235451"/>
                  </a:lnTo>
                  <a:lnTo>
                    <a:pt x="238796" y="4234657"/>
                  </a:lnTo>
                  <a:lnTo>
                    <a:pt x="224516" y="4232276"/>
                  </a:lnTo>
                  <a:lnTo>
                    <a:pt x="210236" y="4229101"/>
                  </a:lnTo>
                  <a:lnTo>
                    <a:pt x="195956" y="4225926"/>
                  </a:lnTo>
                  <a:lnTo>
                    <a:pt x="171362" y="4217988"/>
                  </a:lnTo>
                  <a:lnTo>
                    <a:pt x="148355" y="4207670"/>
                  </a:lnTo>
                  <a:lnTo>
                    <a:pt x="127728" y="4195763"/>
                  </a:lnTo>
                  <a:lnTo>
                    <a:pt x="107101" y="4183063"/>
                  </a:lnTo>
                  <a:lnTo>
                    <a:pt x="88061" y="4167188"/>
                  </a:lnTo>
                  <a:lnTo>
                    <a:pt x="71401" y="4149726"/>
                  </a:lnTo>
                  <a:lnTo>
                    <a:pt x="56327" y="4132263"/>
                  </a:lnTo>
                  <a:lnTo>
                    <a:pt x="42047" y="4112420"/>
                  </a:lnTo>
                  <a:lnTo>
                    <a:pt x="30147" y="4091782"/>
                  </a:lnTo>
                  <a:lnTo>
                    <a:pt x="19834" y="4069557"/>
                  </a:lnTo>
                  <a:lnTo>
                    <a:pt x="12693" y="4047332"/>
                  </a:lnTo>
                  <a:lnTo>
                    <a:pt x="5553" y="4023520"/>
                  </a:lnTo>
                  <a:lnTo>
                    <a:pt x="1587" y="4000501"/>
                  </a:lnTo>
                  <a:lnTo>
                    <a:pt x="0" y="3975101"/>
                  </a:lnTo>
                  <a:lnTo>
                    <a:pt x="0" y="3950495"/>
                  </a:lnTo>
                  <a:lnTo>
                    <a:pt x="3967" y="3925888"/>
                  </a:lnTo>
                  <a:lnTo>
                    <a:pt x="322891" y="1942307"/>
                  </a:lnTo>
                  <a:lnTo>
                    <a:pt x="327651" y="1919288"/>
                  </a:lnTo>
                  <a:lnTo>
                    <a:pt x="332411" y="1895476"/>
                  </a:lnTo>
                  <a:lnTo>
                    <a:pt x="338757" y="1872457"/>
                  </a:lnTo>
                  <a:lnTo>
                    <a:pt x="345104" y="1850232"/>
                  </a:lnTo>
                  <a:lnTo>
                    <a:pt x="353038" y="1827213"/>
                  </a:lnTo>
                  <a:lnTo>
                    <a:pt x="361764" y="1804988"/>
                  </a:lnTo>
                  <a:lnTo>
                    <a:pt x="370491" y="1784351"/>
                  </a:lnTo>
                  <a:lnTo>
                    <a:pt x="381598" y="1763713"/>
                  </a:lnTo>
                  <a:lnTo>
                    <a:pt x="391118" y="1742282"/>
                  </a:lnTo>
                  <a:lnTo>
                    <a:pt x="403812" y="1721645"/>
                  </a:lnTo>
                  <a:lnTo>
                    <a:pt x="415712" y="1701801"/>
                  </a:lnTo>
                  <a:lnTo>
                    <a:pt x="428405" y="1683545"/>
                  </a:lnTo>
                  <a:lnTo>
                    <a:pt x="441892" y="1664495"/>
                  </a:lnTo>
                  <a:lnTo>
                    <a:pt x="456172" y="1645445"/>
                  </a:lnTo>
                  <a:lnTo>
                    <a:pt x="471246" y="1627982"/>
                  </a:lnTo>
                  <a:lnTo>
                    <a:pt x="487113" y="1612107"/>
                  </a:lnTo>
                  <a:lnTo>
                    <a:pt x="502979" y="1595438"/>
                  </a:lnTo>
                  <a:lnTo>
                    <a:pt x="519640" y="1578770"/>
                  </a:lnTo>
                  <a:lnTo>
                    <a:pt x="537093" y="1564482"/>
                  </a:lnTo>
                  <a:lnTo>
                    <a:pt x="555340" y="1549401"/>
                  </a:lnTo>
                  <a:lnTo>
                    <a:pt x="573587" y="1535907"/>
                  </a:lnTo>
                  <a:lnTo>
                    <a:pt x="593421" y="1522413"/>
                  </a:lnTo>
                  <a:lnTo>
                    <a:pt x="612461" y="1509713"/>
                  </a:lnTo>
                  <a:lnTo>
                    <a:pt x="633088" y="1497807"/>
                  </a:lnTo>
                  <a:lnTo>
                    <a:pt x="652921" y="1486695"/>
                  </a:lnTo>
                  <a:lnTo>
                    <a:pt x="673548" y="1476376"/>
                  </a:lnTo>
                  <a:lnTo>
                    <a:pt x="695762" y="1466851"/>
                  </a:lnTo>
                  <a:lnTo>
                    <a:pt x="717182" y="1458120"/>
                  </a:lnTo>
                  <a:lnTo>
                    <a:pt x="739396" y="1450182"/>
                  </a:lnTo>
                  <a:lnTo>
                    <a:pt x="762403" y="1442244"/>
                  </a:lnTo>
                  <a:lnTo>
                    <a:pt x="785410" y="1435894"/>
                  </a:lnTo>
                  <a:lnTo>
                    <a:pt x="808417" y="1430338"/>
                  </a:lnTo>
                  <a:close/>
                  <a:moveTo>
                    <a:pt x="1547137" y="0"/>
                  </a:moveTo>
                  <a:cubicBezTo>
                    <a:pt x="1878176" y="0"/>
                    <a:pt x="2146537" y="268361"/>
                    <a:pt x="2146537" y="599400"/>
                  </a:cubicBezTo>
                  <a:cubicBezTo>
                    <a:pt x="2146537" y="930439"/>
                    <a:pt x="1878176" y="1198800"/>
                    <a:pt x="1547137" y="1198800"/>
                  </a:cubicBezTo>
                  <a:cubicBezTo>
                    <a:pt x="1216098" y="1198800"/>
                    <a:pt x="947737" y="930439"/>
                    <a:pt x="947737" y="599400"/>
                  </a:cubicBezTo>
                  <a:cubicBezTo>
                    <a:pt x="947737" y="268361"/>
                    <a:pt x="1216098" y="0"/>
                    <a:pt x="1547137"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2400">
                <a:solidFill>
                  <a:prstClr val="white"/>
                </a:solidFill>
                <a:cs typeface="+mn-ea"/>
                <a:sym typeface="+mn-lt"/>
              </a:endParaRPr>
            </a:p>
          </p:txBody>
        </p:sp>
      </p:grpSp>
      <p:sp>
        <p:nvSpPr>
          <p:cNvPr id="43" name="TextBox 42"/>
          <p:cNvSpPr txBox="1">
            <a:spLocks noChangeArrowheads="1"/>
          </p:cNvSpPr>
          <p:nvPr/>
        </p:nvSpPr>
        <p:spPr bwMode="auto">
          <a:xfrm>
            <a:off x="1436821" y="1749779"/>
            <a:ext cx="2834977" cy="266676"/>
          </a:xfrm>
          <a:prstGeom prst="rect">
            <a:avLst/>
          </a:prstGeom>
          <a:noFill/>
          <a:ln w="9525">
            <a:noFill/>
            <a:miter lim="800000"/>
            <a:headEnd/>
            <a:tailEnd/>
          </a:ln>
        </p:spPr>
        <p:txBody>
          <a:bodyPr lIns="0" tIns="0" rIns="0" bIns="0">
            <a:spAutoFit/>
          </a:bodyPr>
          <a:lstStyle/>
          <a:p>
            <a:pPr defTabSz="1219012"/>
            <a:r>
              <a:rPr lang="zh-CN" altLang="en-US" sz="1733" dirty="0">
                <a:solidFill>
                  <a:srgbClr val="5A6378"/>
                </a:solidFill>
                <a:cs typeface="+mn-ea"/>
                <a:sym typeface="+mn-lt"/>
              </a:rPr>
              <a:t>请添加文字内容</a:t>
            </a:r>
          </a:p>
        </p:txBody>
      </p:sp>
      <p:sp>
        <p:nvSpPr>
          <p:cNvPr id="46" name="TextBox 45"/>
          <p:cNvSpPr txBox="1">
            <a:spLocks noChangeArrowheads="1"/>
          </p:cNvSpPr>
          <p:nvPr/>
        </p:nvSpPr>
        <p:spPr bwMode="auto">
          <a:xfrm>
            <a:off x="1436819" y="2161018"/>
            <a:ext cx="2783216" cy="553998"/>
          </a:xfrm>
          <a:prstGeom prst="rect">
            <a:avLst/>
          </a:prstGeom>
          <a:noFill/>
          <a:ln w="9525">
            <a:noFill/>
            <a:miter lim="800000"/>
            <a:headEnd/>
            <a:tailEnd/>
          </a:ln>
        </p:spPr>
        <p:txBody>
          <a:bodyPr lIns="0" tIns="0" rIns="0" bIns="0">
            <a:spAutoFit/>
          </a:bodyPr>
          <a:lstStyle/>
          <a:p>
            <a:pPr algn="just" defTabSz="1219012"/>
            <a:r>
              <a:rPr lang="zh-CN" altLang="en-US" sz="1200" dirty="0">
                <a:solidFill>
                  <a:srgbClr val="808080"/>
                </a:solidFill>
                <a:cs typeface="+mn-ea"/>
                <a:sym typeface="+mn-lt"/>
              </a:rPr>
              <a:t>请在此处插入你需要的文字内容请在此处插入你需要的文字内容请在此处插入你需要的文字内容</a:t>
            </a:r>
            <a:endParaRPr lang="en-US" altLang="zh-CN" sz="1200" dirty="0">
              <a:solidFill>
                <a:srgbClr val="808080"/>
              </a:solidFill>
              <a:cs typeface="+mn-ea"/>
              <a:sym typeface="+mn-lt"/>
            </a:endParaRPr>
          </a:p>
        </p:txBody>
      </p:sp>
      <p:sp>
        <p:nvSpPr>
          <p:cNvPr id="49" name="TextBox 48"/>
          <p:cNvSpPr txBox="1">
            <a:spLocks noChangeArrowheads="1"/>
          </p:cNvSpPr>
          <p:nvPr/>
        </p:nvSpPr>
        <p:spPr bwMode="auto">
          <a:xfrm>
            <a:off x="1436821" y="3166937"/>
            <a:ext cx="2834977" cy="533351"/>
          </a:xfrm>
          <a:prstGeom prst="rect">
            <a:avLst/>
          </a:prstGeom>
          <a:noFill/>
          <a:ln w="9525">
            <a:noFill/>
            <a:miter lim="800000"/>
            <a:headEnd/>
            <a:tailEnd/>
          </a:ln>
        </p:spPr>
        <p:txBody>
          <a:bodyPr lIns="0" tIns="0" rIns="0" bIns="0">
            <a:spAutoFit/>
          </a:bodyPr>
          <a:lstStyle/>
          <a:p>
            <a:pPr defTabSz="1219012"/>
            <a:r>
              <a:rPr lang="zh-CN" altLang="en-US" sz="1733" dirty="0">
                <a:solidFill>
                  <a:srgbClr val="5A6378"/>
                </a:solidFill>
                <a:cs typeface="+mn-ea"/>
                <a:sym typeface="+mn-lt"/>
              </a:rPr>
              <a:t>请添加文字内容</a:t>
            </a:r>
          </a:p>
          <a:p>
            <a:pPr defTabSz="1219012"/>
            <a:endParaRPr lang="zh-CN" altLang="en-US" sz="1733" dirty="0">
              <a:solidFill>
                <a:srgbClr val="5A6378"/>
              </a:solidFill>
              <a:cs typeface="+mn-ea"/>
              <a:sym typeface="+mn-lt"/>
            </a:endParaRPr>
          </a:p>
        </p:txBody>
      </p:sp>
      <p:sp>
        <p:nvSpPr>
          <p:cNvPr id="52" name="TextBox 51"/>
          <p:cNvSpPr txBox="1">
            <a:spLocks noChangeArrowheads="1"/>
          </p:cNvSpPr>
          <p:nvPr/>
        </p:nvSpPr>
        <p:spPr bwMode="auto">
          <a:xfrm>
            <a:off x="1436819" y="3578176"/>
            <a:ext cx="2783216" cy="738664"/>
          </a:xfrm>
          <a:prstGeom prst="rect">
            <a:avLst/>
          </a:prstGeom>
          <a:noFill/>
          <a:ln w="9525">
            <a:noFill/>
            <a:miter lim="800000"/>
            <a:headEnd/>
            <a:tailEnd/>
          </a:ln>
        </p:spPr>
        <p:txBody>
          <a:bodyPr lIns="0" tIns="0" rIns="0" bIns="0">
            <a:spAutoFit/>
          </a:bodyPr>
          <a:lstStyle/>
          <a:p>
            <a:pPr algn="just" defTabSz="1219012"/>
            <a:r>
              <a:rPr lang="zh-CN" altLang="en-US" sz="1200" dirty="0">
                <a:solidFill>
                  <a:srgbClr val="808080"/>
                </a:solidFill>
                <a:cs typeface="+mn-ea"/>
                <a:sym typeface="+mn-lt"/>
              </a:rPr>
              <a:t>请在此处插入你需要的文字内容请在此处插入你需要的文字内容请在此处插入你需要的文字内容</a:t>
            </a:r>
            <a:endParaRPr lang="en-US" altLang="zh-CN" sz="1200" dirty="0">
              <a:solidFill>
                <a:srgbClr val="808080"/>
              </a:solidFill>
              <a:cs typeface="+mn-ea"/>
              <a:sym typeface="+mn-lt"/>
            </a:endParaRPr>
          </a:p>
          <a:p>
            <a:pPr algn="just" defTabSz="1219012"/>
            <a:endParaRPr lang="en-US" altLang="zh-CN" sz="1200" dirty="0">
              <a:solidFill>
                <a:srgbClr val="808080"/>
              </a:solidFill>
              <a:cs typeface="+mn-ea"/>
              <a:sym typeface="+mn-lt"/>
            </a:endParaRPr>
          </a:p>
        </p:txBody>
      </p:sp>
      <p:sp>
        <p:nvSpPr>
          <p:cNvPr id="53" name="TextBox 52"/>
          <p:cNvSpPr txBox="1">
            <a:spLocks noChangeArrowheads="1"/>
          </p:cNvSpPr>
          <p:nvPr/>
        </p:nvSpPr>
        <p:spPr bwMode="auto">
          <a:xfrm>
            <a:off x="1436821" y="4646587"/>
            <a:ext cx="2834977" cy="533351"/>
          </a:xfrm>
          <a:prstGeom prst="rect">
            <a:avLst/>
          </a:prstGeom>
          <a:noFill/>
          <a:ln w="9525">
            <a:noFill/>
            <a:miter lim="800000"/>
            <a:headEnd/>
            <a:tailEnd/>
          </a:ln>
        </p:spPr>
        <p:txBody>
          <a:bodyPr lIns="0" tIns="0" rIns="0" bIns="0">
            <a:spAutoFit/>
          </a:bodyPr>
          <a:lstStyle/>
          <a:p>
            <a:pPr defTabSz="1219012"/>
            <a:r>
              <a:rPr lang="zh-CN" altLang="en-US" sz="1733" dirty="0">
                <a:solidFill>
                  <a:srgbClr val="5A6378"/>
                </a:solidFill>
                <a:cs typeface="+mn-ea"/>
                <a:sym typeface="+mn-lt"/>
              </a:rPr>
              <a:t>请添加文字内容</a:t>
            </a:r>
          </a:p>
          <a:p>
            <a:pPr defTabSz="1219012"/>
            <a:endParaRPr lang="zh-CN" altLang="en-US" sz="1733" dirty="0">
              <a:solidFill>
                <a:srgbClr val="5A6378"/>
              </a:solidFill>
              <a:cs typeface="+mn-ea"/>
              <a:sym typeface="+mn-lt"/>
            </a:endParaRPr>
          </a:p>
        </p:txBody>
      </p:sp>
      <p:sp>
        <p:nvSpPr>
          <p:cNvPr id="54" name="TextBox 53"/>
          <p:cNvSpPr txBox="1">
            <a:spLocks noChangeArrowheads="1"/>
          </p:cNvSpPr>
          <p:nvPr/>
        </p:nvSpPr>
        <p:spPr bwMode="auto">
          <a:xfrm>
            <a:off x="1436819" y="5055811"/>
            <a:ext cx="2783216" cy="553998"/>
          </a:xfrm>
          <a:prstGeom prst="rect">
            <a:avLst/>
          </a:prstGeom>
          <a:noFill/>
          <a:ln w="9525">
            <a:noFill/>
            <a:miter lim="800000"/>
            <a:headEnd/>
            <a:tailEnd/>
          </a:ln>
        </p:spPr>
        <p:txBody>
          <a:bodyPr lIns="0" tIns="0" rIns="0" bIns="0">
            <a:spAutoFit/>
          </a:bodyPr>
          <a:lstStyle/>
          <a:p>
            <a:pPr algn="just" defTabSz="1219012"/>
            <a:r>
              <a:rPr lang="zh-CN" altLang="en-US" sz="1200" dirty="0">
                <a:solidFill>
                  <a:srgbClr val="808080"/>
                </a:solidFill>
                <a:cs typeface="+mn-ea"/>
                <a:sym typeface="+mn-lt"/>
              </a:rPr>
              <a:t>请在此处插入你需要的文字内容请在此处插入你需要的文字内容请在此处插入你需要的文字内容</a:t>
            </a:r>
            <a:endParaRPr lang="en-US" altLang="zh-CN" sz="1200" dirty="0">
              <a:solidFill>
                <a:srgbClr val="808080"/>
              </a:solidFill>
              <a:cs typeface="+mn-ea"/>
              <a:sym typeface="+mn-lt"/>
            </a:endParaRPr>
          </a:p>
        </p:txBody>
      </p:sp>
      <p:sp>
        <p:nvSpPr>
          <p:cNvPr id="55" name="TextBox 54"/>
          <p:cNvSpPr txBox="1">
            <a:spLocks noChangeArrowheads="1"/>
          </p:cNvSpPr>
          <p:nvPr/>
        </p:nvSpPr>
        <p:spPr bwMode="auto">
          <a:xfrm>
            <a:off x="8061557" y="1796819"/>
            <a:ext cx="2834977" cy="266676"/>
          </a:xfrm>
          <a:prstGeom prst="rect">
            <a:avLst/>
          </a:prstGeom>
          <a:noFill/>
          <a:ln w="9525">
            <a:noFill/>
            <a:miter lim="800000"/>
            <a:headEnd/>
            <a:tailEnd/>
          </a:ln>
        </p:spPr>
        <p:txBody>
          <a:bodyPr lIns="0" tIns="0" rIns="0" bIns="0">
            <a:spAutoFit/>
          </a:bodyPr>
          <a:lstStyle/>
          <a:p>
            <a:pPr defTabSz="1219012"/>
            <a:r>
              <a:rPr lang="zh-CN" altLang="en-US" sz="1733" dirty="0">
                <a:solidFill>
                  <a:srgbClr val="5A6378"/>
                </a:solidFill>
                <a:cs typeface="+mn-ea"/>
                <a:sym typeface="+mn-lt"/>
              </a:rPr>
              <a:t>请添加文字内容</a:t>
            </a:r>
          </a:p>
        </p:txBody>
      </p:sp>
      <p:sp>
        <p:nvSpPr>
          <p:cNvPr id="56" name="TextBox 55"/>
          <p:cNvSpPr txBox="1">
            <a:spLocks noChangeArrowheads="1"/>
          </p:cNvSpPr>
          <p:nvPr/>
        </p:nvSpPr>
        <p:spPr bwMode="auto">
          <a:xfrm>
            <a:off x="8061555" y="2208058"/>
            <a:ext cx="2783216" cy="553998"/>
          </a:xfrm>
          <a:prstGeom prst="rect">
            <a:avLst/>
          </a:prstGeom>
          <a:noFill/>
          <a:ln w="9525">
            <a:noFill/>
            <a:miter lim="800000"/>
            <a:headEnd/>
            <a:tailEnd/>
          </a:ln>
        </p:spPr>
        <p:txBody>
          <a:bodyPr lIns="0" tIns="0" rIns="0" bIns="0">
            <a:spAutoFit/>
          </a:bodyPr>
          <a:lstStyle/>
          <a:p>
            <a:pPr algn="just" defTabSz="1219012"/>
            <a:r>
              <a:rPr lang="zh-CN" altLang="en-US" sz="1200" dirty="0">
                <a:solidFill>
                  <a:srgbClr val="808080"/>
                </a:solidFill>
                <a:cs typeface="+mn-ea"/>
                <a:sym typeface="+mn-lt"/>
              </a:rPr>
              <a:t>请在此处插入你需要的文字内容请在此处插入你需要的文字内容请在此处插入你需要的文字内容</a:t>
            </a:r>
            <a:endParaRPr lang="en-US" altLang="zh-CN" sz="1200" dirty="0">
              <a:solidFill>
                <a:srgbClr val="808080"/>
              </a:solidFill>
              <a:cs typeface="+mn-ea"/>
              <a:sym typeface="+mn-lt"/>
            </a:endParaRPr>
          </a:p>
        </p:txBody>
      </p:sp>
      <p:sp>
        <p:nvSpPr>
          <p:cNvPr id="57" name="TextBox 56"/>
          <p:cNvSpPr txBox="1">
            <a:spLocks noChangeArrowheads="1"/>
          </p:cNvSpPr>
          <p:nvPr/>
        </p:nvSpPr>
        <p:spPr bwMode="auto">
          <a:xfrm>
            <a:off x="8061557" y="3213977"/>
            <a:ext cx="2834977" cy="533351"/>
          </a:xfrm>
          <a:prstGeom prst="rect">
            <a:avLst/>
          </a:prstGeom>
          <a:noFill/>
          <a:ln w="9525">
            <a:noFill/>
            <a:miter lim="800000"/>
            <a:headEnd/>
            <a:tailEnd/>
          </a:ln>
        </p:spPr>
        <p:txBody>
          <a:bodyPr lIns="0" tIns="0" rIns="0" bIns="0">
            <a:spAutoFit/>
          </a:bodyPr>
          <a:lstStyle/>
          <a:p>
            <a:pPr defTabSz="1219012"/>
            <a:r>
              <a:rPr lang="zh-CN" altLang="en-US" sz="1733" dirty="0">
                <a:solidFill>
                  <a:srgbClr val="5A6378"/>
                </a:solidFill>
                <a:cs typeface="+mn-ea"/>
                <a:sym typeface="+mn-lt"/>
              </a:rPr>
              <a:t>请添加文字内容</a:t>
            </a:r>
          </a:p>
          <a:p>
            <a:pPr defTabSz="1219012"/>
            <a:endParaRPr lang="zh-CN" altLang="en-US" sz="1733" dirty="0">
              <a:solidFill>
                <a:srgbClr val="5A6378"/>
              </a:solidFill>
              <a:cs typeface="+mn-ea"/>
              <a:sym typeface="+mn-lt"/>
            </a:endParaRPr>
          </a:p>
        </p:txBody>
      </p:sp>
      <p:sp>
        <p:nvSpPr>
          <p:cNvPr id="58" name="TextBox 57"/>
          <p:cNvSpPr txBox="1">
            <a:spLocks noChangeArrowheads="1"/>
          </p:cNvSpPr>
          <p:nvPr/>
        </p:nvSpPr>
        <p:spPr bwMode="auto">
          <a:xfrm>
            <a:off x="8061555" y="3625216"/>
            <a:ext cx="2783216" cy="738664"/>
          </a:xfrm>
          <a:prstGeom prst="rect">
            <a:avLst/>
          </a:prstGeom>
          <a:noFill/>
          <a:ln w="9525">
            <a:noFill/>
            <a:miter lim="800000"/>
            <a:headEnd/>
            <a:tailEnd/>
          </a:ln>
        </p:spPr>
        <p:txBody>
          <a:bodyPr lIns="0" tIns="0" rIns="0" bIns="0">
            <a:spAutoFit/>
          </a:bodyPr>
          <a:lstStyle/>
          <a:p>
            <a:pPr algn="just" defTabSz="1219012"/>
            <a:r>
              <a:rPr lang="zh-CN" altLang="en-US" sz="1200" dirty="0">
                <a:solidFill>
                  <a:srgbClr val="808080"/>
                </a:solidFill>
                <a:cs typeface="+mn-ea"/>
                <a:sym typeface="+mn-lt"/>
              </a:rPr>
              <a:t>请在此处插入你需要的文字内容请在此处插入你需要的文字内容请在此处插入你需要的文字内容</a:t>
            </a:r>
            <a:endParaRPr lang="en-US" altLang="zh-CN" sz="1200" dirty="0">
              <a:solidFill>
                <a:srgbClr val="808080"/>
              </a:solidFill>
              <a:cs typeface="+mn-ea"/>
              <a:sym typeface="+mn-lt"/>
            </a:endParaRPr>
          </a:p>
          <a:p>
            <a:pPr algn="just" defTabSz="1219012"/>
            <a:endParaRPr lang="en-US" altLang="zh-CN" sz="1200" dirty="0">
              <a:solidFill>
                <a:srgbClr val="808080"/>
              </a:solidFill>
              <a:cs typeface="+mn-ea"/>
              <a:sym typeface="+mn-lt"/>
            </a:endParaRPr>
          </a:p>
        </p:txBody>
      </p:sp>
      <p:sp>
        <p:nvSpPr>
          <p:cNvPr id="59" name="TextBox 58"/>
          <p:cNvSpPr txBox="1">
            <a:spLocks noChangeArrowheads="1"/>
          </p:cNvSpPr>
          <p:nvPr/>
        </p:nvSpPr>
        <p:spPr bwMode="auto">
          <a:xfrm>
            <a:off x="8061557" y="4693627"/>
            <a:ext cx="2834977" cy="533351"/>
          </a:xfrm>
          <a:prstGeom prst="rect">
            <a:avLst/>
          </a:prstGeom>
          <a:noFill/>
          <a:ln w="9525">
            <a:noFill/>
            <a:miter lim="800000"/>
            <a:headEnd/>
            <a:tailEnd/>
          </a:ln>
        </p:spPr>
        <p:txBody>
          <a:bodyPr lIns="0" tIns="0" rIns="0" bIns="0">
            <a:spAutoFit/>
          </a:bodyPr>
          <a:lstStyle/>
          <a:p>
            <a:pPr defTabSz="1219012"/>
            <a:r>
              <a:rPr lang="zh-CN" altLang="en-US" sz="1733" dirty="0">
                <a:solidFill>
                  <a:srgbClr val="5A6378"/>
                </a:solidFill>
                <a:cs typeface="+mn-ea"/>
                <a:sym typeface="+mn-lt"/>
              </a:rPr>
              <a:t>请添加文字内容</a:t>
            </a:r>
          </a:p>
          <a:p>
            <a:pPr defTabSz="1219012"/>
            <a:endParaRPr lang="zh-CN" altLang="en-US" sz="1733" dirty="0">
              <a:solidFill>
                <a:srgbClr val="5A6378"/>
              </a:solidFill>
              <a:cs typeface="+mn-ea"/>
              <a:sym typeface="+mn-lt"/>
            </a:endParaRPr>
          </a:p>
        </p:txBody>
      </p:sp>
      <p:sp>
        <p:nvSpPr>
          <p:cNvPr id="60" name="TextBox 59"/>
          <p:cNvSpPr txBox="1">
            <a:spLocks noChangeArrowheads="1"/>
          </p:cNvSpPr>
          <p:nvPr/>
        </p:nvSpPr>
        <p:spPr bwMode="auto">
          <a:xfrm>
            <a:off x="8061555" y="5102851"/>
            <a:ext cx="2783216" cy="553998"/>
          </a:xfrm>
          <a:prstGeom prst="rect">
            <a:avLst/>
          </a:prstGeom>
          <a:noFill/>
          <a:ln w="9525">
            <a:noFill/>
            <a:miter lim="800000"/>
            <a:headEnd/>
            <a:tailEnd/>
          </a:ln>
        </p:spPr>
        <p:txBody>
          <a:bodyPr lIns="0" tIns="0" rIns="0" bIns="0">
            <a:spAutoFit/>
          </a:bodyPr>
          <a:lstStyle/>
          <a:p>
            <a:pPr algn="just" defTabSz="1219012"/>
            <a:r>
              <a:rPr lang="zh-CN" altLang="en-US" sz="1200" dirty="0">
                <a:solidFill>
                  <a:srgbClr val="808080"/>
                </a:solidFill>
                <a:cs typeface="+mn-ea"/>
                <a:sym typeface="+mn-lt"/>
              </a:rPr>
              <a:t>请在此处插入你需要的文字内容请在此处插入你需要的文字内容请在此处插入你需要的文字内容</a:t>
            </a:r>
            <a:endParaRPr lang="en-US" altLang="zh-CN" sz="1200" dirty="0">
              <a:solidFill>
                <a:srgbClr val="808080"/>
              </a:solidFill>
              <a:cs typeface="+mn-ea"/>
              <a:sym typeface="+mn-lt"/>
            </a:endParaRPr>
          </a:p>
        </p:txBody>
      </p:sp>
    </p:spTree>
    <p:extLst>
      <p:ext uri="{BB962C8B-B14F-4D97-AF65-F5344CB8AC3E}">
        <p14:creationId xmlns:p14="http://schemas.microsoft.com/office/powerpoint/2010/main" val="16664774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11" presetID="10" presetClass="entr" presetSubtype="0" fill="hold" grpId="0" nodeType="withEffect">
                                  <p:stCondLst>
                                    <p:cond delay="50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500"/>
                                        <p:tgtEl>
                                          <p:spTgt spid="2"/>
                                        </p:tgtEl>
                                      </p:cBhvr>
                                    </p:animEffect>
                                  </p:childTnLst>
                                </p:cTn>
                              </p:par>
                              <p:par>
                                <p:cTn id="14" presetID="22" presetClass="entr" presetSubtype="2" fill="hold" grpId="0" nodeType="withEffect">
                                  <p:stCondLst>
                                    <p:cond delay="0"/>
                                  </p:stCondLst>
                                  <p:childTnLst>
                                    <p:set>
                                      <p:cBhvr>
                                        <p:cTn id="15" dur="1" fill="hold">
                                          <p:stCondLst>
                                            <p:cond delay="0"/>
                                          </p:stCondLst>
                                        </p:cTn>
                                        <p:tgtEl>
                                          <p:spTgt spid="43"/>
                                        </p:tgtEl>
                                        <p:attrNameLst>
                                          <p:attrName>style.visibility</p:attrName>
                                        </p:attrNameLst>
                                      </p:cBhvr>
                                      <p:to>
                                        <p:strVal val="visible"/>
                                      </p:to>
                                    </p:set>
                                    <p:animEffect transition="in" filter="wipe(right)">
                                      <p:cBhvr>
                                        <p:cTn id="16" dur="500"/>
                                        <p:tgtEl>
                                          <p:spTgt spid="43"/>
                                        </p:tgtEl>
                                      </p:cBhvr>
                                    </p:animEffect>
                                  </p:childTnLst>
                                </p:cTn>
                              </p:par>
                              <p:par>
                                <p:cTn id="17" presetID="22" presetClass="entr" presetSubtype="2" fill="hold" grpId="0" nodeType="withEffect">
                                  <p:stCondLst>
                                    <p:cond delay="0"/>
                                  </p:stCondLst>
                                  <p:childTnLst>
                                    <p:set>
                                      <p:cBhvr>
                                        <p:cTn id="18" dur="1" fill="hold">
                                          <p:stCondLst>
                                            <p:cond delay="0"/>
                                          </p:stCondLst>
                                        </p:cTn>
                                        <p:tgtEl>
                                          <p:spTgt spid="46"/>
                                        </p:tgtEl>
                                        <p:attrNameLst>
                                          <p:attrName>style.visibility</p:attrName>
                                        </p:attrNameLst>
                                      </p:cBhvr>
                                      <p:to>
                                        <p:strVal val="visible"/>
                                      </p:to>
                                    </p:set>
                                    <p:animEffect transition="in" filter="wipe(right)">
                                      <p:cBhvr>
                                        <p:cTn id="19" dur="500"/>
                                        <p:tgtEl>
                                          <p:spTgt spid="46"/>
                                        </p:tgtEl>
                                      </p:cBhvr>
                                    </p:animEffect>
                                  </p:childTnLst>
                                </p:cTn>
                              </p:par>
                              <p:par>
                                <p:cTn id="20" presetID="22" presetClass="entr" presetSubtype="2" fill="hold" grpId="0" nodeType="withEffect">
                                  <p:stCondLst>
                                    <p:cond delay="0"/>
                                  </p:stCondLst>
                                  <p:childTnLst>
                                    <p:set>
                                      <p:cBhvr>
                                        <p:cTn id="21" dur="1" fill="hold">
                                          <p:stCondLst>
                                            <p:cond delay="0"/>
                                          </p:stCondLst>
                                        </p:cTn>
                                        <p:tgtEl>
                                          <p:spTgt spid="49"/>
                                        </p:tgtEl>
                                        <p:attrNameLst>
                                          <p:attrName>style.visibility</p:attrName>
                                        </p:attrNameLst>
                                      </p:cBhvr>
                                      <p:to>
                                        <p:strVal val="visible"/>
                                      </p:to>
                                    </p:set>
                                    <p:animEffect transition="in" filter="wipe(right)">
                                      <p:cBhvr>
                                        <p:cTn id="22" dur="500"/>
                                        <p:tgtEl>
                                          <p:spTgt spid="49"/>
                                        </p:tgtEl>
                                      </p:cBhvr>
                                    </p:animEffect>
                                  </p:childTnLst>
                                </p:cTn>
                              </p:par>
                              <p:par>
                                <p:cTn id="23" presetID="22" presetClass="entr" presetSubtype="2" fill="hold" grpId="0" nodeType="withEffect">
                                  <p:stCondLst>
                                    <p:cond delay="0"/>
                                  </p:stCondLst>
                                  <p:childTnLst>
                                    <p:set>
                                      <p:cBhvr>
                                        <p:cTn id="24" dur="1" fill="hold">
                                          <p:stCondLst>
                                            <p:cond delay="0"/>
                                          </p:stCondLst>
                                        </p:cTn>
                                        <p:tgtEl>
                                          <p:spTgt spid="52"/>
                                        </p:tgtEl>
                                        <p:attrNameLst>
                                          <p:attrName>style.visibility</p:attrName>
                                        </p:attrNameLst>
                                      </p:cBhvr>
                                      <p:to>
                                        <p:strVal val="visible"/>
                                      </p:to>
                                    </p:set>
                                    <p:animEffect transition="in" filter="wipe(right)">
                                      <p:cBhvr>
                                        <p:cTn id="25" dur="500"/>
                                        <p:tgtEl>
                                          <p:spTgt spid="52"/>
                                        </p:tgtEl>
                                      </p:cBhvr>
                                    </p:animEffect>
                                  </p:childTnLst>
                                </p:cTn>
                              </p:par>
                              <p:par>
                                <p:cTn id="26" presetID="22" presetClass="entr" presetSubtype="2" fill="hold" grpId="0" nodeType="with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wipe(right)">
                                      <p:cBhvr>
                                        <p:cTn id="28" dur="500"/>
                                        <p:tgtEl>
                                          <p:spTgt spid="53"/>
                                        </p:tgtEl>
                                      </p:cBhvr>
                                    </p:animEffect>
                                  </p:childTnLst>
                                </p:cTn>
                              </p:par>
                              <p:par>
                                <p:cTn id="29" presetID="22" presetClass="entr" presetSubtype="2" fill="hold" grpId="0" nodeType="withEffect">
                                  <p:stCondLst>
                                    <p:cond delay="0"/>
                                  </p:stCondLst>
                                  <p:childTnLst>
                                    <p:set>
                                      <p:cBhvr>
                                        <p:cTn id="30" dur="1" fill="hold">
                                          <p:stCondLst>
                                            <p:cond delay="0"/>
                                          </p:stCondLst>
                                        </p:cTn>
                                        <p:tgtEl>
                                          <p:spTgt spid="54"/>
                                        </p:tgtEl>
                                        <p:attrNameLst>
                                          <p:attrName>style.visibility</p:attrName>
                                        </p:attrNameLst>
                                      </p:cBhvr>
                                      <p:to>
                                        <p:strVal val="visible"/>
                                      </p:to>
                                    </p:set>
                                    <p:animEffect transition="in" filter="wipe(right)">
                                      <p:cBhvr>
                                        <p:cTn id="31" dur="500"/>
                                        <p:tgtEl>
                                          <p:spTgt spid="54"/>
                                        </p:tgtEl>
                                      </p:cBhvr>
                                    </p:animEffect>
                                  </p:childTnLst>
                                </p:cTn>
                              </p:par>
                              <p:par>
                                <p:cTn id="32" presetID="22" presetClass="entr" presetSubtype="2" fill="hold" grpId="0" nodeType="withEffect">
                                  <p:stCondLst>
                                    <p:cond delay="0"/>
                                  </p:stCondLst>
                                  <p:childTnLst>
                                    <p:set>
                                      <p:cBhvr>
                                        <p:cTn id="33" dur="1" fill="hold">
                                          <p:stCondLst>
                                            <p:cond delay="0"/>
                                          </p:stCondLst>
                                        </p:cTn>
                                        <p:tgtEl>
                                          <p:spTgt spid="55"/>
                                        </p:tgtEl>
                                        <p:attrNameLst>
                                          <p:attrName>style.visibility</p:attrName>
                                        </p:attrNameLst>
                                      </p:cBhvr>
                                      <p:to>
                                        <p:strVal val="visible"/>
                                      </p:to>
                                    </p:set>
                                    <p:animEffect transition="in" filter="wipe(right)">
                                      <p:cBhvr>
                                        <p:cTn id="34" dur="500"/>
                                        <p:tgtEl>
                                          <p:spTgt spid="55"/>
                                        </p:tgtEl>
                                      </p:cBhvr>
                                    </p:animEffect>
                                  </p:childTnLst>
                                </p:cTn>
                              </p:par>
                              <p:par>
                                <p:cTn id="35" presetID="22" presetClass="entr" presetSubtype="2" fill="hold" grpId="0" nodeType="withEffect">
                                  <p:stCondLst>
                                    <p:cond delay="0"/>
                                  </p:stCondLst>
                                  <p:childTnLst>
                                    <p:set>
                                      <p:cBhvr>
                                        <p:cTn id="36" dur="1" fill="hold">
                                          <p:stCondLst>
                                            <p:cond delay="0"/>
                                          </p:stCondLst>
                                        </p:cTn>
                                        <p:tgtEl>
                                          <p:spTgt spid="56"/>
                                        </p:tgtEl>
                                        <p:attrNameLst>
                                          <p:attrName>style.visibility</p:attrName>
                                        </p:attrNameLst>
                                      </p:cBhvr>
                                      <p:to>
                                        <p:strVal val="visible"/>
                                      </p:to>
                                    </p:set>
                                    <p:animEffect transition="in" filter="wipe(right)">
                                      <p:cBhvr>
                                        <p:cTn id="37" dur="500"/>
                                        <p:tgtEl>
                                          <p:spTgt spid="56"/>
                                        </p:tgtEl>
                                      </p:cBhvr>
                                    </p:animEffect>
                                  </p:childTnLst>
                                </p:cTn>
                              </p:par>
                              <p:par>
                                <p:cTn id="38" presetID="22" presetClass="entr" presetSubtype="2" fill="hold" grpId="0" nodeType="withEffect">
                                  <p:stCondLst>
                                    <p:cond delay="0"/>
                                  </p:stCondLst>
                                  <p:childTnLst>
                                    <p:set>
                                      <p:cBhvr>
                                        <p:cTn id="39" dur="1" fill="hold">
                                          <p:stCondLst>
                                            <p:cond delay="0"/>
                                          </p:stCondLst>
                                        </p:cTn>
                                        <p:tgtEl>
                                          <p:spTgt spid="57"/>
                                        </p:tgtEl>
                                        <p:attrNameLst>
                                          <p:attrName>style.visibility</p:attrName>
                                        </p:attrNameLst>
                                      </p:cBhvr>
                                      <p:to>
                                        <p:strVal val="visible"/>
                                      </p:to>
                                    </p:set>
                                    <p:animEffect transition="in" filter="wipe(right)">
                                      <p:cBhvr>
                                        <p:cTn id="40" dur="500"/>
                                        <p:tgtEl>
                                          <p:spTgt spid="57"/>
                                        </p:tgtEl>
                                      </p:cBhvr>
                                    </p:animEffect>
                                  </p:childTnLst>
                                </p:cTn>
                              </p:par>
                              <p:par>
                                <p:cTn id="41" presetID="22" presetClass="entr" presetSubtype="2" fill="hold" grpId="0" nodeType="with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wipe(right)">
                                      <p:cBhvr>
                                        <p:cTn id="43" dur="500"/>
                                        <p:tgtEl>
                                          <p:spTgt spid="58"/>
                                        </p:tgtEl>
                                      </p:cBhvr>
                                    </p:animEffect>
                                  </p:childTnLst>
                                </p:cTn>
                              </p:par>
                              <p:par>
                                <p:cTn id="44" presetID="22" presetClass="entr" presetSubtype="2" fill="hold" grpId="0" nodeType="withEffect">
                                  <p:stCondLst>
                                    <p:cond delay="0"/>
                                  </p:stCondLst>
                                  <p:childTnLst>
                                    <p:set>
                                      <p:cBhvr>
                                        <p:cTn id="45" dur="1" fill="hold">
                                          <p:stCondLst>
                                            <p:cond delay="0"/>
                                          </p:stCondLst>
                                        </p:cTn>
                                        <p:tgtEl>
                                          <p:spTgt spid="59"/>
                                        </p:tgtEl>
                                        <p:attrNameLst>
                                          <p:attrName>style.visibility</p:attrName>
                                        </p:attrNameLst>
                                      </p:cBhvr>
                                      <p:to>
                                        <p:strVal val="visible"/>
                                      </p:to>
                                    </p:set>
                                    <p:animEffect transition="in" filter="wipe(right)">
                                      <p:cBhvr>
                                        <p:cTn id="46" dur="500"/>
                                        <p:tgtEl>
                                          <p:spTgt spid="59"/>
                                        </p:tgtEl>
                                      </p:cBhvr>
                                    </p:animEffect>
                                  </p:childTnLst>
                                </p:cTn>
                              </p:par>
                              <p:par>
                                <p:cTn id="47" presetID="22" presetClass="entr" presetSubtype="2" fill="hold" grpId="0" nodeType="withEffect">
                                  <p:stCondLst>
                                    <p:cond delay="0"/>
                                  </p:stCondLst>
                                  <p:childTnLst>
                                    <p:set>
                                      <p:cBhvr>
                                        <p:cTn id="48" dur="1" fill="hold">
                                          <p:stCondLst>
                                            <p:cond delay="0"/>
                                          </p:stCondLst>
                                        </p:cTn>
                                        <p:tgtEl>
                                          <p:spTgt spid="60"/>
                                        </p:tgtEl>
                                        <p:attrNameLst>
                                          <p:attrName>style.visibility</p:attrName>
                                        </p:attrNameLst>
                                      </p:cBhvr>
                                      <p:to>
                                        <p:strVal val="visible"/>
                                      </p:to>
                                    </p:set>
                                    <p:animEffect transition="in" filter="wipe(right)">
                                      <p:cBhvr>
                                        <p:cTn id="49" dur="5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3" grpId="0"/>
      <p:bldP spid="46" grpId="0"/>
      <p:bldP spid="49" grpId="0"/>
      <p:bldP spid="52" grpId="0"/>
      <p:bldP spid="53" grpId="0"/>
      <p:bldP spid="54" grpId="0"/>
      <p:bldP spid="55" grpId="0"/>
      <p:bldP spid="56" grpId="0"/>
      <p:bldP spid="57" grpId="0"/>
      <p:bldP spid="58" grpId="0"/>
      <p:bldP spid="59" grpId="0"/>
      <p:bldP spid="6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3">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0" y="-1"/>
            <a:ext cx="12192000" cy="6858001"/>
          </a:xfrm>
          <a:prstGeom prst="rect">
            <a:avLst/>
          </a:prstGeom>
        </p:spPr>
      </p:pic>
      <p:pic>
        <p:nvPicPr>
          <p:cNvPr id="5" name="图片 4"/>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7124700" y="3428999"/>
            <a:ext cx="4914900" cy="3403185"/>
          </a:xfrm>
          <a:prstGeom prst="rect">
            <a:avLst/>
          </a:prstGeom>
        </p:spPr>
      </p:pic>
      <p:pic>
        <p:nvPicPr>
          <p:cNvPr id="6" name="图片 5"/>
          <p:cNvPicPr>
            <a:picLocks noChangeAspect="1"/>
          </p:cNvPicPr>
          <p:nvPr/>
        </p:nvPicPr>
        <p:blipFill>
          <a:blip r:embed="rId5" cstate="screen">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8379506" y="1110756"/>
            <a:ext cx="2592463" cy="3556494"/>
          </a:xfrm>
          <a:prstGeom prst="rect">
            <a:avLst/>
          </a:prstGeom>
        </p:spPr>
      </p:pic>
      <p:sp>
        <p:nvSpPr>
          <p:cNvPr id="2" name="文本框 1"/>
          <p:cNvSpPr txBox="1"/>
          <p:nvPr/>
        </p:nvSpPr>
        <p:spPr>
          <a:xfrm>
            <a:off x="1635208" y="1962149"/>
            <a:ext cx="5109091" cy="2246769"/>
          </a:xfrm>
          <a:prstGeom prst="rect">
            <a:avLst/>
          </a:prstGeom>
          <a:noFill/>
        </p:spPr>
        <p:txBody>
          <a:bodyPr wrap="none" rtlCol="0">
            <a:spAutoFit/>
          </a:bodyPr>
          <a:lstStyle/>
          <a:p>
            <a:r>
              <a:rPr lang="zh-CN" altLang="en-US" sz="9600" b="1" dirty="0">
                <a:solidFill>
                  <a:srgbClr val="C00000"/>
                </a:solidFill>
                <a:cs typeface="+mn-ea"/>
                <a:sym typeface="+mn-lt"/>
              </a:rPr>
              <a:t>感谢观看</a:t>
            </a:r>
            <a:endParaRPr lang="en-US" altLang="zh-CN" sz="9600" b="1" dirty="0">
              <a:solidFill>
                <a:srgbClr val="C00000"/>
              </a:solidFill>
              <a:cs typeface="+mn-ea"/>
              <a:sym typeface="+mn-lt"/>
            </a:endParaRPr>
          </a:p>
          <a:p>
            <a:pPr algn="ctr"/>
            <a:r>
              <a:rPr lang="en-US" altLang="zh-CN" sz="4400" b="1" dirty="0">
                <a:solidFill>
                  <a:srgbClr val="C00000"/>
                </a:solidFill>
                <a:cs typeface="+mn-ea"/>
                <a:sym typeface="+mn-lt"/>
              </a:rPr>
              <a:t>THANK YOU</a:t>
            </a:r>
            <a:endParaRPr lang="zh-CN" altLang="en-US" sz="4400" b="1" dirty="0">
              <a:solidFill>
                <a:srgbClr val="C00000"/>
              </a:solidFill>
              <a:cs typeface="+mn-ea"/>
              <a:sym typeface="+mn-lt"/>
            </a:endParaRPr>
          </a:p>
        </p:txBody>
      </p:sp>
    </p:spTree>
    <p:extLst>
      <p:ext uri="{BB962C8B-B14F-4D97-AF65-F5344CB8AC3E}">
        <p14:creationId xmlns:p14="http://schemas.microsoft.com/office/powerpoint/2010/main" val="80264200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55" presetClass="entr" presetSubtype="0"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1000" fill="hold"/>
                                        <p:tgtEl>
                                          <p:spTgt spid="6"/>
                                        </p:tgtEl>
                                        <p:attrNameLst>
                                          <p:attrName>ppt_w</p:attrName>
                                        </p:attrNameLst>
                                      </p:cBhvr>
                                      <p:tavLst>
                                        <p:tav tm="0">
                                          <p:val>
                                            <p:strVal val="#ppt_w*0.70"/>
                                          </p:val>
                                        </p:tav>
                                        <p:tav tm="100000">
                                          <p:val>
                                            <p:strVal val="#ppt_w"/>
                                          </p:val>
                                        </p:tav>
                                      </p:tavLst>
                                    </p:anim>
                                    <p:anim calcmode="lin" valueType="num">
                                      <p:cBhvr>
                                        <p:cTn id="18" dur="1000" fill="hold"/>
                                        <p:tgtEl>
                                          <p:spTgt spid="6"/>
                                        </p:tgtEl>
                                        <p:attrNameLst>
                                          <p:attrName>ppt_h</p:attrName>
                                        </p:attrNameLst>
                                      </p:cBhvr>
                                      <p:tavLst>
                                        <p:tav tm="0">
                                          <p:val>
                                            <p:strVal val="#ppt_h"/>
                                          </p:val>
                                        </p:tav>
                                        <p:tav tm="100000">
                                          <p:val>
                                            <p:strVal val="#ppt_h"/>
                                          </p:val>
                                        </p:tav>
                                      </p:tavLst>
                                    </p:anim>
                                    <p:animEffect transition="in" filter="fade">
                                      <p:cBhvr>
                                        <p:cTn id="19" dur="1000"/>
                                        <p:tgtEl>
                                          <p:spTgt spid="6"/>
                                        </p:tgtEl>
                                      </p:cBhvr>
                                    </p:animEffect>
                                  </p:childTnLst>
                                </p:cTn>
                              </p:par>
                            </p:childTnLst>
                          </p:cTn>
                        </p:par>
                        <p:par>
                          <p:cTn id="20" fill="hold">
                            <p:stCondLst>
                              <p:cond delay="3000"/>
                            </p:stCondLst>
                            <p:childTnLst>
                              <p:par>
                                <p:cTn id="21" presetID="49" presetClass="entr" presetSubtype="0" decel="100000" fill="hold" grpId="0" nodeType="afterEffect">
                                  <p:stCondLst>
                                    <p:cond delay="0"/>
                                  </p:stCondLst>
                                  <p:iterate type="lt">
                                    <p:tmPct val="14000"/>
                                  </p:iterate>
                                  <p:childTnLst>
                                    <p:set>
                                      <p:cBhvr>
                                        <p:cTn id="22" dur="1" fill="hold">
                                          <p:stCondLst>
                                            <p:cond delay="0"/>
                                          </p:stCondLst>
                                        </p:cTn>
                                        <p:tgtEl>
                                          <p:spTgt spid="2"/>
                                        </p:tgtEl>
                                        <p:attrNameLst>
                                          <p:attrName>style.visibility</p:attrName>
                                        </p:attrNameLst>
                                      </p:cBhvr>
                                      <p:to>
                                        <p:strVal val="visible"/>
                                      </p:to>
                                    </p:set>
                                    <p:anim calcmode="lin" valueType="num">
                                      <p:cBhvr>
                                        <p:cTn id="23" dur="500" fill="hold"/>
                                        <p:tgtEl>
                                          <p:spTgt spid="2"/>
                                        </p:tgtEl>
                                        <p:attrNameLst>
                                          <p:attrName>ppt_w</p:attrName>
                                        </p:attrNameLst>
                                      </p:cBhvr>
                                      <p:tavLst>
                                        <p:tav tm="0">
                                          <p:val>
                                            <p:fltVal val="0"/>
                                          </p:val>
                                        </p:tav>
                                        <p:tav tm="100000">
                                          <p:val>
                                            <p:strVal val="#ppt_w"/>
                                          </p:val>
                                        </p:tav>
                                      </p:tavLst>
                                    </p:anim>
                                    <p:anim calcmode="lin" valueType="num">
                                      <p:cBhvr>
                                        <p:cTn id="24" dur="500" fill="hold"/>
                                        <p:tgtEl>
                                          <p:spTgt spid="2"/>
                                        </p:tgtEl>
                                        <p:attrNameLst>
                                          <p:attrName>ppt_h</p:attrName>
                                        </p:attrNameLst>
                                      </p:cBhvr>
                                      <p:tavLst>
                                        <p:tav tm="0">
                                          <p:val>
                                            <p:fltVal val="0"/>
                                          </p:val>
                                        </p:tav>
                                        <p:tav tm="100000">
                                          <p:val>
                                            <p:strVal val="#ppt_h"/>
                                          </p:val>
                                        </p:tav>
                                      </p:tavLst>
                                    </p:anim>
                                    <p:anim calcmode="lin" valueType="num">
                                      <p:cBhvr>
                                        <p:cTn id="25" dur="500" fill="hold"/>
                                        <p:tgtEl>
                                          <p:spTgt spid="2"/>
                                        </p:tgtEl>
                                        <p:attrNameLst>
                                          <p:attrName>style.rotation</p:attrName>
                                        </p:attrNameLst>
                                      </p:cBhvr>
                                      <p:tavLst>
                                        <p:tav tm="0">
                                          <p:val>
                                            <p:fltVal val="360"/>
                                          </p:val>
                                        </p:tav>
                                        <p:tav tm="100000">
                                          <p:val>
                                            <p:fltVal val="0"/>
                                          </p:val>
                                        </p:tav>
                                      </p:tavLst>
                                    </p:anim>
                                    <p:animEffect transition="in" filter="fade">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949865"/>
            <a:ext cx="12191999" cy="65722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0" tIns="0" rIns="180000" bIns="0" anchor="ctr"/>
          <a:lstStyle/>
          <a:p>
            <a:pPr algn="ctr">
              <a:defRPr/>
            </a:pPr>
            <a:r>
              <a:rPr lang="en-US" altLang="zh-CN" sz="2800"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8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0" y="2182092"/>
            <a:ext cx="12191999" cy="775277"/>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800" spc="200" dirty="0" smtClean="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精品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800" spc="20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2581830" y="3921022"/>
            <a:ext cx="6906409" cy="1692771"/>
          </a:xfrm>
          <a:prstGeom prst="rect">
            <a:avLst/>
          </a:prstGeom>
          <a:noFill/>
          <a:ln w="25400" cap="flat" cmpd="sng" algn="ctr">
            <a:noFill/>
            <a:prstDash val="solid"/>
          </a:ln>
          <a:effectLst/>
        </p:spPr>
        <p:txBody>
          <a:bodyPr rtlCol="0" anchor="ctr"/>
          <a:lstStyle/>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模板下载</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节</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日</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8"/>
              </a:rPr>
              <a:t>/</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zh-CN" altLang="en-US" sz="1200" kern="0" dirty="0">
                <a:solidFill>
                  <a:srgbClr val="EEECE1">
                    <a:lumMod val="25000"/>
                  </a:srgbClr>
                </a:solidFill>
                <a:latin typeface="微软雅黑" panose="020B0503020204020204" pitchFamily="34" charset="-122"/>
                <a:ea typeface="微软雅黑" panose="020B0503020204020204" pitchFamily="34" charset="-122"/>
              </a:rPr>
              <a:t>字</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体下载：</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1200" kern="0" dirty="0">
                <a:solidFill>
                  <a:srgbClr val="EEECE1">
                    <a:lumMod val="25000"/>
                  </a:srgbClr>
                </a:solidFill>
                <a:latin typeface="微软雅黑" panose="020B0503020204020204" pitchFamily="34" charset="-122"/>
                <a:ea typeface="微软雅黑" panose="020B0503020204020204" pitchFamily="34" charset="-122"/>
                <a:hlinkClick r:id="rId9"/>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                       </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endParaRPr>
          </a:p>
          <a:p>
            <a:pPr>
              <a:lnSpc>
                <a:spcPts val="2400"/>
              </a:lnSpc>
            </a:pP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rPr>
              <a:t>PPT</a:t>
            </a:r>
            <a:r>
              <a:rPr lang="zh-CN" altLang="en-US" sz="1200" kern="0" dirty="0" smtClean="0">
                <a:solidFill>
                  <a:srgbClr val="EEECE1">
                    <a:lumMod val="25000"/>
                  </a:srgbClr>
                </a:solidFill>
                <a:latin typeface="微软雅黑" panose="020B0503020204020204" pitchFamily="34" charset="-122"/>
                <a:ea typeface="微软雅黑" panose="020B0503020204020204" pitchFamily="34" charset="-122"/>
              </a:rPr>
              <a:t>课件：</a:t>
            </a:r>
            <a:r>
              <a:rPr lang="en-US" altLang="zh-CN" sz="1200" kern="0" dirty="0" smtClean="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12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29758201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1"/>
            <a:ext cx="12192000" cy="6858001"/>
            <a:chOff x="0" y="-1"/>
            <a:chExt cx="12192000" cy="6858001"/>
          </a:xfrm>
        </p:grpSpPr>
        <p:pic>
          <p:nvPicPr>
            <p:cNvPr id="4" name="图片 3"/>
            <p:cNvPicPr>
              <a:picLocks noChangeAspect="1"/>
            </p:cNvPicPr>
            <p:nvPr/>
          </p:nvPicPr>
          <p:blipFill>
            <a:blip r:embed="rId6">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0" y="-1"/>
              <a:ext cx="12192000" cy="6858001"/>
            </a:xfrm>
            <a:prstGeom prst="rect">
              <a:avLst/>
            </a:prstGeom>
          </p:spPr>
        </p:pic>
        <p:pic>
          <p:nvPicPr>
            <p:cNvPr id="5" name="图片 4"/>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7124700" y="3428999"/>
              <a:ext cx="4914900" cy="3403185"/>
            </a:xfrm>
            <a:prstGeom prst="rect">
              <a:avLst/>
            </a:prstGeom>
          </p:spPr>
        </p:pic>
        <p:pic>
          <p:nvPicPr>
            <p:cNvPr id="6" name="图片 5"/>
            <p:cNvPicPr>
              <a:picLocks noChangeAspect="1"/>
            </p:cNvPicPr>
            <p:nvPr/>
          </p:nvPicPr>
          <p:blipFill>
            <a:blip r:embed="rId8" cstate="screen">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8379506" y="1110756"/>
              <a:ext cx="2592463" cy="3556494"/>
            </a:xfrm>
            <a:prstGeom prst="rect">
              <a:avLst/>
            </a:prstGeom>
          </p:spPr>
        </p:pic>
      </p:grpSp>
      <p:sp>
        <p:nvSpPr>
          <p:cNvPr id="21" name="任意多边形 20"/>
          <p:cNvSpPr/>
          <p:nvPr>
            <p:custDataLst>
              <p:tags r:id="rId1"/>
            </p:custDataLst>
          </p:nvPr>
        </p:nvSpPr>
        <p:spPr>
          <a:xfrm flipH="1">
            <a:off x="1404491" y="1878343"/>
            <a:ext cx="2064523" cy="2064523"/>
          </a:xfrm>
          <a:custGeom>
            <a:avLst/>
            <a:gdLst>
              <a:gd name="connsiteX0" fmla="*/ 0 w 2219325"/>
              <a:gd name="connsiteY0" fmla="*/ 0 h 1514475"/>
              <a:gd name="connsiteX1" fmla="*/ 2219325 w 2219325"/>
              <a:gd name="connsiteY1" fmla="*/ 0 h 1514475"/>
              <a:gd name="connsiteX2" fmla="*/ 2219325 w 2219325"/>
              <a:gd name="connsiteY2" fmla="*/ 1514475 h 1514475"/>
              <a:gd name="connsiteX3" fmla="*/ 0 w 2219325"/>
              <a:gd name="connsiteY3" fmla="*/ 1514475 h 1514475"/>
              <a:gd name="connsiteX4" fmla="*/ 0 w 2219325"/>
              <a:gd name="connsiteY4" fmla="*/ 1214437 h 1514475"/>
              <a:gd name="connsiteX5" fmla="*/ 238125 w 2219325"/>
              <a:gd name="connsiteY5" fmla="*/ 1214437 h 1514475"/>
              <a:gd name="connsiteX6" fmla="*/ 238125 w 2219325"/>
              <a:gd name="connsiteY6" fmla="*/ 300037 h 1514475"/>
              <a:gd name="connsiteX7" fmla="*/ 0 w 2219325"/>
              <a:gd name="connsiteY7" fmla="*/ 300037 h 1514475"/>
              <a:gd name="connsiteX0" fmla="*/ 238125 w 2219325"/>
              <a:gd name="connsiteY0" fmla="*/ 300037 h 1514475"/>
              <a:gd name="connsiteX1" fmla="*/ 0 w 2219325"/>
              <a:gd name="connsiteY1" fmla="*/ 300037 h 1514475"/>
              <a:gd name="connsiteX2" fmla="*/ 0 w 2219325"/>
              <a:gd name="connsiteY2" fmla="*/ 0 h 1514475"/>
              <a:gd name="connsiteX3" fmla="*/ 2219325 w 2219325"/>
              <a:gd name="connsiteY3" fmla="*/ 0 h 1514475"/>
              <a:gd name="connsiteX4" fmla="*/ 2219325 w 2219325"/>
              <a:gd name="connsiteY4" fmla="*/ 1514475 h 1514475"/>
              <a:gd name="connsiteX5" fmla="*/ 0 w 2219325"/>
              <a:gd name="connsiteY5" fmla="*/ 1514475 h 1514475"/>
              <a:gd name="connsiteX6" fmla="*/ 0 w 2219325"/>
              <a:gd name="connsiteY6" fmla="*/ 1214437 h 1514475"/>
              <a:gd name="connsiteX7" fmla="*/ 238125 w 2219325"/>
              <a:gd name="connsiteY7" fmla="*/ 1214437 h 1514475"/>
              <a:gd name="connsiteX8" fmla="*/ 329565 w 2219325"/>
              <a:gd name="connsiteY8" fmla="*/ 391477 h 1514475"/>
              <a:gd name="connsiteX0" fmla="*/ 0 w 2219325"/>
              <a:gd name="connsiteY0" fmla="*/ 300037 h 1514475"/>
              <a:gd name="connsiteX1" fmla="*/ 0 w 2219325"/>
              <a:gd name="connsiteY1" fmla="*/ 0 h 1514475"/>
              <a:gd name="connsiteX2" fmla="*/ 2219325 w 2219325"/>
              <a:gd name="connsiteY2" fmla="*/ 0 h 1514475"/>
              <a:gd name="connsiteX3" fmla="*/ 2219325 w 2219325"/>
              <a:gd name="connsiteY3" fmla="*/ 1514475 h 1514475"/>
              <a:gd name="connsiteX4" fmla="*/ 0 w 2219325"/>
              <a:gd name="connsiteY4" fmla="*/ 1514475 h 1514475"/>
              <a:gd name="connsiteX5" fmla="*/ 0 w 2219325"/>
              <a:gd name="connsiteY5" fmla="*/ 1214437 h 1514475"/>
              <a:gd name="connsiteX6" fmla="*/ 238125 w 2219325"/>
              <a:gd name="connsiteY6" fmla="*/ 1214437 h 1514475"/>
              <a:gd name="connsiteX7" fmla="*/ 329565 w 2219325"/>
              <a:gd name="connsiteY7" fmla="*/ 391477 h 1514475"/>
              <a:gd name="connsiteX0" fmla="*/ 0 w 2219325"/>
              <a:gd name="connsiteY0" fmla="*/ 300037 h 1514475"/>
              <a:gd name="connsiteX1" fmla="*/ 0 w 2219325"/>
              <a:gd name="connsiteY1" fmla="*/ 0 h 1514475"/>
              <a:gd name="connsiteX2" fmla="*/ 2219325 w 2219325"/>
              <a:gd name="connsiteY2" fmla="*/ 0 h 1514475"/>
              <a:gd name="connsiteX3" fmla="*/ 2219325 w 2219325"/>
              <a:gd name="connsiteY3" fmla="*/ 1514475 h 1514475"/>
              <a:gd name="connsiteX4" fmla="*/ 0 w 2219325"/>
              <a:gd name="connsiteY4" fmla="*/ 1514475 h 1514475"/>
              <a:gd name="connsiteX5" fmla="*/ 0 w 2219325"/>
              <a:gd name="connsiteY5" fmla="*/ 1214437 h 1514475"/>
              <a:gd name="connsiteX6" fmla="*/ 238125 w 2219325"/>
              <a:gd name="connsiteY6" fmla="*/ 1214437 h 1514475"/>
              <a:gd name="connsiteX0" fmla="*/ 0 w 2219325"/>
              <a:gd name="connsiteY0" fmla="*/ 300037 h 1514475"/>
              <a:gd name="connsiteX1" fmla="*/ 0 w 2219325"/>
              <a:gd name="connsiteY1" fmla="*/ 0 h 1514475"/>
              <a:gd name="connsiteX2" fmla="*/ 2219325 w 2219325"/>
              <a:gd name="connsiteY2" fmla="*/ 0 h 1514475"/>
              <a:gd name="connsiteX3" fmla="*/ 2219325 w 2219325"/>
              <a:gd name="connsiteY3" fmla="*/ 1514475 h 1514475"/>
              <a:gd name="connsiteX4" fmla="*/ 0 w 2219325"/>
              <a:gd name="connsiteY4" fmla="*/ 1514475 h 1514475"/>
              <a:gd name="connsiteX5" fmla="*/ 0 w 2219325"/>
              <a:gd name="connsiteY5" fmla="*/ 1214437 h 151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19325" h="1514475">
                <a:moveTo>
                  <a:pt x="0" y="300037"/>
                </a:moveTo>
                <a:lnTo>
                  <a:pt x="0" y="0"/>
                </a:lnTo>
                <a:lnTo>
                  <a:pt x="2219325" y="0"/>
                </a:lnTo>
                <a:lnTo>
                  <a:pt x="2219325" y="1514475"/>
                </a:lnTo>
                <a:lnTo>
                  <a:pt x="0" y="1514475"/>
                </a:lnTo>
                <a:lnTo>
                  <a:pt x="0" y="1214437"/>
                </a:lnTo>
              </a:path>
            </a:pathLst>
          </a:custGeom>
          <a:noFill/>
          <a:ln w="38100" cap="flat" cmpd="sng" algn="ctr">
            <a:solidFill>
              <a:srgbClr val="BF1B1B"/>
            </a:solidFill>
            <a:prstDash val="solid"/>
          </a:ln>
          <a:effectLst/>
        </p:spPr>
        <p:txBody>
          <a:bodyPr anchor="ctr"/>
          <a:lstStyle/>
          <a:p>
            <a:pPr marL="0" marR="0" lvl="0" indent="0" algn="ctr" defTabSz="1219012" eaLnBrk="1" fontAlgn="auto" latinLnBrk="0" hangingPunct="1">
              <a:lnSpc>
                <a:spcPct val="100000"/>
              </a:lnSpc>
              <a:spcBef>
                <a:spcPts val="0"/>
              </a:spcBef>
              <a:spcAft>
                <a:spcPts val="0"/>
              </a:spcAft>
              <a:buClrTx/>
              <a:buSzTx/>
              <a:buFontTx/>
              <a:buNone/>
              <a:tabLst/>
              <a:defRPr/>
            </a:pPr>
            <a:endParaRPr kumimoji="0" lang="zh-CN" altLang="en-US" sz="1899" b="0" i="0" u="none" strike="noStrike" kern="0" cap="none" spc="0" normalizeH="0" baseline="0" noProof="0">
              <a:ln>
                <a:noFill/>
              </a:ln>
              <a:solidFill>
                <a:prstClr val="white"/>
              </a:solidFill>
              <a:effectLst/>
              <a:uLnTx/>
              <a:uFillTx/>
              <a:cs typeface="+mn-ea"/>
              <a:sym typeface="+mn-lt"/>
            </a:endParaRPr>
          </a:p>
        </p:txBody>
      </p:sp>
      <p:cxnSp>
        <p:nvCxnSpPr>
          <p:cNvPr id="22" name="直接连接符 21"/>
          <p:cNvCxnSpPr/>
          <p:nvPr>
            <p:custDataLst>
              <p:tags r:id="rId2"/>
            </p:custDataLst>
          </p:nvPr>
        </p:nvCxnSpPr>
        <p:spPr>
          <a:xfrm>
            <a:off x="3535214" y="3201881"/>
            <a:ext cx="4399253" cy="0"/>
          </a:xfrm>
          <a:prstGeom prst="line">
            <a:avLst/>
          </a:prstGeom>
          <a:noFill/>
          <a:ln w="25400" cap="flat" cmpd="sng" algn="ctr">
            <a:solidFill>
              <a:srgbClr val="BF1B1B"/>
            </a:solidFill>
            <a:prstDash val="solid"/>
          </a:ln>
          <a:effectLst/>
        </p:spPr>
      </p:cxnSp>
      <p:sp>
        <p:nvSpPr>
          <p:cNvPr id="23" name="MH_Entry_1"/>
          <p:cNvSpPr/>
          <p:nvPr>
            <p:custDataLst>
              <p:tags r:id="rId3"/>
            </p:custDataLst>
          </p:nvPr>
        </p:nvSpPr>
        <p:spPr>
          <a:xfrm>
            <a:off x="3491670" y="2320325"/>
            <a:ext cx="4709456" cy="87549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0 w 2520280"/>
              <a:gd name="connsiteY7" fmla="*/ 0 h 1872208"/>
              <a:gd name="connsiteX0" fmla="*/ 0 w 2520280"/>
              <a:gd name="connsiteY0" fmla="*/ 1872208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0 h 1872208"/>
              <a:gd name="connsiteX5" fmla="*/ 2520280 w 2520280"/>
              <a:gd name="connsiteY5" fmla="*/ 0 h 1872208"/>
              <a:gd name="connsiteX6" fmla="*/ 0 w 2520280"/>
              <a:gd name="connsiteY6"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2520280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34255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7 w 2520280"/>
              <a:gd name="connsiteY4" fmla="*/ 6036 h 1872208"/>
              <a:gd name="connsiteX5" fmla="*/ 0 w 2520280"/>
              <a:gd name="connsiteY5" fmla="*/ 0 h 1872208"/>
              <a:gd name="connsiteX0" fmla="*/ 0 w 2520280"/>
              <a:gd name="connsiteY0" fmla="*/ 1890314 h 1890314"/>
              <a:gd name="connsiteX1" fmla="*/ 2520280 w 2520280"/>
              <a:gd name="connsiteY1" fmla="*/ 1890314 h 1890314"/>
              <a:gd name="connsiteX2" fmla="*/ 0 w 2520280"/>
              <a:gd name="connsiteY2" fmla="*/ 1890314 h 1890314"/>
              <a:gd name="connsiteX3" fmla="*/ 0 w 2520280"/>
              <a:gd name="connsiteY3" fmla="*/ 18106 h 1890314"/>
              <a:gd name="connsiteX4" fmla="*/ 53304 w 2520280"/>
              <a:gd name="connsiteY4" fmla="*/ 0 h 1890314"/>
              <a:gd name="connsiteX5" fmla="*/ 0 w 2520280"/>
              <a:gd name="connsiteY5" fmla="*/ 18106 h 1890314"/>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cmpd="sng" algn="ctr">
            <a:noFill/>
            <a:prstDash val="solid"/>
            <a:bevel/>
          </a:ln>
          <a:effectLst/>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marL="0" marR="0" lvl="0" indent="0" defTabSz="1219012" eaLnBrk="1" fontAlgn="auto" latinLnBrk="0" hangingPunct="1">
              <a:lnSpc>
                <a:spcPct val="100000"/>
              </a:lnSpc>
              <a:spcBef>
                <a:spcPts val="0"/>
              </a:spcBef>
              <a:spcAft>
                <a:spcPts val="0"/>
              </a:spcAft>
              <a:buClrTx/>
              <a:buSzTx/>
              <a:buFontTx/>
              <a:buNone/>
              <a:tabLst/>
              <a:defRPr/>
            </a:pPr>
            <a:r>
              <a:rPr kumimoji="0" lang="zh-CN" altLang="en-US" sz="5689" b="1" i="0" u="none" strike="noStrike" kern="0" cap="none" spc="0" normalizeH="0" baseline="0" noProof="0" dirty="0">
                <a:ln>
                  <a:noFill/>
                </a:ln>
                <a:solidFill>
                  <a:srgbClr val="BF1B1B"/>
                </a:solidFill>
                <a:effectLst/>
                <a:uLnTx/>
                <a:uFillTx/>
                <a:cs typeface="+mn-ea"/>
                <a:sym typeface="+mn-lt"/>
              </a:rPr>
              <a:t>单击输入标题</a:t>
            </a:r>
            <a:endParaRPr kumimoji="0" lang="en-US" altLang="zh-CN" sz="5689" b="1" i="0" u="none" strike="noStrike" kern="0" cap="none" spc="0" normalizeH="0" baseline="0" noProof="0" dirty="0">
              <a:ln>
                <a:noFill/>
              </a:ln>
              <a:solidFill>
                <a:srgbClr val="BF1B1B"/>
              </a:solidFill>
              <a:effectLst/>
              <a:uLnTx/>
              <a:uFillTx/>
              <a:cs typeface="+mn-ea"/>
              <a:sym typeface="+mn-lt"/>
            </a:endParaRPr>
          </a:p>
        </p:txBody>
      </p:sp>
      <p:sp>
        <p:nvSpPr>
          <p:cNvPr id="24" name="TextBox 11"/>
          <p:cNvSpPr txBox="1"/>
          <p:nvPr/>
        </p:nvSpPr>
        <p:spPr>
          <a:xfrm>
            <a:off x="3642841" y="3266529"/>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25" name="TextBox 11"/>
          <p:cNvSpPr txBox="1"/>
          <p:nvPr/>
        </p:nvSpPr>
        <p:spPr>
          <a:xfrm>
            <a:off x="5266456" y="3266529"/>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26" name="TextBox 11"/>
          <p:cNvSpPr txBox="1"/>
          <p:nvPr/>
        </p:nvSpPr>
        <p:spPr>
          <a:xfrm>
            <a:off x="3642841" y="3525185"/>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27" name="TextBox 11"/>
          <p:cNvSpPr txBox="1"/>
          <p:nvPr/>
        </p:nvSpPr>
        <p:spPr>
          <a:xfrm>
            <a:off x="5266456" y="3525185"/>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3" name="文本框 2"/>
          <p:cNvSpPr txBox="1"/>
          <p:nvPr/>
        </p:nvSpPr>
        <p:spPr>
          <a:xfrm>
            <a:off x="1493008" y="2011693"/>
            <a:ext cx="1915909" cy="1862048"/>
          </a:xfrm>
          <a:prstGeom prst="rect">
            <a:avLst/>
          </a:prstGeom>
          <a:noFill/>
        </p:spPr>
        <p:txBody>
          <a:bodyPr wrap="none" rtlCol="0">
            <a:spAutoFit/>
          </a:bodyPr>
          <a:lstStyle/>
          <a:p>
            <a:r>
              <a:rPr lang="en-US" altLang="zh-CN" sz="11500" dirty="0">
                <a:solidFill>
                  <a:srgbClr val="C00000"/>
                </a:solidFill>
                <a:cs typeface="+mn-ea"/>
                <a:sym typeface="+mn-lt"/>
              </a:rPr>
              <a:t>01</a:t>
            </a:r>
            <a:endParaRPr lang="zh-CN" altLang="en-US" sz="11500" dirty="0">
              <a:solidFill>
                <a:srgbClr val="C00000"/>
              </a:solidFill>
              <a:cs typeface="+mn-ea"/>
              <a:sym typeface="+mn-lt"/>
            </a:endParaRPr>
          </a:p>
        </p:txBody>
      </p:sp>
    </p:spTree>
    <p:extLst>
      <p:ext uri="{BB962C8B-B14F-4D97-AF65-F5344CB8AC3E}">
        <p14:creationId xmlns:p14="http://schemas.microsoft.com/office/powerpoint/2010/main" val="171287913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Horizontal)">
                                      <p:cBhvr>
                                        <p:cTn id="7" dur="500"/>
                                        <p:tgtEl>
                                          <p:spTgt spid="2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left)">
                                      <p:cBhvr>
                                        <p:cTn id="21" dur="500"/>
                                        <p:tgtEl>
                                          <p:spTgt spid="22"/>
                                        </p:tgtEl>
                                      </p:cBhvr>
                                    </p:animEffect>
                                  </p:childTnLst>
                                </p:cTn>
                              </p:par>
                            </p:childTnLst>
                          </p:cTn>
                        </p:par>
                        <p:par>
                          <p:cTn id="22" fill="hold">
                            <p:stCondLst>
                              <p:cond delay="2000"/>
                            </p:stCondLst>
                            <p:childTnLst>
                              <p:par>
                                <p:cTn id="23" presetID="12" presetClass="entr" presetSubtype="8"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p:tgtEl>
                                          <p:spTgt spid="24"/>
                                        </p:tgtEl>
                                        <p:attrNameLst>
                                          <p:attrName>ppt_x</p:attrName>
                                        </p:attrNameLst>
                                      </p:cBhvr>
                                      <p:tavLst>
                                        <p:tav tm="0">
                                          <p:val>
                                            <p:strVal val="#ppt_x-#ppt_w*1.125000"/>
                                          </p:val>
                                        </p:tav>
                                        <p:tav tm="100000">
                                          <p:val>
                                            <p:strVal val="#ppt_x"/>
                                          </p:val>
                                        </p:tav>
                                      </p:tavLst>
                                    </p:anim>
                                    <p:animEffect transition="in" filter="wipe(right)">
                                      <p:cBhvr>
                                        <p:cTn id="26" dur="500"/>
                                        <p:tgtEl>
                                          <p:spTgt spid="24"/>
                                        </p:tgtEl>
                                      </p:cBhvr>
                                    </p:animEffect>
                                  </p:childTnLst>
                                </p:cTn>
                              </p:par>
                            </p:childTnLst>
                          </p:cTn>
                        </p:par>
                        <p:par>
                          <p:cTn id="27" fill="hold">
                            <p:stCondLst>
                              <p:cond delay="2500"/>
                            </p:stCondLst>
                            <p:childTnLst>
                              <p:par>
                                <p:cTn id="28" presetID="12" presetClass="entr" presetSubtype="8"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500"/>
                                        <p:tgtEl>
                                          <p:spTgt spid="25"/>
                                        </p:tgtEl>
                                        <p:attrNameLst>
                                          <p:attrName>ppt_x</p:attrName>
                                        </p:attrNameLst>
                                      </p:cBhvr>
                                      <p:tavLst>
                                        <p:tav tm="0">
                                          <p:val>
                                            <p:strVal val="#ppt_x-#ppt_w*1.125000"/>
                                          </p:val>
                                        </p:tav>
                                        <p:tav tm="100000">
                                          <p:val>
                                            <p:strVal val="#ppt_x"/>
                                          </p:val>
                                        </p:tav>
                                      </p:tavLst>
                                    </p:anim>
                                    <p:animEffect transition="in" filter="wipe(right)">
                                      <p:cBhvr>
                                        <p:cTn id="31" dur="500"/>
                                        <p:tgtEl>
                                          <p:spTgt spid="25"/>
                                        </p:tgtEl>
                                      </p:cBhvr>
                                    </p:animEffect>
                                  </p:childTnLst>
                                </p:cTn>
                              </p:par>
                            </p:childTnLst>
                          </p:cTn>
                        </p:par>
                        <p:par>
                          <p:cTn id="32" fill="hold">
                            <p:stCondLst>
                              <p:cond delay="3000"/>
                            </p:stCondLst>
                            <p:childTnLst>
                              <p:par>
                                <p:cTn id="33" presetID="12" presetClass="entr" presetSubtype="8"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p:tgtEl>
                                          <p:spTgt spid="26"/>
                                        </p:tgtEl>
                                        <p:attrNameLst>
                                          <p:attrName>ppt_x</p:attrName>
                                        </p:attrNameLst>
                                      </p:cBhvr>
                                      <p:tavLst>
                                        <p:tav tm="0">
                                          <p:val>
                                            <p:strVal val="#ppt_x-#ppt_w*1.125000"/>
                                          </p:val>
                                        </p:tav>
                                        <p:tav tm="100000">
                                          <p:val>
                                            <p:strVal val="#ppt_x"/>
                                          </p:val>
                                        </p:tav>
                                      </p:tavLst>
                                    </p:anim>
                                    <p:animEffect transition="in" filter="wipe(right)">
                                      <p:cBhvr>
                                        <p:cTn id="36" dur="500"/>
                                        <p:tgtEl>
                                          <p:spTgt spid="26"/>
                                        </p:tgtEl>
                                      </p:cBhvr>
                                    </p:animEffect>
                                  </p:childTnLst>
                                </p:cTn>
                              </p:par>
                            </p:childTnLst>
                          </p:cTn>
                        </p:par>
                        <p:par>
                          <p:cTn id="37" fill="hold">
                            <p:stCondLst>
                              <p:cond delay="3500"/>
                            </p:stCondLst>
                            <p:childTnLst>
                              <p:par>
                                <p:cTn id="38" presetID="12" presetClass="entr" presetSubtype="8"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additive="base">
                                        <p:cTn id="40" dur="500"/>
                                        <p:tgtEl>
                                          <p:spTgt spid="27"/>
                                        </p:tgtEl>
                                        <p:attrNameLst>
                                          <p:attrName>ppt_x</p:attrName>
                                        </p:attrNameLst>
                                      </p:cBhvr>
                                      <p:tavLst>
                                        <p:tav tm="0">
                                          <p:val>
                                            <p:strVal val="#ppt_x-#ppt_w*1.125000"/>
                                          </p:val>
                                        </p:tav>
                                        <p:tav tm="100000">
                                          <p:val>
                                            <p:strVal val="#ppt_x"/>
                                          </p:val>
                                        </p:tav>
                                      </p:tavLst>
                                    </p:anim>
                                    <p:animEffect transition="in" filter="wipe(right)">
                                      <p:cBhvr>
                                        <p:cTn id="4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P spid="24" grpId="0"/>
      <p:bldP spid="25" grpId="0"/>
      <p:bldP spid="26" grpId="0"/>
      <p:bldP spid="27"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5"/>
          <p:cNvGrpSpPr/>
          <p:nvPr/>
        </p:nvGrpSpPr>
        <p:grpSpPr>
          <a:xfrm>
            <a:off x="6584703" y="2063966"/>
            <a:ext cx="4416568" cy="465010"/>
            <a:chOff x="3002037" y="1465798"/>
            <a:chExt cx="7067433" cy="369332"/>
          </a:xfrm>
          <a:solidFill>
            <a:srgbClr val="659532"/>
          </a:solidFill>
          <a:effectLst/>
        </p:grpSpPr>
        <p:sp>
          <p:nvSpPr>
            <p:cNvPr id="7" name="矩形 6"/>
            <p:cNvSpPr/>
            <p:nvPr/>
          </p:nvSpPr>
          <p:spPr bwMode="auto">
            <a:xfrm>
              <a:off x="3002037" y="1465798"/>
              <a:ext cx="7067433" cy="369332"/>
            </a:xfrm>
            <a:prstGeom prst="rect">
              <a:avLst/>
            </a:prstGeom>
            <a:solidFill>
              <a:schemeClr val="accent1"/>
            </a:solidFill>
            <a:ln w="38100" cap="flat" cmpd="sng" algn="ctr">
              <a:noFill/>
              <a:prstDash val="solid"/>
              <a:round/>
              <a:headEnd type="none" w="med" len="med"/>
              <a:tailEnd type="none" w="med" len="med"/>
            </a:ln>
            <a:effectLst/>
          </p:spPr>
          <p:txBody>
            <a:bodyPr vert="horz" wrap="square" lIns="162560" tIns="81280" rIns="162560" bIns="81280" numCol="1" rtlCol="0" anchor="t" anchorCtr="0" compatLnSpc="1"/>
            <a:lstStyle/>
            <a:p>
              <a:pPr defTabSz="1219012" fontAlgn="base">
                <a:spcBef>
                  <a:spcPct val="0"/>
                </a:spcBef>
                <a:spcAft>
                  <a:spcPct val="0"/>
                </a:spcAft>
              </a:pPr>
              <a:endParaRPr lang="zh-CN" altLang="en-US" sz="2000" dirty="0">
                <a:solidFill>
                  <a:prstClr val="black"/>
                </a:solidFill>
                <a:cs typeface="+mn-ea"/>
                <a:sym typeface="+mn-lt"/>
              </a:endParaRPr>
            </a:p>
          </p:txBody>
        </p:sp>
        <p:sp>
          <p:nvSpPr>
            <p:cNvPr id="9" name="TextBox 4"/>
            <p:cNvSpPr txBox="1"/>
            <p:nvPr/>
          </p:nvSpPr>
          <p:spPr>
            <a:xfrm>
              <a:off x="3033222" y="1474123"/>
              <a:ext cx="5688633" cy="317785"/>
            </a:xfrm>
            <a:prstGeom prst="rect">
              <a:avLst/>
            </a:prstGeom>
            <a:noFill/>
            <a:ln>
              <a:noFill/>
            </a:ln>
          </p:spPr>
          <p:txBody>
            <a:bodyPr wrap="square" rtlCol="0">
              <a:spAutoFit/>
            </a:bodyPr>
            <a:lstStyle/>
            <a:p>
              <a:pPr defTabSz="1219012"/>
              <a:r>
                <a:rPr lang="zh-CN" altLang="en-US" sz="2000" dirty="0">
                  <a:solidFill>
                    <a:srgbClr val="F8F8F8"/>
                  </a:solidFill>
                  <a:cs typeface="+mn-ea"/>
                  <a:sym typeface="+mn-lt"/>
                </a:rPr>
                <a:t>单击此处添加标题</a:t>
              </a:r>
            </a:p>
          </p:txBody>
        </p:sp>
      </p:grpSp>
      <p:grpSp>
        <p:nvGrpSpPr>
          <p:cNvPr id="4" name="组合 9"/>
          <p:cNvGrpSpPr/>
          <p:nvPr/>
        </p:nvGrpSpPr>
        <p:grpSpPr>
          <a:xfrm>
            <a:off x="6584703" y="4071446"/>
            <a:ext cx="4416568" cy="465010"/>
            <a:chOff x="3002037" y="3922395"/>
            <a:chExt cx="7067433" cy="369332"/>
          </a:xfrm>
          <a:solidFill>
            <a:schemeClr val="accent1">
              <a:lumMod val="75000"/>
            </a:schemeClr>
          </a:solidFill>
          <a:effectLst/>
        </p:grpSpPr>
        <p:sp>
          <p:nvSpPr>
            <p:cNvPr id="12" name="矩形 11"/>
            <p:cNvSpPr/>
            <p:nvPr/>
          </p:nvSpPr>
          <p:spPr bwMode="auto">
            <a:xfrm>
              <a:off x="3002037" y="3922395"/>
              <a:ext cx="7067433" cy="369332"/>
            </a:xfrm>
            <a:prstGeom prst="rect">
              <a:avLst/>
            </a:prstGeom>
            <a:solidFill>
              <a:schemeClr val="accent2"/>
            </a:solidFill>
            <a:ln w="38100" cap="flat" cmpd="sng" algn="ctr">
              <a:noFill/>
              <a:prstDash val="solid"/>
              <a:round/>
              <a:headEnd type="none" w="med" len="med"/>
              <a:tailEnd type="none" w="med" len="med"/>
            </a:ln>
            <a:effectLst/>
          </p:spPr>
          <p:txBody>
            <a:bodyPr vert="horz" wrap="square" lIns="162560" tIns="81280" rIns="162560" bIns="81280" numCol="1" rtlCol="0" anchor="t" anchorCtr="0" compatLnSpc="1"/>
            <a:lstStyle/>
            <a:p>
              <a:pPr defTabSz="1219012" fontAlgn="base">
                <a:spcBef>
                  <a:spcPct val="0"/>
                </a:spcBef>
                <a:spcAft>
                  <a:spcPct val="0"/>
                </a:spcAft>
              </a:pPr>
              <a:endParaRPr lang="zh-CN" altLang="en-US" sz="2000" dirty="0">
                <a:solidFill>
                  <a:prstClr val="black"/>
                </a:solidFill>
                <a:cs typeface="+mn-ea"/>
                <a:sym typeface="+mn-lt"/>
              </a:endParaRPr>
            </a:p>
          </p:txBody>
        </p:sp>
        <p:sp>
          <p:nvSpPr>
            <p:cNvPr id="13" name="TextBox 8"/>
            <p:cNvSpPr txBox="1"/>
            <p:nvPr/>
          </p:nvSpPr>
          <p:spPr>
            <a:xfrm>
              <a:off x="3023808" y="3939647"/>
              <a:ext cx="4085842" cy="317785"/>
            </a:xfrm>
            <a:prstGeom prst="rect">
              <a:avLst/>
            </a:prstGeom>
            <a:noFill/>
            <a:ln>
              <a:noFill/>
            </a:ln>
          </p:spPr>
          <p:txBody>
            <a:bodyPr wrap="square" rtlCol="0">
              <a:spAutoFit/>
            </a:bodyPr>
            <a:lstStyle/>
            <a:p>
              <a:pPr defTabSz="1219012"/>
              <a:r>
                <a:rPr lang="zh-CN" altLang="en-US" sz="2000" dirty="0">
                  <a:solidFill>
                    <a:srgbClr val="F8F8F8"/>
                  </a:solidFill>
                  <a:cs typeface="+mn-ea"/>
                  <a:sym typeface="+mn-lt"/>
                </a:rPr>
                <a:t>单击此处添加标题</a:t>
              </a:r>
            </a:p>
          </p:txBody>
        </p:sp>
      </p:grpSp>
      <p:sp>
        <p:nvSpPr>
          <p:cNvPr id="14" name="TextBox 9"/>
          <p:cNvSpPr txBox="1"/>
          <p:nvPr/>
        </p:nvSpPr>
        <p:spPr>
          <a:xfrm>
            <a:off x="6584703" y="2772812"/>
            <a:ext cx="4416568" cy="1052582"/>
          </a:xfrm>
          <a:prstGeom prst="rect">
            <a:avLst/>
          </a:prstGeom>
          <a:noFill/>
        </p:spPr>
        <p:txBody>
          <a:bodyPr wrap="square" lIns="91428" tIns="45713" rIns="91428" bIns="45713" rtlCol="0">
            <a:spAutoFit/>
          </a:bodyPr>
          <a:lstStyle/>
          <a:p>
            <a:pPr defTabSz="1219012">
              <a:lnSpc>
                <a:spcPct val="130000"/>
              </a:lnSpc>
            </a:pPr>
            <a:r>
              <a:rPr lang="zh-CN" altLang="en-US" sz="1200" dirty="0">
                <a:solidFill>
                  <a:prstClr val="white">
                    <a:lumMod val="50000"/>
                  </a:prst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sp>
        <p:nvSpPr>
          <p:cNvPr id="15" name="TextBox 10"/>
          <p:cNvSpPr txBox="1"/>
          <p:nvPr/>
        </p:nvSpPr>
        <p:spPr>
          <a:xfrm>
            <a:off x="6584703" y="4743998"/>
            <a:ext cx="4416568" cy="1052582"/>
          </a:xfrm>
          <a:prstGeom prst="rect">
            <a:avLst/>
          </a:prstGeom>
          <a:noFill/>
        </p:spPr>
        <p:txBody>
          <a:bodyPr wrap="square" lIns="91428" tIns="45713" rIns="91428" bIns="45713" rtlCol="0">
            <a:spAutoFit/>
          </a:bodyPr>
          <a:lstStyle/>
          <a:p>
            <a:pPr defTabSz="1219012">
              <a:lnSpc>
                <a:spcPct val="130000"/>
              </a:lnSpc>
            </a:pPr>
            <a:r>
              <a:rPr lang="zh-CN" altLang="en-US" sz="1200" dirty="0">
                <a:solidFill>
                  <a:prstClr val="white">
                    <a:lumMod val="50000"/>
                  </a:prstClr>
                </a:solidFill>
                <a:cs typeface="+mn-ea"/>
                <a:sym typeface="+mn-lt"/>
              </a:rPr>
              <a:t>您的内容打在这里，或者通过复制您的文本后，在此框中选择粘贴，并选择只保留文字。在此录入上述图表的综合描述说明，在此录入上述图表的综合描述说明您的内容打在这里，或者通过复制您的文本后，在此框中选择粘贴，并选择只保留文字。</a:t>
            </a:r>
          </a:p>
        </p:txBody>
      </p:sp>
      <p:grpSp>
        <p:nvGrpSpPr>
          <p:cNvPr id="6" name="组合 15"/>
          <p:cNvGrpSpPr/>
          <p:nvPr/>
        </p:nvGrpSpPr>
        <p:grpSpPr>
          <a:xfrm>
            <a:off x="1114394" y="2052286"/>
            <a:ext cx="5263383" cy="3875696"/>
            <a:chOff x="1570622" y="-1678699"/>
            <a:chExt cx="5134095" cy="4944397"/>
          </a:xfrm>
        </p:grpSpPr>
        <p:sp>
          <p:nvSpPr>
            <p:cNvPr id="17" name="Rectangle 56"/>
            <p:cNvSpPr/>
            <p:nvPr/>
          </p:nvSpPr>
          <p:spPr>
            <a:xfrm>
              <a:off x="1570622" y="2100443"/>
              <a:ext cx="5134095" cy="1165255"/>
            </a:xfrm>
            <a:prstGeom prst="rect">
              <a:avLst/>
            </a:prstGeom>
          </p:spPr>
          <p:txBody>
            <a:bodyPr wrap="square">
              <a:spAutoFit/>
            </a:bodyPr>
            <a:lstStyle/>
            <a:p>
              <a:pPr algn="just" defTabSz="1219012"/>
              <a:r>
                <a:rPr lang="id-ID" sz="1067" b="1" dirty="0">
                  <a:solidFill>
                    <a:prstClr val="white">
                      <a:lumMod val="50000"/>
                    </a:prstClr>
                  </a:solidFill>
                  <a:cs typeface="+mn-ea"/>
                  <a:sym typeface="+mn-lt"/>
                </a:rPr>
                <a:t>Suitable for all categories </a:t>
              </a:r>
              <a:r>
                <a:rPr lang="id-ID" sz="1067" dirty="0">
                  <a:solidFill>
                    <a:prstClr val="white">
                      <a:lumMod val="50000"/>
                    </a:prstClr>
                  </a:solidFill>
                  <a:cs typeface="+mn-ea"/>
                  <a:sym typeface="+mn-lt"/>
                </a:rPr>
                <a:t>business and personal presentation, eaque ipsa quae ab illo inventore veritatis et quasi architecto beatae business and personal presentation, eaque ipsa quae ab illo inventore veritatis et quasi architecto beatae business and personal presentation, eaque iae ab illo inventore veritatis et quasi architecto beatae</a:t>
              </a:r>
            </a:p>
          </p:txBody>
        </p:sp>
        <p:sp>
          <p:nvSpPr>
            <p:cNvPr id="18" name="矩形 17"/>
            <p:cNvSpPr/>
            <p:nvPr/>
          </p:nvSpPr>
          <p:spPr>
            <a:xfrm>
              <a:off x="1664007" y="-1678699"/>
              <a:ext cx="5040710" cy="3654222"/>
            </a:xfrm>
            <a:prstGeom prst="rect">
              <a:avLst/>
            </a:prstGeom>
            <a:blipFill dpi="0" rotWithShape="1">
              <a:blip r:embed="rId3"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1600" dirty="0">
                <a:solidFill>
                  <a:prstClr val="white"/>
                </a:solidFill>
                <a:cs typeface="+mn-ea"/>
                <a:sym typeface="+mn-lt"/>
              </a:endParaRPr>
            </a:p>
          </p:txBody>
        </p:sp>
      </p:grpSp>
    </p:spTree>
    <p:extLst>
      <p:ext uri="{BB962C8B-B14F-4D97-AF65-F5344CB8AC3E}">
        <p14:creationId xmlns:p14="http://schemas.microsoft.com/office/powerpoint/2010/main" val="2870640756"/>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750"/>
                                        <p:tgtEl>
                                          <p:spTgt spid="3"/>
                                        </p:tgtEl>
                                      </p:cBhvr>
                                    </p:animEffect>
                                  </p:childTnLst>
                                </p:cTn>
                              </p:par>
                            </p:childTnLst>
                          </p:cTn>
                        </p:par>
                        <p:par>
                          <p:cTn id="14" fill="hold">
                            <p:stCondLst>
                              <p:cond delay="1750"/>
                            </p:stCondLst>
                            <p:childTnLst>
                              <p:par>
                                <p:cTn id="15" presetID="12" presetClass="entr" presetSubtype="4" fill="hold" grpId="0" nodeType="afterEffect">
                                  <p:stCondLst>
                                    <p:cond delay="0"/>
                                  </p:stCondLst>
                                  <p:iterate type="lt">
                                    <p:tmPct val="5983"/>
                                  </p:iterate>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250"/>
                                        <p:tgtEl>
                                          <p:spTgt spid="14"/>
                                        </p:tgtEl>
                                        <p:attrNameLst>
                                          <p:attrName>ppt_y</p:attrName>
                                        </p:attrNameLst>
                                      </p:cBhvr>
                                      <p:tavLst>
                                        <p:tav tm="0">
                                          <p:val>
                                            <p:strVal val="#ppt_y+#ppt_h*1.125000"/>
                                          </p:val>
                                        </p:tav>
                                        <p:tav tm="100000">
                                          <p:val>
                                            <p:strVal val="#ppt_y"/>
                                          </p:val>
                                        </p:tav>
                                      </p:tavLst>
                                    </p:anim>
                                    <p:animEffect transition="in" filter="wipe(up)">
                                      <p:cBhvr>
                                        <p:cTn id="18" dur="250"/>
                                        <p:tgtEl>
                                          <p:spTgt spid="14"/>
                                        </p:tgtEl>
                                      </p:cBhvr>
                                    </p:animEffect>
                                  </p:childTnLst>
                                </p:cTn>
                              </p:par>
                              <p:par>
                                <p:cTn id="19" presetID="22" presetClass="entr" presetSubtype="8" fill="hold" nodeType="withEffect">
                                  <p:stCondLst>
                                    <p:cond delay="1000"/>
                                  </p:stCondLst>
                                  <p:childTnLst>
                                    <p:set>
                                      <p:cBhvr>
                                        <p:cTn id="20" dur="1" fill="hold">
                                          <p:stCondLst>
                                            <p:cond delay="0"/>
                                          </p:stCondLst>
                                        </p:cTn>
                                        <p:tgtEl>
                                          <p:spTgt spid="4"/>
                                        </p:tgtEl>
                                        <p:attrNameLst>
                                          <p:attrName>style.visibility</p:attrName>
                                        </p:attrNameLst>
                                      </p:cBhvr>
                                      <p:to>
                                        <p:strVal val="visible"/>
                                      </p:to>
                                    </p:set>
                                    <p:animEffect transition="in" filter="wipe(left)">
                                      <p:cBhvr>
                                        <p:cTn id="21" dur="750"/>
                                        <p:tgtEl>
                                          <p:spTgt spid="4"/>
                                        </p:tgtEl>
                                      </p:cBhvr>
                                    </p:animEffect>
                                  </p:childTnLst>
                                </p:cTn>
                              </p:par>
                            </p:childTnLst>
                          </p:cTn>
                        </p:par>
                        <p:par>
                          <p:cTn id="22" fill="hold">
                            <p:stCondLst>
                              <p:cond delay="3615"/>
                            </p:stCondLst>
                            <p:childTnLst>
                              <p:par>
                                <p:cTn id="23" presetID="12" presetClass="entr" presetSubtype="4" fill="hold" grpId="0" nodeType="afterEffect">
                                  <p:stCondLst>
                                    <p:cond delay="0"/>
                                  </p:stCondLst>
                                  <p:iterate type="lt">
                                    <p:tmPct val="5983"/>
                                  </p:iterate>
                                  <p:childTnLst>
                                    <p:set>
                                      <p:cBhvr>
                                        <p:cTn id="24" dur="1" fill="hold">
                                          <p:stCondLst>
                                            <p:cond delay="0"/>
                                          </p:stCondLst>
                                        </p:cTn>
                                        <p:tgtEl>
                                          <p:spTgt spid="15"/>
                                        </p:tgtEl>
                                        <p:attrNameLst>
                                          <p:attrName>style.visibility</p:attrName>
                                        </p:attrNameLst>
                                      </p:cBhvr>
                                      <p:to>
                                        <p:strVal val="visible"/>
                                      </p:to>
                                    </p:set>
                                    <p:anim calcmode="lin" valueType="num">
                                      <p:cBhvr additive="base">
                                        <p:cTn id="25" dur="250"/>
                                        <p:tgtEl>
                                          <p:spTgt spid="15"/>
                                        </p:tgtEl>
                                        <p:attrNameLst>
                                          <p:attrName>ppt_y</p:attrName>
                                        </p:attrNameLst>
                                      </p:cBhvr>
                                      <p:tavLst>
                                        <p:tav tm="0">
                                          <p:val>
                                            <p:strVal val="#ppt_y+#ppt_h*1.125000"/>
                                          </p:val>
                                        </p:tav>
                                        <p:tav tm="100000">
                                          <p:val>
                                            <p:strVal val="#ppt_y"/>
                                          </p:val>
                                        </p:tav>
                                      </p:tavLst>
                                    </p:anim>
                                    <p:animEffect transition="in" filter="wipe(up)">
                                      <p:cBhvr>
                                        <p:cTn id="26" dur="2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ckShape1">
            <a:extLst>
              <a:ext uri="{FF2B5EF4-FFF2-40B4-BE49-F238E27FC236}">
                <a16:creationId xmlns="" xmlns:a16="http://schemas.microsoft.com/office/drawing/2014/main" id="{945227A9-51E7-4189-8788-835FAE167E81}"/>
              </a:ext>
            </a:extLst>
          </p:cNvPr>
          <p:cNvSpPr/>
          <p:nvPr/>
        </p:nvSpPr>
        <p:spPr>
          <a:xfrm>
            <a:off x="4364783" y="2204035"/>
            <a:ext cx="3447511" cy="3447511"/>
          </a:xfrm>
          <a:prstGeom prst="ellipse">
            <a:avLst/>
          </a:prstGeom>
          <a:noFill/>
          <a:ln>
            <a:solidFill>
              <a:srgbClr val="A6A6A6"/>
            </a:solidFill>
          </a:ln>
          <a:effectLst/>
        </p:spPr>
        <p:style>
          <a:lnRef idx="1">
            <a:schemeClr val="accent1"/>
          </a:lnRef>
          <a:fillRef idx="3">
            <a:schemeClr val="accent1"/>
          </a:fillRef>
          <a:effectRef idx="2">
            <a:schemeClr val="accent1"/>
          </a:effectRef>
          <a:fontRef idx="minor">
            <a:schemeClr val="lt1"/>
          </a:fontRef>
        </p:style>
        <p:txBody>
          <a:bodyPr lIns="91440" tIns="45720" rIns="91440" bIns="45720"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5" name="BackShape2">
            <a:extLst>
              <a:ext uri="{FF2B5EF4-FFF2-40B4-BE49-F238E27FC236}">
                <a16:creationId xmlns="" xmlns:a16="http://schemas.microsoft.com/office/drawing/2014/main" id="{B7D6EC65-7122-4EC6-AA98-B68FF90E76B7}"/>
              </a:ext>
            </a:extLst>
          </p:cNvPr>
          <p:cNvSpPr/>
          <p:nvPr/>
        </p:nvSpPr>
        <p:spPr>
          <a:xfrm>
            <a:off x="5112248" y="2951499"/>
            <a:ext cx="1952581" cy="1952581"/>
          </a:xfrm>
          <a:prstGeom prst="ellipse">
            <a:avLst/>
          </a:prstGeom>
          <a:solidFill>
            <a:schemeClr val="tx2">
              <a:lumMod val="20000"/>
              <a:lumOff val="80000"/>
            </a:schemeClr>
          </a:solid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6" name="BackShape3">
            <a:extLst>
              <a:ext uri="{FF2B5EF4-FFF2-40B4-BE49-F238E27FC236}">
                <a16:creationId xmlns="" xmlns:a16="http://schemas.microsoft.com/office/drawing/2014/main" id="{0DB97BE5-A192-48A3-96EF-C5B0ECFEC0DC}"/>
              </a:ext>
            </a:extLst>
          </p:cNvPr>
          <p:cNvSpPr/>
          <p:nvPr/>
        </p:nvSpPr>
        <p:spPr>
          <a:xfrm>
            <a:off x="5446244" y="3285492"/>
            <a:ext cx="1284593" cy="1284592"/>
          </a:xfrm>
          <a:prstGeom prst="ellipse">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wrap="none" lIns="91440" tIns="121920" rIns="91440" bIns="121920" anchor="ctr" anchorCtr="0">
            <a:normAutofit/>
          </a:bodyP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r>
              <a:rPr lang="en-US" altLang="zh-CN" sz="1467" dirty="0">
                <a:solidFill>
                  <a:prstClr val="white"/>
                </a:solidFill>
                <a:cs typeface="+mn-ea"/>
                <a:sym typeface="+mn-lt"/>
              </a:rPr>
              <a:t>Text here</a:t>
            </a:r>
          </a:p>
        </p:txBody>
      </p:sp>
      <p:sp>
        <p:nvSpPr>
          <p:cNvPr id="7" name="RelativeShape5">
            <a:extLst>
              <a:ext uri="{FF2B5EF4-FFF2-40B4-BE49-F238E27FC236}">
                <a16:creationId xmlns="" xmlns:a16="http://schemas.microsoft.com/office/drawing/2014/main" id="{99EB156E-D75E-472F-9511-700574DF77BF}"/>
              </a:ext>
            </a:extLst>
          </p:cNvPr>
          <p:cNvSpPr>
            <a:spLocks/>
          </p:cNvSpPr>
          <p:nvPr/>
        </p:nvSpPr>
        <p:spPr>
          <a:xfrm>
            <a:off x="6327128" y="4804270"/>
            <a:ext cx="1245637" cy="1245637"/>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lIns="91440" tIns="45720" rIns="91440" bIns="45720"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8" name="ValueText1">
            <a:extLst>
              <a:ext uri="{FF2B5EF4-FFF2-40B4-BE49-F238E27FC236}">
                <a16:creationId xmlns="" xmlns:a16="http://schemas.microsoft.com/office/drawing/2014/main" id="{50FC4C4F-37FE-4B3A-B5B0-DD9889DCD315}"/>
              </a:ext>
            </a:extLst>
          </p:cNvPr>
          <p:cNvSpPr>
            <a:spLocks/>
          </p:cNvSpPr>
          <p:nvPr/>
        </p:nvSpPr>
        <p:spPr>
          <a:xfrm>
            <a:off x="2956414" y="3773541"/>
            <a:ext cx="565711" cy="308499"/>
          </a:xfrm>
          <a:prstGeom prst="rect">
            <a:avLst/>
          </a:prstGeom>
        </p:spPr>
        <p:txBody>
          <a:bodyPr wrap="none" lIns="0" tIns="0" rIns="0" bIns="0" numCol="1" anchor="ctr" anchorCtr="1">
            <a:prstTxWarp prst="textPlain">
              <a:avLst/>
            </a:prstTxWarp>
            <a:normAutofit fontScale="25000" lnSpcReduction="20000"/>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r" defTabSz="1219012"/>
            <a:r>
              <a:rPr lang="en-US" altLang="zh-CN" sz="9600" kern="0" dirty="0">
                <a:solidFill>
                  <a:prstClr val="white">
                    <a:lumMod val="50000"/>
                  </a:prstClr>
                </a:solidFill>
                <a:latin typeface="+mn-lt"/>
                <a:ea typeface="+mn-ea"/>
                <a:cs typeface="+mn-ea"/>
                <a:sym typeface="+mn-lt"/>
              </a:rPr>
              <a:t>82%</a:t>
            </a:r>
          </a:p>
        </p:txBody>
      </p:sp>
      <p:sp>
        <p:nvSpPr>
          <p:cNvPr id="9" name="ValueText2">
            <a:extLst>
              <a:ext uri="{FF2B5EF4-FFF2-40B4-BE49-F238E27FC236}">
                <a16:creationId xmlns="" xmlns:a16="http://schemas.microsoft.com/office/drawing/2014/main" id="{D3AE1909-E19D-4A44-A32C-8702C8237F98}"/>
              </a:ext>
            </a:extLst>
          </p:cNvPr>
          <p:cNvSpPr/>
          <p:nvPr/>
        </p:nvSpPr>
        <p:spPr>
          <a:xfrm>
            <a:off x="3826597" y="2193796"/>
            <a:ext cx="565711" cy="308499"/>
          </a:xfrm>
          <a:prstGeom prst="rect">
            <a:avLst/>
          </a:prstGeom>
          <a:solidFill>
            <a:schemeClr val="bg1"/>
          </a:solidFill>
        </p:spPr>
        <p:txBody>
          <a:bodyPr wrap="none" lIns="0" tIns="0" rIns="0" bIns="0" numCol="1" anchor="ctr" anchorCtr="1">
            <a:prstTxWarp prst="textPlain">
              <a:avLst/>
            </a:prstTxWarp>
            <a:normAutofit fontScale="55000" lnSpcReduction="20000"/>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1219012"/>
            <a:r>
              <a:rPr lang="en-US" altLang="zh-CN" sz="4400" kern="0" dirty="0">
                <a:solidFill>
                  <a:prstClr val="white">
                    <a:lumMod val="50000"/>
                  </a:prstClr>
                </a:solidFill>
                <a:latin typeface="+mn-lt"/>
                <a:ea typeface="+mn-ea"/>
                <a:cs typeface="+mn-ea"/>
                <a:sym typeface="+mn-lt"/>
              </a:rPr>
              <a:t>100%</a:t>
            </a:r>
          </a:p>
        </p:txBody>
      </p:sp>
      <p:sp>
        <p:nvSpPr>
          <p:cNvPr id="10" name="ValueText3">
            <a:extLst>
              <a:ext uri="{FF2B5EF4-FFF2-40B4-BE49-F238E27FC236}">
                <a16:creationId xmlns="" xmlns:a16="http://schemas.microsoft.com/office/drawing/2014/main" id="{333D0B4D-68A3-4523-ACE0-819A819C6942}"/>
              </a:ext>
            </a:extLst>
          </p:cNvPr>
          <p:cNvSpPr>
            <a:spLocks/>
          </p:cNvSpPr>
          <p:nvPr/>
        </p:nvSpPr>
        <p:spPr>
          <a:xfrm>
            <a:off x="7783554" y="2193796"/>
            <a:ext cx="565711" cy="308499"/>
          </a:xfrm>
          <a:prstGeom prst="rect">
            <a:avLst/>
          </a:prstGeom>
          <a:solidFill>
            <a:schemeClr val="bg1"/>
          </a:solidFill>
        </p:spPr>
        <p:txBody>
          <a:bodyPr wrap="none" lIns="0" tIns="0" rIns="0" bIns="0" numCol="1" anchor="ctr" anchorCtr="1">
            <a:prstTxWarp prst="textPlain">
              <a:avLst/>
            </a:prstTxWarp>
            <a:normAutofit fontScale="55000" lnSpcReduction="20000"/>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1219012"/>
            <a:r>
              <a:rPr lang="en-US" altLang="zh-CN" sz="4400" kern="0" dirty="0">
                <a:solidFill>
                  <a:prstClr val="white">
                    <a:lumMod val="50000"/>
                  </a:prstClr>
                </a:solidFill>
                <a:latin typeface="+mn-lt"/>
                <a:ea typeface="+mn-ea"/>
                <a:cs typeface="+mn-ea"/>
                <a:sym typeface="+mn-lt"/>
              </a:rPr>
              <a:t>77%</a:t>
            </a:r>
          </a:p>
        </p:txBody>
      </p:sp>
      <p:sp>
        <p:nvSpPr>
          <p:cNvPr id="11" name="ValueText4">
            <a:extLst>
              <a:ext uri="{FF2B5EF4-FFF2-40B4-BE49-F238E27FC236}">
                <a16:creationId xmlns="" xmlns:a16="http://schemas.microsoft.com/office/drawing/2014/main" id="{9CB27420-CD2C-4536-AF4C-9ADEF4A80AB0}"/>
              </a:ext>
            </a:extLst>
          </p:cNvPr>
          <p:cNvSpPr>
            <a:spLocks/>
          </p:cNvSpPr>
          <p:nvPr/>
        </p:nvSpPr>
        <p:spPr>
          <a:xfrm>
            <a:off x="8587998" y="3773541"/>
            <a:ext cx="565711" cy="308499"/>
          </a:xfrm>
          <a:prstGeom prst="rect">
            <a:avLst/>
          </a:prstGeom>
        </p:spPr>
        <p:txBody>
          <a:bodyPr wrap="none" lIns="0" tIns="0" rIns="0" bIns="0" numCol="1" anchor="ctr" anchorCtr="1">
            <a:prstTxWarp prst="textPlain">
              <a:avLst/>
            </a:prstTxWarp>
            <a:normAutofit fontScale="55000" lnSpcReduction="20000"/>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defTabSz="1219012"/>
            <a:r>
              <a:rPr lang="en-US" altLang="zh-CN" sz="4400" kern="0" dirty="0">
                <a:solidFill>
                  <a:prstClr val="white">
                    <a:lumMod val="50000"/>
                  </a:prstClr>
                </a:solidFill>
                <a:latin typeface="+mn-lt"/>
                <a:ea typeface="+mn-ea"/>
                <a:cs typeface="+mn-ea"/>
                <a:sym typeface="+mn-lt"/>
              </a:rPr>
              <a:t>70%</a:t>
            </a:r>
          </a:p>
        </p:txBody>
      </p:sp>
      <p:sp>
        <p:nvSpPr>
          <p:cNvPr id="12" name="ValueText5">
            <a:extLst>
              <a:ext uri="{FF2B5EF4-FFF2-40B4-BE49-F238E27FC236}">
                <a16:creationId xmlns="" xmlns:a16="http://schemas.microsoft.com/office/drawing/2014/main" id="{A97022C6-8DC7-45B0-8B46-618618E7444A}"/>
              </a:ext>
            </a:extLst>
          </p:cNvPr>
          <p:cNvSpPr>
            <a:spLocks/>
          </p:cNvSpPr>
          <p:nvPr/>
        </p:nvSpPr>
        <p:spPr>
          <a:xfrm>
            <a:off x="7783554" y="5271720"/>
            <a:ext cx="565711" cy="308499"/>
          </a:xfrm>
          <a:prstGeom prst="rect">
            <a:avLst/>
          </a:prstGeom>
          <a:solidFill>
            <a:schemeClr val="bg1"/>
          </a:solidFill>
        </p:spPr>
        <p:txBody>
          <a:bodyPr wrap="none" lIns="0" tIns="0" rIns="0" bIns="0" numCol="1" anchor="ctr" anchorCtr="1">
            <a:prstTxWarp prst="textPlain">
              <a:avLst/>
            </a:prstTxWarp>
            <a:normAutofit fontScale="55000" lnSpcReduction="20000"/>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1219012"/>
            <a:r>
              <a:rPr lang="en-US" altLang="zh-CN" sz="4400" kern="0" dirty="0">
                <a:solidFill>
                  <a:prstClr val="white">
                    <a:lumMod val="50000"/>
                  </a:prstClr>
                </a:solidFill>
                <a:latin typeface="+mn-lt"/>
                <a:ea typeface="+mn-ea"/>
                <a:cs typeface="+mn-ea"/>
                <a:sym typeface="+mn-lt"/>
              </a:rPr>
              <a:t>82%</a:t>
            </a:r>
          </a:p>
        </p:txBody>
      </p:sp>
      <p:sp>
        <p:nvSpPr>
          <p:cNvPr id="13" name="ValueText6">
            <a:extLst>
              <a:ext uri="{FF2B5EF4-FFF2-40B4-BE49-F238E27FC236}">
                <a16:creationId xmlns="" xmlns:a16="http://schemas.microsoft.com/office/drawing/2014/main" id="{1C4BDA20-D60C-49B1-ADDB-B08F62E06342}"/>
              </a:ext>
            </a:extLst>
          </p:cNvPr>
          <p:cNvSpPr/>
          <p:nvPr/>
        </p:nvSpPr>
        <p:spPr>
          <a:xfrm>
            <a:off x="3826597" y="5271720"/>
            <a:ext cx="565711" cy="308499"/>
          </a:xfrm>
          <a:prstGeom prst="rect">
            <a:avLst/>
          </a:prstGeom>
          <a:solidFill>
            <a:schemeClr val="bg1"/>
          </a:solidFill>
        </p:spPr>
        <p:txBody>
          <a:bodyPr wrap="none" lIns="0" tIns="0" rIns="0" bIns="0" numCol="1" anchor="ctr" anchorCtr="1">
            <a:prstTxWarp prst="textPlain">
              <a:avLst/>
            </a:prstTxWarp>
            <a:normAutofit fontScale="55000" lnSpcReduction="20000"/>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1219012"/>
            <a:r>
              <a:rPr lang="en-US" altLang="zh-CN" sz="4400" kern="0" dirty="0">
                <a:solidFill>
                  <a:prstClr val="white">
                    <a:lumMod val="50000"/>
                  </a:prstClr>
                </a:solidFill>
                <a:latin typeface="+mn-lt"/>
                <a:ea typeface="+mn-ea"/>
                <a:cs typeface="+mn-ea"/>
                <a:sym typeface="+mn-lt"/>
              </a:rPr>
              <a:t>58%</a:t>
            </a:r>
          </a:p>
        </p:txBody>
      </p:sp>
      <p:grpSp>
        <p:nvGrpSpPr>
          <p:cNvPr id="14" name="组合 13">
            <a:extLst>
              <a:ext uri="{FF2B5EF4-FFF2-40B4-BE49-F238E27FC236}">
                <a16:creationId xmlns="" xmlns:a16="http://schemas.microsoft.com/office/drawing/2014/main" id="{BCE9A623-790D-420C-8C52-E9E8B663C365}"/>
              </a:ext>
            </a:extLst>
          </p:cNvPr>
          <p:cNvGrpSpPr/>
          <p:nvPr/>
        </p:nvGrpSpPr>
        <p:grpSpPr>
          <a:xfrm>
            <a:off x="3792988" y="3310198"/>
            <a:ext cx="1245637" cy="1245637"/>
            <a:chOff x="4119328" y="3304970"/>
            <a:chExt cx="1245637" cy="1245637"/>
          </a:xfrm>
        </p:grpSpPr>
        <p:sp>
          <p:nvSpPr>
            <p:cNvPr id="15" name="RelativeShape1">
              <a:extLst>
                <a:ext uri="{FF2B5EF4-FFF2-40B4-BE49-F238E27FC236}">
                  <a16:creationId xmlns="" xmlns:a16="http://schemas.microsoft.com/office/drawing/2014/main" id="{A42E12B6-80D3-44DD-A3D9-EE156C46FFBA}"/>
                </a:ext>
              </a:extLst>
            </p:cNvPr>
            <p:cNvSpPr>
              <a:spLocks/>
            </p:cNvSpPr>
            <p:nvPr/>
          </p:nvSpPr>
          <p:spPr>
            <a:xfrm>
              <a:off x="4119328" y="3304970"/>
              <a:ext cx="1245637" cy="1245637"/>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lumMod val="50000"/>
                  </a:prstClr>
                </a:solidFill>
                <a:cs typeface="+mn-ea"/>
                <a:sym typeface="+mn-lt"/>
              </a:endParaRPr>
            </a:p>
          </p:txBody>
        </p:sp>
        <p:sp>
          <p:nvSpPr>
            <p:cNvPr id="16" name="RelativeShape12">
              <a:extLst>
                <a:ext uri="{FF2B5EF4-FFF2-40B4-BE49-F238E27FC236}">
                  <a16:creationId xmlns="" xmlns:a16="http://schemas.microsoft.com/office/drawing/2014/main" id="{5376B89F-7109-4B29-BA0E-300D6FB31518}"/>
                </a:ext>
              </a:extLst>
            </p:cNvPr>
            <p:cNvSpPr/>
            <p:nvPr/>
          </p:nvSpPr>
          <p:spPr>
            <a:xfrm>
              <a:off x="4457301" y="3642942"/>
              <a:ext cx="569690" cy="56969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lumMod val="50000"/>
                  </a:prstClr>
                </a:solidFill>
                <a:cs typeface="+mn-ea"/>
                <a:sym typeface="+mn-lt"/>
              </a:endParaRPr>
            </a:p>
          </p:txBody>
        </p:sp>
        <p:sp>
          <p:nvSpPr>
            <p:cNvPr id="17" name="ValueShape1">
              <a:extLst>
                <a:ext uri="{FF2B5EF4-FFF2-40B4-BE49-F238E27FC236}">
                  <a16:creationId xmlns="" xmlns:a16="http://schemas.microsoft.com/office/drawing/2014/main" id="{1D6498EF-7D11-465F-BA37-8BFF016C1A2A}"/>
                </a:ext>
              </a:extLst>
            </p:cNvPr>
            <p:cNvSpPr>
              <a:spLocks/>
            </p:cNvSpPr>
            <p:nvPr/>
          </p:nvSpPr>
          <p:spPr>
            <a:xfrm>
              <a:off x="4231436" y="3417077"/>
              <a:ext cx="1021422" cy="1021422"/>
            </a:xfrm>
            <a:prstGeom prst="ellipse">
              <a:avLst/>
            </a:prstGeom>
            <a:solidFill>
              <a:schemeClr val="accent2"/>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lumMod val="50000"/>
                  </a:prstClr>
                </a:solidFill>
                <a:cs typeface="+mn-ea"/>
                <a:sym typeface="+mn-lt"/>
              </a:endParaRPr>
            </a:p>
          </p:txBody>
        </p:sp>
        <p:sp>
          <p:nvSpPr>
            <p:cNvPr id="18" name="IconShape1">
              <a:extLst>
                <a:ext uri="{FF2B5EF4-FFF2-40B4-BE49-F238E27FC236}">
                  <a16:creationId xmlns="" xmlns:a16="http://schemas.microsoft.com/office/drawing/2014/main" id="{61CBD636-2341-447A-98BB-6DD050D9C563}"/>
                </a:ext>
              </a:extLst>
            </p:cNvPr>
            <p:cNvSpPr>
              <a:spLocks/>
            </p:cNvSpPr>
            <p:nvPr/>
          </p:nvSpPr>
          <p:spPr>
            <a:xfrm>
              <a:off x="4508573" y="3694214"/>
              <a:ext cx="467146" cy="467146"/>
            </a:xfrm>
            <a:custGeom>
              <a:avLst/>
              <a:gdLst>
                <a:gd name="connsiteX0" fmla="*/ 70140 w 338138"/>
                <a:gd name="connsiteY0" fmla="*/ 285750 h 327025"/>
                <a:gd name="connsiteX1" fmla="*/ 85221 w 338138"/>
                <a:gd name="connsiteY1" fmla="*/ 285750 h 327025"/>
                <a:gd name="connsiteX2" fmla="*/ 92076 w 338138"/>
                <a:gd name="connsiteY2" fmla="*/ 293544 h 327025"/>
                <a:gd name="connsiteX3" fmla="*/ 85221 w 338138"/>
                <a:gd name="connsiteY3" fmla="*/ 300038 h 327025"/>
                <a:gd name="connsiteX4" fmla="*/ 70140 w 338138"/>
                <a:gd name="connsiteY4" fmla="*/ 300038 h 327025"/>
                <a:gd name="connsiteX5" fmla="*/ 61913 w 338138"/>
                <a:gd name="connsiteY5" fmla="*/ 293544 h 327025"/>
                <a:gd name="connsiteX6" fmla="*/ 70140 w 338138"/>
                <a:gd name="connsiteY6" fmla="*/ 285750 h 327025"/>
                <a:gd name="connsiteX7" fmla="*/ 22225 w 338138"/>
                <a:gd name="connsiteY7" fmla="*/ 277812 h 327025"/>
                <a:gd name="connsiteX8" fmla="*/ 22225 w 338138"/>
                <a:gd name="connsiteY8" fmla="*/ 304800 h 327025"/>
                <a:gd name="connsiteX9" fmla="*/ 23529 w 338138"/>
                <a:gd name="connsiteY9" fmla="*/ 304800 h 327025"/>
                <a:gd name="connsiteX10" fmla="*/ 131763 w 338138"/>
                <a:gd name="connsiteY10" fmla="*/ 304800 h 327025"/>
                <a:gd name="connsiteX11" fmla="*/ 131763 w 338138"/>
                <a:gd name="connsiteY11" fmla="*/ 277812 h 327025"/>
                <a:gd name="connsiteX12" fmla="*/ 22225 w 338138"/>
                <a:gd name="connsiteY12" fmla="*/ 277812 h 327025"/>
                <a:gd name="connsiteX13" fmla="*/ 155575 w 338138"/>
                <a:gd name="connsiteY13" fmla="*/ 244475 h 327025"/>
                <a:gd name="connsiteX14" fmla="*/ 155575 w 338138"/>
                <a:gd name="connsiteY14" fmla="*/ 266700 h 327025"/>
                <a:gd name="connsiteX15" fmla="*/ 211138 w 338138"/>
                <a:gd name="connsiteY15" fmla="*/ 266700 h 327025"/>
                <a:gd name="connsiteX16" fmla="*/ 211138 w 338138"/>
                <a:gd name="connsiteY16" fmla="*/ 244475 h 327025"/>
                <a:gd name="connsiteX17" fmla="*/ 22225 w 338138"/>
                <a:gd name="connsiteY17" fmla="*/ 120650 h 327025"/>
                <a:gd name="connsiteX18" fmla="*/ 22225 w 338138"/>
                <a:gd name="connsiteY18" fmla="*/ 263525 h 327025"/>
                <a:gd name="connsiteX19" fmla="*/ 131763 w 338138"/>
                <a:gd name="connsiteY19" fmla="*/ 263525 h 327025"/>
                <a:gd name="connsiteX20" fmla="*/ 131763 w 338138"/>
                <a:gd name="connsiteY20" fmla="*/ 120650 h 327025"/>
                <a:gd name="connsiteX21" fmla="*/ 23529 w 338138"/>
                <a:gd name="connsiteY21" fmla="*/ 120650 h 327025"/>
                <a:gd name="connsiteX22" fmla="*/ 22225 w 338138"/>
                <a:gd name="connsiteY22" fmla="*/ 120650 h 327025"/>
                <a:gd name="connsiteX23" fmla="*/ 62683 w 338138"/>
                <a:gd name="connsiteY23" fmla="*/ 22225 h 327025"/>
                <a:gd name="connsiteX24" fmla="*/ 50800 w 338138"/>
                <a:gd name="connsiteY24" fmla="*/ 32767 h 327025"/>
                <a:gd name="connsiteX25" fmla="*/ 50800 w 338138"/>
                <a:gd name="connsiteY25" fmla="*/ 97336 h 327025"/>
                <a:gd name="connsiteX26" fmla="*/ 132659 w 338138"/>
                <a:gd name="connsiteY26" fmla="*/ 97336 h 327025"/>
                <a:gd name="connsiteX27" fmla="*/ 155104 w 338138"/>
                <a:gd name="connsiteY27" fmla="*/ 119737 h 327025"/>
                <a:gd name="connsiteX28" fmla="*/ 155104 w 338138"/>
                <a:gd name="connsiteY28" fmla="*/ 223838 h 327025"/>
                <a:gd name="connsiteX29" fmla="*/ 305618 w 338138"/>
                <a:gd name="connsiteY29" fmla="*/ 223838 h 327025"/>
                <a:gd name="connsiteX30" fmla="*/ 317500 w 338138"/>
                <a:gd name="connsiteY30" fmla="*/ 213296 h 327025"/>
                <a:gd name="connsiteX31" fmla="*/ 317500 w 338138"/>
                <a:gd name="connsiteY31" fmla="*/ 32767 h 327025"/>
                <a:gd name="connsiteX32" fmla="*/ 305618 w 338138"/>
                <a:gd name="connsiteY32" fmla="*/ 22225 h 327025"/>
                <a:gd name="connsiteX33" fmla="*/ 62683 w 338138"/>
                <a:gd name="connsiteY33" fmla="*/ 22225 h 327025"/>
                <a:gd name="connsiteX34" fmla="*/ 62080 w 338138"/>
                <a:gd name="connsiteY34" fmla="*/ 0 h 327025"/>
                <a:gd name="connsiteX35" fmla="*/ 305117 w 338138"/>
                <a:gd name="connsiteY35" fmla="*/ 0 h 327025"/>
                <a:gd name="connsiteX36" fmla="*/ 338138 w 338138"/>
                <a:gd name="connsiteY36" fmla="*/ 32966 h 327025"/>
                <a:gd name="connsiteX37" fmla="*/ 338138 w 338138"/>
                <a:gd name="connsiteY37" fmla="*/ 213621 h 327025"/>
                <a:gd name="connsiteX38" fmla="*/ 305117 w 338138"/>
                <a:gd name="connsiteY38" fmla="*/ 245269 h 327025"/>
                <a:gd name="connsiteX39" fmla="*/ 233791 w 338138"/>
                <a:gd name="connsiteY39" fmla="*/ 245269 h 327025"/>
                <a:gd name="connsiteX40" fmla="*/ 233791 w 338138"/>
                <a:gd name="connsiteY40" fmla="*/ 266367 h 327025"/>
                <a:gd name="connsiteX41" fmla="*/ 265491 w 338138"/>
                <a:gd name="connsiteY41" fmla="*/ 266367 h 327025"/>
                <a:gd name="connsiteX42" fmla="*/ 276058 w 338138"/>
                <a:gd name="connsiteY42" fmla="*/ 276916 h 327025"/>
                <a:gd name="connsiteX43" fmla="*/ 265491 w 338138"/>
                <a:gd name="connsiteY43" fmla="*/ 288784 h 327025"/>
                <a:gd name="connsiteX44" fmla="*/ 154540 w 338138"/>
                <a:gd name="connsiteY44" fmla="*/ 288784 h 327025"/>
                <a:gd name="connsiteX45" fmla="*/ 154540 w 338138"/>
                <a:gd name="connsiteY45" fmla="*/ 304608 h 327025"/>
                <a:gd name="connsiteX46" fmla="*/ 132085 w 338138"/>
                <a:gd name="connsiteY46" fmla="*/ 327025 h 327025"/>
                <a:gd name="connsiteX47" fmla="*/ 22454 w 338138"/>
                <a:gd name="connsiteY47" fmla="*/ 327025 h 327025"/>
                <a:gd name="connsiteX48" fmla="*/ 0 w 338138"/>
                <a:gd name="connsiteY48" fmla="*/ 304608 h 327025"/>
                <a:gd name="connsiteX49" fmla="*/ 0 w 338138"/>
                <a:gd name="connsiteY49" fmla="*/ 119997 h 327025"/>
                <a:gd name="connsiteX50" fmla="*/ 22454 w 338138"/>
                <a:gd name="connsiteY50" fmla="*/ 97580 h 327025"/>
                <a:gd name="connsiteX51" fmla="*/ 29058 w 338138"/>
                <a:gd name="connsiteY51" fmla="*/ 97580 h 327025"/>
                <a:gd name="connsiteX52" fmla="*/ 29058 w 338138"/>
                <a:gd name="connsiteY52" fmla="*/ 32966 h 327025"/>
                <a:gd name="connsiteX53" fmla="*/ 62080 w 338138"/>
                <a:gd name="connsiteY53"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138" h="327025">
                  <a:moveTo>
                    <a:pt x="70140" y="285750"/>
                  </a:moveTo>
                  <a:cubicBezTo>
                    <a:pt x="70140" y="285750"/>
                    <a:pt x="70140" y="285750"/>
                    <a:pt x="85221" y="285750"/>
                  </a:cubicBezTo>
                  <a:cubicBezTo>
                    <a:pt x="89334" y="285750"/>
                    <a:pt x="92076" y="289647"/>
                    <a:pt x="92076" y="293544"/>
                  </a:cubicBezTo>
                  <a:cubicBezTo>
                    <a:pt x="92076" y="297440"/>
                    <a:pt x="89334" y="300038"/>
                    <a:pt x="85221" y="300038"/>
                  </a:cubicBezTo>
                  <a:cubicBezTo>
                    <a:pt x="85221" y="300038"/>
                    <a:pt x="85221" y="300038"/>
                    <a:pt x="70140" y="300038"/>
                  </a:cubicBezTo>
                  <a:cubicBezTo>
                    <a:pt x="66026" y="300038"/>
                    <a:pt x="61913" y="297440"/>
                    <a:pt x="61913" y="293544"/>
                  </a:cubicBezTo>
                  <a:cubicBezTo>
                    <a:pt x="61913" y="289647"/>
                    <a:pt x="66026" y="285750"/>
                    <a:pt x="70140" y="285750"/>
                  </a:cubicBezTo>
                  <a:close/>
                  <a:moveTo>
                    <a:pt x="22225" y="277812"/>
                  </a:moveTo>
                  <a:cubicBezTo>
                    <a:pt x="22225" y="277812"/>
                    <a:pt x="22225" y="277812"/>
                    <a:pt x="22225" y="304800"/>
                  </a:cubicBezTo>
                  <a:cubicBezTo>
                    <a:pt x="22225" y="304800"/>
                    <a:pt x="23529" y="304800"/>
                    <a:pt x="23529" y="304800"/>
                  </a:cubicBezTo>
                  <a:cubicBezTo>
                    <a:pt x="23529" y="304800"/>
                    <a:pt x="23529" y="304800"/>
                    <a:pt x="131763" y="304800"/>
                  </a:cubicBezTo>
                  <a:cubicBezTo>
                    <a:pt x="131763" y="304800"/>
                    <a:pt x="131763" y="304800"/>
                    <a:pt x="131763" y="277812"/>
                  </a:cubicBezTo>
                  <a:cubicBezTo>
                    <a:pt x="131763" y="277812"/>
                    <a:pt x="131763" y="277812"/>
                    <a:pt x="22225" y="277812"/>
                  </a:cubicBezTo>
                  <a:close/>
                  <a:moveTo>
                    <a:pt x="155575" y="244475"/>
                  </a:moveTo>
                  <a:lnTo>
                    <a:pt x="155575" y="266700"/>
                  </a:lnTo>
                  <a:lnTo>
                    <a:pt x="211138" y="266700"/>
                  </a:lnTo>
                  <a:lnTo>
                    <a:pt x="211138" y="244475"/>
                  </a:lnTo>
                  <a:close/>
                  <a:moveTo>
                    <a:pt x="22225" y="120650"/>
                  </a:moveTo>
                  <a:cubicBezTo>
                    <a:pt x="22225" y="120650"/>
                    <a:pt x="22225" y="120650"/>
                    <a:pt x="22225" y="263525"/>
                  </a:cubicBezTo>
                  <a:cubicBezTo>
                    <a:pt x="22225" y="263525"/>
                    <a:pt x="22225" y="263525"/>
                    <a:pt x="131763" y="263525"/>
                  </a:cubicBezTo>
                  <a:cubicBezTo>
                    <a:pt x="131763" y="263525"/>
                    <a:pt x="131763" y="263525"/>
                    <a:pt x="131763" y="120650"/>
                  </a:cubicBezTo>
                  <a:cubicBezTo>
                    <a:pt x="131763" y="120650"/>
                    <a:pt x="131763" y="120650"/>
                    <a:pt x="23529" y="120650"/>
                  </a:cubicBezTo>
                  <a:cubicBezTo>
                    <a:pt x="23529" y="120650"/>
                    <a:pt x="22225" y="120650"/>
                    <a:pt x="22225" y="120650"/>
                  </a:cubicBezTo>
                  <a:close/>
                  <a:moveTo>
                    <a:pt x="62683" y="22225"/>
                  </a:moveTo>
                  <a:cubicBezTo>
                    <a:pt x="56081" y="22225"/>
                    <a:pt x="50800" y="26178"/>
                    <a:pt x="50800" y="32767"/>
                  </a:cubicBezTo>
                  <a:cubicBezTo>
                    <a:pt x="50800" y="32767"/>
                    <a:pt x="50800" y="32767"/>
                    <a:pt x="50800" y="97336"/>
                  </a:cubicBezTo>
                  <a:cubicBezTo>
                    <a:pt x="50800" y="97336"/>
                    <a:pt x="50800" y="97336"/>
                    <a:pt x="132659" y="97336"/>
                  </a:cubicBezTo>
                  <a:cubicBezTo>
                    <a:pt x="144541" y="97336"/>
                    <a:pt x="155104" y="107878"/>
                    <a:pt x="155104" y="119737"/>
                  </a:cubicBezTo>
                  <a:cubicBezTo>
                    <a:pt x="155104" y="119737"/>
                    <a:pt x="155104" y="119737"/>
                    <a:pt x="155104" y="223838"/>
                  </a:cubicBezTo>
                  <a:cubicBezTo>
                    <a:pt x="155104" y="223838"/>
                    <a:pt x="155104" y="223838"/>
                    <a:pt x="305618" y="223838"/>
                  </a:cubicBezTo>
                  <a:cubicBezTo>
                    <a:pt x="312219" y="223838"/>
                    <a:pt x="317500" y="218567"/>
                    <a:pt x="317500" y="213296"/>
                  </a:cubicBezTo>
                  <a:lnTo>
                    <a:pt x="317500" y="32767"/>
                  </a:lnTo>
                  <a:cubicBezTo>
                    <a:pt x="317500" y="26178"/>
                    <a:pt x="312219" y="22225"/>
                    <a:pt x="305618" y="22225"/>
                  </a:cubicBezTo>
                  <a:cubicBezTo>
                    <a:pt x="305618" y="22225"/>
                    <a:pt x="305618" y="22225"/>
                    <a:pt x="62683" y="22225"/>
                  </a:cubicBezTo>
                  <a:close/>
                  <a:moveTo>
                    <a:pt x="62080" y="0"/>
                  </a:moveTo>
                  <a:cubicBezTo>
                    <a:pt x="62080" y="0"/>
                    <a:pt x="62080" y="0"/>
                    <a:pt x="305117" y="0"/>
                  </a:cubicBezTo>
                  <a:cubicBezTo>
                    <a:pt x="323609" y="0"/>
                    <a:pt x="338138" y="14505"/>
                    <a:pt x="338138" y="32966"/>
                  </a:cubicBezTo>
                  <a:cubicBezTo>
                    <a:pt x="338138" y="32966"/>
                    <a:pt x="338138" y="32966"/>
                    <a:pt x="338138" y="213621"/>
                  </a:cubicBezTo>
                  <a:cubicBezTo>
                    <a:pt x="338138" y="230764"/>
                    <a:pt x="323609" y="245269"/>
                    <a:pt x="305117" y="245269"/>
                  </a:cubicBezTo>
                  <a:cubicBezTo>
                    <a:pt x="305117" y="245269"/>
                    <a:pt x="305117" y="245269"/>
                    <a:pt x="233791" y="245269"/>
                  </a:cubicBezTo>
                  <a:cubicBezTo>
                    <a:pt x="233791" y="245269"/>
                    <a:pt x="233791" y="245269"/>
                    <a:pt x="233791" y="266367"/>
                  </a:cubicBezTo>
                  <a:cubicBezTo>
                    <a:pt x="233791" y="266367"/>
                    <a:pt x="233791" y="266367"/>
                    <a:pt x="265491" y="266367"/>
                  </a:cubicBezTo>
                  <a:cubicBezTo>
                    <a:pt x="270775" y="266367"/>
                    <a:pt x="276058" y="271642"/>
                    <a:pt x="276058" y="276916"/>
                  </a:cubicBezTo>
                  <a:cubicBezTo>
                    <a:pt x="276058" y="283510"/>
                    <a:pt x="270775" y="288784"/>
                    <a:pt x="265491" y="288784"/>
                  </a:cubicBezTo>
                  <a:cubicBezTo>
                    <a:pt x="265491" y="288784"/>
                    <a:pt x="265491" y="288784"/>
                    <a:pt x="154540" y="288784"/>
                  </a:cubicBezTo>
                  <a:cubicBezTo>
                    <a:pt x="154540" y="288784"/>
                    <a:pt x="154540" y="288784"/>
                    <a:pt x="154540" y="304608"/>
                  </a:cubicBezTo>
                  <a:cubicBezTo>
                    <a:pt x="154540" y="316476"/>
                    <a:pt x="143973" y="327025"/>
                    <a:pt x="132085" y="327025"/>
                  </a:cubicBezTo>
                  <a:cubicBezTo>
                    <a:pt x="132085" y="327025"/>
                    <a:pt x="132085" y="327025"/>
                    <a:pt x="22454" y="327025"/>
                  </a:cubicBezTo>
                  <a:cubicBezTo>
                    <a:pt x="10567" y="327025"/>
                    <a:pt x="0" y="316476"/>
                    <a:pt x="0" y="304608"/>
                  </a:cubicBezTo>
                  <a:cubicBezTo>
                    <a:pt x="0" y="304608"/>
                    <a:pt x="0" y="304608"/>
                    <a:pt x="0" y="119997"/>
                  </a:cubicBezTo>
                  <a:cubicBezTo>
                    <a:pt x="0" y="108129"/>
                    <a:pt x="10567" y="97580"/>
                    <a:pt x="22454" y="97580"/>
                  </a:cubicBezTo>
                  <a:cubicBezTo>
                    <a:pt x="22454" y="97580"/>
                    <a:pt x="22454" y="97580"/>
                    <a:pt x="29058" y="97580"/>
                  </a:cubicBezTo>
                  <a:cubicBezTo>
                    <a:pt x="29058" y="97580"/>
                    <a:pt x="29058" y="97580"/>
                    <a:pt x="29058" y="32966"/>
                  </a:cubicBezTo>
                  <a:cubicBezTo>
                    <a:pt x="29058" y="14505"/>
                    <a:pt x="43588" y="0"/>
                    <a:pt x="62080" y="0"/>
                  </a:cubicBezTo>
                  <a:close/>
                </a:path>
              </a:pathLst>
            </a:custGeom>
            <a:solidFill>
              <a:schemeClr val="bg1"/>
            </a:solidFill>
            <a:ln w="57150">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lumMod val="50000"/>
                  </a:prstClr>
                </a:solidFill>
                <a:cs typeface="+mn-ea"/>
                <a:sym typeface="+mn-lt"/>
              </a:endParaRPr>
            </a:p>
          </p:txBody>
        </p:sp>
      </p:grpSp>
      <p:grpSp>
        <p:nvGrpSpPr>
          <p:cNvPr id="19" name="PA_组合 1">
            <a:extLst>
              <a:ext uri="{FF2B5EF4-FFF2-40B4-BE49-F238E27FC236}">
                <a16:creationId xmlns="" xmlns:a16="http://schemas.microsoft.com/office/drawing/2014/main" id="{914F88B7-133F-4125-9FF4-529BE2817C29}"/>
              </a:ext>
            </a:extLst>
          </p:cNvPr>
          <p:cNvGrpSpPr/>
          <p:nvPr>
            <p:custDataLst>
              <p:tags r:id="rId1"/>
            </p:custDataLst>
          </p:nvPr>
        </p:nvGrpSpPr>
        <p:grpSpPr>
          <a:xfrm>
            <a:off x="4646820" y="1816126"/>
            <a:ext cx="1245637" cy="1245637"/>
            <a:chOff x="5024183" y="1816125"/>
            <a:chExt cx="1245637" cy="1245637"/>
          </a:xfrm>
        </p:grpSpPr>
        <p:sp>
          <p:nvSpPr>
            <p:cNvPr id="20" name="RelativeShape2">
              <a:extLst>
                <a:ext uri="{FF2B5EF4-FFF2-40B4-BE49-F238E27FC236}">
                  <a16:creationId xmlns="" xmlns:a16="http://schemas.microsoft.com/office/drawing/2014/main" id="{DB0A0374-5F7E-4AAE-B2C2-390F2DB0ED34}"/>
                </a:ext>
              </a:extLst>
            </p:cNvPr>
            <p:cNvSpPr>
              <a:spLocks/>
            </p:cNvSpPr>
            <p:nvPr/>
          </p:nvSpPr>
          <p:spPr>
            <a:xfrm>
              <a:off x="5024183" y="1816125"/>
              <a:ext cx="1245637" cy="1245637"/>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21" name="RelativeShape22">
              <a:extLst>
                <a:ext uri="{FF2B5EF4-FFF2-40B4-BE49-F238E27FC236}">
                  <a16:creationId xmlns="" xmlns:a16="http://schemas.microsoft.com/office/drawing/2014/main" id="{31B4A7CE-F65A-4474-BB4F-96ADF5326EF8}"/>
                </a:ext>
              </a:extLst>
            </p:cNvPr>
            <p:cNvSpPr/>
            <p:nvPr/>
          </p:nvSpPr>
          <p:spPr>
            <a:xfrm>
              <a:off x="5362155" y="2154098"/>
              <a:ext cx="569690" cy="56969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22" name="ValueShape2">
              <a:extLst>
                <a:ext uri="{FF2B5EF4-FFF2-40B4-BE49-F238E27FC236}">
                  <a16:creationId xmlns="" xmlns:a16="http://schemas.microsoft.com/office/drawing/2014/main" id="{BBAF3461-70CB-4563-9089-AD760DF17A7E}"/>
                </a:ext>
              </a:extLst>
            </p:cNvPr>
            <p:cNvSpPr>
              <a:spLocks/>
            </p:cNvSpPr>
            <p:nvPr/>
          </p:nvSpPr>
          <p:spPr>
            <a:xfrm>
              <a:off x="5024183" y="1816125"/>
              <a:ext cx="1245637" cy="1245637"/>
            </a:xfrm>
            <a:prstGeom prst="ellipse">
              <a:avLst/>
            </a:prstGeom>
            <a:solidFill>
              <a:schemeClr val="accent1"/>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23" name="IconShape2">
              <a:extLst>
                <a:ext uri="{FF2B5EF4-FFF2-40B4-BE49-F238E27FC236}">
                  <a16:creationId xmlns="" xmlns:a16="http://schemas.microsoft.com/office/drawing/2014/main" id="{FB863A00-2A6D-46BE-80C0-23622DAE5C3C}"/>
                </a:ext>
              </a:extLst>
            </p:cNvPr>
            <p:cNvSpPr>
              <a:spLocks/>
            </p:cNvSpPr>
            <p:nvPr/>
          </p:nvSpPr>
          <p:spPr>
            <a:xfrm>
              <a:off x="5362155" y="2154098"/>
              <a:ext cx="569690" cy="569690"/>
            </a:xfrm>
            <a:custGeom>
              <a:avLst/>
              <a:gdLst>
                <a:gd name="connsiteX0" fmla="*/ 70140 w 338138"/>
                <a:gd name="connsiteY0" fmla="*/ 285750 h 327025"/>
                <a:gd name="connsiteX1" fmla="*/ 85221 w 338138"/>
                <a:gd name="connsiteY1" fmla="*/ 285750 h 327025"/>
                <a:gd name="connsiteX2" fmla="*/ 92076 w 338138"/>
                <a:gd name="connsiteY2" fmla="*/ 293544 h 327025"/>
                <a:gd name="connsiteX3" fmla="*/ 85221 w 338138"/>
                <a:gd name="connsiteY3" fmla="*/ 300038 h 327025"/>
                <a:gd name="connsiteX4" fmla="*/ 70140 w 338138"/>
                <a:gd name="connsiteY4" fmla="*/ 300038 h 327025"/>
                <a:gd name="connsiteX5" fmla="*/ 61913 w 338138"/>
                <a:gd name="connsiteY5" fmla="*/ 293544 h 327025"/>
                <a:gd name="connsiteX6" fmla="*/ 70140 w 338138"/>
                <a:gd name="connsiteY6" fmla="*/ 285750 h 327025"/>
                <a:gd name="connsiteX7" fmla="*/ 22225 w 338138"/>
                <a:gd name="connsiteY7" fmla="*/ 277812 h 327025"/>
                <a:gd name="connsiteX8" fmla="*/ 22225 w 338138"/>
                <a:gd name="connsiteY8" fmla="*/ 304800 h 327025"/>
                <a:gd name="connsiteX9" fmla="*/ 23529 w 338138"/>
                <a:gd name="connsiteY9" fmla="*/ 304800 h 327025"/>
                <a:gd name="connsiteX10" fmla="*/ 131763 w 338138"/>
                <a:gd name="connsiteY10" fmla="*/ 304800 h 327025"/>
                <a:gd name="connsiteX11" fmla="*/ 131763 w 338138"/>
                <a:gd name="connsiteY11" fmla="*/ 277812 h 327025"/>
                <a:gd name="connsiteX12" fmla="*/ 22225 w 338138"/>
                <a:gd name="connsiteY12" fmla="*/ 277812 h 327025"/>
                <a:gd name="connsiteX13" fmla="*/ 155575 w 338138"/>
                <a:gd name="connsiteY13" fmla="*/ 244475 h 327025"/>
                <a:gd name="connsiteX14" fmla="*/ 155575 w 338138"/>
                <a:gd name="connsiteY14" fmla="*/ 266700 h 327025"/>
                <a:gd name="connsiteX15" fmla="*/ 211138 w 338138"/>
                <a:gd name="connsiteY15" fmla="*/ 266700 h 327025"/>
                <a:gd name="connsiteX16" fmla="*/ 211138 w 338138"/>
                <a:gd name="connsiteY16" fmla="*/ 244475 h 327025"/>
                <a:gd name="connsiteX17" fmla="*/ 22225 w 338138"/>
                <a:gd name="connsiteY17" fmla="*/ 120650 h 327025"/>
                <a:gd name="connsiteX18" fmla="*/ 22225 w 338138"/>
                <a:gd name="connsiteY18" fmla="*/ 263525 h 327025"/>
                <a:gd name="connsiteX19" fmla="*/ 131763 w 338138"/>
                <a:gd name="connsiteY19" fmla="*/ 263525 h 327025"/>
                <a:gd name="connsiteX20" fmla="*/ 131763 w 338138"/>
                <a:gd name="connsiteY20" fmla="*/ 120650 h 327025"/>
                <a:gd name="connsiteX21" fmla="*/ 23529 w 338138"/>
                <a:gd name="connsiteY21" fmla="*/ 120650 h 327025"/>
                <a:gd name="connsiteX22" fmla="*/ 22225 w 338138"/>
                <a:gd name="connsiteY22" fmla="*/ 120650 h 327025"/>
                <a:gd name="connsiteX23" fmla="*/ 62683 w 338138"/>
                <a:gd name="connsiteY23" fmla="*/ 22225 h 327025"/>
                <a:gd name="connsiteX24" fmla="*/ 50800 w 338138"/>
                <a:gd name="connsiteY24" fmla="*/ 32767 h 327025"/>
                <a:gd name="connsiteX25" fmla="*/ 50800 w 338138"/>
                <a:gd name="connsiteY25" fmla="*/ 97336 h 327025"/>
                <a:gd name="connsiteX26" fmla="*/ 132659 w 338138"/>
                <a:gd name="connsiteY26" fmla="*/ 97336 h 327025"/>
                <a:gd name="connsiteX27" fmla="*/ 155104 w 338138"/>
                <a:gd name="connsiteY27" fmla="*/ 119737 h 327025"/>
                <a:gd name="connsiteX28" fmla="*/ 155104 w 338138"/>
                <a:gd name="connsiteY28" fmla="*/ 223838 h 327025"/>
                <a:gd name="connsiteX29" fmla="*/ 305618 w 338138"/>
                <a:gd name="connsiteY29" fmla="*/ 223838 h 327025"/>
                <a:gd name="connsiteX30" fmla="*/ 317500 w 338138"/>
                <a:gd name="connsiteY30" fmla="*/ 213296 h 327025"/>
                <a:gd name="connsiteX31" fmla="*/ 317500 w 338138"/>
                <a:gd name="connsiteY31" fmla="*/ 32767 h 327025"/>
                <a:gd name="connsiteX32" fmla="*/ 305618 w 338138"/>
                <a:gd name="connsiteY32" fmla="*/ 22225 h 327025"/>
                <a:gd name="connsiteX33" fmla="*/ 62683 w 338138"/>
                <a:gd name="connsiteY33" fmla="*/ 22225 h 327025"/>
                <a:gd name="connsiteX34" fmla="*/ 62080 w 338138"/>
                <a:gd name="connsiteY34" fmla="*/ 0 h 327025"/>
                <a:gd name="connsiteX35" fmla="*/ 305117 w 338138"/>
                <a:gd name="connsiteY35" fmla="*/ 0 h 327025"/>
                <a:gd name="connsiteX36" fmla="*/ 338138 w 338138"/>
                <a:gd name="connsiteY36" fmla="*/ 32966 h 327025"/>
                <a:gd name="connsiteX37" fmla="*/ 338138 w 338138"/>
                <a:gd name="connsiteY37" fmla="*/ 213621 h 327025"/>
                <a:gd name="connsiteX38" fmla="*/ 305117 w 338138"/>
                <a:gd name="connsiteY38" fmla="*/ 245269 h 327025"/>
                <a:gd name="connsiteX39" fmla="*/ 233791 w 338138"/>
                <a:gd name="connsiteY39" fmla="*/ 245269 h 327025"/>
                <a:gd name="connsiteX40" fmla="*/ 233791 w 338138"/>
                <a:gd name="connsiteY40" fmla="*/ 266367 h 327025"/>
                <a:gd name="connsiteX41" fmla="*/ 265491 w 338138"/>
                <a:gd name="connsiteY41" fmla="*/ 266367 h 327025"/>
                <a:gd name="connsiteX42" fmla="*/ 276058 w 338138"/>
                <a:gd name="connsiteY42" fmla="*/ 276916 h 327025"/>
                <a:gd name="connsiteX43" fmla="*/ 265491 w 338138"/>
                <a:gd name="connsiteY43" fmla="*/ 288784 h 327025"/>
                <a:gd name="connsiteX44" fmla="*/ 154540 w 338138"/>
                <a:gd name="connsiteY44" fmla="*/ 288784 h 327025"/>
                <a:gd name="connsiteX45" fmla="*/ 154540 w 338138"/>
                <a:gd name="connsiteY45" fmla="*/ 304608 h 327025"/>
                <a:gd name="connsiteX46" fmla="*/ 132085 w 338138"/>
                <a:gd name="connsiteY46" fmla="*/ 327025 h 327025"/>
                <a:gd name="connsiteX47" fmla="*/ 22454 w 338138"/>
                <a:gd name="connsiteY47" fmla="*/ 327025 h 327025"/>
                <a:gd name="connsiteX48" fmla="*/ 0 w 338138"/>
                <a:gd name="connsiteY48" fmla="*/ 304608 h 327025"/>
                <a:gd name="connsiteX49" fmla="*/ 0 w 338138"/>
                <a:gd name="connsiteY49" fmla="*/ 119997 h 327025"/>
                <a:gd name="connsiteX50" fmla="*/ 22454 w 338138"/>
                <a:gd name="connsiteY50" fmla="*/ 97580 h 327025"/>
                <a:gd name="connsiteX51" fmla="*/ 29058 w 338138"/>
                <a:gd name="connsiteY51" fmla="*/ 97580 h 327025"/>
                <a:gd name="connsiteX52" fmla="*/ 29058 w 338138"/>
                <a:gd name="connsiteY52" fmla="*/ 32966 h 327025"/>
                <a:gd name="connsiteX53" fmla="*/ 62080 w 338138"/>
                <a:gd name="connsiteY53"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138" h="327025">
                  <a:moveTo>
                    <a:pt x="70140" y="285750"/>
                  </a:moveTo>
                  <a:cubicBezTo>
                    <a:pt x="70140" y="285750"/>
                    <a:pt x="70140" y="285750"/>
                    <a:pt x="85221" y="285750"/>
                  </a:cubicBezTo>
                  <a:cubicBezTo>
                    <a:pt x="89334" y="285750"/>
                    <a:pt x="92076" y="289647"/>
                    <a:pt x="92076" y="293544"/>
                  </a:cubicBezTo>
                  <a:cubicBezTo>
                    <a:pt x="92076" y="297440"/>
                    <a:pt x="89334" y="300038"/>
                    <a:pt x="85221" y="300038"/>
                  </a:cubicBezTo>
                  <a:cubicBezTo>
                    <a:pt x="85221" y="300038"/>
                    <a:pt x="85221" y="300038"/>
                    <a:pt x="70140" y="300038"/>
                  </a:cubicBezTo>
                  <a:cubicBezTo>
                    <a:pt x="66026" y="300038"/>
                    <a:pt x="61913" y="297440"/>
                    <a:pt x="61913" y="293544"/>
                  </a:cubicBezTo>
                  <a:cubicBezTo>
                    <a:pt x="61913" y="289647"/>
                    <a:pt x="66026" y="285750"/>
                    <a:pt x="70140" y="285750"/>
                  </a:cubicBezTo>
                  <a:close/>
                  <a:moveTo>
                    <a:pt x="22225" y="277812"/>
                  </a:moveTo>
                  <a:cubicBezTo>
                    <a:pt x="22225" y="277812"/>
                    <a:pt x="22225" y="277812"/>
                    <a:pt x="22225" y="304800"/>
                  </a:cubicBezTo>
                  <a:cubicBezTo>
                    <a:pt x="22225" y="304800"/>
                    <a:pt x="23529" y="304800"/>
                    <a:pt x="23529" y="304800"/>
                  </a:cubicBezTo>
                  <a:cubicBezTo>
                    <a:pt x="23529" y="304800"/>
                    <a:pt x="23529" y="304800"/>
                    <a:pt x="131763" y="304800"/>
                  </a:cubicBezTo>
                  <a:cubicBezTo>
                    <a:pt x="131763" y="304800"/>
                    <a:pt x="131763" y="304800"/>
                    <a:pt x="131763" y="277812"/>
                  </a:cubicBezTo>
                  <a:cubicBezTo>
                    <a:pt x="131763" y="277812"/>
                    <a:pt x="131763" y="277812"/>
                    <a:pt x="22225" y="277812"/>
                  </a:cubicBezTo>
                  <a:close/>
                  <a:moveTo>
                    <a:pt x="155575" y="244475"/>
                  </a:moveTo>
                  <a:lnTo>
                    <a:pt x="155575" y="266700"/>
                  </a:lnTo>
                  <a:lnTo>
                    <a:pt x="211138" y="266700"/>
                  </a:lnTo>
                  <a:lnTo>
                    <a:pt x="211138" y="244475"/>
                  </a:lnTo>
                  <a:close/>
                  <a:moveTo>
                    <a:pt x="22225" y="120650"/>
                  </a:moveTo>
                  <a:cubicBezTo>
                    <a:pt x="22225" y="120650"/>
                    <a:pt x="22225" y="120650"/>
                    <a:pt x="22225" y="263525"/>
                  </a:cubicBezTo>
                  <a:cubicBezTo>
                    <a:pt x="22225" y="263525"/>
                    <a:pt x="22225" y="263525"/>
                    <a:pt x="131763" y="263525"/>
                  </a:cubicBezTo>
                  <a:cubicBezTo>
                    <a:pt x="131763" y="263525"/>
                    <a:pt x="131763" y="263525"/>
                    <a:pt x="131763" y="120650"/>
                  </a:cubicBezTo>
                  <a:cubicBezTo>
                    <a:pt x="131763" y="120650"/>
                    <a:pt x="131763" y="120650"/>
                    <a:pt x="23529" y="120650"/>
                  </a:cubicBezTo>
                  <a:cubicBezTo>
                    <a:pt x="23529" y="120650"/>
                    <a:pt x="22225" y="120650"/>
                    <a:pt x="22225" y="120650"/>
                  </a:cubicBezTo>
                  <a:close/>
                  <a:moveTo>
                    <a:pt x="62683" y="22225"/>
                  </a:moveTo>
                  <a:cubicBezTo>
                    <a:pt x="56081" y="22225"/>
                    <a:pt x="50800" y="26178"/>
                    <a:pt x="50800" y="32767"/>
                  </a:cubicBezTo>
                  <a:cubicBezTo>
                    <a:pt x="50800" y="32767"/>
                    <a:pt x="50800" y="32767"/>
                    <a:pt x="50800" y="97336"/>
                  </a:cubicBezTo>
                  <a:cubicBezTo>
                    <a:pt x="50800" y="97336"/>
                    <a:pt x="50800" y="97336"/>
                    <a:pt x="132659" y="97336"/>
                  </a:cubicBezTo>
                  <a:cubicBezTo>
                    <a:pt x="144541" y="97336"/>
                    <a:pt x="155104" y="107878"/>
                    <a:pt x="155104" y="119737"/>
                  </a:cubicBezTo>
                  <a:cubicBezTo>
                    <a:pt x="155104" y="119737"/>
                    <a:pt x="155104" y="119737"/>
                    <a:pt x="155104" y="223838"/>
                  </a:cubicBezTo>
                  <a:cubicBezTo>
                    <a:pt x="155104" y="223838"/>
                    <a:pt x="155104" y="223838"/>
                    <a:pt x="305618" y="223838"/>
                  </a:cubicBezTo>
                  <a:cubicBezTo>
                    <a:pt x="312219" y="223838"/>
                    <a:pt x="317500" y="218567"/>
                    <a:pt x="317500" y="213296"/>
                  </a:cubicBezTo>
                  <a:lnTo>
                    <a:pt x="317500" y="32767"/>
                  </a:lnTo>
                  <a:cubicBezTo>
                    <a:pt x="317500" y="26178"/>
                    <a:pt x="312219" y="22225"/>
                    <a:pt x="305618" y="22225"/>
                  </a:cubicBezTo>
                  <a:cubicBezTo>
                    <a:pt x="305618" y="22225"/>
                    <a:pt x="305618" y="22225"/>
                    <a:pt x="62683" y="22225"/>
                  </a:cubicBezTo>
                  <a:close/>
                  <a:moveTo>
                    <a:pt x="62080" y="0"/>
                  </a:moveTo>
                  <a:cubicBezTo>
                    <a:pt x="62080" y="0"/>
                    <a:pt x="62080" y="0"/>
                    <a:pt x="305117" y="0"/>
                  </a:cubicBezTo>
                  <a:cubicBezTo>
                    <a:pt x="323609" y="0"/>
                    <a:pt x="338138" y="14505"/>
                    <a:pt x="338138" y="32966"/>
                  </a:cubicBezTo>
                  <a:cubicBezTo>
                    <a:pt x="338138" y="32966"/>
                    <a:pt x="338138" y="32966"/>
                    <a:pt x="338138" y="213621"/>
                  </a:cubicBezTo>
                  <a:cubicBezTo>
                    <a:pt x="338138" y="230764"/>
                    <a:pt x="323609" y="245269"/>
                    <a:pt x="305117" y="245269"/>
                  </a:cubicBezTo>
                  <a:cubicBezTo>
                    <a:pt x="305117" y="245269"/>
                    <a:pt x="305117" y="245269"/>
                    <a:pt x="233791" y="245269"/>
                  </a:cubicBezTo>
                  <a:cubicBezTo>
                    <a:pt x="233791" y="245269"/>
                    <a:pt x="233791" y="245269"/>
                    <a:pt x="233791" y="266367"/>
                  </a:cubicBezTo>
                  <a:cubicBezTo>
                    <a:pt x="233791" y="266367"/>
                    <a:pt x="233791" y="266367"/>
                    <a:pt x="265491" y="266367"/>
                  </a:cubicBezTo>
                  <a:cubicBezTo>
                    <a:pt x="270775" y="266367"/>
                    <a:pt x="276058" y="271642"/>
                    <a:pt x="276058" y="276916"/>
                  </a:cubicBezTo>
                  <a:cubicBezTo>
                    <a:pt x="276058" y="283510"/>
                    <a:pt x="270775" y="288784"/>
                    <a:pt x="265491" y="288784"/>
                  </a:cubicBezTo>
                  <a:cubicBezTo>
                    <a:pt x="265491" y="288784"/>
                    <a:pt x="265491" y="288784"/>
                    <a:pt x="154540" y="288784"/>
                  </a:cubicBezTo>
                  <a:cubicBezTo>
                    <a:pt x="154540" y="288784"/>
                    <a:pt x="154540" y="288784"/>
                    <a:pt x="154540" y="304608"/>
                  </a:cubicBezTo>
                  <a:cubicBezTo>
                    <a:pt x="154540" y="316476"/>
                    <a:pt x="143973" y="327025"/>
                    <a:pt x="132085" y="327025"/>
                  </a:cubicBezTo>
                  <a:cubicBezTo>
                    <a:pt x="132085" y="327025"/>
                    <a:pt x="132085" y="327025"/>
                    <a:pt x="22454" y="327025"/>
                  </a:cubicBezTo>
                  <a:cubicBezTo>
                    <a:pt x="10567" y="327025"/>
                    <a:pt x="0" y="316476"/>
                    <a:pt x="0" y="304608"/>
                  </a:cubicBezTo>
                  <a:cubicBezTo>
                    <a:pt x="0" y="304608"/>
                    <a:pt x="0" y="304608"/>
                    <a:pt x="0" y="119997"/>
                  </a:cubicBezTo>
                  <a:cubicBezTo>
                    <a:pt x="0" y="108129"/>
                    <a:pt x="10567" y="97580"/>
                    <a:pt x="22454" y="97580"/>
                  </a:cubicBezTo>
                  <a:cubicBezTo>
                    <a:pt x="22454" y="97580"/>
                    <a:pt x="22454" y="97580"/>
                    <a:pt x="29058" y="97580"/>
                  </a:cubicBezTo>
                  <a:cubicBezTo>
                    <a:pt x="29058" y="97580"/>
                    <a:pt x="29058" y="97580"/>
                    <a:pt x="29058" y="32966"/>
                  </a:cubicBezTo>
                  <a:cubicBezTo>
                    <a:pt x="29058" y="14505"/>
                    <a:pt x="43588" y="0"/>
                    <a:pt x="62080" y="0"/>
                  </a:cubicBezTo>
                  <a:close/>
                </a:path>
              </a:pathLst>
            </a:custGeom>
            <a:solidFill>
              <a:schemeClr val="bg1"/>
            </a:solidFill>
            <a:ln w="57150">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grpSp>
      <p:grpSp>
        <p:nvGrpSpPr>
          <p:cNvPr id="24" name="组合 23">
            <a:extLst>
              <a:ext uri="{FF2B5EF4-FFF2-40B4-BE49-F238E27FC236}">
                <a16:creationId xmlns="" xmlns:a16="http://schemas.microsoft.com/office/drawing/2014/main" id="{2400B19B-2402-4451-BDCD-E67F400111DB}"/>
              </a:ext>
            </a:extLst>
          </p:cNvPr>
          <p:cNvGrpSpPr/>
          <p:nvPr/>
        </p:nvGrpSpPr>
        <p:grpSpPr>
          <a:xfrm>
            <a:off x="6327200" y="1816126"/>
            <a:ext cx="1245637" cy="1245637"/>
            <a:chOff x="6704564" y="1816125"/>
            <a:chExt cx="1245637" cy="1245637"/>
          </a:xfrm>
        </p:grpSpPr>
        <p:sp>
          <p:nvSpPr>
            <p:cNvPr id="25" name="RelativeShape3">
              <a:extLst>
                <a:ext uri="{FF2B5EF4-FFF2-40B4-BE49-F238E27FC236}">
                  <a16:creationId xmlns="" xmlns:a16="http://schemas.microsoft.com/office/drawing/2014/main" id="{1F681C86-AEDE-4FB8-B493-9FCA5CA99E0A}"/>
                </a:ext>
              </a:extLst>
            </p:cNvPr>
            <p:cNvSpPr>
              <a:spLocks/>
            </p:cNvSpPr>
            <p:nvPr/>
          </p:nvSpPr>
          <p:spPr>
            <a:xfrm>
              <a:off x="6704564" y="1816125"/>
              <a:ext cx="1245637" cy="1245637"/>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26" name="RelativeShape32">
              <a:extLst>
                <a:ext uri="{FF2B5EF4-FFF2-40B4-BE49-F238E27FC236}">
                  <a16:creationId xmlns="" xmlns:a16="http://schemas.microsoft.com/office/drawing/2014/main" id="{83417B98-DE48-438C-9214-87532A82CDAB}"/>
                </a:ext>
              </a:extLst>
            </p:cNvPr>
            <p:cNvSpPr/>
            <p:nvPr/>
          </p:nvSpPr>
          <p:spPr>
            <a:xfrm>
              <a:off x="7042464" y="2154098"/>
              <a:ext cx="569690" cy="56969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27" name="ValueShape3">
              <a:extLst>
                <a:ext uri="{FF2B5EF4-FFF2-40B4-BE49-F238E27FC236}">
                  <a16:creationId xmlns="" xmlns:a16="http://schemas.microsoft.com/office/drawing/2014/main" id="{4C8C9A4D-A93C-4F73-B0A9-A540E6E5329F}"/>
                </a:ext>
              </a:extLst>
            </p:cNvPr>
            <p:cNvSpPr>
              <a:spLocks/>
            </p:cNvSpPr>
            <p:nvPr/>
          </p:nvSpPr>
          <p:spPr>
            <a:xfrm>
              <a:off x="6847812" y="1959373"/>
              <a:ext cx="959140" cy="959140"/>
            </a:xfrm>
            <a:prstGeom prst="ellipse">
              <a:avLst/>
            </a:prstGeom>
            <a:solidFill>
              <a:schemeClr val="accent4"/>
            </a:solidFill>
            <a:ln w="57150">
              <a:solidFill>
                <a:schemeClr val="accent4"/>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28" name="IconShape3">
              <a:extLst>
                <a:ext uri="{FF2B5EF4-FFF2-40B4-BE49-F238E27FC236}">
                  <a16:creationId xmlns="" xmlns:a16="http://schemas.microsoft.com/office/drawing/2014/main" id="{51CD4C95-3945-4204-BBF4-7BC393617FE5}"/>
                </a:ext>
              </a:extLst>
            </p:cNvPr>
            <p:cNvSpPr>
              <a:spLocks/>
            </p:cNvSpPr>
            <p:nvPr/>
          </p:nvSpPr>
          <p:spPr>
            <a:xfrm>
              <a:off x="7107979" y="2219612"/>
              <a:ext cx="438661" cy="438661"/>
            </a:xfrm>
            <a:custGeom>
              <a:avLst/>
              <a:gdLst>
                <a:gd name="connsiteX0" fmla="*/ 70140 w 338138"/>
                <a:gd name="connsiteY0" fmla="*/ 285750 h 327025"/>
                <a:gd name="connsiteX1" fmla="*/ 85221 w 338138"/>
                <a:gd name="connsiteY1" fmla="*/ 285750 h 327025"/>
                <a:gd name="connsiteX2" fmla="*/ 92076 w 338138"/>
                <a:gd name="connsiteY2" fmla="*/ 293544 h 327025"/>
                <a:gd name="connsiteX3" fmla="*/ 85221 w 338138"/>
                <a:gd name="connsiteY3" fmla="*/ 300038 h 327025"/>
                <a:gd name="connsiteX4" fmla="*/ 70140 w 338138"/>
                <a:gd name="connsiteY4" fmla="*/ 300038 h 327025"/>
                <a:gd name="connsiteX5" fmla="*/ 61913 w 338138"/>
                <a:gd name="connsiteY5" fmla="*/ 293544 h 327025"/>
                <a:gd name="connsiteX6" fmla="*/ 70140 w 338138"/>
                <a:gd name="connsiteY6" fmla="*/ 285750 h 327025"/>
                <a:gd name="connsiteX7" fmla="*/ 22225 w 338138"/>
                <a:gd name="connsiteY7" fmla="*/ 277812 h 327025"/>
                <a:gd name="connsiteX8" fmla="*/ 22225 w 338138"/>
                <a:gd name="connsiteY8" fmla="*/ 304800 h 327025"/>
                <a:gd name="connsiteX9" fmla="*/ 23529 w 338138"/>
                <a:gd name="connsiteY9" fmla="*/ 304800 h 327025"/>
                <a:gd name="connsiteX10" fmla="*/ 131763 w 338138"/>
                <a:gd name="connsiteY10" fmla="*/ 304800 h 327025"/>
                <a:gd name="connsiteX11" fmla="*/ 131763 w 338138"/>
                <a:gd name="connsiteY11" fmla="*/ 277812 h 327025"/>
                <a:gd name="connsiteX12" fmla="*/ 22225 w 338138"/>
                <a:gd name="connsiteY12" fmla="*/ 277812 h 327025"/>
                <a:gd name="connsiteX13" fmla="*/ 155575 w 338138"/>
                <a:gd name="connsiteY13" fmla="*/ 244475 h 327025"/>
                <a:gd name="connsiteX14" fmla="*/ 155575 w 338138"/>
                <a:gd name="connsiteY14" fmla="*/ 266700 h 327025"/>
                <a:gd name="connsiteX15" fmla="*/ 211138 w 338138"/>
                <a:gd name="connsiteY15" fmla="*/ 266700 h 327025"/>
                <a:gd name="connsiteX16" fmla="*/ 211138 w 338138"/>
                <a:gd name="connsiteY16" fmla="*/ 244475 h 327025"/>
                <a:gd name="connsiteX17" fmla="*/ 22225 w 338138"/>
                <a:gd name="connsiteY17" fmla="*/ 120650 h 327025"/>
                <a:gd name="connsiteX18" fmla="*/ 22225 w 338138"/>
                <a:gd name="connsiteY18" fmla="*/ 263525 h 327025"/>
                <a:gd name="connsiteX19" fmla="*/ 131763 w 338138"/>
                <a:gd name="connsiteY19" fmla="*/ 263525 h 327025"/>
                <a:gd name="connsiteX20" fmla="*/ 131763 w 338138"/>
                <a:gd name="connsiteY20" fmla="*/ 120650 h 327025"/>
                <a:gd name="connsiteX21" fmla="*/ 23529 w 338138"/>
                <a:gd name="connsiteY21" fmla="*/ 120650 h 327025"/>
                <a:gd name="connsiteX22" fmla="*/ 22225 w 338138"/>
                <a:gd name="connsiteY22" fmla="*/ 120650 h 327025"/>
                <a:gd name="connsiteX23" fmla="*/ 62683 w 338138"/>
                <a:gd name="connsiteY23" fmla="*/ 22225 h 327025"/>
                <a:gd name="connsiteX24" fmla="*/ 50800 w 338138"/>
                <a:gd name="connsiteY24" fmla="*/ 32767 h 327025"/>
                <a:gd name="connsiteX25" fmla="*/ 50800 w 338138"/>
                <a:gd name="connsiteY25" fmla="*/ 97336 h 327025"/>
                <a:gd name="connsiteX26" fmla="*/ 132659 w 338138"/>
                <a:gd name="connsiteY26" fmla="*/ 97336 h 327025"/>
                <a:gd name="connsiteX27" fmla="*/ 155104 w 338138"/>
                <a:gd name="connsiteY27" fmla="*/ 119737 h 327025"/>
                <a:gd name="connsiteX28" fmla="*/ 155104 w 338138"/>
                <a:gd name="connsiteY28" fmla="*/ 223838 h 327025"/>
                <a:gd name="connsiteX29" fmla="*/ 305618 w 338138"/>
                <a:gd name="connsiteY29" fmla="*/ 223838 h 327025"/>
                <a:gd name="connsiteX30" fmla="*/ 317500 w 338138"/>
                <a:gd name="connsiteY30" fmla="*/ 213296 h 327025"/>
                <a:gd name="connsiteX31" fmla="*/ 317500 w 338138"/>
                <a:gd name="connsiteY31" fmla="*/ 32767 h 327025"/>
                <a:gd name="connsiteX32" fmla="*/ 305618 w 338138"/>
                <a:gd name="connsiteY32" fmla="*/ 22225 h 327025"/>
                <a:gd name="connsiteX33" fmla="*/ 62683 w 338138"/>
                <a:gd name="connsiteY33" fmla="*/ 22225 h 327025"/>
                <a:gd name="connsiteX34" fmla="*/ 62080 w 338138"/>
                <a:gd name="connsiteY34" fmla="*/ 0 h 327025"/>
                <a:gd name="connsiteX35" fmla="*/ 305117 w 338138"/>
                <a:gd name="connsiteY35" fmla="*/ 0 h 327025"/>
                <a:gd name="connsiteX36" fmla="*/ 338138 w 338138"/>
                <a:gd name="connsiteY36" fmla="*/ 32966 h 327025"/>
                <a:gd name="connsiteX37" fmla="*/ 338138 w 338138"/>
                <a:gd name="connsiteY37" fmla="*/ 213621 h 327025"/>
                <a:gd name="connsiteX38" fmla="*/ 305117 w 338138"/>
                <a:gd name="connsiteY38" fmla="*/ 245269 h 327025"/>
                <a:gd name="connsiteX39" fmla="*/ 233791 w 338138"/>
                <a:gd name="connsiteY39" fmla="*/ 245269 h 327025"/>
                <a:gd name="connsiteX40" fmla="*/ 233791 w 338138"/>
                <a:gd name="connsiteY40" fmla="*/ 266367 h 327025"/>
                <a:gd name="connsiteX41" fmla="*/ 265491 w 338138"/>
                <a:gd name="connsiteY41" fmla="*/ 266367 h 327025"/>
                <a:gd name="connsiteX42" fmla="*/ 276058 w 338138"/>
                <a:gd name="connsiteY42" fmla="*/ 276916 h 327025"/>
                <a:gd name="connsiteX43" fmla="*/ 265491 w 338138"/>
                <a:gd name="connsiteY43" fmla="*/ 288784 h 327025"/>
                <a:gd name="connsiteX44" fmla="*/ 154540 w 338138"/>
                <a:gd name="connsiteY44" fmla="*/ 288784 h 327025"/>
                <a:gd name="connsiteX45" fmla="*/ 154540 w 338138"/>
                <a:gd name="connsiteY45" fmla="*/ 304608 h 327025"/>
                <a:gd name="connsiteX46" fmla="*/ 132085 w 338138"/>
                <a:gd name="connsiteY46" fmla="*/ 327025 h 327025"/>
                <a:gd name="connsiteX47" fmla="*/ 22454 w 338138"/>
                <a:gd name="connsiteY47" fmla="*/ 327025 h 327025"/>
                <a:gd name="connsiteX48" fmla="*/ 0 w 338138"/>
                <a:gd name="connsiteY48" fmla="*/ 304608 h 327025"/>
                <a:gd name="connsiteX49" fmla="*/ 0 w 338138"/>
                <a:gd name="connsiteY49" fmla="*/ 119997 h 327025"/>
                <a:gd name="connsiteX50" fmla="*/ 22454 w 338138"/>
                <a:gd name="connsiteY50" fmla="*/ 97580 h 327025"/>
                <a:gd name="connsiteX51" fmla="*/ 29058 w 338138"/>
                <a:gd name="connsiteY51" fmla="*/ 97580 h 327025"/>
                <a:gd name="connsiteX52" fmla="*/ 29058 w 338138"/>
                <a:gd name="connsiteY52" fmla="*/ 32966 h 327025"/>
                <a:gd name="connsiteX53" fmla="*/ 62080 w 338138"/>
                <a:gd name="connsiteY53"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138" h="327025">
                  <a:moveTo>
                    <a:pt x="70140" y="285750"/>
                  </a:moveTo>
                  <a:cubicBezTo>
                    <a:pt x="70140" y="285750"/>
                    <a:pt x="70140" y="285750"/>
                    <a:pt x="85221" y="285750"/>
                  </a:cubicBezTo>
                  <a:cubicBezTo>
                    <a:pt x="89334" y="285750"/>
                    <a:pt x="92076" y="289647"/>
                    <a:pt x="92076" y="293544"/>
                  </a:cubicBezTo>
                  <a:cubicBezTo>
                    <a:pt x="92076" y="297440"/>
                    <a:pt x="89334" y="300038"/>
                    <a:pt x="85221" y="300038"/>
                  </a:cubicBezTo>
                  <a:cubicBezTo>
                    <a:pt x="85221" y="300038"/>
                    <a:pt x="85221" y="300038"/>
                    <a:pt x="70140" y="300038"/>
                  </a:cubicBezTo>
                  <a:cubicBezTo>
                    <a:pt x="66026" y="300038"/>
                    <a:pt x="61913" y="297440"/>
                    <a:pt x="61913" y="293544"/>
                  </a:cubicBezTo>
                  <a:cubicBezTo>
                    <a:pt x="61913" y="289647"/>
                    <a:pt x="66026" y="285750"/>
                    <a:pt x="70140" y="285750"/>
                  </a:cubicBezTo>
                  <a:close/>
                  <a:moveTo>
                    <a:pt x="22225" y="277812"/>
                  </a:moveTo>
                  <a:cubicBezTo>
                    <a:pt x="22225" y="277812"/>
                    <a:pt x="22225" y="277812"/>
                    <a:pt x="22225" y="304800"/>
                  </a:cubicBezTo>
                  <a:cubicBezTo>
                    <a:pt x="22225" y="304800"/>
                    <a:pt x="23529" y="304800"/>
                    <a:pt x="23529" y="304800"/>
                  </a:cubicBezTo>
                  <a:cubicBezTo>
                    <a:pt x="23529" y="304800"/>
                    <a:pt x="23529" y="304800"/>
                    <a:pt x="131763" y="304800"/>
                  </a:cubicBezTo>
                  <a:cubicBezTo>
                    <a:pt x="131763" y="304800"/>
                    <a:pt x="131763" y="304800"/>
                    <a:pt x="131763" y="277812"/>
                  </a:cubicBezTo>
                  <a:cubicBezTo>
                    <a:pt x="131763" y="277812"/>
                    <a:pt x="131763" y="277812"/>
                    <a:pt x="22225" y="277812"/>
                  </a:cubicBezTo>
                  <a:close/>
                  <a:moveTo>
                    <a:pt x="155575" y="244475"/>
                  </a:moveTo>
                  <a:lnTo>
                    <a:pt x="155575" y="266700"/>
                  </a:lnTo>
                  <a:lnTo>
                    <a:pt x="211138" y="266700"/>
                  </a:lnTo>
                  <a:lnTo>
                    <a:pt x="211138" y="244475"/>
                  </a:lnTo>
                  <a:close/>
                  <a:moveTo>
                    <a:pt x="22225" y="120650"/>
                  </a:moveTo>
                  <a:cubicBezTo>
                    <a:pt x="22225" y="120650"/>
                    <a:pt x="22225" y="120650"/>
                    <a:pt x="22225" y="263525"/>
                  </a:cubicBezTo>
                  <a:cubicBezTo>
                    <a:pt x="22225" y="263525"/>
                    <a:pt x="22225" y="263525"/>
                    <a:pt x="131763" y="263525"/>
                  </a:cubicBezTo>
                  <a:cubicBezTo>
                    <a:pt x="131763" y="263525"/>
                    <a:pt x="131763" y="263525"/>
                    <a:pt x="131763" y="120650"/>
                  </a:cubicBezTo>
                  <a:cubicBezTo>
                    <a:pt x="131763" y="120650"/>
                    <a:pt x="131763" y="120650"/>
                    <a:pt x="23529" y="120650"/>
                  </a:cubicBezTo>
                  <a:cubicBezTo>
                    <a:pt x="23529" y="120650"/>
                    <a:pt x="22225" y="120650"/>
                    <a:pt x="22225" y="120650"/>
                  </a:cubicBezTo>
                  <a:close/>
                  <a:moveTo>
                    <a:pt x="62683" y="22225"/>
                  </a:moveTo>
                  <a:cubicBezTo>
                    <a:pt x="56081" y="22225"/>
                    <a:pt x="50800" y="26178"/>
                    <a:pt x="50800" y="32767"/>
                  </a:cubicBezTo>
                  <a:cubicBezTo>
                    <a:pt x="50800" y="32767"/>
                    <a:pt x="50800" y="32767"/>
                    <a:pt x="50800" y="97336"/>
                  </a:cubicBezTo>
                  <a:cubicBezTo>
                    <a:pt x="50800" y="97336"/>
                    <a:pt x="50800" y="97336"/>
                    <a:pt x="132659" y="97336"/>
                  </a:cubicBezTo>
                  <a:cubicBezTo>
                    <a:pt x="144541" y="97336"/>
                    <a:pt x="155104" y="107878"/>
                    <a:pt x="155104" y="119737"/>
                  </a:cubicBezTo>
                  <a:cubicBezTo>
                    <a:pt x="155104" y="119737"/>
                    <a:pt x="155104" y="119737"/>
                    <a:pt x="155104" y="223838"/>
                  </a:cubicBezTo>
                  <a:cubicBezTo>
                    <a:pt x="155104" y="223838"/>
                    <a:pt x="155104" y="223838"/>
                    <a:pt x="305618" y="223838"/>
                  </a:cubicBezTo>
                  <a:cubicBezTo>
                    <a:pt x="312219" y="223838"/>
                    <a:pt x="317500" y="218567"/>
                    <a:pt x="317500" y="213296"/>
                  </a:cubicBezTo>
                  <a:lnTo>
                    <a:pt x="317500" y="32767"/>
                  </a:lnTo>
                  <a:cubicBezTo>
                    <a:pt x="317500" y="26178"/>
                    <a:pt x="312219" y="22225"/>
                    <a:pt x="305618" y="22225"/>
                  </a:cubicBezTo>
                  <a:cubicBezTo>
                    <a:pt x="305618" y="22225"/>
                    <a:pt x="305618" y="22225"/>
                    <a:pt x="62683" y="22225"/>
                  </a:cubicBezTo>
                  <a:close/>
                  <a:moveTo>
                    <a:pt x="62080" y="0"/>
                  </a:moveTo>
                  <a:cubicBezTo>
                    <a:pt x="62080" y="0"/>
                    <a:pt x="62080" y="0"/>
                    <a:pt x="305117" y="0"/>
                  </a:cubicBezTo>
                  <a:cubicBezTo>
                    <a:pt x="323609" y="0"/>
                    <a:pt x="338138" y="14505"/>
                    <a:pt x="338138" y="32966"/>
                  </a:cubicBezTo>
                  <a:cubicBezTo>
                    <a:pt x="338138" y="32966"/>
                    <a:pt x="338138" y="32966"/>
                    <a:pt x="338138" y="213621"/>
                  </a:cubicBezTo>
                  <a:cubicBezTo>
                    <a:pt x="338138" y="230764"/>
                    <a:pt x="323609" y="245269"/>
                    <a:pt x="305117" y="245269"/>
                  </a:cubicBezTo>
                  <a:cubicBezTo>
                    <a:pt x="305117" y="245269"/>
                    <a:pt x="305117" y="245269"/>
                    <a:pt x="233791" y="245269"/>
                  </a:cubicBezTo>
                  <a:cubicBezTo>
                    <a:pt x="233791" y="245269"/>
                    <a:pt x="233791" y="245269"/>
                    <a:pt x="233791" y="266367"/>
                  </a:cubicBezTo>
                  <a:cubicBezTo>
                    <a:pt x="233791" y="266367"/>
                    <a:pt x="233791" y="266367"/>
                    <a:pt x="265491" y="266367"/>
                  </a:cubicBezTo>
                  <a:cubicBezTo>
                    <a:pt x="270775" y="266367"/>
                    <a:pt x="276058" y="271642"/>
                    <a:pt x="276058" y="276916"/>
                  </a:cubicBezTo>
                  <a:cubicBezTo>
                    <a:pt x="276058" y="283510"/>
                    <a:pt x="270775" y="288784"/>
                    <a:pt x="265491" y="288784"/>
                  </a:cubicBezTo>
                  <a:cubicBezTo>
                    <a:pt x="265491" y="288784"/>
                    <a:pt x="265491" y="288784"/>
                    <a:pt x="154540" y="288784"/>
                  </a:cubicBezTo>
                  <a:cubicBezTo>
                    <a:pt x="154540" y="288784"/>
                    <a:pt x="154540" y="288784"/>
                    <a:pt x="154540" y="304608"/>
                  </a:cubicBezTo>
                  <a:cubicBezTo>
                    <a:pt x="154540" y="316476"/>
                    <a:pt x="143973" y="327025"/>
                    <a:pt x="132085" y="327025"/>
                  </a:cubicBezTo>
                  <a:cubicBezTo>
                    <a:pt x="132085" y="327025"/>
                    <a:pt x="132085" y="327025"/>
                    <a:pt x="22454" y="327025"/>
                  </a:cubicBezTo>
                  <a:cubicBezTo>
                    <a:pt x="10567" y="327025"/>
                    <a:pt x="0" y="316476"/>
                    <a:pt x="0" y="304608"/>
                  </a:cubicBezTo>
                  <a:cubicBezTo>
                    <a:pt x="0" y="304608"/>
                    <a:pt x="0" y="304608"/>
                    <a:pt x="0" y="119997"/>
                  </a:cubicBezTo>
                  <a:cubicBezTo>
                    <a:pt x="0" y="108129"/>
                    <a:pt x="10567" y="97580"/>
                    <a:pt x="22454" y="97580"/>
                  </a:cubicBezTo>
                  <a:cubicBezTo>
                    <a:pt x="22454" y="97580"/>
                    <a:pt x="22454" y="97580"/>
                    <a:pt x="29058" y="97580"/>
                  </a:cubicBezTo>
                  <a:cubicBezTo>
                    <a:pt x="29058" y="97580"/>
                    <a:pt x="29058" y="97580"/>
                    <a:pt x="29058" y="32966"/>
                  </a:cubicBezTo>
                  <a:cubicBezTo>
                    <a:pt x="29058" y="14505"/>
                    <a:pt x="43588" y="0"/>
                    <a:pt x="62080" y="0"/>
                  </a:cubicBezTo>
                  <a:close/>
                </a:path>
              </a:pathLst>
            </a:custGeom>
            <a:solidFill>
              <a:schemeClr val="bg1"/>
            </a:solidFill>
            <a:ln w="57150">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grpSp>
      <p:grpSp>
        <p:nvGrpSpPr>
          <p:cNvPr id="29" name="组合 28">
            <a:extLst>
              <a:ext uri="{FF2B5EF4-FFF2-40B4-BE49-F238E27FC236}">
                <a16:creationId xmlns="" xmlns:a16="http://schemas.microsoft.com/office/drawing/2014/main" id="{A5EE3AB0-463B-45BB-A37A-663D68B2CC64}"/>
              </a:ext>
            </a:extLst>
          </p:cNvPr>
          <p:cNvGrpSpPr/>
          <p:nvPr/>
        </p:nvGrpSpPr>
        <p:grpSpPr>
          <a:xfrm>
            <a:off x="7189415" y="3310198"/>
            <a:ext cx="1245637" cy="1245637"/>
            <a:chOff x="7566778" y="3310197"/>
            <a:chExt cx="1245637" cy="1245637"/>
          </a:xfrm>
        </p:grpSpPr>
        <p:sp>
          <p:nvSpPr>
            <p:cNvPr id="30" name="RelativeShape4">
              <a:extLst>
                <a:ext uri="{FF2B5EF4-FFF2-40B4-BE49-F238E27FC236}">
                  <a16:creationId xmlns="" xmlns:a16="http://schemas.microsoft.com/office/drawing/2014/main" id="{55688280-D3E6-4EC1-BBBD-4E8F76F9CCE2}"/>
                </a:ext>
              </a:extLst>
            </p:cNvPr>
            <p:cNvSpPr>
              <a:spLocks/>
            </p:cNvSpPr>
            <p:nvPr/>
          </p:nvSpPr>
          <p:spPr>
            <a:xfrm>
              <a:off x="7566778" y="3310197"/>
              <a:ext cx="1245637" cy="1245637"/>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lumMod val="50000"/>
                  </a:prstClr>
                </a:solidFill>
                <a:cs typeface="+mn-ea"/>
                <a:sym typeface="+mn-lt"/>
              </a:endParaRPr>
            </a:p>
          </p:txBody>
        </p:sp>
        <p:sp>
          <p:nvSpPr>
            <p:cNvPr id="31" name="RelativeShape42">
              <a:extLst>
                <a:ext uri="{FF2B5EF4-FFF2-40B4-BE49-F238E27FC236}">
                  <a16:creationId xmlns="" xmlns:a16="http://schemas.microsoft.com/office/drawing/2014/main" id="{DD835878-D6A3-4DA1-B5B5-BC674551500E}"/>
                </a:ext>
              </a:extLst>
            </p:cNvPr>
            <p:cNvSpPr/>
            <p:nvPr/>
          </p:nvSpPr>
          <p:spPr>
            <a:xfrm>
              <a:off x="7904751" y="3648170"/>
              <a:ext cx="569690" cy="56969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lumMod val="50000"/>
                  </a:prstClr>
                </a:solidFill>
                <a:cs typeface="+mn-ea"/>
                <a:sym typeface="+mn-lt"/>
              </a:endParaRPr>
            </a:p>
          </p:txBody>
        </p:sp>
        <p:sp>
          <p:nvSpPr>
            <p:cNvPr id="32" name="ValueShape4">
              <a:extLst>
                <a:ext uri="{FF2B5EF4-FFF2-40B4-BE49-F238E27FC236}">
                  <a16:creationId xmlns="" xmlns:a16="http://schemas.microsoft.com/office/drawing/2014/main" id="{14B3C8BB-3E5F-420C-8FFB-5D48FB5E086B}"/>
                </a:ext>
              </a:extLst>
            </p:cNvPr>
            <p:cNvSpPr>
              <a:spLocks/>
            </p:cNvSpPr>
            <p:nvPr/>
          </p:nvSpPr>
          <p:spPr>
            <a:xfrm>
              <a:off x="7753625" y="3497042"/>
              <a:ext cx="871946" cy="871946"/>
            </a:xfrm>
            <a:prstGeom prst="ellipse">
              <a:avLst/>
            </a:prstGeom>
            <a:solidFill>
              <a:schemeClr val="accent1"/>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lumMod val="50000"/>
                  </a:prstClr>
                </a:solidFill>
                <a:cs typeface="+mn-ea"/>
                <a:sym typeface="+mn-lt"/>
              </a:endParaRPr>
            </a:p>
          </p:txBody>
        </p:sp>
        <p:sp>
          <p:nvSpPr>
            <p:cNvPr id="33" name="IconShape4">
              <a:extLst>
                <a:ext uri="{FF2B5EF4-FFF2-40B4-BE49-F238E27FC236}">
                  <a16:creationId xmlns="" xmlns:a16="http://schemas.microsoft.com/office/drawing/2014/main" id="{48E87B08-2739-498E-B9B9-86D48EE0147D}"/>
                </a:ext>
              </a:extLst>
            </p:cNvPr>
            <p:cNvSpPr>
              <a:spLocks/>
            </p:cNvSpPr>
            <p:nvPr/>
          </p:nvSpPr>
          <p:spPr>
            <a:xfrm>
              <a:off x="7990204" y="3733623"/>
              <a:ext cx="398783" cy="398783"/>
            </a:xfrm>
            <a:custGeom>
              <a:avLst/>
              <a:gdLst>
                <a:gd name="connsiteX0" fmla="*/ 70140 w 338138"/>
                <a:gd name="connsiteY0" fmla="*/ 285750 h 327025"/>
                <a:gd name="connsiteX1" fmla="*/ 85221 w 338138"/>
                <a:gd name="connsiteY1" fmla="*/ 285750 h 327025"/>
                <a:gd name="connsiteX2" fmla="*/ 92076 w 338138"/>
                <a:gd name="connsiteY2" fmla="*/ 293544 h 327025"/>
                <a:gd name="connsiteX3" fmla="*/ 85221 w 338138"/>
                <a:gd name="connsiteY3" fmla="*/ 300038 h 327025"/>
                <a:gd name="connsiteX4" fmla="*/ 70140 w 338138"/>
                <a:gd name="connsiteY4" fmla="*/ 300038 h 327025"/>
                <a:gd name="connsiteX5" fmla="*/ 61913 w 338138"/>
                <a:gd name="connsiteY5" fmla="*/ 293544 h 327025"/>
                <a:gd name="connsiteX6" fmla="*/ 70140 w 338138"/>
                <a:gd name="connsiteY6" fmla="*/ 285750 h 327025"/>
                <a:gd name="connsiteX7" fmla="*/ 22225 w 338138"/>
                <a:gd name="connsiteY7" fmla="*/ 277812 h 327025"/>
                <a:gd name="connsiteX8" fmla="*/ 22225 w 338138"/>
                <a:gd name="connsiteY8" fmla="*/ 304800 h 327025"/>
                <a:gd name="connsiteX9" fmla="*/ 23529 w 338138"/>
                <a:gd name="connsiteY9" fmla="*/ 304800 h 327025"/>
                <a:gd name="connsiteX10" fmla="*/ 131763 w 338138"/>
                <a:gd name="connsiteY10" fmla="*/ 304800 h 327025"/>
                <a:gd name="connsiteX11" fmla="*/ 131763 w 338138"/>
                <a:gd name="connsiteY11" fmla="*/ 277812 h 327025"/>
                <a:gd name="connsiteX12" fmla="*/ 22225 w 338138"/>
                <a:gd name="connsiteY12" fmla="*/ 277812 h 327025"/>
                <a:gd name="connsiteX13" fmla="*/ 155575 w 338138"/>
                <a:gd name="connsiteY13" fmla="*/ 244475 h 327025"/>
                <a:gd name="connsiteX14" fmla="*/ 155575 w 338138"/>
                <a:gd name="connsiteY14" fmla="*/ 266700 h 327025"/>
                <a:gd name="connsiteX15" fmla="*/ 211138 w 338138"/>
                <a:gd name="connsiteY15" fmla="*/ 266700 h 327025"/>
                <a:gd name="connsiteX16" fmla="*/ 211138 w 338138"/>
                <a:gd name="connsiteY16" fmla="*/ 244475 h 327025"/>
                <a:gd name="connsiteX17" fmla="*/ 22225 w 338138"/>
                <a:gd name="connsiteY17" fmla="*/ 120650 h 327025"/>
                <a:gd name="connsiteX18" fmla="*/ 22225 w 338138"/>
                <a:gd name="connsiteY18" fmla="*/ 263525 h 327025"/>
                <a:gd name="connsiteX19" fmla="*/ 131763 w 338138"/>
                <a:gd name="connsiteY19" fmla="*/ 263525 h 327025"/>
                <a:gd name="connsiteX20" fmla="*/ 131763 w 338138"/>
                <a:gd name="connsiteY20" fmla="*/ 120650 h 327025"/>
                <a:gd name="connsiteX21" fmla="*/ 23529 w 338138"/>
                <a:gd name="connsiteY21" fmla="*/ 120650 h 327025"/>
                <a:gd name="connsiteX22" fmla="*/ 22225 w 338138"/>
                <a:gd name="connsiteY22" fmla="*/ 120650 h 327025"/>
                <a:gd name="connsiteX23" fmla="*/ 62683 w 338138"/>
                <a:gd name="connsiteY23" fmla="*/ 22225 h 327025"/>
                <a:gd name="connsiteX24" fmla="*/ 50800 w 338138"/>
                <a:gd name="connsiteY24" fmla="*/ 32767 h 327025"/>
                <a:gd name="connsiteX25" fmla="*/ 50800 w 338138"/>
                <a:gd name="connsiteY25" fmla="*/ 97336 h 327025"/>
                <a:gd name="connsiteX26" fmla="*/ 132659 w 338138"/>
                <a:gd name="connsiteY26" fmla="*/ 97336 h 327025"/>
                <a:gd name="connsiteX27" fmla="*/ 155104 w 338138"/>
                <a:gd name="connsiteY27" fmla="*/ 119737 h 327025"/>
                <a:gd name="connsiteX28" fmla="*/ 155104 w 338138"/>
                <a:gd name="connsiteY28" fmla="*/ 223838 h 327025"/>
                <a:gd name="connsiteX29" fmla="*/ 305618 w 338138"/>
                <a:gd name="connsiteY29" fmla="*/ 223838 h 327025"/>
                <a:gd name="connsiteX30" fmla="*/ 317500 w 338138"/>
                <a:gd name="connsiteY30" fmla="*/ 213296 h 327025"/>
                <a:gd name="connsiteX31" fmla="*/ 317500 w 338138"/>
                <a:gd name="connsiteY31" fmla="*/ 32767 h 327025"/>
                <a:gd name="connsiteX32" fmla="*/ 305618 w 338138"/>
                <a:gd name="connsiteY32" fmla="*/ 22225 h 327025"/>
                <a:gd name="connsiteX33" fmla="*/ 62683 w 338138"/>
                <a:gd name="connsiteY33" fmla="*/ 22225 h 327025"/>
                <a:gd name="connsiteX34" fmla="*/ 62080 w 338138"/>
                <a:gd name="connsiteY34" fmla="*/ 0 h 327025"/>
                <a:gd name="connsiteX35" fmla="*/ 305117 w 338138"/>
                <a:gd name="connsiteY35" fmla="*/ 0 h 327025"/>
                <a:gd name="connsiteX36" fmla="*/ 338138 w 338138"/>
                <a:gd name="connsiteY36" fmla="*/ 32966 h 327025"/>
                <a:gd name="connsiteX37" fmla="*/ 338138 w 338138"/>
                <a:gd name="connsiteY37" fmla="*/ 213621 h 327025"/>
                <a:gd name="connsiteX38" fmla="*/ 305117 w 338138"/>
                <a:gd name="connsiteY38" fmla="*/ 245269 h 327025"/>
                <a:gd name="connsiteX39" fmla="*/ 233791 w 338138"/>
                <a:gd name="connsiteY39" fmla="*/ 245269 h 327025"/>
                <a:gd name="connsiteX40" fmla="*/ 233791 w 338138"/>
                <a:gd name="connsiteY40" fmla="*/ 266367 h 327025"/>
                <a:gd name="connsiteX41" fmla="*/ 265491 w 338138"/>
                <a:gd name="connsiteY41" fmla="*/ 266367 h 327025"/>
                <a:gd name="connsiteX42" fmla="*/ 276058 w 338138"/>
                <a:gd name="connsiteY42" fmla="*/ 276916 h 327025"/>
                <a:gd name="connsiteX43" fmla="*/ 265491 w 338138"/>
                <a:gd name="connsiteY43" fmla="*/ 288784 h 327025"/>
                <a:gd name="connsiteX44" fmla="*/ 154540 w 338138"/>
                <a:gd name="connsiteY44" fmla="*/ 288784 h 327025"/>
                <a:gd name="connsiteX45" fmla="*/ 154540 w 338138"/>
                <a:gd name="connsiteY45" fmla="*/ 304608 h 327025"/>
                <a:gd name="connsiteX46" fmla="*/ 132085 w 338138"/>
                <a:gd name="connsiteY46" fmla="*/ 327025 h 327025"/>
                <a:gd name="connsiteX47" fmla="*/ 22454 w 338138"/>
                <a:gd name="connsiteY47" fmla="*/ 327025 h 327025"/>
                <a:gd name="connsiteX48" fmla="*/ 0 w 338138"/>
                <a:gd name="connsiteY48" fmla="*/ 304608 h 327025"/>
                <a:gd name="connsiteX49" fmla="*/ 0 w 338138"/>
                <a:gd name="connsiteY49" fmla="*/ 119997 h 327025"/>
                <a:gd name="connsiteX50" fmla="*/ 22454 w 338138"/>
                <a:gd name="connsiteY50" fmla="*/ 97580 h 327025"/>
                <a:gd name="connsiteX51" fmla="*/ 29058 w 338138"/>
                <a:gd name="connsiteY51" fmla="*/ 97580 h 327025"/>
                <a:gd name="connsiteX52" fmla="*/ 29058 w 338138"/>
                <a:gd name="connsiteY52" fmla="*/ 32966 h 327025"/>
                <a:gd name="connsiteX53" fmla="*/ 62080 w 338138"/>
                <a:gd name="connsiteY53"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138" h="327025">
                  <a:moveTo>
                    <a:pt x="70140" y="285750"/>
                  </a:moveTo>
                  <a:cubicBezTo>
                    <a:pt x="70140" y="285750"/>
                    <a:pt x="70140" y="285750"/>
                    <a:pt x="85221" y="285750"/>
                  </a:cubicBezTo>
                  <a:cubicBezTo>
                    <a:pt x="89334" y="285750"/>
                    <a:pt x="92076" y="289647"/>
                    <a:pt x="92076" y="293544"/>
                  </a:cubicBezTo>
                  <a:cubicBezTo>
                    <a:pt x="92076" y="297440"/>
                    <a:pt x="89334" y="300038"/>
                    <a:pt x="85221" y="300038"/>
                  </a:cubicBezTo>
                  <a:cubicBezTo>
                    <a:pt x="85221" y="300038"/>
                    <a:pt x="85221" y="300038"/>
                    <a:pt x="70140" y="300038"/>
                  </a:cubicBezTo>
                  <a:cubicBezTo>
                    <a:pt x="66026" y="300038"/>
                    <a:pt x="61913" y="297440"/>
                    <a:pt x="61913" y="293544"/>
                  </a:cubicBezTo>
                  <a:cubicBezTo>
                    <a:pt x="61913" y="289647"/>
                    <a:pt x="66026" y="285750"/>
                    <a:pt x="70140" y="285750"/>
                  </a:cubicBezTo>
                  <a:close/>
                  <a:moveTo>
                    <a:pt x="22225" y="277812"/>
                  </a:moveTo>
                  <a:cubicBezTo>
                    <a:pt x="22225" y="277812"/>
                    <a:pt x="22225" y="277812"/>
                    <a:pt x="22225" y="304800"/>
                  </a:cubicBezTo>
                  <a:cubicBezTo>
                    <a:pt x="22225" y="304800"/>
                    <a:pt x="23529" y="304800"/>
                    <a:pt x="23529" y="304800"/>
                  </a:cubicBezTo>
                  <a:cubicBezTo>
                    <a:pt x="23529" y="304800"/>
                    <a:pt x="23529" y="304800"/>
                    <a:pt x="131763" y="304800"/>
                  </a:cubicBezTo>
                  <a:cubicBezTo>
                    <a:pt x="131763" y="304800"/>
                    <a:pt x="131763" y="304800"/>
                    <a:pt x="131763" y="277812"/>
                  </a:cubicBezTo>
                  <a:cubicBezTo>
                    <a:pt x="131763" y="277812"/>
                    <a:pt x="131763" y="277812"/>
                    <a:pt x="22225" y="277812"/>
                  </a:cubicBezTo>
                  <a:close/>
                  <a:moveTo>
                    <a:pt x="155575" y="244475"/>
                  </a:moveTo>
                  <a:lnTo>
                    <a:pt x="155575" y="266700"/>
                  </a:lnTo>
                  <a:lnTo>
                    <a:pt x="211138" y="266700"/>
                  </a:lnTo>
                  <a:lnTo>
                    <a:pt x="211138" y="244475"/>
                  </a:lnTo>
                  <a:close/>
                  <a:moveTo>
                    <a:pt x="22225" y="120650"/>
                  </a:moveTo>
                  <a:cubicBezTo>
                    <a:pt x="22225" y="120650"/>
                    <a:pt x="22225" y="120650"/>
                    <a:pt x="22225" y="263525"/>
                  </a:cubicBezTo>
                  <a:cubicBezTo>
                    <a:pt x="22225" y="263525"/>
                    <a:pt x="22225" y="263525"/>
                    <a:pt x="131763" y="263525"/>
                  </a:cubicBezTo>
                  <a:cubicBezTo>
                    <a:pt x="131763" y="263525"/>
                    <a:pt x="131763" y="263525"/>
                    <a:pt x="131763" y="120650"/>
                  </a:cubicBezTo>
                  <a:cubicBezTo>
                    <a:pt x="131763" y="120650"/>
                    <a:pt x="131763" y="120650"/>
                    <a:pt x="23529" y="120650"/>
                  </a:cubicBezTo>
                  <a:cubicBezTo>
                    <a:pt x="23529" y="120650"/>
                    <a:pt x="22225" y="120650"/>
                    <a:pt x="22225" y="120650"/>
                  </a:cubicBezTo>
                  <a:close/>
                  <a:moveTo>
                    <a:pt x="62683" y="22225"/>
                  </a:moveTo>
                  <a:cubicBezTo>
                    <a:pt x="56081" y="22225"/>
                    <a:pt x="50800" y="26178"/>
                    <a:pt x="50800" y="32767"/>
                  </a:cubicBezTo>
                  <a:cubicBezTo>
                    <a:pt x="50800" y="32767"/>
                    <a:pt x="50800" y="32767"/>
                    <a:pt x="50800" y="97336"/>
                  </a:cubicBezTo>
                  <a:cubicBezTo>
                    <a:pt x="50800" y="97336"/>
                    <a:pt x="50800" y="97336"/>
                    <a:pt x="132659" y="97336"/>
                  </a:cubicBezTo>
                  <a:cubicBezTo>
                    <a:pt x="144541" y="97336"/>
                    <a:pt x="155104" y="107878"/>
                    <a:pt x="155104" y="119737"/>
                  </a:cubicBezTo>
                  <a:cubicBezTo>
                    <a:pt x="155104" y="119737"/>
                    <a:pt x="155104" y="119737"/>
                    <a:pt x="155104" y="223838"/>
                  </a:cubicBezTo>
                  <a:cubicBezTo>
                    <a:pt x="155104" y="223838"/>
                    <a:pt x="155104" y="223838"/>
                    <a:pt x="305618" y="223838"/>
                  </a:cubicBezTo>
                  <a:cubicBezTo>
                    <a:pt x="312219" y="223838"/>
                    <a:pt x="317500" y="218567"/>
                    <a:pt x="317500" y="213296"/>
                  </a:cubicBezTo>
                  <a:lnTo>
                    <a:pt x="317500" y="32767"/>
                  </a:lnTo>
                  <a:cubicBezTo>
                    <a:pt x="317500" y="26178"/>
                    <a:pt x="312219" y="22225"/>
                    <a:pt x="305618" y="22225"/>
                  </a:cubicBezTo>
                  <a:cubicBezTo>
                    <a:pt x="305618" y="22225"/>
                    <a:pt x="305618" y="22225"/>
                    <a:pt x="62683" y="22225"/>
                  </a:cubicBezTo>
                  <a:close/>
                  <a:moveTo>
                    <a:pt x="62080" y="0"/>
                  </a:moveTo>
                  <a:cubicBezTo>
                    <a:pt x="62080" y="0"/>
                    <a:pt x="62080" y="0"/>
                    <a:pt x="305117" y="0"/>
                  </a:cubicBezTo>
                  <a:cubicBezTo>
                    <a:pt x="323609" y="0"/>
                    <a:pt x="338138" y="14505"/>
                    <a:pt x="338138" y="32966"/>
                  </a:cubicBezTo>
                  <a:cubicBezTo>
                    <a:pt x="338138" y="32966"/>
                    <a:pt x="338138" y="32966"/>
                    <a:pt x="338138" y="213621"/>
                  </a:cubicBezTo>
                  <a:cubicBezTo>
                    <a:pt x="338138" y="230764"/>
                    <a:pt x="323609" y="245269"/>
                    <a:pt x="305117" y="245269"/>
                  </a:cubicBezTo>
                  <a:cubicBezTo>
                    <a:pt x="305117" y="245269"/>
                    <a:pt x="305117" y="245269"/>
                    <a:pt x="233791" y="245269"/>
                  </a:cubicBezTo>
                  <a:cubicBezTo>
                    <a:pt x="233791" y="245269"/>
                    <a:pt x="233791" y="245269"/>
                    <a:pt x="233791" y="266367"/>
                  </a:cubicBezTo>
                  <a:cubicBezTo>
                    <a:pt x="233791" y="266367"/>
                    <a:pt x="233791" y="266367"/>
                    <a:pt x="265491" y="266367"/>
                  </a:cubicBezTo>
                  <a:cubicBezTo>
                    <a:pt x="270775" y="266367"/>
                    <a:pt x="276058" y="271642"/>
                    <a:pt x="276058" y="276916"/>
                  </a:cubicBezTo>
                  <a:cubicBezTo>
                    <a:pt x="276058" y="283510"/>
                    <a:pt x="270775" y="288784"/>
                    <a:pt x="265491" y="288784"/>
                  </a:cubicBezTo>
                  <a:cubicBezTo>
                    <a:pt x="265491" y="288784"/>
                    <a:pt x="265491" y="288784"/>
                    <a:pt x="154540" y="288784"/>
                  </a:cubicBezTo>
                  <a:cubicBezTo>
                    <a:pt x="154540" y="288784"/>
                    <a:pt x="154540" y="288784"/>
                    <a:pt x="154540" y="304608"/>
                  </a:cubicBezTo>
                  <a:cubicBezTo>
                    <a:pt x="154540" y="316476"/>
                    <a:pt x="143973" y="327025"/>
                    <a:pt x="132085" y="327025"/>
                  </a:cubicBezTo>
                  <a:cubicBezTo>
                    <a:pt x="132085" y="327025"/>
                    <a:pt x="132085" y="327025"/>
                    <a:pt x="22454" y="327025"/>
                  </a:cubicBezTo>
                  <a:cubicBezTo>
                    <a:pt x="10567" y="327025"/>
                    <a:pt x="0" y="316476"/>
                    <a:pt x="0" y="304608"/>
                  </a:cubicBezTo>
                  <a:cubicBezTo>
                    <a:pt x="0" y="304608"/>
                    <a:pt x="0" y="304608"/>
                    <a:pt x="0" y="119997"/>
                  </a:cubicBezTo>
                  <a:cubicBezTo>
                    <a:pt x="0" y="108129"/>
                    <a:pt x="10567" y="97580"/>
                    <a:pt x="22454" y="97580"/>
                  </a:cubicBezTo>
                  <a:cubicBezTo>
                    <a:pt x="22454" y="97580"/>
                    <a:pt x="22454" y="97580"/>
                    <a:pt x="29058" y="97580"/>
                  </a:cubicBezTo>
                  <a:cubicBezTo>
                    <a:pt x="29058" y="97580"/>
                    <a:pt x="29058" y="97580"/>
                    <a:pt x="29058" y="32966"/>
                  </a:cubicBezTo>
                  <a:cubicBezTo>
                    <a:pt x="29058" y="14505"/>
                    <a:pt x="43588" y="0"/>
                    <a:pt x="62080" y="0"/>
                  </a:cubicBezTo>
                  <a:close/>
                </a:path>
              </a:pathLst>
            </a:custGeom>
            <a:solidFill>
              <a:schemeClr val="bg1"/>
            </a:solidFill>
            <a:ln w="57150">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lumMod val="50000"/>
                  </a:prstClr>
                </a:solidFill>
                <a:cs typeface="+mn-ea"/>
                <a:sym typeface="+mn-lt"/>
              </a:endParaRPr>
            </a:p>
          </p:txBody>
        </p:sp>
      </p:grpSp>
      <p:grpSp>
        <p:nvGrpSpPr>
          <p:cNvPr id="34" name="组合 33">
            <a:extLst>
              <a:ext uri="{FF2B5EF4-FFF2-40B4-BE49-F238E27FC236}">
                <a16:creationId xmlns="" xmlns:a16="http://schemas.microsoft.com/office/drawing/2014/main" id="{CA533CE2-73D0-4985-A577-2842DA3D196E}"/>
              </a:ext>
            </a:extLst>
          </p:cNvPr>
          <p:cNvGrpSpPr/>
          <p:nvPr/>
        </p:nvGrpSpPr>
        <p:grpSpPr>
          <a:xfrm>
            <a:off x="6439235" y="4916377"/>
            <a:ext cx="1021423" cy="1021423"/>
            <a:chOff x="6816599" y="4916376"/>
            <a:chExt cx="1021422" cy="1021422"/>
          </a:xfrm>
        </p:grpSpPr>
        <p:sp>
          <p:nvSpPr>
            <p:cNvPr id="35" name="RelativeShape52">
              <a:extLst>
                <a:ext uri="{FF2B5EF4-FFF2-40B4-BE49-F238E27FC236}">
                  <a16:creationId xmlns="" xmlns:a16="http://schemas.microsoft.com/office/drawing/2014/main" id="{6735674A-D047-4517-8645-292E1C7B5808}"/>
                </a:ext>
              </a:extLst>
            </p:cNvPr>
            <p:cNvSpPr/>
            <p:nvPr/>
          </p:nvSpPr>
          <p:spPr>
            <a:xfrm>
              <a:off x="7042464" y="5173755"/>
              <a:ext cx="569690" cy="56969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36" name="ValueShape5">
              <a:extLst>
                <a:ext uri="{FF2B5EF4-FFF2-40B4-BE49-F238E27FC236}">
                  <a16:creationId xmlns="" xmlns:a16="http://schemas.microsoft.com/office/drawing/2014/main" id="{7EE9B4DD-38CB-4F89-8524-ACC8AAA01608}"/>
                </a:ext>
              </a:extLst>
            </p:cNvPr>
            <p:cNvSpPr>
              <a:spLocks/>
            </p:cNvSpPr>
            <p:nvPr/>
          </p:nvSpPr>
          <p:spPr>
            <a:xfrm>
              <a:off x="6816599" y="4916376"/>
              <a:ext cx="1021422" cy="1021422"/>
            </a:xfrm>
            <a:prstGeom prst="ellipse">
              <a:avLst/>
            </a:prstGeom>
            <a:solidFill>
              <a:schemeClr val="accent2"/>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37" name="IconShape5">
              <a:extLst>
                <a:ext uri="{FF2B5EF4-FFF2-40B4-BE49-F238E27FC236}">
                  <a16:creationId xmlns="" xmlns:a16="http://schemas.microsoft.com/office/drawing/2014/main" id="{88A4CEEA-3496-44A4-9664-854104BF94F8}"/>
                </a:ext>
              </a:extLst>
            </p:cNvPr>
            <p:cNvSpPr>
              <a:spLocks/>
            </p:cNvSpPr>
            <p:nvPr/>
          </p:nvSpPr>
          <p:spPr>
            <a:xfrm>
              <a:off x="7093736" y="5225027"/>
              <a:ext cx="467146" cy="467146"/>
            </a:xfrm>
            <a:custGeom>
              <a:avLst/>
              <a:gdLst>
                <a:gd name="connsiteX0" fmla="*/ 70140 w 338138"/>
                <a:gd name="connsiteY0" fmla="*/ 285750 h 327025"/>
                <a:gd name="connsiteX1" fmla="*/ 85221 w 338138"/>
                <a:gd name="connsiteY1" fmla="*/ 285750 h 327025"/>
                <a:gd name="connsiteX2" fmla="*/ 92076 w 338138"/>
                <a:gd name="connsiteY2" fmla="*/ 293544 h 327025"/>
                <a:gd name="connsiteX3" fmla="*/ 85221 w 338138"/>
                <a:gd name="connsiteY3" fmla="*/ 300038 h 327025"/>
                <a:gd name="connsiteX4" fmla="*/ 70140 w 338138"/>
                <a:gd name="connsiteY4" fmla="*/ 300038 h 327025"/>
                <a:gd name="connsiteX5" fmla="*/ 61913 w 338138"/>
                <a:gd name="connsiteY5" fmla="*/ 293544 h 327025"/>
                <a:gd name="connsiteX6" fmla="*/ 70140 w 338138"/>
                <a:gd name="connsiteY6" fmla="*/ 285750 h 327025"/>
                <a:gd name="connsiteX7" fmla="*/ 22225 w 338138"/>
                <a:gd name="connsiteY7" fmla="*/ 277812 h 327025"/>
                <a:gd name="connsiteX8" fmla="*/ 22225 w 338138"/>
                <a:gd name="connsiteY8" fmla="*/ 304800 h 327025"/>
                <a:gd name="connsiteX9" fmla="*/ 23529 w 338138"/>
                <a:gd name="connsiteY9" fmla="*/ 304800 h 327025"/>
                <a:gd name="connsiteX10" fmla="*/ 131763 w 338138"/>
                <a:gd name="connsiteY10" fmla="*/ 304800 h 327025"/>
                <a:gd name="connsiteX11" fmla="*/ 131763 w 338138"/>
                <a:gd name="connsiteY11" fmla="*/ 277812 h 327025"/>
                <a:gd name="connsiteX12" fmla="*/ 22225 w 338138"/>
                <a:gd name="connsiteY12" fmla="*/ 277812 h 327025"/>
                <a:gd name="connsiteX13" fmla="*/ 155575 w 338138"/>
                <a:gd name="connsiteY13" fmla="*/ 244475 h 327025"/>
                <a:gd name="connsiteX14" fmla="*/ 155575 w 338138"/>
                <a:gd name="connsiteY14" fmla="*/ 266700 h 327025"/>
                <a:gd name="connsiteX15" fmla="*/ 211138 w 338138"/>
                <a:gd name="connsiteY15" fmla="*/ 266700 h 327025"/>
                <a:gd name="connsiteX16" fmla="*/ 211138 w 338138"/>
                <a:gd name="connsiteY16" fmla="*/ 244475 h 327025"/>
                <a:gd name="connsiteX17" fmla="*/ 22225 w 338138"/>
                <a:gd name="connsiteY17" fmla="*/ 120650 h 327025"/>
                <a:gd name="connsiteX18" fmla="*/ 22225 w 338138"/>
                <a:gd name="connsiteY18" fmla="*/ 263525 h 327025"/>
                <a:gd name="connsiteX19" fmla="*/ 131763 w 338138"/>
                <a:gd name="connsiteY19" fmla="*/ 263525 h 327025"/>
                <a:gd name="connsiteX20" fmla="*/ 131763 w 338138"/>
                <a:gd name="connsiteY20" fmla="*/ 120650 h 327025"/>
                <a:gd name="connsiteX21" fmla="*/ 23529 w 338138"/>
                <a:gd name="connsiteY21" fmla="*/ 120650 h 327025"/>
                <a:gd name="connsiteX22" fmla="*/ 22225 w 338138"/>
                <a:gd name="connsiteY22" fmla="*/ 120650 h 327025"/>
                <a:gd name="connsiteX23" fmla="*/ 62683 w 338138"/>
                <a:gd name="connsiteY23" fmla="*/ 22225 h 327025"/>
                <a:gd name="connsiteX24" fmla="*/ 50800 w 338138"/>
                <a:gd name="connsiteY24" fmla="*/ 32767 h 327025"/>
                <a:gd name="connsiteX25" fmla="*/ 50800 w 338138"/>
                <a:gd name="connsiteY25" fmla="*/ 97336 h 327025"/>
                <a:gd name="connsiteX26" fmla="*/ 132659 w 338138"/>
                <a:gd name="connsiteY26" fmla="*/ 97336 h 327025"/>
                <a:gd name="connsiteX27" fmla="*/ 155104 w 338138"/>
                <a:gd name="connsiteY27" fmla="*/ 119737 h 327025"/>
                <a:gd name="connsiteX28" fmla="*/ 155104 w 338138"/>
                <a:gd name="connsiteY28" fmla="*/ 223838 h 327025"/>
                <a:gd name="connsiteX29" fmla="*/ 305618 w 338138"/>
                <a:gd name="connsiteY29" fmla="*/ 223838 h 327025"/>
                <a:gd name="connsiteX30" fmla="*/ 317500 w 338138"/>
                <a:gd name="connsiteY30" fmla="*/ 213296 h 327025"/>
                <a:gd name="connsiteX31" fmla="*/ 317500 w 338138"/>
                <a:gd name="connsiteY31" fmla="*/ 32767 h 327025"/>
                <a:gd name="connsiteX32" fmla="*/ 305618 w 338138"/>
                <a:gd name="connsiteY32" fmla="*/ 22225 h 327025"/>
                <a:gd name="connsiteX33" fmla="*/ 62683 w 338138"/>
                <a:gd name="connsiteY33" fmla="*/ 22225 h 327025"/>
                <a:gd name="connsiteX34" fmla="*/ 62080 w 338138"/>
                <a:gd name="connsiteY34" fmla="*/ 0 h 327025"/>
                <a:gd name="connsiteX35" fmla="*/ 305117 w 338138"/>
                <a:gd name="connsiteY35" fmla="*/ 0 h 327025"/>
                <a:gd name="connsiteX36" fmla="*/ 338138 w 338138"/>
                <a:gd name="connsiteY36" fmla="*/ 32966 h 327025"/>
                <a:gd name="connsiteX37" fmla="*/ 338138 w 338138"/>
                <a:gd name="connsiteY37" fmla="*/ 213621 h 327025"/>
                <a:gd name="connsiteX38" fmla="*/ 305117 w 338138"/>
                <a:gd name="connsiteY38" fmla="*/ 245269 h 327025"/>
                <a:gd name="connsiteX39" fmla="*/ 233791 w 338138"/>
                <a:gd name="connsiteY39" fmla="*/ 245269 h 327025"/>
                <a:gd name="connsiteX40" fmla="*/ 233791 w 338138"/>
                <a:gd name="connsiteY40" fmla="*/ 266367 h 327025"/>
                <a:gd name="connsiteX41" fmla="*/ 265491 w 338138"/>
                <a:gd name="connsiteY41" fmla="*/ 266367 h 327025"/>
                <a:gd name="connsiteX42" fmla="*/ 276058 w 338138"/>
                <a:gd name="connsiteY42" fmla="*/ 276916 h 327025"/>
                <a:gd name="connsiteX43" fmla="*/ 265491 w 338138"/>
                <a:gd name="connsiteY43" fmla="*/ 288784 h 327025"/>
                <a:gd name="connsiteX44" fmla="*/ 154540 w 338138"/>
                <a:gd name="connsiteY44" fmla="*/ 288784 h 327025"/>
                <a:gd name="connsiteX45" fmla="*/ 154540 w 338138"/>
                <a:gd name="connsiteY45" fmla="*/ 304608 h 327025"/>
                <a:gd name="connsiteX46" fmla="*/ 132085 w 338138"/>
                <a:gd name="connsiteY46" fmla="*/ 327025 h 327025"/>
                <a:gd name="connsiteX47" fmla="*/ 22454 w 338138"/>
                <a:gd name="connsiteY47" fmla="*/ 327025 h 327025"/>
                <a:gd name="connsiteX48" fmla="*/ 0 w 338138"/>
                <a:gd name="connsiteY48" fmla="*/ 304608 h 327025"/>
                <a:gd name="connsiteX49" fmla="*/ 0 w 338138"/>
                <a:gd name="connsiteY49" fmla="*/ 119997 h 327025"/>
                <a:gd name="connsiteX50" fmla="*/ 22454 w 338138"/>
                <a:gd name="connsiteY50" fmla="*/ 97580 h 327025"/>
                <a:gd name="connsiteX51" fmla="*/ 29058 w 338138"/>
                <a:gd name="connsiteY51" fmla="*/ 97580 h 327025"/>
                <a:gd name="connsiteX52" fmla="*/ 29058 w 338138"/>
                <a:gd name="connsiteY52" fmla="*/ 32966 h 327025"/>
                <a:gd name="connsiteX53" fmla="*/ 62080 w 338138"/>
                <a:gd name="connsiteY53"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138" h="327025">
                  <a:moveTo>
                    <a:pt x="70140" y="285750"/>
                  </a:moveTo>
                  <a:cubicBezTo>
                    <a:pt x="70140" y="285750"/>
                    <a:pt x="70140" y="285750"/>
                    <a:pt x="85221" y="285750"/>
                  </a:cubicBezTo>
                  <a:cubicBezTo>
                    <a:pt x="89334" y="285750"/>
                    <a:pt x="92076" y="289647"/>
                    <a:pt x="92076" y="293544"/>
                  </a:cubicBezTo>
                  <a:cubicBezTo>
                    <a:pt x="92076" y="297440"/>
                    <a:pt x="89334" y="300038"/>
                    <a:pt x="85221" y="300038"/>
                  </a:cubicBezTo>
                  <a:cubicBezTo>
                    <a:pt x="85221" y="300038"/>
                    <a:pt x="85221" y="300038"/>
                    <a:pt x="70140" y="300038"/>
                  </a:cubicBezTo>
                  <a:cubicBezTo>
                    <a:pt x="66026" y="300038"/>
                    <a:pt x="61913" y="297440"/>
                    <a:pt x="61913" y="293544"/>
                  </a:cubicBezTo>
                  <a:cubicBezTo>
                    <a:pt x="61913" y="289647"/>
                    <a:pt x="66026" y="285750"/>
                    <a:pt x="70140" y="285750"/>
                  </a:cubicBezTo>
                  <a:close/>
                  <a:moveTo>
                    <a:pt x="22225" y="277812"/>
                  </a:moveTo>
                  <a:cubicBezTo>
                    <a:pt x="22225" y="277812"/>
                    <a:pt x="22225" y="277812"/>
                    <a:pt x="22225" y="304800"/>
                  </a:cubicBezTo>
                  <a:cubicBezTo>
                    <a:pt x="22225" y="304800"/>
                    <a:pt x="23529" y="304800"/>
                    <a:pt x="23529" y="304800"/>
                  </a:cubicBezTo>
                  <a:cubicBezTo>
                    <a:pt x="23529" y="304800"/>
                    <a:pt x="23529" y="304800"/>
                    <a:pt x="131763" y="304800"/>
                  </a:cubicBezTo>
                  <a:cubicBezTo>
                    <a:pt x="131763" y="304800"/>
                    <a:pt x="131763" y="304800"/>
                    <a:pt x="131763" y="277812"/>
                  </a:cubicBezTo>
                  <a:cubicBezTo>
                    <a:pt x="131763" y="277812"/>
                    <a:pt x="131763" y="277812"/>
                    <a:pt x="22225" y="277812"/>
                  </a:cubicBezTo>
                  <a:close/>
                  <a:moveTo>
                    <a:pt x="155575" y="244475"/>
                  </a:moveTo>
                  <a:lnTo>
                    <a:pt x="155575" y="266700"/>
                  </a:lnTo>
                  <a:lnTo>
                    <a:pt x="211138" y="266700"/>
                  </a:lnTo>
                  <a:lnTo>
                    <a:pt x="211138" y="244475"/>
                  </a:lnTo>
                  <a:close/>
                  <a:moveTo>
                    <a:pt x="22225" y="120650"/>
                  </a:moveTo>
                  <a:cubicBezTo>
                    <a:pt x="22225" y="120650"/>
                    <a:pt x="22225" y="120650"/>
                    <a:pt x="22225" y="263525"/>
                  </a:cubicBezTo>
                  <a:cubicBezTo>
                    <a:pt x="22225" y="263525"/>
                    <a:pt x="22225" y="263525"/>
                    <a:pt x="131763" y="263525"/>
                  </a:cubicBezTo>
                  <a:cubicBezTo>
                    <a:pt x="131763" y="263525"/>
                    <a:pt x="131763" y="263525"/>
                    <a:pt x="131763" y="120650"/>
                  </a:cubicBezTo>
                  <a:cubicBezTo>
                    <a:pt x="131763" y="120650"/>
                    <a:pt x="131763" y="120650"/>
                    <a:pt x="23529" y="120650"/>
                  </a:cubicBezTo>
                  <a:cubicBezTo>
                    <a:pt x="23529" y="120650"/>
                    <a:pt x="22225" y="120650"/>
                    <a:pt x="22225" y="120650"/>
                  </a:cubicBezTo>
                  <a:close/>
                  <a:moveTo>
                    <a:pt x="62683" y="22225"/>
                  </a:moveTo>
                  <a:cubicBezTo>
                    <a:pt x="56081" y="22225"/>
                    <a:pt x="50800" y="26178"/>
                    <a:pt x="50800" y="32767"/>
                  </a:cubicBezTo>
                  <a:cubicBezTo>
                    <a:pt x="50800" y="32767"/>
                    <a:pt x="50800" y="32767"/>
                    <a:pt x="50800" y="97336"/>
                  </a:cubicBezTo>
                  <a:cubicBezTo>
                    <a:pt x="50800" y="97336"/>
                    <a:pt x="50800" y="97336"/>
                    <a:pt x="132659" y="97336"/>
                  </a:cubicBezTo>
                  <a:cubicBezTo>
                    <a:pt x="144541" y="97336"/>
                    <a:pt x="155104" y="107878"/>
                    <a:pt x="155104" y="119737"/>
                  </a:cubicBezTo>
                  <a:cubicBezTo>
                    <a:pt x="155104" y="119737"/>
                    <a:pt x="155104" y="119737"/>
                    <a:pt x="155104" y="223838"/>
                  </a:cubicBezTo>
                  <a:cubicBezTo>
                    <a:pt x="155104" y="223838"/>
                    <a:pt x="155104" y="223838"/>
                    <a:pt x="305618" y="223838"/>
                  </a:cubicBezTo>
                  <a:cubicBezTo>
                    <a:pt x="312219" y="223838"/>
                    <a:pt x="317500" y="218567"/>
                    <a:pt x="317500" y="213296"/>
                  </a:cubicBezTo>
                  <a:lnTo>
                    <a:pt x="317500" y="32767"/>
                  </a:lnTo>
                  <a:cubicBezTo>
                    <a:pt x="317500" y="26178"/>
                    <a:pt x="312219" y="22225"/>
                    <a:pt x="305618" y="22225"/>
                  </a:cubicBezTo>
                  <a:cubicBezTo>
                    <a:pt x="305618" y="22225"/>
                    <a:pt x="305618" y="22225"/>
                    <a:pt x="62683" y="22225"/>
                  </a:cubicBezTo>
                  <a:close/>
                  <a:moveTo>
                    <a:pt x="62080" y="0"/>
                  </a:moveTo>
                  <a:cubicBezTo>
                    <a:pt x="62080" y="0"/>
                    <a:pt x="62080" y="0"/>
                    <a:pt x="305117" y="0"/>
                  </a:cubicBezTo>
                  <a:cubicBezTo>
                    <a:pt x="323609" y="0"/>
                    <a:pt x="338138" y="14505"/>
                    <a:pt x="338138" y="32966"/>
                  </a:cubicBezTo>
                  <a:cubicBezTo>
                    <a:pt x="338138" y="32966"/>
                    <a:pt x="338138" y="32966"/>
                    <a:pt x="338138" y="213621"/>
                  </a:cubicBezTo>
                  <a:cubicBezTo>
                    <a:pt x="338138" y="230764"/>
                    <a:pt x="323609" y="245269"/>
                    <a:pt x="305117" y="245269"/>
                  </a:cubicBezTo>
                  <a:cubicBezTo>
                    <a:pt x="305117" y="245269"/>
                    <a:pt x="305117" y="245269"/>
                    <a:pt x="233791" y="245269"/>
                  </a:cubicBezTo>
                  <a:cubicBezTo>
                    <a:pt x="233791" y="245269"/>
                    <a:pt x="233791" y="245269"/>
                    <a:pt x="233791" y="266367"/>
                  </a:cubicBezTo>
                  <a:cubicBezTo>
                    <a:pt x="233791" y="266367"/>
                    <a:pt x="233791" y="266367"/>
                    <a:pt x="265491" y="266367"/>
                  </a:cubicBezTo>
                  <a:cubicBezTo>
                    <a:pt x="270775" y="266367"/>
                    <a:pt x="276058" y="271642"/>
                    <a:pt x="276058" y="276916"/>
                  </a:cubicBezTo>
                  <a:cubicBezTo>
                    <a:pt x="276058" y="283510"/>
                    <a:pt x="270775" y="288784"/>
                    <a:pt x="265491" y="288784"/>
                  </a:cubicBezTo>
                  <a:cubicBezTo>
                    <a:pt x="265491" y="288784"/>
                    <a:pt x="265491" y="288784"/>
                    <a:pt x="154540" y="288784"/>
                  </a:cubicBezTo>
                  <a:cubicBezTo>
                    <a:pt x="154540" y="288784"/>
                    <a:pt x="154540" y="288784"/>
                    <a:pt x="154540" y="304608"/>
                  </a:cubicBezTo>
                  <a:cubicBezTo>
                    <a:pt x="154540" y="316476"/>
                    <a:pt x="143973" y="327025"/>
                    <a:pt x="132085" y="327025"/>
                  </a:cubicBezTo>
                  <a:cubicBezTo>
                    <a:pt x="132085" y="327025"/>
                    <a:pt x="132085" y="327025"/>
                    <a:pt x="22454" y="327025"/>
                  </a:cubicBezTo>
                  <a:cubicBezTo>
                    <a:pt x="10567" y="327025"/>
                    <a:pt x="0" y="316476"/>
                    <a:pt x="0" y="304608"/>
                  </a:cubicBezTo>
                  <a:cubicBezTo>
                    <a:pt x="0" y="304608"/>
                    <a:pt x="0" y="304608"/>
                    <a:pt x="0" y="119997"/>
                  </a:cubicBezTo>
                  <a:cubicBezTo>
                    <a:pt x="0" y="108129"/>
                    <a:pt x="10567" y="97580"/>
                    <a:pt x="22454" y="97580"/>
                  </a:cubicBezTo>
                  <a:cubicBezTo>
                    <a:pt x="22454" y="97580"/>
                    <a:pt x="22454" y="97580"/>
                    <a:pt x="29058" y="97580"/>
                  </a:cubicBezTo>
                  <a:cubicBezTo>
                    <a:pt x="29058" y="97580"/>
                    <a:pt x="29058" y="97580"/>
                    <a:pt x="29058" y="32966"/>
                  </a:cubicBezTo>
                  <a:cubicBezTo>
                    <a:pt x="29058" y="14505"/>
                    <a:pt x="43588" y="0"/>
                    <a:pt x="62080" y="0"/>
                  </a:cubicBezTo>
                  <a:close/>
                </a:path>
              </a:pathLst>
            </a:custGeom>
            <a:solidFill>
              <a:schemeClr val="bg1"/>
            </a:solidFill>
            <a:ln w="57150">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grpSp>
      <p:grpSp>
        <p:nvGrpSpPr>
          <p:cNvPr id="38" name="组合 37">
            <a:extLst>
              <a:ext uri="{FF2B5EF4-FFF2-40B4-BE49-F238E27FC236}">
                <a16:creationId xmlns="" xmlns:a16="http://schemas.microsoft.com/office/drawing/2014/main" id="{EA171E89-4CA1-4D08-9F3C-CF2AE31F2C3F}"/>
              </a:ext>
            </a:extLst>
          </p:cNvPr>
          <p:cNvGrpSpPr/>
          <p:nvPr/>
        </p:nvGrpSpPr>
        <p:grpSpPr>
          <a:xfrm>
            <a:off x="4646820" y="4831848"/>
            <a:ext cx="1245637" cy="1245637"/>
            <a:chOff x="5024183" y="4831848"/>
            <a:chExt cx="1245637" cy="1245637"/>
          </a:xfrm>
        </p:grpSpPr>
        <p:sp>
          <p:nvSpPr>
            <p:cNvPr id="39" name="RelativeShape6">
              <a:extLst>
                <a:ext uri="{FF2B5EF4-FFF2-40B4-BE49-F238E27FC236}">
                  <a16:creationId xmlns="" xmlns:a16="http://schemas.microsoft.com/office/drawing/2014/main" id="{69919EEF-5F85-4C15-8F10-4BFAC323D042}"/>
                </a:ext>
              </a:extLst>
            </p:cNvPr>
            <p:cNvSpPr>
              <a:spLocks/>
            </p:cNvSpPr>
            <p:nvPr/>
          </p:nvSpPr>
          <p:spPr>
            <a:xfrm>
              <a:off x="5024183" y="4831848"/>
              <a:ext cx="1245637" cy="1245637"/>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40" name="RelativeShape62">
              <a:extLst>
                <a:ext uri="{FF2B5EF4-FFF2-40B4-BE49-F238E27FC236}">
                  <a16:creationId xmlns="" xmlns:a16="http://schemas.microsoft.com/office/drawing/2014/main" id="{BD9FDA3F-2A91-4F49-83A6-399C265AB0FC}"/>
                </a:ext>
              </a:extLst>
            </p:cNvPr>
            <p:cNvSpPr/>
            <p:nvPr/>
          </p:nvSpPr>
          <p:spPr>
            <a:xfrm>
              <a:off x="5362155" y="5173755"/>
              <a:ext cx="569690" cy="569690"/>
            </a:xfrm>
            <a:prstGeom prst="ellipse">
              <a:avLst/>
            </a:prstGeom>
            <a:noFill/>
            <a:ln>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41" name="ValueShape6">
              <a:extLst>
                <a:ext uri="{FF2B5EF4-FFF2-40B4-BE49-F238E27FC236}">
                  <a16:creationId xmlns="" xmlns:a16="http://schemas.microsoft.com/office/drawing/2014/main" id="{46A3FCF0-160A-4DCE-8882-18F23963DD6B}"/>
                </a:ext>
              </a:extLst>
            </p:cNvPr>
            <p:cNvSpPr>
              <a:spLocks/>
            </p:cNvSpPr>
            <p:nvPr/>
          </p:nvSpPr>
          <p:spPr>
            <a:xfrm>
              <a:off x="5285767" y="5093432"/>
              <a:ext cx="722469" cy="722469"/>
            </a:xfrm>
            <a:prstGeom prst="ellipse">
              <a:avLst/>
            </a:prstGeom>
            <a:solidFill>
              <a:schemeClr val="accent3"/>
            </a:solidFill>
            <a:ln w="57150">
              <a:solidFill>
                <a:schemeClr val="bg1"/>
              </a:solid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sp>
          <p:nvSpPr>
            <p:cNvPr id="42" name="IconShape6">
              <a:extLst>
                <a:ext uri="{FF2B5EF4-FFF2-40B4-BE49-F238E27FC236}">
                  <a16:creationId xmlns="" xmlns:a16="http://schemas.microsoft.com/office/drawing/2014/main" id="{F6EBD273-E5AF-49A8-AFA4-31084F95519D}"/>
                </a:ext>
              </a:extLst>
            </p:cNvPr>
            <p:cNvSpPr>
              <a:spLocks/>
            </p:cNvSpPr>
            <p:nvPr/>
          </p:nvSpPr>
          <p:spPr>
            <a:xfrm>
              <a:off x="5481791" y="5293391"/>
              <a:ext cx="330420" cy="330420"/>
            </a:xfrm>
            <a:custGeom>
              <a:avLst/>
              <a:gdLst>
                <a:gd name="connsiteX0" fmla="*/ 70140 w 338138"/>
                <a:gd name="connsiteY0" fmla="*/ 285750 h 327025"/>
                <a:gd name="connsiteX1" fmla="*/ 85221 w 338138"/>
                <a:gd name="connsiteY1" fmla="*/ 285750 h 327025"/>
                <a:gd name="connsiteX2" fmla="*/ 92076 w 338138"/>
                <a:gd name="connsiteY2" fmla="*/ 293544 h 327025"/>
                <a:gd name="connsiteX3" fmla="*/ 85221 w 338138"/>
                <a:gd name="connsiteY3" fmla="*/ 300038 h 327025"/>
                <a:gd name="connsiteX4" fmla="*/ 70140 w 338138"/>
                <a:gd name="connsiteY4" fmla="*/ 300038 h 327025"/>
                <a:gd name="connsiteX5" fmla="*/ 61913 w 338138"/>
                <a:gd name="connsiteY5" fmla="*/ 293544 h 327025"/>
                <a:gd name="connsiteX6" fmla="*/ 70140 w 338138"/>
                <a:gd name="connsiteY6" fmla="*/ 285750 h 327025"/>
                <a:gd name="connsiteX7" fmla="*/ 22225 w 338138"/>
                <a:gd name="connsiteY7" fmla="*/ 277812 h 327025"/>
                <a:gd name="connsiteX8" fmla="*/ 22225 w 338138"/>
                <a:gd name="connsiteY8" fmla="*/ 304800 h 327025"/>
                <a:gd name="connsiteX9" fmla="*/ 23529 w 338138"/>
                <a:gd name="connsiteY9" fmla="*/ 304800 h 327025"/>
                <a:gd name="connsiteX10" fmla="*/ 131763 w 338138"/>
                <a:gd name="connsiteY10" fmla="*/ 304800 h 327025"/>
                <a:gd name="connsiteX11" fmla="*/ 131763 w 338138"/>
                <a:gd name="connsiteY11" fmla="*/ 277812 h 327025"/>
                <a:gd name="connsiteX12" fmla="*/ 22225 w 338138"/>
                <a:gd name="connsiteY12" fmla="*/ 277812 h 327025"/>
                <a:gd name="connsiteX13" fmla="*/ 155575 w 338138"/>
                <a:gd name="connsiteY13" fmla="*/ 244475 h 327025"/>
                <a:gd name="connsiteX14" fmla="*/ 155575 w 338138"/>
                <a:gd name="connsiteY14" fmla="*/ 266700 h 327025"/>
                <a:gd name="connsiteX15" fmla="*/ 211138 w 338138"/>
                <a:gd name="connsiteY15" fmla="*/ 266700 h 327025"/>
                <a:gd name="connsiteX16" fmla="*/ 211138 w 338138"/>
                <a:gd name="connsiteY16" fmla="*/ 244475 h 327025"/>
                <a:gd name="connsiteX17" fmla="*/ 22225 w 338138"/>
                <a:gd name="connsiteY17" fmla="*/ 120650 h 327025"/>
                <a:gd name="connsiteX18" fmla="*/ 22225 w 338138"/>
                <a:gd name="connsiteY18" fmla="*/ 263525 h 327025"/>
                <a:gd name="connsiteX19" fmla="*/ 131763 w 338138"/>
                <a:gd name="connsiteY19" fmla="*/ 263525 h 327025"/>
                <a:gd name="connsiteX20" fmla="*/ 131763 w 338138"/>
                <a:gd name="connsiteY20" fmla="*/ 120650 h 327025"/>
                <a:gd name="connsiteX21" fmla="*/ 23529 w 338138"/>
                <a:gd name="connsiteY21" fmla="*/ 120650 h 327025"/>
                <a:gd name="connsiteX22" fmla="*/ 22225 w 338138"/>
                <a:gd name="connsiteY22" fmla="*/ 120650 h 327025"/>
                <a:gd name="connsiteX23" fmla="*/ 62683 w 338138"/>
                <a:gd name="connsiteY23" fmla="*/ 22225 h 327025"/>
                <a:gd name="connsiteX24" fmla="*/ 50800 w 338138"/>
                <a:gd name="connsiteY24" fmla="*/ 32767 h 327025"/>
                <a:gd name="connsiteX25" fmla="*/ 50800 w 338138"/>
                <a:gd name="connsiteY25" fmla="*/ 97336 h 327025"/>
                <a:gd name="connsiteX26" fmla="*/ 132659 w 338138"/>
                <a:gd name="connsiteY26" fmla="*/ 97336 h 327025"/>
                <a:gd name="connsiteX27" fmla="*/ 155104 w 338138"/>
                <a:gd name="connsiteY27" fmla="*/ 119737 h 327025"/>
                <a:gd name="connsiteX28" fmla="*/ 155104 w 338138"/>
                <a:gd name="connsiteY28" fmla="*/ 223838 h 327025"/>
                <a:gd name="connsiteX29" fmla="*/ 305618 w 338138"/>
                <a:gd name="connsiteY29" fmla="*/ 223838 h 327025"/>
                <a:gd name="connsiteX30" fmla="*/ 317500 w 338138"/>
                <a:gd name="connsiteY30" fmla="*/ 213296 h 327025"/>
                <a:gd name="connsiteX31" fmla="*/ 317500 w 338138"/>
                <a:gd name="connsiteY31" fmla="*/ 32767 h 327025"/>
                <a:gd name="connsiteX32" fmla="*/ 305618 w 338138"/>
                <a:gd name="connsiteY32" fmla="*/ 22225 h 327025"/>
                <a:gd name="connsiteX33" fmla="*/ 62683 w 338138"/>
                <a:gd name="connsiteY33" fmla="*/ 22225 h 327025"/>
                <a:gd name="connsiteX34" fmla="*/ 62080 w 338138"/>
                <a:gd name="connsiteY34" fmla="*/ 0 h 327025"/>
                <a:gd name="connsiteX35" fmla="*/ 305117 w 338138"/>
                <a:gd name="connsiteY35" fmla="*/ 0 h 327025"/>
                <a:gd name="connsiteX36" fmla="*/ 338138 w 338138"/>
                <a:gd name="connsiteY36" fmla="*/ 32966 h 327025"/>
                <a:gd name="connsiteX37" fmla="*/ 338138 w 338138"/>
                <a:gd name="connsiteY37" fmla="*/ 213621 h 327025"/>
                <a:gd name="connsiteX38" fmla="*/ 305117 w 338138"/>
                <a:gd name="connsiteY38" fmla="*/ 245269 h 327025"/>
                <a:gd name="connsiteX39" fmla="*/ 233791 w 338138"/>
                <a:gd name="connsiteY39" fmla="*/ 245269 h 327025"/>
                <a:gd name="connsiteX40" fmla="*/ 233791 w 338138"/>
                <a:gd name="connsiteY40" fmla="*/ 266367 h 327025"/>
                <a:gd name="connsiteX41" fmla="*/ 265491 w 338138"/>
                <a:gd name="connsiteY41" fmla="*/ 266367 h 327025"/>
                <a:gd name="connsiteX42" fmla="*/ 276058 w 338138"/>
                <a:gd name="connsiteY42" fmla="*/ 276916 h 327025"/>
                <a:gd name="connsiteX43" fmla="*/ 265491 w 338138"/>
                <a:gd name="connsiteY43" fmla="*/ 288784 h 327025"/>
                <a:gd name="connsiteX44" fmla="*/ 154540 w 338138"/>
                <a:gd name="connsiteY44" fmla="*/ 288784 h 327025"/>
                <a:gd name="connsiteX45" fmla="*/ 154540 w 338138"/>
                <a:gd name="connsiteY45" fmla="*/ 304608 h 327025"/>
                <a:gd name="connsiteX46" fmla="*/ 132085 w 338138"/>
                <a:gd name="connsiteY46" fmla="*/ 327025 h 327025"/>
                <a:gd name="connsiteX47" fmla="*/ 22454 w 338138"/>
                <a:gd name="connsiteY47" fmla="*/ 327025 h 327025"/>
                <a:gd name="connsiteX48" fmla="*/ 0 w 338138"/>
                <a:gd name="connsiteY48" fmla="*/ 304608 h 327025"/>
                <a:gd name="connsiteX49" fmla="*/ 0 w 338138"/>
                <a:gd name="connsiteY49" fmla="*/ 119997 h 327025"/>
                <a:gd name="connsiteX50" fmla="*/ 22454 w 338138"/>
                <a:gd name="connsiteY50" fmla="*/ 97580 h 327025"/>
                <a:gd name="connsiteX51" fmla="*/ 29058 w 338138"/>
                <a:gd name="connsiteY51" fmla="*/ 97580 h 327025"/>
                <a:gd name="connsiteX52" fmla="*/ 29058 w 338138"/>
                <a:gd name="connsiteY52" fmla="*/ 32966 h 327025"/>
                <a:gd name="connsiteX53" fmla="*/ 62080 w 338138"/>
                <a:gd name="connsiteY53"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138" h="327025">
                  <a:moveTo>
                    <a:pt x="70140" y="285750"/>
                  </a:moveTo>
                  <a:cubicBezTo>
                    <a:pt x="70140" y="285750"/>
                    <a:pt x="70140" y="285750"/>
                    <a:pt x="85221" y="285750"/>
                  </a:cubicBezTo>
                  <a:cubicBezTo>
                    <a:pt x="89334" y="285750"/>
                    <a:pt x="92076" y="289647"/>
                    <a:pt x="92076" y="293544"/>
                  </a:cubicBezTo>
                  <a:cubicBezTo>
                    <a:pt x="92076" y="297440"/>
                    <a:pt x="89334" y="300038"/>
                    <a:pt x="85221" y="300038"/>
                  </a:cubicBezTo>
                  <a:cubicBezTo>
                    <a:pt x="85221" y="300038"/>
                    <a:pt x="85221" y="300038"/>
                    <a:pt x="70140" y="300038"/>
                  </a:cubicBezTo>
                  <a:cubicBezTo>
                    <a:pt x="66026" y="300038"/>
                    <a:pt x="61913" y="297440"/>
                    <a:pt x="61913" y="293544"/>
                  </a:cubicBezTo>
                  <a:cubicBezTo>
                    <a:pt x="61913" y="289647"/>
                    <a:pt x="66026" y="285750"/>
                    <a:pt x="70140" y="285750"/>
                  </a:cubicBezTo>
                  <a:close/>
                  <a:moveTo>
                    <a:pt x="22225" y="277812"/>
                  </a:moveTo>
                  <a:cubicBezTo>
                    <a:pt x="22225" y="277812"/>
                    <a:pt x="22225" y="277812"/>
                    <a:pt x="22225" y="304800"/>
                  </a:cubicBezTo>
                  <a:cubicBezTo>
                    <a:pt x="22225" y="304800"/>
                    <a:pt x="23529" y="304800"/>
                    <a:pt x="23529" y="304800"/>
                  </a:cubicBezTo>
                  <a:cubicBezTo>
                    <a:pt x="23529" y="304800"/>
                    <a:pt x="23529" y="304800"/>
                    <a:pt x="131763" y="304800"/>
                  </a:cubicBezTo>
                  <a:cubicBezTo>
                    <a:pt x="131763" y="304800"/>
                    <a:pt x="131763" y="304800"/>
                    <a:pt x="131763" y="277812"/>
                  </a:cubicBezTo>
                  <a:cubicBezTo>
                    <a:pt x="131763" y="277812"/>
                    <a:pt x="131763" y="277812"/>
                    <a:pt x="22225" y="277812"/>
                  </a:cubicBezTo>
                  <a:close/>
                  <a:moveTo>
                    <a:pt x="155575" y="244475"/>
                  </a:moveTo>
                  <a:lnTo>
                    <a:pt x="155575" y="266700"/>
                  </a:lnTo>
                  <a:lnTo>
                    <a:pt x="211138" y="266700"/>
                  </a:lnTo>
                  <a:lnTo>
                    <a:pt x="211138" y="244475"/>
                  </a:lnTo>
                  <a:close/>
                  <a:moveTo>
                    <a:pt x="22225" y="120650"/>
                  </a:moveTo>
                  <a:cubicBezTo>
                    <a:pt x="22225" y="120650"/>
                    <a:pt x="22225" y="120650"/>
                    <a:pt x="22225" y="263525"/>
                  </a:cubicBezTo>
                  <a:cubicBezTo>
                    <a:pt x="22225" y="263525"/>
                    <a:pt x="22225" y="263525"/>
                    <a:pt x="131763" y="263525"/>
                  </a:cubicBezTo>
                  <a:cubicBezTo>
                    <a:pt x="131763" y="263525"/>
                    <a:pt x="131763" y="263525"/>
                    <a:pt x="131763" y="120650"/>
                  </a:cubicBezTo>
                  <a:cubicBezTo>
                    <a:pt x="131763" y="120650"/>
                    <a:pt x="131763" y="120650"/>
                    <a:pt x="23529" y="120650"/>
                  </a:cubicBezTo>
                  <a:cubicBezTo>
                    <a:pt x="23529" y="120650"/>
                    <a:pt x="22225" y="120650"/>
                    <a:pt x="22225" y="120650"/>
                  </a:cubicBezTo>
                  <a:close/>
                  <a:moveTo>
                    <a:pt x="62683" y="22225"/>
                  </a:moveTo>
                  <a:cubicBezTo>
                    <a:pt x="56081" y="22225"/>
                    <a:pt x="50800" y="26178"/>
                    <a:pt x="50800" y="32767"/>
                  </a:cubicBezTo>
                  <a:cubicBezTo>
                    <a:pt x="50800" y="32767"/>
                    <a:pt x="50800" y="32767"/>
                    <a:pt x="50800" y="97336"/>
                  </a:cubicBezTo>
                  <a:cubicBezTo>
                    <a:pt x="50800" y="97336"/>
                    <a:pt x="50800" y="97336"/>
                    <a:pt x="132659" y="97336"/>
                  </a:cubicBezTo>
                  <a:cubicBezTo>
                    <a:pt x="144541" y="97336"/>
                    <a:pt x="155104" y="107878"/>
                    <a:pt x="155104" y="119737"/>
                  </a:cubicBezTo>
                  <a:cubicBezTo>
                    <a:pt x="155104" y="119737"/>
                    <a:pt x="155104" y="119737"/>
                    <a:pt x="155104" y="223838"/>
                  </a:cubicBezTo>
                  <a:cubicBezTo>
                    <a:pt x="155104" y="223838"/>
                    <a:pt x="155104" y="223838"/>
                    <a:pt x="305618" y="223838"/>
                  </a:cubicBezTo>
                  <a:cubicBezTo>
                    <a:pt x="312219" y="223838"/>
                    <a:pt x="317500" y="218567"/>
                    <a:pt x="317500" y="213296"/>
                  </a:cubicBezTo>
                  <a:lnTo>
                    <a:pt x="317500" y="32767"/>
                  </a:lnTo>
                  <a:cubicBezTo>
                    <a:pt x="317500" y="26178"/>
                    <a:pt x="312219" y="22225"/>
                    <a:pt x="305618" y="22225"/>
                  </a:cubicBezTo>
                  <a:cubicBezTo>
                    <a:pt x="305618" y="22225"/>
                    <a:pt x="305618" y="22225"/>
                    <a:pt x="62683" y="22225"/>
                  </a:cubicBezTo>
                  <a:close/>
                  <a:moveTo>
                    <a:pt x="62080" y="0"/>
                  </a:moveTo>
                  <a:cubicBezTo>
                    <a:pt x="62080" y="0"/>
                    <a:pt x="62080" y="0"/>
                    <a:pt x="305117" y="0"/>
                  </a:cubicBezTo>
                  <a:cubicBezTo>
                    <a:pt x="323609" y="0"/>
                    <a:pt x="338138" y="14505"/>
                    <a:pt x="338138" y="32966"/>
                  </a:cubicBezTo>
                  <a:cubicBezTo>
                    <a:pt x="338138" y="32966"/>
                    <a:pt x="338138" y="32966"/>
                    <a:pt x="338138" y="213621"/>
                  </a:cubicBezTo>
                  <a:cubicBezTo>
                    <a:pt x="338138" y="230764"/>
                    <a:pt x="323609" y="245269"/>
                    <a:pt x="305117" y="245269"/>
                  </a:cubicBezTo>
                  <a:cubicBezTo>
                    <a:pt x="305117" y="245269"/>
                    <a:pt x="305117" y="245269"/>
                    <a:pt x="233791" y="245269"/>
                  </a:cubicBezTo>
                  <a:cubicBezTo>
                    <a:pt x="233791" y="245269"/>
                    <a:pt x="233791" y="245269"/>
                    <a:pt x="233791" y="266367"/>
                  </a:cubicBezTo>
                  <a:cubicBezTo>
                    <a:pt x="233791" y="266367"/>
                    <a:pt x="233791" y="266367"/>
                    <a:pt x="265491" y="266367"/>
                  </a:cubicBezTo>
                  <a:cubicBezTo>
                    <a:pt x="270775" y="266367"/>
                    <a:pt x="276058" y="271642"/>
                    <a:pt x="276058" y="276916"/>
                  </a:cubicBezTo>
                  <a:cubicBezTo>
                    <a:pt x="276058" y="283510"/>
                    <a:pt x="270775" y="288784"/>
                    <a:pt x="265491" y="288784"/>
                  </a:cubicBezTo>
                  <a:cubicBezTo>
                    <a:pt x="265491" y="288784"/>
                    <a:pt x="265491" y="288784"/>
                    <a:pt x="154540" y="288784"/>
                  </a:cubicBezTo>
                  <a:cubicBezTo>
                    <a:pt x="154540" y="288784"/>
                    <a:pt x="154540" y="288784"/>
                    <a:pt x="154540" y="304608"/>
                  </a:cubicBezTo>
                  <a:cubicBezTo>
                    <a:pt x="154540" y="316476"/>
                    <a:pt x="143973" y="327025"/>
                    <a:pt x="132085" y="327025"/>
                  </a:cubicBezTo>
                  <a:cubicBezTo>
                    <a:pt x="132085" y="327025"/>
                    <a:pt x="132085" y="327025"/>
                    <a:pt x="22454" y="327025"/>
                  </a:cubicBezTo>
                  <a:cubicBezTo>
                    <a:pt x="10567" y="327025"/>
                    <a:pt x="0" y="316476"/>
                    <a:pt x="0" y="304608"/>
                  </a:cubicBezTo>
                  <a:cubicBezTo>
                    <a:pt x="0" y="304608"/>
                    <a:pt x="0" y="304608"/>
                    <a:pt x="0" y="119997"/>
                  </a:cubicBezTo>
                  <a:cubicBezTo>
                    <a:pt x="0" y="108129"/>
                    <a:pt x="10567" y="97580"/>
                    <a:pt x="22454" y="97580"/>
                  </a:cubicBezTo>
                  <a:cubicBezTo>
                    <a:pt x="22454" y="97580"/>
                    <a:pt x="22454" y="97580"/>
                    <a:pt x="29058" y="97580"/>
                  </a:cubicBezTo>
                  <a:cubicBezTo>
                    <a:pt x="29058" y="97580"/>
                    <a:pt x="29058" y="97580"/>
                    <a:pt x="29058" y="32966"/>
                  </a:cubicBezTo>
                  <a:cubicBezTo>
                    <a:pt x="29058" y="14505"/>
                    <a:pt x="43588" y="0"/>
                    <a:pt x="62080" y="0"/>
                  </a:cubicBezTo>
                  <a:close/>
                </a:path>
              </a:pathLst>
            </a:custGeom>
            <a:solidFill>
              <a:schemeClr val="bg1"/>
            </a:solidFill>
            <a:ln w="57150">
              <a:noFill/>
            </a:ln>
            <a:effectLst/>
          </p:spPr>
          <p:style>
            <a:lnRef idx="1">
              <a:schemeClr val="accent1"/>
            </a:lnRef>
            <a:fillRef idx="3">
              <a:schemeClr val="accent1"/>
            </a:fillRef>
            <a:effectRef idx="2">
              <a:schemeClr val="accent1"/>
            </a:effectRef>
            <a:fontRef idx="minor">
              <a:schemeClr val="lt1"/>
            </a:fontRef>
          </p:style>
          <p:txBody>
            <a:bodyPr anchor="ctr"/>
            <a:lstStyle>
              <a:defPPr>
                <a:defRPr lang="zh-CN"/>
              </a:defPPr>
              <a:lvl1pPr algn="l" rtl="0" fontAlgn="base">
                <a:spcBef>
                  <a:spcPct val="0"/>
                </a:spcBef>
                <a:spcAft>
                  <a:spcPct val="0"/>
                </a:spcAft>
                <a:defRPr kern="1200">
                  <a:solidFill>
                    <a:schemeClr val="lt1"/>
                  </a:solidFill>
                  <a:latin typeface="+mn-lt"/>
                  <a:ea typeface="+mn-ea"/>
                  <a:cs typeface="+mn-cs"/>
                </a:defRPr>
              </a:lvl1pPr>
              <a:lvl2pPr marL="639763" indent="-182563" algn="l" rtl="0" fontAlgn="base">
                <a:spcBef>
                  <a:spcPct val="0"/>
                </a:spcBef>
                <a:spcAft>
                  <a:spcPct val="0"/>
                </a:spcAft>
                <a:defRPr kern="1200">
                  <a:solidFill>
                    <a:schemeClr val="lt1"/>
                  </a:solidFill>
                  <a:latin typeface="+mn-lt"/>
                  <a:ea typeface="+mn-ea"/>
                  <a:cs typeface="+mn-cs"/>
                </a:defRPr>
              </a:lvl2pPr>
              <a:lvl3pPr marL="1282700" indent="-368300" algn="l" rtl="0" fontAlgn="base">
                <a:spcBef>
                  <a:spcPct val="0"/>
                </a:spcBef>
                <a:spcAft>
                  <a:spcPct val="0"/>
                </a:spcAft>
                <a:defRPr kern="1200">
                  <a:solidFill>
                    <a:schemeClr val="lt1"/>
                  </a:solidFill>
                  <a:latin typeface="+mn-lt"/>
                  <a:ea typeface="+mn-ea"/>
                  <a:cs typeface="+mn-cs"/>
                </a:defRPr>
              </a:lvl3pPr>
              <a:lvl4pPr marL="1925638" indent="-554038" algn="l" rtl="0" fontAlgn="base">
                <a:spcBef>
                  <a:spcPct val="0"/>
                </a:spcBef>
                <a:spcAft>
                  <a:spcPct val="0"/>
                </a:spcAft>
                <a:defRPr kern="1200">
                  <a:solidFill>
                    <a:schemeClr val="lt1"/>
                  </a:solidFill>
                  <a:latin typeface="+mn-lt"/>
                  <a:ea typeface="+mn-ea"/>
                  <a:cs typeface="+mn-cs"/>
                </a:defRPr>
              </a:lvl4pPr>
              <a:lvl5pPr marL="2568575" indent="-739775"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algn="ctr" defTabSz="1219012"/>
              <a:endParaRPr sz="2400">
                <a:solidFill>
                  <a:prstClr val="white"/>
                </a:solidFill>
                <a:cs typeface="+mn-ea"/>
                <a:sym typeface="+mn-lt"/>
              </a:endParaRPr>
            </a:p>
          </p:txBody>
        </p:sp>
      </p:grpSp>
      <p:sp>
        <p:nvSpPr>
          <p:cNvPr id="43" name="CustomText1">
            <a:extLst>
              <a:ext uri="{FF2B5EF4-FFF2-40B4-BE49-F238E27FC236}">
                <a16:creationId xmlns="" xmlns:a16="http://schemas.microsoft.com/office/drawing/2014/main" id="{BB0A0123-1C30-4C40-9EA2-FEDF2676940C}"/>
              </a:ext>
            </a:extLst>
          </p:cNvPr>
          <p:cNvSpPr txBox="1"/>
          <p:nvPr/>
        </p:nvSpPr>
        <p:spPr>
          <a:xfrm flipH="1">
            <a:off x="2732823" y="4164379"/>
            <a:ext cx="1000692" cy="369599"/>
          </a:xfrm>
          <a:prstGeom prst="rect">
            <a:avLst/>
          </a:prstGeom>
          <a:noFill/>
        </p:spPr>
        <p:txBody>
          <a:bodyPr wrap="square" lIns="0" tIns="0" rIns="0" bIns="0" anchor="ctr" anchorCtr="0">
            <a:normAutofit fontScale="70000" lnSpcReduction="20000"/>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1219012"/>
            <a:r>
              <a:rPr lang="en-US" altLang="zh-CN" sz="2400">
                <a:solidFill>
                  <a:prstClr val="white">
                    <a:lumMod val="50000"/>
                  </a:prstClr>
                </a:solidFill>
                <a:latin typeface="+mn-lt"/>
                <a:ea typeface="+mn-ea"/>
                <a:cs typeface="+mn-ea"/>
                <a:sym typeface="+mn-lt"/>
              </a:rPr>
              <a:t>Text here</a:t>
            </a:r>
            <a:endParaRPr lang="en-US" altLang="zh-CN" sz="2400" dirty="0">
              <a:solidFill>
                <a:prstClr val="white">
                  <a:lumMod val="50000"/>
                </a:prstClr>
              </a:solidFill>
              <a:latin typeface="+mn-lt"/>
              <a:ea typeface="+mn-ea"/>
              <a:cs typeface="+mn-ea"/>
              <a:sym typeface="+mn-lt"/>
            </a:endParaRPr>
          </a:p>
        </p:txBody>
      </p:sp>
      <p:sp>
        <p:nvSpPr>
          <p:cNvPr id="44" name="CustomText2">
            <a:extLst>
              <a:ext uri="{FF2B5EF4-FFF2-40B4-BE49-F238E27FC236}">
                <a16:creationId xmlns="" xmlns:a16="http://schemas.microsoft.com/office/drawing/2014/main" id="{E0A801B8-2BD5-4917-B684-E73A9A9239C6}"/>
              </a:ext>
            </a:extLst>
          </p:cNvPr>
          <p:cNvSpPr txBox="1"/>
          <p:nvPr/>
        </p:nvSpPr>
        <p:spPr>
          <a:xfrm flipH="1">
            <a:off x="3608499" y="2583350"/>
            <a:ext cx="1000692" cy="369599"/>
          </a:xfrm>
          <a:prstGeom prst="rect">
            <a:avLst/>
          </a:prstGeom>
          <a:noFill/>
        </p:spPr>
        <p:txBody>
          <a:bodyPr wrap="square" lIns="0" tIns="0" rIns="0" bIns="0" anchor="ctr" anchorCtr="0">
            <a:normAutofit fontScale="70000" lnSpcReduction="20000"/>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1219012"/>
            <a:r>
              <a:rPr lang="en-US" altLang="zh-CN" sz="2400">
                <a:solidFill>
                  <a:prstClr val="white">
                    <a:lumMod val="50000"/>
                  </a:prstClr>
                </a:solidFill>
                <a:latin typeface="+mn-lt"/>
                <a:ea typeface="+mn-ea"/>
                <a:cs typeface="+mn-ea"/>
                <a:sym typeface="+mn-lt"/>
              </a:rPr>
              <a:t>Text here</a:t>
            </a:r>
            <a:endParaRPr lang="en-US" altLang="zh-CN" sz="2400" dirty="0">
              <a:solidFill>
                <a:prstClr val="white">
                  <a:lumMod val="50000"/>
                </a:prstClr>
              </a:solidFill>
              <a:latin typeface="+mn-lt"/>
              <a:ea typeface="+mn-ea"/>
              <a:cs typeface="+mn-ea"/>
              <a:sym typeface="+mn-lt"/>
            </a:endParaRPr>
          </a:p>
        </p:txBody>
      </p:sp>
      <p:sp>
        <p:nvSpPr>
          <p:cNvPr id="45" name="CustomText3">
            <a:extLst>
              <a:ext uri="{FF2B5EF4-FFF2-40B4-BE49-F238E27FC236}">
                <a16:creationId xmlns="" xmlns:a16="http://schemas.microsoft.com/office/drawing/2014/main" id="{4A7005F4-9E19-4197-BB2B-424A556848B2}"/>
              </a:ext>
            </a:extLst>
          </p:cNvPr>
          <p:cNvSpPr txBox="1"/>
          <p:nvPr/>
        </p:nvSpPr>
        <p:spPr>
          <a:xfrm flipH="1">
            <a:off x="7566063" y="2583350"/>
            <a:ext cx="1000692" cy="369599"/>
          </a:xfrm>
          <a:prstGeom prst="rect">
            <a:avLst/>
          </a:prstGeom>
          <a:noFill/>
        </p:spPr>
        <p:txBody>
          <a:bodyPr wrap="square" lIns="0" tIns="0" rIns="0" bIns="0" anchor="ctr" anchorCtr="0">
            <a:normAutofit fontScale="70000" lnSpcReduction="20000"/>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1219012"/>
            <a:r>
              <a:rPr lang="en-US" altLang="zh-CN" sz="2400">
                <a:solidFill>
                  <a:prstClr val="white">
                    <a:lumMod val="50000"/>
                  </a:prstClr>
                </a:solidFill>
                <a:latin typeface="+mn-lt"/>
                <a:ea typeface="+mn-ea"/>
                <a:cs typeface="+mn-ea"/>
                <a:sym typeface="+mn-lt"/>
              </a:rPr>
              <a:t>Text here</a:t>
            </a:r>
            <a:endParaRPr lang="en-US" altLang="zh-CN" sz="2400" dirty="0">
              <a:solidFill>
                <a:prstClr val="white">
                  <a:lumMod val="50000"/>
                </a:prstClr>
              </a:solidFill>
              <a:latin typeface="+mn-lt"/>
              <a:ea typeface="+mn-ea"/>
              <a:cs typeface="+mn-ea"/>
              <a:sym typeface="+mn-lt"/>
            </a:endParaRPr>
          </a:p>
        </p:txBody>
      </p:sp>
      <p:sp>
        <p:nvSpPr>
          <p:cNvPr id="46" name="CustomText4">
            <a:extLst>
              <a:ext uri="{FF2B5EF4-FFF2-40B4-BE49-F238E27FC236}">
                <a16:creationId xmlns="" xmlns:a16="http://schemas.microsoft.com/office/drawing/2014/main" id="{CE725077-1589-4ACF-AD5D-CCDCE136F48E}"/>
              </a:ext>
            </a:extLst>
          </p:cNvPr>
          <p:cNvSpPr txBox="1"/>
          <p:nvPr/>
        </p:nvSpPr>
        <p:spPr>
          <a:xfrm flipH="1">
            <a:off x="8370507" y="4171870"/>
            <a:ext cx="1000692" cy="369599"/>
          </a:xfrm>
          <a:prstGeom prst="rect">
            <a:avLst/>
          </a:prstGeom>
          <a:noFill/>
        </p:spPr>
        <p:txBody>
          <a:bodyPr wrap="square" lIns="0" tIns="0" rIns="0" bIns="0" anchor="ctr" anchorCtr="0">
            <a:normAutofit fontScale="70000" lnSpcReduction="20000"/>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1219012"/>
            <a:r>
              <a:rPr lang="en-US" altLang="zh-CN" sz="2400">
                <a:solidFill>
                  <a:prstClr val="white">
                    <a:lumMod val="50000"/>
                  </a:prstClr>
                </a:solidFill>
                <a:latin typeface="+mn-lt"/>
                <a:ea typeface="+mn-ea"/>
                <a:cs typeface="+mn-ea"/>
                <a:sym typeface="+mn-lt"/>
              </a:rPr>
              <a:t>Text here</a:t>
            </a:r>
            <a:endParaRPr lang="en-US" altLang="zh-CN" sz="2400" dirty="0">
              <a:solidFill>
                <a:prstClr val="white">
                  <a:lumMod val="50000"/>
                </a:prstClr>
              </a:solidFill>
              <a:latin typeface="+mn-lt"/>
              <a:ea typeface="+mn-ea"/>
              <a:cs typeface="+mn-ea"/>
              <a:sym typeface="+mn-lt"/>
            </a:endParaRPr>
          </a:p>
        </p:txBody>
      </p:sp>
      <p:sp>
        <p:nvSpPr>
          <p:cNvPr id="47" name="CustomText5">
            <a:extLst>
              <a:ext uri="{FF2B5EF4-FFF2-40B4-BE49-F238E27FC236}">
                <a16:creationId xmlns="" xmlns:a16="http://schemas.microsoft.com/office/drawing/2014/main" id="{4DCB1127-0484-452A-9C0D-F5A5B918FE88}"/>
              </a:ext>
            </a:extLst>
          </p:cNvPr>
          <p:cNvSpPr txBox="1"/>
          <p:nvPr/>
        </p:nvSpPr>
        <p:spPr>
          <a:xfrm flipH="1">
            <a:off x="7566063" y="5662234"/>
            <a:ext cx="1000692" cy="369599"/>
          </a:xfrm>
          <a:prstGeom prst="rect">
            <a:avLst/>
          </a:prstGeom>
          <a:noFill/>
        </p:spPr>
        <p:txBody>
          <a:bodyPr wrap="square" lIns="0" tIns="0" rIns="0" bIns="0" anchor="ctr" anchorCtr="0">
            <a:normAutofit fontScale="70000" lnSpcReduction="20000"/>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1219012"/>
            <a:r>
              <a:rPr lang="en-US" altLang="zh-CN" sz="2400">
                <a:solidFill>
                  <a:prstClr val="white">
                    <a:lumMod val="50000"/>
                  </a:prstClr>
                </a:solidFill>
                <a:latin typeface="+mn-lt"/>
                <a:ea typeface="+mn-ea"/>
                <a:cs typeface="+mn-ea"/>
                <a:sym typeface="+mn-lt"/>
              </a:rPr>
              <a:t>Text here</a:t>
            </a:r>
            <a:endParaRPr lang="en-US" altLang="zh-CN" sz="2400" dirty="0">
              <a:solidFill>
                <a:prstClr val="white">
                  <a:lumMod val="50000"/>
                </a:prstClr>
              </a:solidFill>
              <a:latin typeface="+mn-lt"/>
              <a:ea typeface="+mn-ea"/>
              <a:cs typeface="+mn-ea"/>
              <a:sym typeface="+mn-lt"/>
            </a:endParaRPr>
          </a:p>
        </p:txBody>
      </p:sp>
      <p:sp>
        <p:nvSpPr>
          <p:cNvPr id="48" name="CustomText6">
            <a:extLst>
              <a:ext uri="{FF2B5EF4-FFF2-40B4-BE49-F238E27FC236}">
                <a16:creationId xmlns="" xmlns:a16="http://schemas.microsoft.com/office/drawing/2014/main" id="{413CD0D4-D7A0-4BBE-B180-B871491CB9F5}"/>
              </a:ext>
            </a:extLst>
          </p:cNvPr>
          <p:cNvSpPr txBox="1"/>
          <p:nvPr/>
        </p:nvSpPr>
        <p:spPr>
          <a:xfrm flipH="1">
            <a:off x="3608499" y="5662234"/>
            <a:ext cx="1000692" cy="369599"/>
          </a:xfrm>
          <a:prstGeom prst="rect">
            <a:avLst/>
          </a:prstGeom>
          <a:noFill/>
        </p:spPr>
        <p:txBody>
          <a:bodyPr wrap="square" lIns="0" tIns="0" rIns="0" bIns="0" anchor="ctr" anchorCtr="0">
            <a:normAutofit fontScale="70000" lnSpcReduction="20000"/>
          </a:bodyPr>
          <a:ls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639763" indent="-182563"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1282700" indent="-36830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925638" indent="-554038"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2568575" indent="-73977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defTabSz="1219012"/>
            <a:r>
              <a:rPr lang="en-US" altLang="zh-CN" sz="2400">
                <a:solidFill>
                  <a:prstClr val="white">
                    <a:lumMod val="50000"/>
                  </a:prstClr>
                </a:solidFill>
                <a:latin typeface="+mn-lt"/>
                <a:ea typeface="+mn-ea"/>
                <a:cs typeface="+mn-ea"/>
                <a:sym typeface="+mn-lt"/>
              </a:rPr>
              <a:t>Text here</a:t>
            </a:r>
            <a:endParaRPr lang="en-US" altLang="zh-CN" sz="2400" dirty="0">
              <a:solidFill>
                <a:prstClr val="white">
                  <a:lumMod val="50000"/>
                </a:prstClr>
              </a:solidFill>
              <a:latin typeface="+mn-lt"/>
              <a:ea typeface="+mn-ea"/>
              <a:cs typeface="+mn-ea"/>
              <a:sym typeface="+mn-lt"/>
            </a:endParaRPr>
          </a:p>
        </p:txBody>
      </p:sp>
      <p:sp>
        <p:nvSpPr>
          <p:cNvPr id="2" name="文本框 1"/>
          <p:cNvSpPr txBox="1"/>
          <p:nvPr/>
        </p:nvSpPr>
        <p:spPr>
          <a:xfrm>
            <a:off x="772357" y="4443727"/>
            <a:ext cx="1571348" cy="230832"/>
          </a:xfrm>
          <a:prstGeom prst="rect">
            <a:avLst/>
          </a:prstGeom>
          <a:noFill/>
        </p:spPr>
        <p:txBody>
          <a:bodyPr wrap="square" rtlCol="0">
            <a:spAutoFit/>
          </a:bodyPr>
          <a:lstStyle/>
          <a:p>
            <a:r>
              <a:rPr lang="en-US" altLang="zh-CN" sz="900" dirty="0">
                <a:solidFill>
                  <a:srgbClr val="F9FCFE"/>
                </a:solidFill>
              </a:rPr>
              <a:t>https://www.ypppt.com/</a:t>
            </a:r>
            <a:endParaRPr lang="zh-CN" altLang="en-US" sz="900" dirty="0">
              <a:solidFill>
                <a:srgbClr val="F9FCFE"/>
              </a:solidFill>
            </a:endParaRPr>
          </a:p>
        </p:txBody>
      </p:sp>
    </p:spTree>
    <p:extLst>
      <p:ext uri="{BB962C8B-B14F-4D97-AF65-F5344CB8AC3E}">
        <p14:creationId xmlns:p14="http://schemas.microsoft.com/office/powerpoint/2010/main" val="1989086321"/>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500" fill="hold"/>
                                        <p:tgtEl>
                                          <p:spTgt spid="6"/>
                                        </p:tgtEl>
                                        <p:attrNameLst>
                                          <p:attrName>ppt_w</p:attrName>
                                        </p:attrNameLst>
                                      </p:cBhvr>
                                      <p:tavLst>
                                        <p:tav tm="0">
                                          <p:val>
                                            <p:fltVal val="0"/>
                                          </p:val>
                                        </p:tav>
                                        <p:tav tm="100000">
                                          <p:val>
                                            <p:strVal val="#ppt_w"/>
                                          </p:val>
                                        </p:tav>
                                      </p:tavLst>
                                    </p:anim>
                                    <p:anim calcmode="lin" valueType="num">
                                      <p:cBhvr>
                                        <p:cTn id="14" dur="500" fill="hold"/>
                                        <p:tgtEl>
                                          <p:spTgt spid="6"/>
                                        </p:tgtEl>
                                        <p:attrNameLst>
                                          <p:attrName>ppt_h</p:attrName>
                                        </p:attrNameLst>
                                      </p:cBhvr>
                                      <p:tavLst>
                                        <p:tav tm="0">
                                          <p:val>
                                            <p:fltVal val="0"/>
                                          </p:val>
                                        </p:tav>
                                        <p:tav tm="100000">
                                          <p:val>
                                            <p:strVal val="#ppt_h"/>
                                          </p:val>
                                        </p:tav>
                                      </p:tavLst>
                                    </p:anim>
                                    <p:animEffect transition="in" filter="fade">
                                      <p:cBhvr>
                                        <p:cTn id="15" dur="500"/>
                                        <p:tgtEl>
                                          <p:spTgt spid="6"/>
                                        </p:tgtEl>
                                      </p:cBhvr>
                                    </p:animEffect>
                                  </p:childTnLst>
                                </p:cTn>
                              </p:par>
                              <p:par>
                                <p:cTn id="16" presetID="21" presetClass="entr" presetSubtype="1"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heel(1)">
                                      <p:cBhvr>
                                        <p:cTn id="18" dur="500"/>
                                        <p:tgtEl>
                                          <p:spTgt spid="4"/>
                                        </p:tgtEl>
                                      </p:cBhvr>
                                    </p:animEffect>
                                  </p:childTnLst>
                                </p:cTn>
                              </p:par>
                            </p:childTnLst>
                          </p:cTn>
                        </p:par>
                        <p:par>
                          <p:cTn id="19" fill="hold">
                            <p:stCondLst>
                              <p:cond delay="1000"/>
                            </p:stCondLst>
                            <p:childTnLst>
                              <p:par>
                                <p:cTn id="20" presetID="31" presetClass="entr" presetSubtype="0" fill="hold"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p:cTn id="22" dur="1000" fill="hold"/>
                                        <p:tgtEl>
                                          <p:spTgt spid="19"/>
                                        </p:tgtEl>
                                        <p:attrNameLst>
                                          <p:attrName>ppt_w</p:attrName>
                                        </p:attrNameLst>
                                      </p:cBhvr>
                                      <p:tavLst>
                                        <p:tav tm="0">
                                          <p:val>
                                            <p:fltVal val="0"/>
                                          </p:val>
                                        </p:tav>
                                        <p:tav tm="100000">
                                          <p:val>
                                            <p:strVal val="#ppt_w"/>
                                          </p:val>
                                        </p:tav>
                                      </p:tavLst>
                                    </p:anim>
                                    <p:anim calcmode="lin" valueType="num">
                                      <p:cBhvr>
                                        <p:cTn id="23" dur="1000" fill="hold"/>
                                        <p:tgtEl>
                                          <p:spTgt spid="19"/>
                                        </p:tgtEl>
                                        <p:attrNameLst>
                                          <p:attrName>ppt_h</p:attrName>
                                        </p:attrNameLst>
                                      </p:cBhvr>
                                      <p:tavLst>
                                        <p:tav tm="0">
                                          <p:val>
                                            <p:fltVal val="0"/>
                                          </p:val>
                                        </p:tav>
                                        <p:tav tm="100000">
                                          <p:val>
                                            <p:strVal val="#ppt_h"/>
                                          </p:val>
                                        </p:tav>
                                      </p:tavLst>
                                    </p:anim>
                                    <p:anim calcmode="lin" valueType="num">
                                      <p:cBhvr>
                                        <p:cTn id="24" dur="1000" fill="hold"/>
                                        <p:tgtEl>
                                          <p:spTgt spid="19"/>
                                        </p:tgtEl>
                                        <p:attrNameLst>
                                          <p:attrName>style.rotation</p:attrName>
                                        </p:attrNameLst>
                                      </p:cBhvr>
                                      <p:tavLst>
                                        <p:tav tm="0">
                                          <p:val>
                                            <p:fltVal val="90"/>
                                          </p:val>
                                        </p:tav>
                                        <p:tav tm="100000">
                                          <p:val>
                                            <p:fltVal val="0"/>
                                          </p:val>
                                        </p:tav>
                                      </p:tavLst>
                                    </p:anim>
                                    <p:animEffect transition="in" filter="fade">
                                      <p:cBhvr>
                                        <p:cTn id="25" dur="1000"/>
                                        <p:tgtEl>
                                          <p:spTgt spid="19"/>
                                        </p:tgtEl>
                                      </p:cBhvr>
                                    </p:animEffect>
                                  </p:childTnLst>
                                </p:cTn>
                              </p:par>
                              <p:par>
                                <p:cTn id="26" presetID="31" presetClass="entr" presetSubtype="0" fill="hold" nodeType="with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1000" fill="hold"/>
                                        <p:tgtEl>
                                          <p:spTgt spid="24"/>
                                        </p:tgtEl>
                                        <p:attrNameLst>
                                          <p:attrName>ppt_w</p:attrName>
                                        </p:attrNameLst>
                                      </p:cBhvr>
                                      <p:tavLst>
                                        <p:tav tm="0">
                                          <p:val>
                                            <p:fltVal val="0"/>
                                          </p:val>
                                        </p:tav>
                                        <p:tav tm="100000">
                                          <p:val>
                                            <p:strVal val="#ppt_w"/>
                                          </p:val>
                                        </p:tav>
                                      </p:tavLst>
                                    </p:anim>
                                    <p:anim calcmode="lin" valueType="num">
                                      <p:cBhvr>
                                        <p:cTn id="29" dur="1000" fill="hold"/>
                                        <p:tgtEl>
                                          <p:spTgt spid="24"/>
                                        </p:tgtEl>
                                        <p:attrNameLst>
                                          <p:attrName>ppt_h</p:attrName>
                                        </p:attrNameLst>
                                      </p:cBhvr>
                                      <p:tavLst>
                                        <p:tav tm="0">
                                          <p:val>
                                            <p:fltVal val="0"/>
                                          </p:val>
                                        </p:tav>
                                        <p:tav tm="100000">
                                          <p:val>
                                            <p:strVal val="#ppt_h"/>
                                          </p:val>
                                        </p:tav>
                                      </p:tavLst>
                                    </p:anim>
                                    <p:anim calcmode="lin" valueType="num">
                                      <p:cBhvr>
                                        <p:cTn id="30" dur="1000" fill="hold"/>
                                        <p:tgtEl>
                                          <p:spTgt spid="24"/>
                                        </p:tgtEl>
                                        <p:attrNameLst>
                                          <p:attrName>style.rotation</p:attrName>
                                        </p:attrNameLst>
                                      </p:cBhvr>
                                      <p:tavLst>
                                        <p:tav tm="0">
                                          <p:val>
                                            <p:fltVal val="90"/>
                                          </p:val>
                                        </p:tav>
                                        <p:tav tm="100000">
                                          <p:val>
                                            <p:fltVal val="0"/>
                                          </p:val>
                                        </p:tav>
                                      </p:tavLst>
                                    </p:anim>
                                    <p:animEffect transition="in" filter="fade">
                                      <p:cBhvr>
                                        <p:cTn id="31" dur="1000"/>
                                        <p:tgtEl>
                                          <p:spTgt spid="24"/>
                                        </p:tgtEl>
                                      </p:cBhvr>
                                    </p:animEffect>
                                  </p:childTnLst>
                                </p:cTn>
                              </p:par>
                              <p:par>
                                <p:cTn id="32" presetID="31" presetClass="entr" presetSubtype="0" fill="hold" nodeType="withEffect">
                                  <p:stCondLst>
                                    <p:cond delay="0"/>
                                  </p:stCondLst>
                                  <p:childTnLst>
                                    <p:set>
                                      <p:cBhvr>
                                        <p:cTn id="33" dur="1" fill="hold">
                                          <p:stCondLst>
                                            <p:cond delay="0"/>
                                          </p:stCondLst>
                                        </p:cTn>
                                        <p:tgtEl>
                                          <p:spTgt spid="29"/>
                                        </p:tgtEl>
                                        <p:attrNameLst>
                                          <p:attrName>style.visibility</p:attrName>
                                        </p:attrNameLst>
                                      </p:cBhvr>
                                      <p:to>
                                        <p:strVal val="visible"/>
                                      </p:to>
                                    </p:set>
                                    <p:anim calcmode="lin" valueType="num">
                                      <p:cBhvr>
                                        <p:cTn id="34" dur="1000" fill="hold"/>
                                        <p:tgtEl>
                                          <p:spTgt spid="29"/>
                                        </p:tgtEl>
                                        <p:attrNameLst>
                                          <p:attrName>ppt_w</p:attrName>
                                        </p:attrNameLst>
                                      </p:cBhvr>
                                      <p:tavLst>
                                        <p:tav tm="0">
                                          <p:val>
                                            <p:fltVal val="0"/>
                                          </p:val>
                                        </p:tav>
                                        <p:tav tm="100000">
                                          <p:val>
                                            <p:strVal val="#ppt_w"/>
                                          </p:val>
                                        </p:tav>
                                      </p:tavLst>
                                    </p:anim>
                                    <p:anim calcmode="lin" valueType="num">
                                      <p:cBhvr>
                                        <p:cTn id="35" dur="1000" fill="hold"/>
                                        <p:tgtEl>
                                          <p:spTgt spid="29"/>
                                        </p:tgtEl>
                                        <p:attrNameLst>
                                          <p:attrName>ppt_h</p:attrName>
                                        </p:attrNameLst>
                                      </p:cBhvr>
                                      <p:tavLst>
                                        <p:tav tm="0">
                                          <p:val>
                                            <p:fltVal val="0"/>
                                          </p:val>
                                        </p:tav>
                                        <p:tav tm="100000">
                                          <p:val>
                                            <p:strVal val="#ppt_h"/>
                                          </p:val>
                                        </p:tav>
                                      </p:tavLst>
                                    </p:anim>
                                    <p:anim calcmode="lin" valueType="num">
                                      <p:cBhvr>
                                        <p:cTn id="36" dur="1000" fill="hold"/>
                                        <p:tgtEl>
                                          <p:spTgt spid="29"/>
                                        </p:tgtEl>
                                        <p:attrNameLst>
                                          <p:attrName>style.rotation</p:attrName>
                                        </p:attrNameLst>
                                      </p:cBhvr>
                                      <p:tavLst>
                                        <p:tav tm="0">
                                          <p:val>
                                            <p:fltVal val="90"/>
                                          </p:val>
                                        </p:tav>
                                        <p:tav tm="100000">
                                          <p:val>
                                            <p:fltVal val="0"/>
                                          </p:val>
                                        </p:tav>
                                      </p:tavLst>
                                    </p:anim>
                                    <p:animEffect transition="in" filter="fade">
                                      <p:cBhvr>
                                        <p:cTn id="37" dur="1000"/>
                                        <p:tgtEl>
                                          <p:spTgt spid="29"/>
                                        </p:tgtEl>
                                      </p:cBhvr>
                                    </p:animEffect>
                                  </p:childTnLst>
                                </p:cTn>
                              </p:par>
                              <p:par>
                                <p:cTn id="38" presetID="31" presetClass="entr" presetSubtype="0" fill="hold" nodeType="withEffect">
                                  <p:stCondLst>
                                    <p:cond delay="0"/>
                                  </p:stCondLst>
                                  <p:childTnLst>
                                    <p:set>
                                      <p:cBhvr>
                                        <p:cTn id="39" dur="1" fill="hold">
                                          <p:stCondLst>
                                            <p:cond delay="0"/>
                                          </p:stCondLst>
                                        </p:cTn>
                                        <p:tgtEl>
                                          <p:spTgt spid="34"/>
                                        </p:tgtEl>
                                        <p:attrNameLst>
                                          <p:attrName>style.visibility</p:attrName>
                                        </p:attrNameLst>
                                      </p:cBhvr>
                                      <p:to>
                                        <p:strVal val="visible"/>
                                      </p:to>
                                    </p:set>
                                    <p:anim calcmode="lin" valueType="num">
                                      <p:cBhvr>
                                        <p:cTn id="40" dur="1000" fill="hold"/>
                                        <p:tgtEl>
                                          <p:spTgt spid="34"/>
                                        </p:tgtEl>
                                        <p:attrNameLst>
                                          <p:attrName>ppt_w</p:attrName>
                                        </p:attrNameLst>
                                      </p:cBhvr>
                                      <p:tavLst>
                                        <p:tav tm="0">
                                          <p:val>
                                            <p:fltVal val="0"/>
                                          </p:val>
                                        </p:tav>
                                        <p:tav tm="100000">
                                          <p:val>
                                            <p:strVal val="#ppt_w"/>
                                          </p:val>
                                        </p:tav>
                                      </p:tavLst>
                                    </p:anim>
                                    <p:anim calcmode="lin" valueType="num">
                                      <p:cBhvr>
                                        <p:cTn id="41" dur="1000" fill="hold"/>
                                        <p:tgtEl>
                                          <p:spTgt spid="34"/>
                                        </p:tgtEl>
                                        <p:attrNameLst>
                                          <p:attrName>ppt_h</p:attrName>
                                        </p:attrNameLst>
                                      </p:cBhvr>
                                      <p:tavLst>
                                        <p:tav tm="0">
                                          <p:val>
                                            <p:fltVal val="0"/>
                                          </p:val>
                                        </p:tav>
                                        <p:tav tm="100000">
                                          <p:val>
                                            <p:strVal val="#ppt_h"/>
                                          </p:val>
                                        </p:tav>
                                      </p:tavLst>
                                    </p:anim>
                                    <p:anim calcmode="lin" valueType="num">
                                      <p:cBhvr>
                                        <p:cTn id="42" dur="1000" fill="hold"/>
                                        <p:tgtEl>
                                          <p:spTgt spid="34"/>
                                        </p:tgtEl>
                                        <p:attrNameLst>
                                          <p:attrName>style.rotation</p:attrName>
                                        </p:attrNameLst>
                                      </p:cBhvr>
                                      <p:tavLst>
                                        <p:tav tm="0">
                                          <p:val>
                                            <p:fltVal val="90"/>
                                          </p:val>
                                        </p:tav>
                                        <p:tav tm="100000">
                                          <p:val>
                                            <p:fltVal val="0"/>
                                          </p:val>
                                        </p:tav>
                                      </p:tavLst>
                                    </p:anim>
                                    <p:animEffect transition="in" filter="fade">
                                      <p:cBhvr>
                                        <p:cTn id="43" dur="1000"/>
                                        <p:tgtEl>
                                          <p:spTgt spid="34"/>
                                        </p:tgtEl>
                                      </p:cBhvr>
                                    </p:animEffect>
                                  </p:childTnLst>
                                </p:cTn>
                              </p:par>
                              <p:par>
                                <p:cTn id="44" presetID="31" presetClass="entr" presetSubtype="0" fill="hold" nodeType="withEffect">
                                  <p:stCondLst>
                                    <p:cond delay="0"/>
                                  </p:stCondLst>
                                  <p:childTnLst>
                                    <p:set>
                                      <p:cBhvr>
                                        <p:cTn id="45" dur="1" fill="hold">
                                          <p:stCondLst>
                                            <p:cond delay="0"/>
                                          </p:stCondLst>
                                        </p:cTn>
                                        <p:tgtEl>
                                          <p:spTgt spid="38"/>
                                        </p:tgtEl>
                                        <p:attrNameLst>
                                          <p:attrName>style.visibility</p:attrName>
                                        </p:attrNameLst>
                                      </p:cBhvr>
                                      <p:to>
                                        <p:strVal val="visible"/>
                                      </p:to>
                                    </p:set>
                                    <p:anim calcmode="lin" valueType="num">
                                      <p:cBhvr>
                                        <p:cTn id="46" dur="1000" fill="hold"/>
                                        <p:tgtEl>
                                          <p:spTgt spid="38"/>
                                        </p:tgtEl>
                                        <p:attrNameLst>
                                          <p:attrName>ppt_w</p:attrName>
                                        </p:attrNameLst>
                                      </p:cBhvr>
                                      <p:tavLst>
                                        <p:tav tm="0">
                                          <p:val>
                                            <p:fltVal val="0"/>
                                          </p:val>
                                        </p:tav>
                                        <p:tav tm="100000">
                                          <p:val>
                                            <p:strVal val="#ppt_w"/>
                                          </p:val>
                                        </p:tav>
                                      </p:tavLst>
                                    </p:anim>
                                    <p:anim calcmode="lin" valueType="num">
                                      <p:cBhvr>
                                        <p:cTn id="47" dur="1000" fill="hold"/>
                                        <p:tgtEl>
                                          <p:spTgt spid="38"/>
                                        </p:tgtEl>
                                        <p:attrNameLst>
                                          <p:attrName>ppt_h</p:attrName>
                                        </p:attrNameLst>
                                      </p:cBhvr>
                                      <p:tavLst>
                                        <p:tav tm="0">
                                          <p:val>
                                            <p:fltVal val="0"/>
                                          </p:val>
                                        </p:tav>
                                        <p:tav tm="100000">
                                          <p:val>
                                            <p:strVal val="#ppt_h"/>
                                          </p:val>
                                        </p:tav>
                                      </p:tavLst>
                                    </p:anim>
                                    <p:anim calcmode="lin" valueType="num">
                                      <p:cBhvr>
                                        <p:cTn id="48" dur="1000" fill="hold"/>
                                        <p:tgtEl>
                                          <p:spTgt spid="38"/>
                                        </p:tgtEl>
                                        <p:attrNameLst>
                                          <p:attrName>style.rotation</p:attrName>
                                        </p:attrNameLst>
                                      </p:cBhvr>
                                      <p:tavLst>
                                        <p:tav tm="0">
                                          <p:val>
                                            <p:fltVal val="90"/>
                                          </p:val>
                                        </p:tav>
                                        <p:tav tm="100000">
                                          <p:val>
                                            <p:fltVal val="0"/>
                                          </p:val>
                                        </p:tav>
                                      </p:tavLst>
                                    </p:anim>
                                    <p:animEffect transition="in" filter="fade">
                                      <p:cBhvr>
                                        <p:cTn id="49" dur="1000"/>
                                        <p:tgtEl>
                                          <p:spTgt spid="38"/>
                                        </p:tgtEl>
                                      </p:cBhvr>
                                    </p:animEffect>
                                  </p:childTnLst>
                                </p:cTn>
                              </p:par>
                              <p:par>
                                <p:cTn id="50" presetID="31" presetClass="entr" presetSubtype="0" fill="hold" nodeType="with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p:cTn id="52" dur="1000" fill="hold"/>
                                        <p:tgtEl>
                                          <p:spTgt spid="14"/>
                                        </p:tgtEl>
                                        <p:attrNameLst>
                                          <p:attrName>ppt_w</p:attrName>
                                        </p:attrNameLst>
                                      </p:cBhvr>
                                      <p:tavLst>
                                        <p:tav tm="0">
                                          <p:val>
                                            <p:fltVal val="0"/>
                                          </p:val>
                                        </p:tav>
                                        <p:tav tm="100000">
                                          <p:val>
                                            <p:strVal val="#ppt_w"/>
                                          </p:val>
                                        </p:tav>
                                      </p:tavLst>
                                    </p:anim>
                                    <p:anim calcmode="lin" valueType="num">
                                      <p:cBhvr>
                                        <p:cTn id="53" dur="1000" fill="hold"/>
                                        <p:tgtEl>
                                          <p:spTgt spid="14"/>
                                        </p:tgtEl>
                                        <p:attrNameLst>
                                          <p:attrName>ppt_h</p:attrName>
                                        </p:attrNameLst>
                                      </p:cBhvr>
                                      <p:tavLst>
                                        <p:tav tm="0">
                                          <p:val>
                                            <p:fltVal val="0"/>
                                          </p:val>
                                        </p:tav>
                                        <p:tav tm="100000">
                                          <p:val>
                                            <p:strVal val="#ppt_h"/>
                                          </p:val>
                                        </p:tav>
                                      </p:tavLst>
                                    </p:anim>
                                    <p:anim calcmode="lin" valueType="num">
                                      <p:cBhvr>
                                        <p:cTn id="54" dur="1000" fill="hold"/>
                                        <p:tgtEl>
                                          <p:spTgt spid="14"/>
                                        </p:tgtEl>
                                        <p:attrNameLst>
                                          <p:attrName>style.rotation</p:attrName>
                                        </p:attrNameLst>
                                      </p:cBhvr>
                                      <p:tavLst>
                                        <p:tav tm="0">
                                          <p:val>
                                            <p:fltVal val="90"/>
                                          </p:val>
                                        </p:tav>
                                        <p:tav tm="100000">
                                          <p:val>
                                            <p:fltVal val="0"/>
                                          </p:val>
                                        </p:tav>
                                      </p:tavLst>
                                    </p:anim>
                                    <p:animEffect transition="in" filter="fade">
                                      <p:cBhvr>
                                        <p:cTn id="55" dur="1000"/>
                                        <p:tgtEl>
                                          <p:spTgt spid="14"/>
                                        </p:tgtEl>
                                      </p:cBhvr>
                                    </p:animEffect>
                                  </p:childTnLst>
                                </p:cTn>
                              </p:par>
                            </p:childTnLst>
                          </p:cTn>
                        </p:par>
                        <p:par>
                          <p:cTn id="56" fill="hold">
                            <p:stCondLst>
                              <p:cond delay="2000"/>
                            </p:stCondLst>
                            <p:childTnLst>
                              <p:par>
                                <p:cTn id="57" presetID="2" presetClass="entr" presetSubtype="4" fill="hold" grpId="0" nodeType="after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additive="base">
                                        <p:cTn id="59" dur="500" fill="hold"/>
                                        <p:tgtEl>
                                          <p:spTgt spid="9"/>
                                        </p:tgtEl>
                                        <p:attrNameLst>
                                          <p:attrName>ppt_x</p:attrName>
                                        </p:attrNameLst>
                                      </p:cBhvr>
                                      <p:tavLst>
                                        <p:tav tm="0">
                                          <p:val>
                                            <p:strVal val="#ppt_x"/>
                                          </p:val>
                                        </p:tav>
                                        <p:tav tm="100000">
                                          <p:val>
                                            <p:strVal val="#ppt_x"/>
                                          </p:val>
                                        </p:tav>
                                      </p:tavLst>
                                    </p:anim>
                                    <p:anim calcmode="lin" valueType="num">
                                      <p:cBhvr additive="base">
                                        <p:cTn id="60" dur="500" fill="hold"/>
                                        <p:tgtEl>
                                          <p:spTgt spid="9"/>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4"/>
                                        </p:tgtEl>
                                        <p:attrNameLst>
                                          <p:attrName>style.visibility</p:attrName>
                                        </p:attrNameLst>
                                      </p:cBhvr>
                                      <p:to>
                                        <p:strVal val="visible"/>
                                      </p:to>
                                    </p:set>
                                    <p:anim calcmode="lin" valueType="num">
                                      <p:cBhvr additive="base">
                                        <p:cTn id="63" dur="500" fill="hold"/>
                                        <p:tgtEl>
                                          <p:spTgt spid="44"/>
                                        </p:tgtEl>
                                        <p:attrNameLst>
                                          <p:attrName>ppt_x</p:attrName>
                                        </p:attrNameLst>
                                      </p:cBhvr>
                                      <p:tavLst>
                                        <p:tav tm="0">
                                          <p:val>
                                            <p:strVal val="#ppt_x"/>
                                          </p:val>
                                        </p:tav>
                                        <p:tav tm="100000">
                                          <p:val>
                                            <p:strVal val="#ppt_x"/>
                                          </p:val>
                                        </p:tav>
                                      </p:tavLst>
                                    </p:anim>
                                    <p:anim calcmode="lin" valueType="num">
                                      <p:cBhvr additive="base">
                                        <p:cTn id="64" dur="500" fill="hold"/>
                                        <p:tgtEl>
                                          <p:spTgt spid="44"/>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8"/>
                                        </p:tgtEl>
                                        <p:attrNameLst>
                                          <p:attrName>style.visibility</p:attrName>
                                        </p:attrNameLst>
                                      </p:cBhvr>
                                      <p:to>
                                        <p:strVal val="visible"/>
                                      </p:to>
                                    </p:set>
                                    <p:anim calcmode="lin" valueType="num">
                                      <p:cBhvr additive="base">
                                        <p:cTn id="67" dur="500" fill="hold"/>
                                        <p:tgtEl>
                                          <p:spTgt spid="8"/>
                                        </p:tgtEl>
                                        <p:attrNameLst>
                                          <p:attrName>ppt_x</p:attrName>
                                        </p:attrNameLst>
                                      </p:cBhvr>
                                      <p:tavLst>
                                        <p:tav tm="0">
                                          <p:val>
                                            <p:strVal val="#ppt_x"/>
                                          </p:val>
                                        </p:tav>
                                        <p:tav tm="100000">
                                          <p:val>
                                            <p:strVal val="#ppt_x"/>
                                          </p:val>
                                        </p:tav>
                                      </p:tavLst>
                                    </p:anim>
                                    <p:anim calcmode="lin" valueType="num">
                                      <p:cBhvr additive="base">
                                        <p:cTn id="68" dur="500" fill="hold"/>
                                        <p:tgtEl>
                                          <p:spTgt spid="8"/>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43"/>
                                        </p:tgtEl>
                                        <p:attrNameLst>
                                          <p:attrName>style.visibility</p:attrName>
                                        </p:attrNameLst>
                                      </p:cBhvr>
                                      <p:to>
                                        <p:strVal val="visible"/>
                                      </p:to>
                                    </p:set>
                                    <p:anim calcmode="lin" valueType="num">
                                      <p:cBhvr additive="base">
                                        <p:cTn id="71" dur="500" fill="hold"/>
                                        <p:tgtEl>
                                          <p:spTgt spid="43"/>
                                        </p:tgtEl>
                                        <p:attrNameLst>
                                          <p:attrName>ppt_x</p:attrName>
                                        </p:attrNameLst>
                                      </p:cBhvr>
                                      <p:tavLst>
                                        <p:tav tm="0">
                                          <p:val>
                                            <p:strVal val="#ppt_x"/>
                                          </p:val>
                                        </p:tav>
                                        <p:tav tm="100000">
                                          <p:val>
                                            <p:strVal val="#ppt_x"/>
                                          </p:val>
                                        </p:tav>
                                      </p:tavLst>
                                    </p:anim>
                                    <p:anim calcmode="lin" valueType="num">
                                      <p:cBhvr additive="base">
                                        <p:cTn id="72" dur="500" fill="hold"/>
                                        <p:tgtEl>
                                          <p:spTgt spid="43"/>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additive="base">
                                        <p:cTn id="75" dur="500" fill="hold"/>
                                        <p:tgtEl>
                                          <p:spTgt spid="13"/>
                                        </p:tgtEl>
                                        <p:attrNameLst>
                                          <p:attrName>ppt_x</p:attrName>
                                        </p:attrNameLst>
                                      </p:cBhvr>
                                      <p:tavLst>
                                        <p:tav tm="0">
                                          <p:val>
                                            <p:strVal val="#ppt_x"/>
                                          </p:val>
                                        </p:tav>
                                        <p:tav tm="100000">
                                          <p:val>
                                            <p:strVal val="#ppt_x"/>
                                          </p:val>
                                        </p:tav>
                                      </p:tavLst>
                                    </p:anim>
                                    <p:anim calcmode="lin" valueType="num">
                                      <p:cBhvr additive="base">
                                        <p:cTn id="76" dur="500" fill="hold"/>
                                        <p:tgtEl>
                                          <p:spTgt spid="13"/>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48"/>
                                        </p:tgtEl>
                                        <p:attrNameLst>
                                          <p:attrName>style.visibility</p:attrName>
                                        </p:attrNameLst>
                                      </p:cBhvr>
                                      <p:to>
                                        <p:strVal val="visible"/>
                                      </p:to>
                                    </p:set>
                                    <p:anim calcmode="lin" valueType="num">
                                      <p:cBhvr additive="base">
                                        <p:cTn id="79" dur="500" fill="hold"/>
                                        <p:tgtEl>
                                          <p:spTgt spid="48"/>
                                        </p:tgtEl>
                                        <p:attrNameLst>
                                          <p:attrName>ppt_x</p:attrName>
                                        </p:attrNameLst>
                                      </p:cBhvr>
                                      <p:tavLst>
                                        <p:tav tm="0">
                                          <p:val>
                                            <p:strVal val="#ppt_x"/>
                                          </p:val>
                                        </p:tav>
                                        <p:tav tm="100000">
                                          <p:val>
                                            <p:strVal val="#ppt_x"/>
                                          </p:val>
                                        </p:tav>
                                      </p:tavLst>
                                    </p:anim>
                                    <p:anim calcmode="lin" valueType="num">
                                      <p:cBhvr additive="base">
                                        <p:cTn id="80" dur="500" fill="hold"/>
                                        <p:tgtEl>
                                          <p:spTgt spid="48"/>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2"/>
                                        </p:tgtEl>
                                        <p:attrNameLst>
                                          <p:attrName>style.visibility</p:attrName>
                                        </p:attrNameLst>
                                      </p:cBhvr>
                                      <p:to>
                                        <p:strVal val="visible"/>
                                      </p:to>
                                    </p:set>
                                    <p:anim calcmode="lin" valueType="num">
                                      <p:cBhvr additive="base">
                                        <p:cTn id="83" dur="500" fill="hold"/>
                                        <p:tgtEl>
                                          <p:spTgt spid="12"/>
                                        </p:tgtEl>
                                        <p:attrNameLst>
                                          <p:attrName>ppt_x</p:attrName>
                                        </p:attrNameLst>
                                      </p:cBhvr>
                                      <p:tavLst>
                                        <p:tav tm="0">
                                          <p:val>
                                            <p:strVal val="#ppt_x"/>
                                          </p:val>
                                        </p:tav>
                                        <p:tav tm="100000">
                                          <p:val>
                                            <p:strVal val="#ppt_x"/>
                                          </p:val>
                                        </p:tav>
                                      </p:tavLst>
                                    </p:anim>
                                    <p:anim calcmode="lin" valueType="num">
                                      <p:cBhvr additive="base">
                                        <p:cTn id="84" dur="500" fill="hold"/>
                                        <p:tgtEl>
                                          <p:spTgt spid="12"/>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47"/>
                                        </p:tgtEl>
                                        <p:attrNameLst>
                                          <p:attrName>style.visibility</p:attrName>
                                        </p:attrNameLst>
                                      </p:cBhvr>
                                      <p:to>
                                        <p:strVal val="visible"/>
                                      </p:to>
                                    </p:set>
                                    <p:anim calcmode="lin" valueType="num">
                                      <p:cBhvr additive="base">
                                        <p:cTn id="87" dur="500" fill="hold"/>
                                        <p:tgtEl>
                                          <p:spTgt spid="47"/>
                                        </p:tgtEl>
                                        <p:attrNameLst>
                                          <p:attrName>ppt_x</p:attrName>
                                        </p:attrNameLst>
                                      </p:cBhvr>
                                      <p:tavLst>
                                        <p:tav tm="0">
                                          <p:val>
                                            <p:strVal val="#ppt_x"/>
                                          </p:val>
                                        </p:tav>
                                        <p:tav tm="100000">
                                          <p:val>
                                            <p:strVal val="#ppt_x"/>
                                          </p:val>
                                        </p:tav>
                                      </p:tavLst>
                                    </p:anim>
                                    <p:anim calcmode="lin" valueType="num">
                                      <p:cBhvr additive="base">
                                        <p:cTn id="88" dur="500" fill="hold"/>
                                        <p:tgtEl>
                                          <p:spTgt spid="47"/>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1"/>
                                        </p:tgtEl>
                                        <p:attrNameLst>
                                          <p:attrName>style.visibility</p:attrName>
                                        </p:attrNameLst>
                                      </p:cBhvr>
                                      <p:to>
                                        <p:strVal val="visible"/>
                                      </p:to>
                                    </p:set>
                                    <p:anim calcmode="lin" valueType="num">
                                      <p:cBhvr additive="base">
                                        <p:cTn id="91" dur="500" fill="hold"/>
                                        <p:tgtEl>
                                          <p:spTgt spid="11"/>
                                        </p:tgtEl>
                                        <p:attrNameLst>
                                          <p:attrName>ppt_x</p:attrName>
                                        </p:attrNameLst>
                                      </p:cBhvr>
                                      <p:tavLst>
                                        <p:tav tm="0">
                                          <p:val>
                                            <p:strVal val="#ppt_x"/>
                                          </p:val>
                                        </p:tav>
                                        <p:tav tm="100000">
                                          <p:val>
                                            <p:strVal val="#ppt_x"/>
                                          </p:val>
                                        </p:tav>
                                      </p:tavLst>
                                    </p:anim>
                                    <p:anim calcmode="lin" valueType="num">
                                      <p:cBhvr additive="base">
                                        <p:cTn id="92" dur="500" fill="hold"/>
                                        <p:tgtEl>
                                          <p:spTgt spid="11"/>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46"/>
                                        </p:tgtEl>
                                        <p:attrNameLst>
                                          <p:attrName>style.visibility</p:attrName>
                                        </p:attrNameLst>
                                      </p:cBhvr>
                                      <p:to>
                                        <p:strVal val="visible"/>
                                      </p:to>
                                    </p:set>
                                    <p:anim calcmode="lin" valueType="num">
                                      <p:cBhvr additive="base">
                                        <p:cTn id="95" dur="500" fill="hold"/>
                                        <p:tgtEl>
                                          <p:spTgt spid="46"/>
                                        </p:tgtEl>
                                        <p:attrNameLst>
                                          <p:attrName>ppt_x</p:attrName>
                                        </p:attrNameLst>
                                      </p:cBhvr>
                                      <p:tavLst>
                                        <p:tav tm="0">
                                          <p:val>
                                            <p:strVal val="#ppt_x"/>
                                          </p:val>
                                        </p:tav>
                                        <p:tav tm="100000">
                                          <p:val>
                                            <p:strVal val="#ppt_x"/>
                                          </p:val>
                                        </p:tav>
                                      </p:tavLst>
                                    </p:anim>
                                    <p:anim calcmode="lin" valueType="num">
                                      <p:cBhvr additive="base">
                                        <p:cTn id="96" dur="500" fill="hold"/>
                                        <p:tgtEl>
                                          <p:spTgt spid="46"/>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0"/>
                                        </p:tgtEl>
                                        <p:attrNameLst>
                                          <p:attrName>style.visibility</p:attrName>
                                        </p:attrNameLst>
                                      </p:cBhvr>
                                      <p:to>
                                        <p:strVal val="visible"/>
                                      </p:to>
                                    </p:set>
                                    <p:anim calcmode="lin" valueType="num">
                                      <p:cBhvr additive="base">
                                        <p:cTn id="99" dur="500" fill="hold"/>
                                        <p:tgtEl>
                                          <p:spTgt spid="10"/>
                                        </p:tgtEl>
                                        <p:attrNameLst>
                                          <p:attrName>ppt_x</p:attrName>
                                        </p:attrNameLst>
                                      </p:cBhvr>
                                      <p:tavLst>
                                        <p:tav tm="0">
                                          <p:val>
                                            <p:strVal val="#ppt_x"/>
                                          </p:val>
                                        </p:tav>
                                        <p:tav tm="100000">
                                          <p:val>
                                            <p:strVal val="#ppt_x"/>
                                          </p:val>
                                        </p:tav>
                                      </p:tavLst>
                                    </p:anim>
                                    <p:anim calcmode="lin" valueType="num">
                                      <p:cBhvr additive="base">
                                        <p:cTn id="100" dur="500" fill="hold"/>
                                        <p:tgtEl>
                                          <p:spTgt spid="10"/>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45"/>
                                        </p:tgtEl>
                                        <p:attrNameLst>
                                          <p:attrName>style.visibility</p:attrName>
                                        </p:attrNameLst>
                                      </p:cBhvr>
                                      <p:to>
                                        <p:strVal val="visible"/>
                                      </p:to>
                                    </p:set>
                                    <p:anim calcmode="lin" valueType="num">
                                      <p:cBhvr additive="base">
                                        <p:cTn id="103" dur="500" fill="hold"/>
                                        <p:tgtEl>
                                          <p:spTgt spid="45"/>
                                        </p:tgtEl>
                                        <p:attrNameLst>
                                          <p:attrName>ppt_x</p:attrName>
                                        </p:attrNameLst>
                                      </p:cBhvr>
                                      <p:tavLst>
                                        <p:tav tm="0">
                                          <p:val>
                                            <p:strVal val="#ppt_x"/>
                                          </p:val>
                                        </p:tav>
                                        <p:tav tm="100000">
                                          <p:val>
                                            <p:strVal val="#ppt_x"/>
                                          </p:val>
                                        </p:tav>
                                      </p:tavLst>
                                    </p:anim>
                                    <p:anim calcmode="lin" valueType="num">
                                      <p:cBhvr additive="base">
                                        <p:cTn id="104" dur="500" fill="hold"/>
                                        <p:tgtEl>
                                          <p:spTgt spid="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8" grpId="0"/>
      <p:bldP spid="9" grpId="0" animBg="1"/>
      <p:bldP spid="10" grpId="0" animBg="1"/>
      <p:bldP spid="11" grpId="0"/>
      <p:bldP spid="12" grpId="0" animBg="1"/>
      <p:bldP spid="13" grpId="0" animBg="1"/>
      <p:bldP spid="43" grpId="0"/>
      <p:bldP spid="44" grpId="0"/>
      <p:bldP spid="45" grpId="0"/>
      <p:bldP spid="46" grpId="0"/>
      <p:bldP spid="47" grpId="0"/>
      <p:bldP spid="4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8"/>
          <p:cNvGrpSpPr/>
          <p:nvPr/>
        </p:nvGrpSpPr>
        <p:grpSpPr>
          <a:xfrm>
            <a:off x="1435770" y="2003260"/>
            <a:ext cx="2457329" cy="897321"/>
            <a:chOff x="1518803" y="3430058"/>
            <a:chExt cx="2457329" cy="897321"/>
          </a:xfrm>
        </p:grpSpPr>
        <p:sp>
          <p:nvSpPr>
            <p:cNvPr id="19" name="TextBox 9"/>
            <p:cNvSpPr txBox="1"/>
            <p:nvPr/>
          </p:nvSpPr>
          <p:spPr>
            <a:xfrm>
              <a:off x="1518803" y="3737823"/>
              <a:ext cx="2457329" cy="589556"/>
            </a:xfrm>
            <a:prstGeom prst="rect">
              <a:avLst/>
            </a:prstGeom>
            <a:noFill/>
          </p:spPr>
          <p:txBody>
            <a:bodyPr wrap="square" lIns="96000" tIns="0" rIns="96000" bIns="0" anchor="ctr" anchorCtr="0">
              <a:normAutofit fontScale="85000" lnSpcReduction="20000"/>
            </a:bodyPr>
            <a:lstStyle/>
            <a:p>
              <a:pPr algn="r" defTabSz="1219140">
                <a:lnSpc>
                  <a:spcPct val="120000"/>
                </a:lnSpc>
                <a:defRPr/>
              </a:pPr>
              <a:r>
                <a:rPr lang="zh-CN" altLang="en-US" sz="1400">
                  <a:solidFill>
                    <a:prstClr val="white">
                      <a:lumMod val="50000"/>
                    </a:prstClr>
                  </a:solidFill>
                  <a:cs typeface="+mn-ea"/>
                  <a:sym typeface="+mn-lt"/>
                </a:rPr>
                <a:t>此部分内容作为文字排版占位显示</a:t>
              </a:r>
              <a:br>
                <a:rPr lang="zh-CN" altLang="en-US" sz="1400">
                  <a:solidFill>
                    <a:prstClr val="white">
                      <a:lumMod val="50000"/>
                    </a:prstClr>
                  </a:solidFill>
                  <a:cs typeface="+mn-ea"/>
                  <a:sym typeface="+mn-lt"/>
                </a:rPr>
              </a:br>
              <a:r>
                <a:rPr lang="zh-CN" altLang="en-US" sz="1400">
                  <a:solidFill>
                    <a:prstClr val="white">
                      <a:lumMod val="50000"/>
                    </a:prstClr>
                  </a:solidFill>
                  <a:cs typeface="+mn-ea"/>
                  <a:sym typeface="+mn-lt"/>
                </a:rPr>
                <a:t>（建议使用主题字体）</a:t>
              </a:r>
            </a:p>
          </p:txBody>
        </p:sp>
        <p:sp>
          <p:nvSpPr>
            <p:cNvPr id="20" name="Rectangle 10"/>
            <p:cNvSpPr/>
            <p:nvPr/>
          </p:nvSpPr>
          <p:spPr>
            <a:xfrm>
              <a:off x="1518803" y="3430058"/>
              <a:ext cx="2457329" cy="246221"/>
            </a:xfrm>
            <a:prstGeom prst="rect">
              <a:avLst/>
            </a:prstGeom>
          </p:spPr>
          <p:txBody>
            <a:bodyPr wrap="none" lIns="96000" tIns="0" rIns="96000" bIns="0">
              <a:normAutofit fontScale="85000" lnSpcReduction="20000"/>
            </a:bodyPr>
            <a:lstStyle/>
            <a:p>
              <a:pPr algn="r" defTabSz="1219140">
                <a:defRPr/>
              </a:pPr>
              <a:r>
                <a:rPr lang="zh-CN" altLang="en-US" sz="2400" b="1" dirty="0">
                  <a:solidFill>
                    <a:prstClr val="white">
                      <a:lumMod val="50000"/>
                    </a:prstClr>
                  </a:solidFill>
                  <a:cs typeface="+mn-ea"/>
                  <a:sym typeface="+mn-lt"/>
                </a:rPr>
                <a:t>标题文本预设</a:t>
              </a:r>
            </a:p>
          </p:txBody>
        </p:sp>
      </p:grpSp>
      <p:grpSp>
        <p:nvGrpSpPr>
          <p:cNvPr id="6" name="Group 11"/>
          <p:cNvGrpSpPr/>
          <p:nvPr/>
        </p:nvGrpSpPr>
        <p:grpSpPr>
          <a:xfrm>
            <a:off x="8309809" y="2003260"/>
            <a:ext cx="2457329" cy="897321"/>
            <a:chOff x="8268607" y="3017352"/>
            <a:chExt cx="2457329" cy="897321"/>
          </a:xfrm>
        </p:grpSpPr>
        <p:sp>
          <p:nvSpPr>
            <p:cNvPr id="17" name="TextBox 12"/>
            <p:cNvSpPr txBox="1"/>
            <p:nvPr/>
          </p:nvSpPr>
          <p:spPr>
            <a:xfrm>
              <a:off x="8268607" y="3325117"/>
              <a:ext cx="2457329" cy="589556"/>
            </a:xfrm>
            <a:prstGeom prst="rect">
              <a:avLst/>
            </a:prstGeom>
            <a:noFill/>
          </p:spPr>
          <p:txBody>
            <a:bodyPr wrap="square" lIns="96000" tIns="0" rIns="96000" bIns="0" anchor="ctr" anchorCtr="0">
              <a:normAutofit fontScale="85000" lnSpcReduction="20000"/>
            </a:bodyPr>
            <a:lstStyle/>
            <a:p>
              <a:pPr defTabSz="1219140">
                <a:lnSpc>
                  <a:spcPct val="120000"/>
                </a:lnSpc>
                <a:defRPr/>
              </a:pPr>
              <a:r>
                <a:rPr lang="zh-CN" altLang="en-US" sz="1400">
                  <a:solidFill>
                    <a:prstClr val="white">
                      <a:lumMod val="50000"/>
                    </a:prstClr>
                  </a:solidFill>
                  <a:cs typeface="+mn-ea"/>
                  <a:sym typeface="+mn-lt"/>
                </a:rPr>
                <a:t>此部分内容作为文字排版占位显示</a:t>
              </a:r>
              <a:br>
                <a:rPr lang="zh-CN" altLang="en-US" sz="1400">
                  <a:solidFill>
                    <a:prstClr val="white">
                      <a:lumMod val="50000"/>
                    </a:prstClr>
                  </a:solidFill>
                  <a:cs typeface="+mn-ea"/>
                  <a:sym typeface="+mn-lt"/>
                </a:rPr>
              </a:br>
              <a:r>
                <a:rPr lang="zh-CN" altLang="en-US" sz="1400">
                  <a:solidFill>
                    <a:prstClr val="white">
                      <a:lumMod val="50000"/>
                    </a:prstClr>
                  </a:solidFill>
                  <a:cs typeface="+mn-ea"/>
                  <a:sym typeface="+mn-lt"/>
                </a:rPr>
                <a:t>（建议使用主题字体）</a:t>
              </a:r>
            </a:p>
          </p:txBody>
        </p:sp>
        <p:sp>
          <p:nvSpPr>
            <p:cNvPr id="18" name="Rectangle 13"/>
            <p:cNvSpPr/>
            <p:nvPr/>
          </p:nvSpPr>
          <p:spPr>
            <a:xfrm>
              <a:off x="8268607" y="3017352"/>
              <a:ext cx="2457329" cy="246221"/>
            </a:xfrm>
            <a:prstGeom prst="rect">
              <a:avLst/>
            </a:prstGeom>
          </p:spPr>
          <p:txBody>
            <a:bodyPr wrap="none" lIns="96000" tIns="0" rIns="96000" bIns="0">
              <a:normAutofit fontScale="85000" lnSpcReduction="20000"/>
            </a:bodyPr>
            <a:lstStyle/>
            <a:p>
              <a:pPr defTabSz="1219140">
                <a:defRPr/>
              </a:pPr>
              <a:r>
                <a:rPr lang="zh-CN" altLang="en-US" sz="2400" b="1">
                  <a:solidFill>
                    <a:prstClr val="white">
                      <a:lumMod val="50000"/>
                    </a:prstClr>
                  </a:solidFill>
                  <a:cs typeface="+mn-ea"/>
                  <a:sym typeface="+mn-lt"/>
                </a:rPr>
                <a:t>标题文本预设</a:t>
              </a:r>
            </a:p>
          </p:txBody>
        </p:sp>
      </p:grpSp>
      <p:grpSp>
        <p:nvGrpSpPr>
          <p:cNvPr id="7" name="Group 14"/>
          <p:cNvGrpSpPr/>
          <p:nvPr/>
        </p:nvGrpSpPr>
        <p:grpSpPr>
          <a:xfrm>
            <a:off x="8309809" y="4052613"/>
            <a:ext cx="2457329" cy="897321"/>
            <a:chOff x="8268607" y="3017352"/>
            <a:chExt cx="2457329" cy="897321"/>
          </a:xfrm>
        </p:grpSpPr>
        <p:sp>
          <p:nvSpPr>
            <p:cNvPr id="15" name="TextBox 15"/>
            <p:cNvSpPr txBox="1"/>
            <p:nvPr/>
          </p:nvSpPr>
          <p:spPr>
            <a:xfrm>
              <a:off x="8268607" y="3325117"/>
              <a:ext cx="2457329" cy="589556"/>
            </a:xfrm>
            <a:prstGeom prst="rect">
              <a:avLst/>
            </a:prstGeom>
            <a:noFill/>
          </p:spPr>
          <p:txBody>
            <a:bodyPr wrap="square" lIns="96000" tIns="0" rIns="96000" bIns="0" anchor="ctr" anchorCtr="0">
              <a:normAutofit fontScale="85000" lnSpcReduction="20000"/>
            </a:bodyPr>
            <a:lstStyle/>
            <a:p>
              <a:pPr defTabSz="1219140">
                <a:lnSpc>
                  <a:spcPct val="120000"/>
                </a:lnSpc>
                <a:defRPr/>
              </a:pPr>
              <a:r>
                <a:rPr lang="zh-CN" altLang="en-US" sz="1400">
                  <a:solidFill>
                    <a:prstClr val="white">
                      <a:lumMod val="50000"/>
                    </a:prstClr>
                  </a:solidFill>
                  <a:cs typeface="+mn-ea"/>
                  <a:sym typeface="+mn-lt"/>
                </a:rPr>
                <a:t>此部分内容作为文字排版占位显示</a:t>
              </a:r>
              <a:br>
                <a:rPr lang="zh-CN" altLang="en-US" sz="1400">
                  <a:solidFill>
                    <a:prstClr val="white">
                      <a:lumMod val="50000"/>
                    </a:prstClr>
                  </a:solidFill>
                  <a:cs typeface="+mn-ea"/>
                  <a:sym typeface="+mn-lt"/>
                </a:rPr>
              </a:br>
              <a:r>
                <a:rPr lang="zh-CN" altLang="en-US" sz="1400">
                  <a:solidFill>
                    <a:prstClr val="white">
                      <a:lumMod val="50000"/>
                    </a:prstClr>
                  </a:solidFill>
                  <a:cs typeface="+mn-ea"/>
                  <a:sym typeface="+mn-lt"/>
                </a:rPr>
                <a:t>（建议使用主题字体）</a:t>
              </a:r>
            </a:p>
          </p:txBody>
        </p:sp>
        <p:sp>
          <p:nvSpPr>
            <p:cNvPr id="16" name="Rectangle 16"/>
            <p:cNvSpPr/>
            <p:nvPr/>
          </p:nvSpPr>
          <p:spPr>
            <a:xfrm>
              <a:off x="8268607" y="3017352"/>
              <a:ext cx="2457329" cy="246221"/>
            </a:xfrm>
            <a:prstGeom prst="rect">
              <a:avLst/>
            </a:prstGeom>
          </p:spPr>
          <p:txBody>
            <a:bodyPr wrap="none" lIns="96000" tIns="0" rIns="96000" bIns="0">
              <a:normAutofit fontScale="85000" lnSpcReduction="20000"/>
            </a:bodyPr>
            <a:lstStyle/>
            <a:p>
              <a:pPr defTabSz="1219140">
                <a:defRPr/>
              </a:pPr>
              <a:r>
                <a:rPr lang="zh-CN" altLang="en-US" sz="2400" b="1">
                  <a:solidFill>
                    <a:prstClr val="white">
                      <a:lumMod val="50000"/>
                    </a:prstClr>
                  </a:solidFill>
                  <a:cs typeface="+mn-ea"/>
                  <a:sym typeface="+mn-lt"/>
                </a:rPr>
                <a:t>标题文本预设</a:t>
              </a:r>
            </a:p>
          </p:txBody>
        </p:sp>
      </p:grpSp>
      <p:grpSp>
        <p:nvGrpSpPr>
          <p:cNvPr id="8" name="Group 18"/>
          <p:cNvGrpSpPr/>
          <p:nvPr/>
        </p:nvGrpSpPr>
        <p:grpSpPr>
          <a:xfrm>
            <a:off x="1435770" y="4175722"/>
            <a:ext cx="2457329" cy="897321"/>
            <a:chOff x="1518803" y="3430058"/>
            <a:chExt cx="2457329" cy="897321"/>
          </a:xfrm>
        </p:grpSpPr>
        <p:sp>
          <p:nvSpPr>
            <p:cNvPr id="13" name="TextBox 19"/>
            <p:cNvSpPr txBox="1"/>
            <p:nvPr/>
          </p:nvSpPr>
          <p:spPr>
            <a:xfrm>
              <a:off x="1518803" y="3737823"/>
              <a:ext cx="2457329" cy="589556"/>
            </a:xfrm>
            <a:prstGeom prst="rect">
              <a:avLst/>
            </a:prstGeom>
            <a:noFill/>
          </p:spPr>
          <p:txBody>
            <a:bodyPr wrap="square" lIns="96000" tIns="0" rIns="96000" bIns="0" anchor="ctr" anchorCtr="0">
              <a:normAutofit fontScale="85000" lnSpcReduction="20000"/>
            </a:bodyPr>
            <a:lstStyle/>
            <a:p>
              <a:pPr algn="r" defTabSz="1219140">
                <a:lnSpc>
                  <a:spcPct val="120000"/>
                </a:lnSpc>
                <a:defRPr/>
              </a:pPr>
              <a:r>
                <a:rPr lang="zh-CN" altLang="en-US" sz="1400">
                  <a:solidFill>
                    <a:prstClr val="white">
                      <a:lumMod val="50000"/>
                    </a:prstClr>
                  </a:solidFill>
                  <a:cs typeface="+mn-ea"/>
                  <a:sym typeface="+mn-lt"/>
                </a:rPr>
                <a:t>此部分内容作为文字排版占位显示</a:t>
              </a:r>
              <a:br>
                <a:rPr lang="zh-CN" altLang="en-US" sz="1400">
                  <a:solidFill>
                    <a:prstClr val="white">
                      <a:lumMod val="50000"/>
                    </a:prstClr>
                  </a:solidFill>
                  <a:cs typeface="+mn-ea"/>
                  <a:sym typeface="+mn-lt"/>
                </a:rPr>
              </a:br>
              <a:r>
                <a:rPr lang="zh-CN" altLang="en-US" sz="1400">
                  <a:solidFill>
                    <a:prstClr val="white">
                      <a:lumMod val="50000"/>
                    </a:prstClr>
                  </a:solidFill>
                  <a:cs typeface="+mn-ea"/>
                  <a:sym typeface="+mn-lt"/>
                </a:rPr>
                <a:t>（建议使用主题字体）</a:t>
              </a:r>
            </a:p>
          </p:txBody>
        </p:sp>
        <p:sp>
          <p:nvSpPr>
            <p:cNvPr id="14" name="Rectangle 23"/>
            <p:cNvSpPr/>
            <p:nvPr/>
          </p:nvSpPr>
          <p:spPr>
            <a:xfrm>
              <a:off x="1518803" y="3430058"/>
              <a:ext cx="2457329" cy="246221"/>
            </a:xfrm>
            <a:prstGeom prst="rect">
              <a:avLst/>
            </a:prstGeom>
          </p:spPr>
          <p:txBody>
            <a:bodyPr wrap="none" lIns="96000" tIns="0" rIns="96000" bIns="0">
              <a:normAutofit fontScale="85000" lnSpcReduction="20000"/>
            </a:bodyPr>
            <a:lstStyle/>
            <a:p>
              <a:pPr algn="r" defTabSz="1219140">
                <a:defRPr/>
              </a:pPr>
              <a:r>
                <a:rPr lang="zh-CN" altLang="en-US" sz="2400" b="1">
                  <a:solidFill>
                    <a:prstClr val="white">
                      <a:lumMod val="50000"/>
                    </a:prstClr>
                  </a:solidFill>
                  <a:cs typeface="+mn-ea"/>
                  <a:sym typeface="+mn-lt"/>
                </a:rPr>
                <a:t>标题文本预设</a:t>
              </a:r>
            </a:p>
          </p:txBody>
        </p:sp>
      </p:grpSp>
      <p:grpSp>
        <p:nvGrpSpPr>
          <p:cNvPr id="2" name="组合 1"/>
          <p:cNvGrpSpPr/>
          <p:nvPr/>
        </p:nvGrpSpPr>
        <p:grpSpPr>
          <a:xfrm>
            <a:off x="4248151" y="1901081"/>
            <a:ext cx="3695700" cy="3157415"/>
            <a:chOff x="3186113" y="1425810"/>
            <a:chExt cx="2771775" cy="2368061"/>
          </a:xfrm>
        </p:grpSpPr>
        <p:grpSp>
          <p:nvGrpSpPr>
            <p:cNvPr id="4" name="Group 29"/>
            <p:cNvGrpSpPr/>
            <p:nvPr/>
          </p:nvGrpSpPr>
          <p:grpSpPr>
            <a:xfrm>
              <a:off x="3186113" y="1425810"/>
              <a:ext cx="2771775" cy="2368061"/>
              <a:chOff x="4248150" y="1617786"/>
              <a:chExt cx="3695700" cy="3157414"/>
            </a:xfrm>
          </p:grpSpPr>
          <p:sp>
            <p:nvSpPr>
              <p:cNvPr id="21" name="Freeform: Shape 27"/>
              <p:cNvSpPr/>
              <p:nvPr/>
            </p:nvSpPr>
            <p:spPr>
              <a:xfrm>
                <a:off x="5233949" y="1617786"/>
                <a:ext cx="1686002" cy="1243752"/>
              </a:xfrm>
              <a:custGeom>
                <a:avLst/>
                <a:gdLst>
                  <a:gd name="connsiteX0" fmla="*/ 236542 w 1885950"/>
                  <a:gd name="connsiteY0" fmla="*/ 0 h 1391253"/>
                  <a:gd name="connsiteX1" fmla="*/ 1649408 w 1885950"/>
                  <a:gd name="connsiteY1" fmla="*/ 0 h 1391253"/>
                  <a:gd name="connsiteX2" fmla="*/ 1885950 w 1885950"/>
                  <a:gd name="connsiteY2" fmla="*/ 236542 h 1391253"/>
                  <a:gd name="connsiteX3" fmla="*/ 1885950 w 1885950"/>
                  <a:gd name="connsiteY3" fmla="*/ 1182683 h 1391253"/>
                  <a:gd name="connsiteX4" fmla="*/ 1781661 w 1885950"/>
                  <a:gd name="connsiteY4" fmla="*/ 1378827 h 1391253"/>
                  <a:gd name="connsiteX5" fmla="*/ 1758769 w 1885950"/>
                  <a:gd name="connsiteY5" fmla="*/ 1391253 h 1391253"/>
                  <a:gd name="connsiteX6" fmla="*/ 1765300 w 1885950"/>
                  <a:gd name="connsiteY6" fmla="*/ 1358900 h 1391253"/>
                  <a:gd name="connsiteX7" fmla="*/ 1765300 w 1885950"/>
                  <a:gd name="connsiteY7" fmla="*/ 273051 h 1391253"/>
                  <a:gd name="connsiteX8" fmla="*/ 1598612 w 1885950"/>
                  <a:gd name="connsiteY8" fmla="*/ 106363 h 1391253"/>
                  <a:gd name="connsiteX9" fmla="*/ 287338 w 1885950"/>
                  <a:gd name="connsiteY9" fmla="*/ 106363 h 1391253"/>
                  <a:gd name="connsiteX10" fmla="*/ 120650 w 1885950"/>
                  <a:gd name="connsiteY10" fmla="*/ 273051 h 1391253"/>
                  <a:gd name="connsiteX11" fmla="*/ 120650 w 1885950"/>
                  <a:gd name="connsiteY11" fmla="*/ 1358900 h 1391253"/>
                  <a:gd name="connsiteX12" fmla="*/ 127182 w 1885950"/>
                  <a:gd name="connsiteY12" fmla="*/ 1391253 h 1391253"/>
                  <a:gd name="connsiteX13" fmla="*/ 104289 w 1885950"/>
                  <a:gd name="connsiteY13" fmla="*/ 1378827 h 1391253"/>
                  <a:gd name="connsiteX14" fmla="*/ 0 w 1885950"/>
                  <a:gd name="connsiteY14" fmla="*/ 1182683 h 1391253"/>
                  <a:gd name="connsiteX15" fmla="*/ 0 w 1885950"/>
                  <a:gd name="connsiteY15" fmla="*/ 236542 h 1391253"/>
                  <a:gd name="connsiteX16" fmla="*/ 236542 w 1885950"/>
                  <a:gd name="connsiteY16" fmla="*/ 0 h 13912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885950" h="1391253">
                    <a:moveTo>
                      <a:pt x="236542" y="0"/>
                    </a:moveTo>
                    <a:lnTo>
                      <a:pt x="1649408" y="0"/>
                    </a:lnTo>
                    <a:cubicBezTo>
                      <a:pt x="1780047" y="0"/>
                      <a:pt x="1885950" y="105903"/>
                      <a:pt x="1885950" y="236542"/>
                    </a:cubicBezTo>
                    <a:lnTo>
                      <a:pt x="1885950" y="1182683"/>
                    </a:lnTo>
                    <a:cubicBezTo>
                      <a:pt x="1885950" y="1264333"/>
                      <a:pt x="1844582" y="1336319"/>
                      <a:pt x="1781661" y="1378827"/>
                    </a:cubicBezTo>
                    <a:lnTo>
                      <a:pt x="1758769" y="1391253"/>
                    </a:lnTo>
                    <a:lnTo>
                      <a:pt x="1765300" y="1358900"/>
                    </a:lnTo>
                    <a:lnTo>
                      <a:pt x="1765300" y="273051"/>
                    </a:lnTo>
                    <a:cubicBezTo>
                      <a:pt x="1765300" y="180992"/>
                      <a:pt x="1690671" y="106363"/>
                      <a:pt x="1598612" y="106363"/>
                    </a:cubicBezTo>
                    <a:lnTo>
                      <a:pt x="287338" y="106363"/>
                    </a:lnTo>
                    <a:cubicBezTo>
                      <a:pt x="195279" y="106363"/>
                      <a:pt x="120650" y="180992"/>
                      <a:pt x="120650" y="273051"/>
                    </a:cubicBezTo>
                    <a:lnTo>
                      <a:pt x="120650" y="1358900"/>
                    </a:lnTo>
                    <a:lnTo>
                      <a:pt x="127182" y="1391253"/>
                    </a:lnTo>
                    <a:lnTo>
                      <a:pt x="104289" y="1378827"/>
                    </a:lnTo>
                    <a:cubicBezTo>
                      <a:pt x="41369" y="1336319"/>
                      <a:pt x="0" y="1264333"/>
                      <a:pt x="0" y="1182683"/>
                    </a:cubicBezTo>
                    <a:lnTo>
                      <a:pt x="0" y="236542"/>
                    </a:lnTo>
                    <a:cubicBezTo>
                      <a:pt x="0" y="105903"/>
                      <a:pt x="105903" y="0"/>
                      <a:pt x="236542" y="0"/>
                    </a:cubicBezTo>
                    <a:close/>
                  </a:path>
                </a:pathLst>
              </a:custGeom>
              <a:solidFill>
                <a:schemeClr val="bg1">
                  <a:lumMod val="5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sp>
            <p:nvSpPr>
              <p:cNvPr id="22" name="Freeform: Shape 7"/>
              <p:cNvSpPr/>
              <p:nvPr/>
            </p:nvSpPr>
            <p:spPr>
              <a:xfrm>
                <a:off x="4248150" y="3429000"/>
                <a:ext cx="1847850" cy="1346200"/>
              </a:xfrm>
              <a:custGeom>
                <a:avLst/>
                <a:gdLst>
                  <a:gd name="connsiteX0" fmla="*/ 0 w 1847850"/>
                  <a:gd name="connsiteY0" fmla="*/ 0 h 1346200"/>
                  <a:gd name="connsiteX1" fmla="*/ 1847850 w 1847850"/>
                  <a:gd name="connsiteY1" fmla="*/ 0 h 1346200"/>
                  <a:gd name="connsiteX2" fmla="*/ 1847850 w 1847850"/>
                  <a:gd name="connsiteY2" fmla="*/ 1346200 h 1346200"/>
                  <a:gd name="connsiteX3" fmla="*/ 448742 w 1847850"/>
                  <a:gd name="connsiteY3" fmla="*/ 1346200 h 1346200"/>
                  <a:gd name="connsiteX4" fmla="*/ 0 w 1847850"/>
                  <a:gd name="connsiteY4" fmla="*/ 897458 h 1346200"/>
                  <a:gd name="connsiteX5" fmla="*/ 0 w 1847850"/>
                  <a:gd name="connsiteY5" fmla="*/ 0 h 134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47850" h="1346200">
                    <a:moveTo>
                      <a:pt x="0" y="0"/>
                    </a:moveTo>
                    <a:lnTo>
                      <a:pt x="1847850" y="0"/>
                    </a:lnTo>
                    <a:lnTo>
                      <a:pt x="1847850" y="1346200"/>
                    </a:lnTo>
                    <a:lnTo>
                      <a:pt x="448742" y="1346200"/>
                    </a:lnTo>
                    <a:cubicBezTo>
                      <a:pt x="200909" y="1346200"/>
                      <a:pt x="0" y="1145291"/>
                      <a:pt x="0" y="897458"/>
                    </a:cubicBezTo>
                    <a:lnTo>
                      <a:pt x="0" y="0"/>
                    </a:lnTo>
                    <a:close/>
                  </a:path>
                </a:pathLst>
              </a:custGeom>
              <a:solidFill>
                <a:schemeClr val="accent6"/>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sp>
            <p:nvSpPr>
              <p:cNvPr id="23" name="Freeform: Shape 22"/>
              <p:cNvSpPr/>
              <p:nvPr/>
            </p:nvSpPr>
            <p:spPr>
              <a:xfrm>
                <a:off x="5815013" y="3429000"/>
                <a:ext cx="2128837" cy="1346200"/>
              </a:xfrm>
              <a:custGeom>
                <a:avLst/>
                <a:gdLst>
                  <a:gd name="connsiteX0" fmla="*/ 280987 w 2128837"/>
                  <a:gd name="connsiteY0" fmla="*/ 0 h 1346200"/>
                  <a:gd name="connsiteX1" fmla="*/ 2128837 w 2128837"/>
                  <a:gd name="connsiteY1" fmla="*/ 0 h 1346200"/>
                  <a:gd name="connsiteX2" fmla="*/ 2128837 w 2128837"/>
                  <a:gd name="connsiteY2" fmla="*/ 897458 h 1346200"/>
                  <a:gd name="connsiteX3" fmla="*/ 1680095 w 2128837"/>
                  <a:gd name="connsiteY3" fmla="*/ 1346200 h 1346200"/>
                  <a:gd name="connsiteX4" fmla="*/ 280987 w 2128837"/>
                  <a:gd name="connsiteY4" fmla="*/ 1346200 h 1346200"/>
                  <a:gd name="connsiteX5" fmla="*/ 280987 w 2128837"/>
                  <a:gd name="connsiteY5" fmla="*/ 831717 h 1346200"/>
                  <a:gd name="connsiteX6" fmla="*/ 260240 w 2128837"/>
                  <a:gd name="connsiteY6" fmla="*/ 845704 h 1346200"/>
                  <a:gd name="connsiteX7" fmla="*/ 187325 w 2128837"/>
                  <a:gd name="connsiteY7" fmla="*/ 860425 h 1346200"/>
                  <a:gd name="connsiteX8" fmla="*/ 0 w 2128837"/>
                  <a:gd name="connsiteY8" fmla="*/ 673100 h 1346200"/>
                  <a:gd name="connsiteX9" fmla="*/ 187325 w 2128837"/>
                  <a:gd name="connsiteY9" fmla="*/ 485775 h 1346200"/>
                  <a:gd name="connsiteX10" fmla="*/ 260240 w 2128837"/>
                  <a:gd name="connsiteY10" fmla="*/ 500496 h 1346200"/>
                  <a:gd name="connsiteX11" fmla="*/ 280987 w 2128837"/>
                  <a:gd name="connsiteY11" fmla="*/ 514484 h 134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128837" h="1346200">
                    <a:moveTo>
                      <a:pt x="280987" y="0"/>
                    </a:moveTo>
                    <a:lnTo>
                      <a:pt x="2128837" y="0"/>
                    </a:lnTo>
                    <a:lnTo>
                      <a:pt x="2128837" y="897458"/>
                    </a:lnTo>
                    <a:cubicBezTo>
                      <a:pt x="2128837" y="1145291"/>
                      <a:pt x="1927928" y="1346200"/>
                      <a:pt x="1680095" y="1346200"/>
                    </a:cubicBezTo>
                    <a:lnTo>
                      <a:pt x="280987" y="1346200"/>
                    </a:lnTo>
                    <a:lnTo>
                      <a:pt x="280987" y="831717"/>
                    </a:lnTo>
                    <a:lnTo>
                      <a:pt x="260240" y="845704"/>
                    </a:lnTo>
                    <a:cubicBezTo>
                      <a:pt x="237829" y="855183"/>
                      <a:pt x="213189" y="860425"/>
                      <a:pt x="187325" y="860425"/>
                    </a:cubicBezTo>
                    <a:cubicBezTo>
                      <a:pt x="83868" y="860425"/>
                      <a:pt x="0" y="776557"/>
                      <a:pt x="0" y="673100"/>
                    </a:cubicBezTo>
                    <a:cubicBezTo>
                      <a:pt x="0" y="569643"/>
                      <a:pt x="83868" y="485775"/>
                      <a:pt x="187325" y="485775"/>
                    </a:cubicBezTo>
                    <a:cubicBezTo>
                      <a:pt x="213189" y="485775"/>
                      <a:pt x="237829" y="491017"/>
                      <a:pt x="260240" y="500496"/>
                    </a:cubicBezTo>
                    <a:lnTo>
                      <a:pt x="280987" y="514484"/>
                    </a:lnTo>
                    <a:close/>
                  </a:path>
                </a:pathLst>
              </a:custGeom>
              <a:solidFill>
                <a:schemeClr val="accent4"/>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sp>
            <p:nvSpPr>
              <p:cNvPr id="24" name="Freeform: Shape 21"/>
              <p:cNvSpPr/>
              <p:nvPr/>
            </p:nvSpPr>
            <p:spPr>
              <a:xfrm>
                <a:off x="6096000" y="2082800"/>
                <a:ext cx="1847850" cy="1593056"/>
              </a:xfrm>
              <a:custGeom>
                <a:avLst/>
                <a:gdLst>
                  <a:gd name="connsiteX0" fmla="*/ 0 w 1847850"/>
                  <a:gd name="connsiteY0" fmla="*/ 0 h 1593056"/>
                  <a:gd name="connsiteX1" fmla="*/ 1399108 w 1847850"/>
                  <a:gd name="connsiteY1" fmla="*/ 0 h 1593056"/>
                  <a:gd name="connsiteX2" fmla="*/ 1847850 w 1847850"/>
                  <a:gd name="connsiteY2" fmla="*/ 448742 h 1593056"/>
                  <a:gd name="connsiteX3" fmla="*/ 1847850 w 1847850"/>
                  <a:gd name="connsiteY3" fmla="*/ 1346200 h 1593056"/>
                  <a:gd name="connsiteX4" fmla="*/ 1099232 w 1847850"/>
                  <a:gd name="connsiteY4" fmla="*/ 1346200 h 1593056"/>
                  <a:gd name="connsiteX5" fmla="*/ 1111250 w 1847850"/>
                  <a:gd name="connsiteY5" fmla="*/ 1405731 h 1593056"/>
                  <a:gd name="connsiteX6" fmla="*/ 923925 w 1847850"/>
                  <a:gd name="connsiteY6" fmla="*/ 1593056 h 1593056"/>
                  <a:gd name="connsiteX7" fmla="*/ 736600 w 1847850"/>
                  <a:gd name="connsiteY7" fmla="*/ 1405731 h 1593056"/>
                  <a:gd name="connsiteX8" fmla="*/ 748619 w 1847850"/>
                  <a:gd name="connsiteY8" fmla="*/ 1346200 h 1593056"/>
                  <a:gd name="connsiteX9" fmla="*/ 0 w 1847850"/>
                  <a:gd name="connsiteY9" fmla="*/ 1346200 h 15930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47850" h="1593056">
                    <a:moveTo>
                      <a:pt x="0" y="0"/>
                    </a:moveTo>
                    <a:lnTo>
                      <a:pt x="1399108" y="0"/>
                    </a:lnTo>
                    <a:cubicBezTo>
                      <a:pt x="1646941" y="0"/>
                      <a:pt x="1847850" y="200909"/>
                      <a:pt x="1847850" y="448742"/>
                    </a:cubicBezTo>
                    <a:lnTo>
                      <a:pt x="1847850" y="1346200"/>
                    </a:lnTo>
                    <a:lnTo>
                      <a:pt x="1099232" y="1346200"/>
                    </a:lnTo>
                    <a:lnTo>
                      <a:pt x="1111250" y="1405731"/>
                    </a:lnTo>
                    <a:cubicBezTo>
                      <a:pt x="1111250" y="1509188"/>
                      <a:pt x="1027382" y="1593056"/>
                      <a:pt x="923925" y="1593056"/>
                    </a:cubicBezTo>
                    <a:cubicBezTo>
                      <a:pt x="820468" y="1593056"/>
                      <a:pt x="736600" y="1509188"/>
                      <a:pt x="736600" y="1405731"/>
                    </a:cubicBezTo>
                    <a:lnTo>
                      <a:pt x="748619" y="1346200"/>
                    </a:lnTo>
                    <a:lnTo>
                      <a:pt x="0" y="1346200"/>
                    </a:lnTo>
                    <a:close/>
                  </a:path>
                </a:pathLst>
              </a:custGeom>
              <a:solidFill>
                <a:schemeClr val="accent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sp>
            <p:nvSpPr>
              <p:cNvPr id="25" name="Freeform: Shape 20"/>
              <p:cNvSpPr/>
              <p:nvPr/>
            </p:nvSpPr>
            <p:spPr>
              <a:xfrm>
                <a:off x="4248150" y="2082800"/>
                <a:ext cx="2128838" cy="1346200"/>
              </a:xfrm>
              <a:custGeom>
                <a:avLst/>
                <a:gdLst>
                  <a:gd name="connsiteX0" fmla="*/ 448742 w 2128838"/>
                  <a:gd name="connsiteY0" fmla="*/ 0 h 1346200"/>
                  <a:gd name="connsiteX1" fmla="*/ 1847850 w 2128838"/>
                  <a:gd name="connsiteY1" fmla="*/ 0 h 1346200"/>
                  <a:gd name="connsiteX2" fmla="*/ 1847850 w 2128838"/>
                  <a:gd name="connsiteY2" fmla="*/ 514484 h 1346200"/>
                  <a:gd name="connsiteX3" fmla="*/ 1868598 w 2128838"/>
                  <a:gd name="connsiteY3" fmla="*/ 500496 h 1346200"/>
                  <a:gd name="connsiteX4" fmla="*/ 1941513 w 2128838"/>
                  <a:gd name="connsiteY4" fmla="*/ 485775 h 1346200"/>
                  <a:gd name="connsiteX5" fmla="*/ 2128838 w 2128838"/>
                  <a:gd name="connsiteY5" fmla="*/ 673100 h 1346200"/>
                  <a:gd name="connsiteX6" fmla="*/ 1941513 w 2128838"/>
                  <a:gd name="connsiteY6" fmla="*/ 860425 h 1346200"/>
                  <a:gd name="connsiteX7" fmla="*/ 1868598 w 2128838"/>
                  <a:gd name="connsiteY7" fmla="*/ 845704 h 1346200"/>
                  <a:gd name="connsiteX8" fmla="*/ 1847850 w 2128838"/>
                  <a:gd name="connsiteY8" fmla="*/ 831716 h 1346200"/>
                  <a:gd name="connsiteX9" fmla="*/ 1847850 w 2128838"/>
                  <a:gd name="connsiteY9" fmla="*/ 1346200 h 1346200"/>
                  <a:gd name="connsiteX10" fmla="*/ 0 w 2128838"/>
                  <a:gd name="connsiteY10" fmla="*/ 1346200 h 1346200"/>
                  <a:gd name="connsiteX11" fmla="*/ 0 w 2128838"/>
                  <a:gd name="connsiteY11" fmla="*/ 448742 h 1346200"/>
                  <a:gd name="connsiteX12" fmla="*/ 448742 w 2128838"/>
                  <a:gd name="connsiteY12" fmla="*/ 0 h 1346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28838" h="1346200">
                    <a:moveTo>
                      <a:pt x="448742" y="0"/>
                    </a:moveTo>
                    <a:lnTo>
                      <a:pt x="1847850" y="0"/>
                    </a:lnTo>
                    <a:lnTo>
                      <a:pt x="1847850" y="514484"/>
                    </a:lnTo>
                    <a:lnTo>
                      <a:pt x="1868598" y="500496"/>
                    </a:lnTo>
                    <a:cubicBezTo>
                      <a:pt x="1891009" y="491017"/>
                      <a:pt x="1915649" y="485775"/>
                      <a:pt x="1941513" y="485775"/>
                    </a:cubicBezTo>
                    <a:cubicBezTo>
                      <a:pt x="2044970" y="485775"/>
                      <a:pt x="2128838" y="569643"/>
                      <a:pt x="2128838" y="673100"/>
                    </a:cubicBezTo>
                    <a:cubicBezTo>
                      <a:pt x="2128838" y="776557"/>
                      <a:pt x="2044970" y="860425"/>
                      <a:pt x="1941513" y="860425"/>
                    </a:cubicBezTo>
                    <a:cubicBezTo>
                      <a:pt x="1915649" y="860425"/>
                      <a:pt x="1891009" y="855183"/>
                      <a:pt x="1868598" y="845704"/>
                    </a:cubicBezTo>
                    <a:lnTo>
                      <a:pt x="1847850" y="831716"/>
                    </a:lnTo>
                    <a:lnTo>
                      <a:pt x="1847850" y="1346200"/>
                    </a:lnTo>
                    <a:lnTo>
                      <a:pt x="0" y="1346200"/>
                    </a:lnTo>
                    <a:lnTo>
                      <a:pt x="0" y="448742"/>
                    </a:lnTo>
                    <a:cubicBezTo>
                      <a:pt x="0" y="200909"/>
                      <a:pt x="200909" y="0"/>
                      <a:pt x="448742" y="0"/>
                    </a:cubicBezTo>
                    <a:close/>
                  </a:path>
                </a:pathLst>
              </a:custGeom>
              <a:solidFill>
                <a:schemeClr val="accent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sp>
            <p:nvSpPr>
              <p:cNvPr id="26" name="Oval 17"/>
              <p:cNvSpPr/>
              <p:nvPr/>
            </p:nvSpPr>
            <p:spPr>
              <a:xfrm>
                <a:off x="4984750" y="3182144"/>
                <a:ext cx="374650" cy="374650"/>
              </a:xfrm>
              <a:prstGeom prst="ellipse">
                <a:avLst/>
              </a:prstGeom>
              <a:solidFill>
                <a:schemeClr val="accent6"/>
              </a:solid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219012"/>
                <a:endParaRPr sz="2400">
                  <a:solidFill>
                    <a:prstClr val="white">
                      <a:lumMod val="50000"/>
                    </a:prstClr>
                  </a:solidFill>
                  <a:cs typeface="+mn-ea"/>
                  <a:sym typeface="+mn-lt"/>
                </a:endParaRPr>
              </a:p>
            </p:txBody>
          </p:sp>
        </p:grpSp>
        <p:sp>
          <p:nvSpPr>
            <p:cNvPr id="9" name="Freeform: Shape 30"/>
            <p:cNvSpPr>
              <a:spLocks/>
            </p:cNvSpPr>
            <p:nvPr/>
          </p:nvSpPr>
          <p:spPr bwMode="auto">
            <a:xfrm>
              <a:off x="3638848" y="3077416"/>
              <a:ext cx="386834" cy="407914"/>
            </a:xfrm>
            <a:custGeom>
              <a:avLst/>
              <a:gdLst>
                <a:gd name="connsiteX0" fmla="*/ 247650 w 315154"/>
                <a:gd name="connsiteY0" fmla="*/ 287878 h 332328"/>
                <a:gd name="connsiteX1" fmla="*/ 269875 w 315154"/>
                <a:gd name="connsiteY1" fmla="*/ 310103 h 332328"/>
                <a:gd name="connsiteX2" fmla="*/ 247650 w 315154"/>
                <a:gd name="connsiteY2" fmla="*/ 332328 h 332328"/>
                <a:gd name="connsiteX3" fmla="*/ 225425 w 315154"/>
                <a:gd name="connsiteY3" fmla="*/ 310103 h 332328"/>
                <a:gd name="connsiteX4" fmla="*/ 247650 w 315154"/>
                <a:gd name="connsiteY4" fmla="*/ 287878 h 332328"/>
                <a:gd name="connsiteX5" fmla="*/ 127795 w 315154"/>
                <a:gd name="connsiteY5" fmla="*/ 287878 h 332328"/>
                <a:gd name="connsiteX6" fmla="*/ 149227 w 315154"/>
                <a:gd name="connsiteY6" fmla="*/ 310103 h 332328"/>
                <a:gd name="connsiteX7" fmla="*/ 127795 w 315154"/>
                <a:gd name="connsiteY7" fmla="*/ 332328 h 332328"/>
                <a:gd name="connsiteX8" fmla="*/ 106363 w 315154"/>
                <a:gd name="connsiteY8" fmla="*/ 310103 h 332328"/>
                <a:gd name="connsiteX9" fmla="*/ 127795 w 315154"/>
                <a:gd name="connsiteY9" fmla="*/ 287878 h 332328"/>
                <a:gd name="connsiteX10" fmla="*/ 250826 w 315154"/>
                <a:gd name="connsiteY10" fmla="*/ 154528 h 332328"/>
                <a:gd name="connsiteX11" fmla="*/ 239713 w 315154"/>
                <a:gd name="connsiteY11" fmla="*/ 202153 h 332328"/>
                <a:gd name="connsiteX12" fmla="*/ 266701 w 315154"/>
                <a:gd name="connsiteY12" fmla="*/ 202153 h 332328"/>
                <a:gd name="connsiteX13" fmla="*/ 276226 w 315154"/>
                <a:gd name="connsiteY13" fmla="*/ 154528 h 332328"/>
                <a:gd name="connsiteX14" fmla="*/ 196850 w 315154"/>
                <a:gd name="connsiteY14" fmla="*/ 154528 h 332328"/>
                <a:gd name="connsiteX15" fmla="*/ 196850 w 315154"/>
                <a:gd name="connsiteY15" fmla="*/ 202153 h 332328"/>
                <a:gd name="connsiteX16" fmla="*/ 217488 w 315154"/>
                <a:gd name="connsiteY16" fmla="*/ 202153 h 332328"/>
                <a:gd name="connsiteX17" fmla="*/ 230188 w 315154"/>
                <a:gd name="connsiteY17" fmla="*/ 154528 h 332328"/>
                <a:gd name="connsiteX18" fmla="*/ 146050 w 315154"/>
                <a:gd name="connsiteY18" fmla="*/ 154528 h 332328"/>
                <a:gd name="connsiteX19" fmla="*/ 157162 w 315154"/>
                <a:gd name="connsiteY19" fmla="*/ 202153 h 332328"/>
                <a:gd name="connsiteX20" fmla="*/ 177800 w 315154"/>
                <a:gd name="connsiteY20" fmla="*/ 202153 h 332328"/>
                <a:gd name="connsiteX21" fmla="*/ 177800 w 315154"/>
                <a:gd name="connsiteY21" fmla="*/ 154528 h 332328"/>
                <a:gd name="connsiteX22" fmla="*/ 98425 w 315154"/>
                <a:gd name="connsiteY22" fmla="*/ 154528 h 332328"/>
                <a:gd name="connsiteX23" fmla="*/ 109537 w 315154"/>
                <a:gd name="connsiteY23" fmla="*/ 202153 h 332328"/>
                <a:gd name="connsiteX24" fmla="*/ 136525 w 315154"/>
                <a:gd name="connsiteY24" fmla="*/ 202153 h 332328"/>
                <a:gd name="connsiteX25" fmla="*/ 125412 w 315154"/>
                <a:gd name="connsiteY25" fmla="*/ 154528 h 332328"/>
                <a:gd name="connsiteX26" fmla="*/ 196850 w 315154"/>
                <a:gd name="connsiteY26" fmla="*/ 86266 h 332328"/>
                <a:gd name="connsiteX27" fmla="*/ 196850 w 315154"/>
                <a:gd name="connsiteY27" fmla="*/ 133891 h 332328"/>
                <a:gd name="connsiteX28" fmla="*/ 233363 w 315154"/>
                <a:gd name="connsiteY28" fmla="*/ 133891 h 332328"/>
                <a:gd name="connsiteX29" fmla="*/ 246063 w 315154"/>
                <a:gd name="connsiteY29" fmla="*/ 86266 h 332328"/>
                <a:gd name="connsiteX30" fmla="*/ 130175 w 315154"/>
                <a:gd name="connsiteY30" fmla="*/ 86266 h 332328"/>
                <a:gd name="connsiteX31" fmla="*/ 141287 w 315154"/>
                <a:gd name="connsiteY31" fmla="*/ 133891 h 332328"/>
                <a:gd name="connsiteX32" fmla="*/ 177800 w 315154"/>
                <a:gd name="connsiteY32" fmla="*/ 133891 h 332328"/>
                <a:gd name="connsiteX33" fmla="*/ 177800 w 315154"/>
                <a:gd name="connsiteY33" fmla="*/ 86266 h 332328"/>
                <a:gd name="connsiteX34" fmla="*/ 84138 w 315154"/>
                <a:gd name="connsiteY34" fmla="*/ 86266 h 332328"/>
                <a:gd name="connsiteX35" fmla="*/ 93663 w 315154"/>
                <a:gd name="connsiteY35" fmla="*/ 133891 h 332328"/>
                <a:gd name="connsiteX36" fmla="*/ 120651 w 315154"/>
                <a:gd name="connsiteY36" fmla="*/ 133891 h 332328"/>
                <a:gd name="connsiteX37" fmla="*/ 109538 w 315154"/>
                <a:gd name="connsiteY37" fmla="*/ 86266 h 332328"/>
                <a:gd name="connsiteX38" fmla="*/ 266700 w 315154"/>
                <a:gd name="connsiteY38" fmla="*/ 86266 h 332328"/>
                <a:gd name="connsiteX39" fmla="*/ 254000 w 315154"/>
                <a:gd name="connsiteY39" fmla="*/ 133891 h 332328"/>
                <a:gd name="connsiteX40" fmla="*/ 280988 w 315154"/>
                <a:gd name="connsiteY40" fmla="*/ 133891 h 332328"/>
                <a:gd name="connsiteX41" fmla="*/ 293688 w 315154"/>
                <a:gd name="connsiteY41" fmla="*/ 86266 h 332328"/>
                <a:gd name="connsiteX42" fmla="*/ 12947 w 315154"/>
                <a:gd name="connsiteY42" fmla="*/ 248 h 332328"/>
                <a:gd name="connsiteX43" fmla="*/ 59557 w 315154"/>
                <a:gd name="connsiteY43" fmla="*/ 8021 h 332328"/>
                <a:gd name="connsiteX44" fmla="*/ 67326 w 315154"/>
                <a:gd name="connsiteY44" fmla="*/ 17089 h 332328"/>
                <a:gd name="connsiteX45" fmla="*/ 77683 w 315154"/>
                <a:gd name="connsiteY45" fmla="*/ 65022 h 332328"/>
                <a:gd name="connsiteX46" fmla="*/ 305555 w 315154"/>
                <a:gd name="connsiteY46" fmla="*/ 65022 h 332328"/>
                <a:gd name="connsiteX47" fmla="*/ 313324 w 315154"/>
                <a:gd name="connsiteY47" fmla="*/ 68908 h 332328"/>
                <a:gd name="connsiteX48" fmla="*/ 314618 w 315154"/>
                <a:gd name="connsiteY48" fmla="*/ 77976 h 332328"/>
                <a:gd name="connsiteX49" fmla="*/ 282250 w 315154"/>
                <a:gd name="connsiteY49" fmla="*/ 215295 h 332328"/>
                <a:gd name="connsiteX50" fmla="*/ 273187 w 315154"/>
                <a:gd name="connsiteY50" fmla="*/ 223068 h 332328"/>
                <a:gd name="connsiteX51" fmla="*/ 100988 w 315154"/>
                <a:gd name="connsiteY51" fmla="*/ 223068 h 332328"/>
                <a:gd name="connsiteX52" fmla="*/ 86746 w 315154"/>
                <a:gd name="connsiteY52" fmla="*/ 238614 h 332328"/>
                <a:gd name="connsiteX53" fmla="*/ 100988 w 315154"/>
                <a:gd name="connsiteY53" fmla="*/ 252864 h 332328"/>
                <a:gd name="connsiteX54" fmla="*/ 302966 w 315154"/>
                <a:gd name="connsiteY54" fmla="*/ 252864 h 332328"/>
                <a:gd name="connsiteX55" fmla="*/ 313324 w 315154"/>
                <a:gd name="connsiteY55" fmla="*/ 263227 h 332328"/>
                <a:gd name="connsiteX56" fmla="*/ 302966 w 315154"/>
                <a:gd name="connsiteY56" fmla="*/ 273591 h 332328"/>
                <a:gd name="connsiteX57" fmla="*/ 100988 w 315154"/>
                <a:gd name="connsiteY57" fmla="*/ 273591 h 332328"/>
                <a:gd name="connsiteX58" fmla="*/ 66031 w 315154"/>
                <a:gd name="connsiteY58" fmla="*/ 238614 h 332328"/>
                <a:gd name="connsiteX59" fmla="*/ 88041 w 315154"/>
                <a:gd name="connsiteY59" fmla="*/ 204931 h 332328"/>
                <a:gd name="connsiteX60" fmla="*/ 49199 w 315154"/>
                <a:gd name="connsiteY60" fmla="*/ 27453 h 332328"/>
                <a:gd name="connsiteX61" fmla="*/ 9063 w 315154"/>
                <a:gd name="connsiteY61" fmla="*/ 20976 h 332328"/>
                <a:gd name="connsiteX62" fmla="*/ 0 w 315154"/>
                <a:gd name="connsiteY62" fmla="*/ 9317 h 332328"/>
                <a:gd name="connsiteX63" fmla="*/ 12947 w 315154"/>
                <a:gd name="connsiteY63" fmla="*/ 248 h 332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315154" h="332328">
                  <a:moveTo>
                    <a:pt x="247650" y="287878"/>
                  </a:moveTo>
                  <a:cubicBezTo>
                    <a:pt x="259925" y="287878"/>
                    <a:pt x="269875" y="297828"/>
                    <a:pt x="269875" y="310103"/>
                  </a:cubicBezTo>
                  <a:cubicBezTo>
                    <a:pt x="269875" y="322378"/>
                    <a:pt x="259925" y="332328"/>
                    <a:pt x="247650" y="332328"/>
                  </a:cubicBezTo>
                  <a:cubicBezTo>
                    <a:pt x="235375" y="332328"/>
                    <a:pt x="225425" y="322378"/>
                    <a:pt x="225425" y="310103"/>
                  </a:cubicBezTo>
                  <a:cubicBezTo>
                    <a:pt x="225425" y="297828"/>
                    <a:pt x="235375" y="287878"/>
                    <a:pt x="247650" y="287878"/>
                  </a:cubicBezTo>
                  <a:close/>
                  <a:moveTo>
                    <a:pt x="127795" y="287878"/>
                  </a:moveTo>
                  <a:cubicBezTo>
                    <a:pt x="139632" y="287878"/>
                    <a:pt x="149227" y="297828"/>
                    <a:pt x="149227" y="310103"/>
                  </a:cubicBezTo>
                  <a:cubicBezTo>
                    <a:pt x="149227" y="322378"/>
                    <a:pt x="139632" y="332328"/>
                    <a:pt x="127795" y="332328"/>
                  </a:cubicBezTo>
                  <a:cubicBezTo>
                    <a:pt x="115958" y="332328"/>
                    <a:pt x="106363" y="322378"/>
                    <a:pt x="106363" y="310103"/>
                  </a:cubicBezTo>
                  <a:cubicBezTo>
                    <a:pt x="106363" y="297828"/>
                    <a:pt x="115958" y="287878"/>
                    <a:pt x="127795" y="287878"/>
                  </a:cubicBezTo>
                  <a:close/>
                  <a:moveTo>
                    <a:pt x="250826" y="154528"/>
                  </a:moveTo>
                  <a:lnTo>
                    <a:pt x="239713" y="202153"/>
                  </a:lnTo>
                  <a:lnTo>
                    <a:pt x="266701" y="202153"/>
                  </a:lnTo>
                  <a:lnTo>
                    <a:pt x="276226" y="154528"/>
                  </a:lnTo>
                  <a:close/>
                  <a:moveTo>
                    <a:pt x="196850" y="154528"/>
                  </a:moveTo>
                  <a:lnTo>
                    <a:pt x="196850" y="202153"/>
                  </a:lnTo>
                  <a:lnTo>
                    <a:pt x="217488" y="202153"/>
                  </a:lnTo>
                  <a:lnTo>
                    <a:pt x="230188" y="154528"/>
                  </a:lnTo>
                  <a:close/>
                  <a:moveTo>
                    <a:pt x="146050" y="154528"/>
                  </a:moveTo>
                  <a:lnTo>
                    <a:pt x="157162" y="202153"/>
                  </a:lnTo>
                  <a:lnTo>
                    <a:pt x="177800" y="202153"/>
                  </a:lnTo>
                  <a:lnTo>
                    <a:pt x="177800" y="154528"/>
                  </a:lnTo>
                  <a:close/>
                  <a:moveTo>
                    <a:pt x="98425" y="154528"/>
                  </a:moveTo>
                  <a:lnTo>
                    <a:pt x="109537" y="202153"/>
                  </a:lnTo>
                  <a:lnTo>
                    <a:pt x="136525" y="202153"/>
                  </a:lnTo>
                  <a:lnTo>
                    <a:pt x="125412" y="154528"/>
                  </a:lnTo>
                  <a:close/>
                  <a:moveTo>
                    <a:pt x="196850" y="86266"/>
                  </a:moveTo>
                  <a:lnTo>
                    <a:pt x="196850" y="133891"/>
                  </a:lnTo>
                  <a:lnTo>
                    <a:pt x="233363" y="133891"/>
                  </a:lnTo>
                  <a:lnTo>
                    <a:pt x="246063" y="86266"/>
                  </a:lnTo>
                  <a:close/>
                  <a:moveTo>
                    <a:pt x="130175" y="86266"/>
                  </a:moveTo>
                  <a:lnTo>
                    <a:pt x="141287" y="133891"/>
                  </a:lnTo>
                  <a:lnTo>
                    <a:pt x="177800" y="133891"/>
                  </a:lnTo>
                  <a:lnTo>
                    <a:pt x="177800" y="86266"/>
                  </a:lnTo>
                  <a:close/>
                  <a:moveTo>
                    <a:pt x="84138" y="86266"/>
                  </a:moveTo>
                  <a:lnTo>
                    <a:pt x="93663" y="133891"/>
                  </a:lnTo>
                  <a:lnTo>
                    <a:pt x="120651" y="133891"/>
                  </a:lnTo>
                  <a:lnTo>
                    <a:pt x="109538" y="86266"/>
                  </a:lnTo>
                  <a:close/>
                  <a:moveTo>
                    <a:pt x="266700" y="86266"/>
                  </a:moveTo>
                  <a:lnTo>
                    <a:pt x="254000" y="133891"/>
                  </a:lnTo>
                  <a:lnTo>
                    <a:pt x="280988" y="133891"/>
                  </a:lnTo>
                  <a:lnTo>
                    <a:pt x="293688" y="86266"/>
                  </a:lnTo>
                  <a:close/>
                  <a:moveTo>
                    <a:pt x="12947" y="248"/>
                  </a:moveTo>
                  <a:cubicBezTo>
                    <a:pt x="12947" y="248"/>
                    <a:pt x="12947" y="248"/>
                    <a:pt x="59557" y="8021"/>
                  </a:cubicBezTo>
                  <a:cubicBezTo>
                    <a:pt x="63441" y="9317"/>
                    <a:pt x="66031" y="11908"/>
                    <a:pt x="67326" y="17089"/>
                  </a:cubicBezTo>
                  <a:cubicBezTo>
                    <a:pt x="67326" y="17089"/>
                    <a:pt x="67326" y="17089"/>
                    <a:pt x="77683" y="65022"/>
                  </a:cubicBezTo>
                  <a:cubicBezTo>
                    <a:pt x="77683" y="65022"/>
                    <a:pt x="77683" y="65022"/>
                    <a:pt x="305555" y="65022"/>
                  </a:cubicBezTo>
                  <a:cubicBezTo>
                    <a:pt x="308145" y="65022"/>
                    <a:pt x="310734" y="66317"/>
                    <a:pt x="313324" y="68908"/>
                  </a:cubicBezTo>
                  <a:cubicBezTo>
                    <a:pt x="314618" y="71499"/>
                    <a:pt x="315913" y="74090"/>
                    <a:pt x="314618" y="77976"/>
                  </a:cubicBezTo>
                  <a:cubicBezTo>
                    <a:pt x="314618" y="77976"/>
                    <a:pt x="314618" y="77976"/>
                    <a:pt x="282250" y="215295"/>
                  </a:cubicBezTo>
                  <a:cubicBezTo>
                    <a:pt x="282250" y="220477"/>
                    <a:pt x="277071" y="223068"/>
                    <a:pt x="273187" y="223068"/>
                  </a:cubicBezTo>
                  <a:cubicBezTo>
                    <a:pt x="273187" y="223068"/>
                    <a:pt x="273187" y="223068"/>
                    <a:pt x="100988" y="223068"/>
                  </a:cubicBezTo>
                  <a:cubicBezTo>
                    <a:pt x="93220" y="223068"/>
                    <a:pt x="86746" y="229545"/>
                    <a:pt x="86746" y="238614"/>
                  </a:cubicBezTo>
                  <a:cubicBezTo>
                    <a:pt x="86746" y="246386"/>
                    <a:pt x="93220" y="252864"/>
                    <a:pt x="100988" y="252864"/>
                  </a:cubicBezTo>
                  <a:cubicBezTo>
                    <a:pt x="100988" y="252864"/>
                    <a:pt x="100988" y="252864"/>
                    <a:pt x="302966" y="252864"/>
                  </a:cubicBezTo>
                  <a:cubicBezTo>
                    <a:pt x="309440" y="252864"/>
                    <a:pt x="313324" y="256750"/>
                    <a:pt x="313324" y="263227"/>
                  </a:cubicBezTo>
                  <a:cubicBezTo>
                    <a:pt x="313324" y="268409"/>
                    <a:pt x="309440" y="273591"/>
                    <a:pt x="302966" y="273591"/>
                  </a:cubicBezTo>
                  <a:cubicBezTo>
                    <a:pt x="302966" y="273591"/>
                    <a:pt x="302966" y="273591"/>
                    <a:pt x="100988" y="273591"/>
                  </a:cubicBezTo>
                  <a:cubicBezTo>
                    <a:pt x="81568" y="273591"/>
                    <a:pt x="66031" y="256750"/>
                    <a:pt x="66031" y="238614"/>
                  </a:cubicBezTo>
                  <a:cubicBezTo>
                    <a:pt x="66031" y="223068"/>
                    <a:pt x="75094" y="210113"/>
                    <a:pt x="88041" y="204931"/>
                  </a:cubicBezTo>
                  <a:cubicBezTo>
                    <a:pt x="88041" y="204931"/>
                    <a:pt x="88041" y="204931"/>
                    <a:pt x="49199" y="27453"/>
                  </a:cubicBezTo>
                  <a:cubicBezTo>
                    <a:pt x="49199" y="27453"/>
                    <a:pt x="49199" y="27453"/>
                    <a:pt x="9063" y="20976"/>
                  </a:cubicBezTo>
                  <a:cubicBezTo>
                    <a:pt x="2589" y="19680"/>
                    <a:pt x="0" y="14499"/>
                    <a:pt x="0" y="9317"/>
                  </a:cubicBezTo>
                  <a:cubicBezTo>
                    <a:pt x="1295" y="2839"/>
                    <a:pt x="6474" y="-1047"/>
                    <a:pt x="12947" y="248"/>
                  </a:cubicBezTo>
                  <a:close/>
                </a:path>
              </a:pathLst>
            </a:custGeom>
            <a:solidFill>
              <a:schemeClr val="bg1"/>
            </a:solidFill>
            <a:ln>
              <a:noFill/>
            </a:ln>
            <a:extLst/>
          </p:spPr>
          <p:txBody>
            <a:bodyPr anchor="ctr"/>
            <a:lstStyle/>
            <a:p>
              <a:pPr algn="ctr" defTabSz="1219012"/>
              <a:endParaRPr sz="2400">
                <a:solidFill>
                  <a:prstClr val="white">
                    <a:lumMod val="50000"/>
                  </a:prstClr>
                </a:solidFill>
                <a:cs typeface="+mn-ea"/>
                <a:sym typeface="+mn-lt"/>
              </a:endParaRPr>
            </a:p>
          </p:txBody>
        </p:sp>
        <p:sp>
          <p:nvSpPr>
            <p:cNvPr id="28" name="Freeform: Shape 33"/>
            <p:cNvSpPr>
              <a:spLocks noChangeAspect="1"/>
            </p:cNvSpPr>
            <p:nvPr/>
          </p:nvSpPr>
          <p:spPr bwMode="auto">
            <a:xfrm>
              <a:off x="3787149" y="2000790"/>
              <a:ext cx="239096" cy="480449"/>
            </a:xfrm>
            <a:custGeom>
              <a:avLst/>
              <a:gdLst>
                <a:gd name="connsiteX0" fmla="*/ 84138 w 168275"/>
                <a:gd name="connsiteY0" fmla="*/ 106363 h 338138"/>
                <a:gd name="connsiteX1" fmla="*/ 168275 w 168275"/>
                <a:gd name="connsiteY1" fmla="*/ 169574 h 338138"/>
                <a:gd name="connsiteX2" fmla="*/ 168275 w 168275"/>
                <a:gd name="connsiteY2" fmla="*/ 211715 h 338138"/>
                <a:gd name="connsiteX3" fmla="*/ 147241 w 168275"/>
                <a:gd name="connsiteY3" fmla="*/ 232786 h 338138"/>
                <a:gd name="connsiteX4" fmla="*/ 126206 w 168275"/>
                <a:gd name="connsiteY4" fmla="*/ 232786 h 338138"/>
                <a:gd name="connsiteX5" fmla="*/ 126206 w 168275"/>
                <a:gd name="connsiteY5" fmla="*/ 317068 h 338138"/>
                <a:gd name="connsiteX6" fmla="*/ 105172 w 168275"/>
                <a:gd name="connsiteY6" fmla="*/ 338138 h 338138"/>
                <a:gd name="connsiteX7" fmla="*/ 63103 w 168275"/>
                <a:gd name="connsiteY7" fmla="*/ 338138 h 338138"/>
                <a:gd name="connsiteX8" fmla="*/ 42069 w 168275"/>
                <a:gd name="connsiteY8" fmla="*/ 317068 h 338138"/>
                <a:gd name="connsiteX9" fmla="*/ 42069 w 168275"/>
                <a:gd name="connsiteY9" fmla="*/ 232786 h 338138"/>
                <a:gd name="connsiteX10" fmla="*/ 21035 w 168275"/>
                <a:gd name="connsiteY10" fmla="*/ 232786 h 338138"/>
                <a:gd name="connsiteX11" fmla="*/ 0 w 168275"/>
                <a:gd name="connsiteY11" fmla="*/ 211715 h 338138"/>
                <a:gd name="connsiteX12" fmla="*/ 0 w 168275"/>
                <a:gd name="connsiteY12" fmla="*/ 169574 h 338138"/>
                <a:gd name="connsiteX13" fmla="*/ 84138 w 168275"/>
                <a:gd name="connsiteY13" fmla="*/ 106363 h 338138"/>
                <a:gd name="connsiteX14" fmla="*/ 83344 w 168275"/>
                <a:gd name="connsiteY14" fmla="*/ 0 h 338138"/>
                <a:gd name="connsiteX15" fmla="*/ 125413 w 168275"/>
                <a:gd name="connsiteY15" fmla="*/ 42069 h 338138"/>
                <a:gd name="connsiteX16" fmla="*/ 83344 w 168275"/>
                <a:gd name="connsiteY16" fmla="*/ 84138 h 338138"/>
                <a:gd name="connsiteX17" fmla="*/ 41275 w 168275"/>
                <a:gd name="connsiteY17" fmla="*/ 42069 h 338138"/>
                <a:gd name="connsiteX18" fmla="*/ 83344 w 168275"/>
                <a:gd name="connsiteY18"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8275" h="338138">
                  <a:moveTo>
                    <a:pt x="84138" y="106363"/>
                  </a:moveTo>
                  <a:cubicBezTo>
                    <a:pt x="131465" y="106363"/>
                    <a:pt x="168275" y="134018"/>
                    <a:pt x="168275" y="169574"/>
                  </a:cubicBezTo>
                  <a:cubicBezTo>
                    <a:pt x="168275" y="169574"/>
                    <a:pt x="168275" y="169574"/>
                    <a:pt x="168275" y="211715"/>
                  </a:cubicBezTo>
                  <a:cubicBezTo>
                    <a:pt x="168275" y="223567"/>
                    <a:pt x="159073" y="232786"/>
                    <a:pt x="147241" y="232786"/>
                  </a:cubicBezTo>
                  <a:cubicBezTo>
                    <a:pt x="147241" y="232786"/>
                    <a:pt x="147241" y="232786"/>
                    <a:pt x="126206" y="232786"/>
                  </a:cubicBezTo>
                  <a:cubicBezTo>
                    <a:pt x="126206" y="232786"/>
                    <a:pt x="126206" y="232786"/>
                    <a:pt x="126206" y="317068"/>
                  </a:cubicBezTo>
                  <a:cubicBezTo>
                    <a:pt x="126206" y="328920"/>
                    <a:pt x="117004" y="338138"/>
                    <a:pt x="105172" y="338138"/>
                  </a:cubicBezTo>
                  <a:cubicBezTo>
                    <a:pt x="105172" y="338138"/>
                    <a:pt x="105172" y="338138"/>
                    <a:pt x="63103" y="338138"/>
                  </a:cubicBezTo>
                  <a:cubicBezTo>
                    <a:pt x="51272" y="338138"/>
                    <a:pt x="42069" y="328920"/>
                    <a:pt x="42069" y="317068"/>
                  </a:cubicBezTo>
                  <a:cubicBezTo>
                    <a:pt x="42069" y="317068"/>
                    <a:pt x="42069" y="317068"/>
                    <a:pt x="42069" y="232786"/>
                  </a:cubicBezTo>
                  <a:cubicBezTo>
                    <a:pt x="42069" y="232786"/>
                    <a:pt x="42069" y="232786"/>
                    <a:pt x="21035" y="232786"/>
                  </a:cubicBezTo>
                  <a:cubicBezTo>
                    <a:pt x="9203" y="232786"/>
                    <a:pt x="0" y="223567"/>
                    <a:pt x="0" y="211715"/>
                  </a:cubicBezTo>
                  <a:cubicBezTo>
                    <a:pt x="0" y="211715"/>
                    <a:pt x="0" y="211715"/>
                    <a:pt x="0" y="169574"/>
                  </a:cubicBezTo>
                  <a:cubicBezTo>
                    <a:pt x="0" y="134018"/>
                    <a:pt x="36810" y="106363"/>
                    <a:pt x="84138" y="106363"/>
                  </a:cubicBezTo>
                  <a:close/>
                  <a:moveTo>
                    <a:pt x="83344" y="0"/>
                  </a:moveTo>
                  <a:cubicBezTo>
                    <a:pt x="106578" y="0"/>
                    <a:pt x="125413" y="18835"/>
                    <a:pt x="125413" y="42069"/>
                  </a:cubicBezTo>
                  <a:cubicBezTo>
                    <a:pt x="125413" y="65303"/>
                    <a:pt x="106578" y="84138"/>
                    <a:pt x="83344" y="84138"/>
                  </a:cubicBezTo>
                  <a:cubicBezTo>
                    <a:pt x="60110" y="84138"/>
                    <a:pt x="41275" y="65303"/>
                    <a:pt x="41275" y="42069"/>
                  </a:cubicBezTo>
                  <a:cubicBezTo>
                    <a:pt x="41275" y="18835"/>
                    <a:pt x="60110" y="0"/>
                    <a:pt x="83344" y="0"/>
                  </a:cubicBezTo>
                  <a:close/>
                </a:path>
              </a:pathLst>
            </a:custGeom>
            <a:solidFill>
              <a:schemeClr val="bg1"/>
            </a:solidFill>
            <a:ln>
              <a:noFill/>
            </a:ln>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400">
                <a:solidFill>
                  <a:prstClr val="white">
                    <a:lumMod val="50000"/>
                  </a:prstClr>
                </a:solidFill>
                <a:cs typeface="+mn-ea"/>
                <a:sym typeface="+mn-lt"/>
              </a:endParaRPr>
            </a:p>
          </p:txBody>
        </p:sp>
        <p:sp>
          <p:nvSpPr>
            <p:cNvPr id="30" name="Freeform: Shape 31"/>
            <p:cNvSpPr>
              <a:spLocks/>
            </p:cNvSpPr>
            <p:nvPr/>
          </p:nvSpPr>
          <p:spPr bwMode="auto">
            <a:xfrm>
              <a:off x="5072800" y="3018110"/>
              <a:ext cx="439128" cy="511442"/>
            </a:xfrm>
            <a:custGeom>
              <a:avLst/>
              <a:gdLst>
                <a:gd name="connsiteX0" fmla="*/ 144482 w 288965"/>
                <a:gd name="connsiteY0" fmla="*/ 79375 h 336550"/>
                <a:gd name="connsiteX1" fmla="*/ 124638 w 288965"/>
                <a:gd name="connsiteY1" fmla="*/ 99219 h 336550"/>
                <a:gd name="connsiteX2" fmla="*/ 144482 w 288965"/>
                <a:gd name="connsiteY2" fmla="*/ 119063 h 336550"/>
                <a:gd name="connsiteX3" fmla="*/ 164326 w 288965"/>
                <a:gd name="connsiteY3" fmla="*/ 99219 h 336550"/>
                <a:gd name="connsiteX4" fmla="*/ 144482 w 288965"/>
                <a:gd name="connsiteY4" fmla="*/ 79375 h 336550"/>
                <a:gd name="connsiteX5" fmla="*/ 144483 w 288965"/>
                <a:gd name="connsiteY5" fmla="*/ 0 h 336550"/>
                <a:gd name="connsiteX6" fmla="*/ 172213 w 288965"/>
                <a:gd name="connsiteY6" fmla="*/ 27607 h 336550"/>
                <a:gd name="connsiteX7" fmla="*/ 159008 w 288965"/>
                <a:gd name="connsiteY7" fmla="*/ 49957 h 336550"/>
                <a:gd name="connsiteX8" fmla="*/ 159008 w 288965"/>
                <a:gd name="connsiteY8" fmla="*/ 57844 h 336550"/>
                <a:gd name="connsiteX9" fmla="*/ 185419 w 288965"/>
                <a:gd name="connsiteY9" fmla="*/ 85452 h 336550"/>
                <a:gd name="connsiteX10" fmla="*/ 228996 w 288965"/>
                <a:gd name="connsiteY10" fmla="*/ 85452 h 336550"/>
                <a:gd name="connsiteX11" fmla="*/ 239560 w 288965"/>
                <a:gd name="connsiteY11" fmla="*/ 97284 h 336550"/>
                <a:gd name="connsiteX12" fmla="*/ 228996 w 288965"/>
                <a:gd name="connsiteY12" fmla="*/ 109116 h 336550"/>
                <a:gd name="connsiteX13" fmla="*/ 186739 w 288965"/>
                <a:gd name="connsiteY13" fmla="*/ 109116 h 336550"/>
                <a:gd name="connsiteX14" fmla="*/ 159008 w 288965"/>
                <a:gd name="connsiteY14" fmla="*/ 139353 h 336550"/>
                <a:gd name="connsiteX15" fmla="*/ 159008 w 288965"/>
                <a:gd name="connsiteY15" fmla="*/ 265559 h 336550"/>
                <a:gd name="connsiteX16" fmla="*/ 164290 w 288965"/>
                <a:gd name="connsiteY16" fmla="*/ 277391 h 336550"/>
                <a:gd name="connsiteX17" fmla="*/ 176175 w 288965"/>
                <a:gd name="connsiteY17" fmla="*/ 280020 h 336550"/>
                <a:gd name="connsiteX18" fmla="*/ 211829 w 288965"/>
                <a:gd name="connsiteY18" fmla="*/ 264244 h 336550"/>
                <a:gd name="connsiteX19" fmla="*/ 235598 w 288965"/>
                <a:gd name="connsiteY19" fmla="*/ 234008 h 336550"/>
                <a:gd name="connsiteX20" fmla="*/ 215790 w 288965"/>
                <a:gd name="connsiteY20" fmla="*/ 235322 h 336550"/>
                <a:gd name="connsiteX21" fmla="*/ 210508 w 288965"/>
                <a:gd name="connsiteY21" fmla="*/ 232693 h 336550"/>
                <a:gd name="connsiteX22" fmla="*/ 210508 w 288965"/>
                <a:gd name="connsiteY22" fmla="*/ 226120 h 336550"/>
                <a:gd name="connsiteX23" fmla="*/ 262008 w 288965"/>
                <a:gd name="connsiteY23" fmla="*/ 169590 h 336550"/>
                <a:gd name="connsiteX24" fmla="*/ 268611 w 288965"/>
                <a:gd name="connsiteY24" fmla="*/ 168275 h 336550"/>
                <a:gd name="connsiteX25" fmla="*/ 272572 w 288965"/>
                <a:gd name="connsiteY25" fmla="*/ 172219 h 336550"/>
                <a:gd name="connsiteX26" fmla="*/ 288419 w 288965"/>
                <a:gd name="connsiteY26" fmla="*/ 245839 h 336550"/>
                <a:gd name="connsiteX27" fmla="*/ 287098 w 288965"/>
                <a:gd name="connsiteY27" fmla="*/ 252413 h 336550"/>
                <a:gd name="connsiteX28" fmla="*/ 280496 w 288965"/>
                <a:gd name="connsiteY28" fmla="*/ 252413 h 336550"/>
                <a:gd name="connsiteX29" fmla="*/ 263329 w 288965"/>
                <a:gd name="connsiteY29" fmla="*/ 241895 h 336550"/>
                <a:gd name="connsiteX30" fmla="*/ 228996 w 288965"/>
                <a:gd name="connsiteY30" fmla="*/ 287908 h 336550"/>
                <a:gd name="connsiteX31" fmla="*/ 197303 w 288965"/>
                <a:gd name="connsiteY31" fmla="*/ 303684 h 336550"/>
                <a:gd name="connsiteX32" fmla="*/ 144483 w 288965"/>
                <a:gd name="connsiteY32" fmla="*/ 336550 h 336550"/>
                <a:gd name="connsiteX33" fmla="*/ 91662 w 288965"/>
                <a:gd name="connsiteY33" fmla="*/ 303684 h 336550"/>
                <a:gd name="connsiteX34" fmla="*/ 59970 w 288965"/>
                <a:gd name="connsiteY34" fmla="*/ 287908 h 336550"/>
                <a:gd name="connsiteX35" fmla="*/ 25636 w 288965"/>
                <a:gd name="connsiteY35" fmla="*/ 241895 h 336550"/>
                <a:gd name="connsiteX36" fmla="*/ 8469 w 288965"/>
                <a:gd name="connsiteY36" fmla="*/ 252413 h 336550"/>
                <a:gd name="connsiteX37" fmla="*/ 1867 w 288965"/>
                <a:gd name="connsiteY37" fmla="*/ 252413 h 336550"/>
                <a:gd name="connsiteX38" fmla="*/ 546 w 288965"/>
                <a:gd name="connsiteY38" fmla="*/ 245839 h 336550"/>
                <a:gd name="connsiteX39" fmla="*/ 16393 w 288965"/>
                <a:gd name="connsiteY39" fmla="*/ 172219 h 336550"/>
                <a:gd name="connsiteX40" fmla="*/ 20354 w 288965"/>
                <a:gd name="connsiteY40" fmla="*/ 168275 h 336550"/>
                <a:gd name="connsiteX41" fmla="*/ 26957 w 288965"/>
                <a:gd name="connsiteY41" fmla="*/ 169590 h 336550"/>
                <a:gd name="connsiteX42" fmla="*/ 78457 w 288965"/>
                <a:gd name="connsiteY42" fmla="*/ 226120 h 336550"/>
                <a:gd name="connsiteX43" fmla="*/ 78457 w 288965"/>
                <a:gd name="connsiteY43" fmla="*/ 232693 h 336550"/>
                <a:gd name="connsiteX44" fmla="*/ 73175 w 288965"/>
                <a:gd name="connsiteY44" fmla="*/ 235322 h 336550"/>
                <a:gd name="connsiteX45" fmla="*/ 53367 w 288965"/>
                <a:gd name="connsiteY45" fmla="*/ 234008 h 336550"/>
                <a:gd name="connsiteX46" fmla="*/ 77136 w 288965"/>
                <a:gd name="connsiteY46" fmla="*/ 264244 h 336550"/>
                <a:gd name="connsiteX47" fmla="*/ 112790 w 288965"/>
                <a:gd name="connsiteY47" fmla="*/ 280020 h 336550"/>
                <a:gd name="connsiteX48" fmla="*/ 124675 w 288965"/>
                <a:gd name="connsiteY48" fmla="*/ 277391 h 336550"/>
                <a:gd name="connsiteX49" fmla="*/ 129957 w 288965"/>
                <a:gd name="connsiteY49" fmla="*/ 265559 h 336550"/>
                <a:gd name="connsiteX50" fmla="*/ 129957 w 288965"/>
                <a:gd name="connsiteY50" fmla="*/ 139353 h 336550"/>
                <a:gd name="connsiteX51" fmla="*/ 102226 w 288965"/>
                <a:gd name="connsiteY51" fmla="*/ 109116 h 336550"/>
                <a:gd name="connsiteX52" fmla="*/ 61290 w 288965"/>
                <a:gd name="connsiteY52" fmla="*/ 109116 h 336550"/>
                <a:gd name="connsiteX53" fmla="*/ 49405 w 288965"/>
                <a:gd name="connsiteY53" fmla="*/ 97284 h 336550"/>
                <a:gd name="connsiteX54" fmla="*/ 61290 w 288965"/>
                <a:gd name="connsiteY54" fmla="*/ 85452 h 336550"/>
                <a:gd name="connsiteX55" fmla="*/ 103546 w 288965"/>
                <a:gd name="connsiteY55" fmla="*/ 85452 h 336550"/>
                <a:gd name="connsiteX56" fmla="*/ 129957 w 288965"/>
                <a:gd name="connsiteY56" fmla="*/ 57844 h 336550"/>
                <a:gd name="connsiteX57" fmla="*/ 129957 w 288965"/>
                <a:gd name="connsiteY57" fmla="*/ 49957 h 336550"/>
                <a:gd name="connsiteX58" fmla="*/ 116752 w 288965"/>
                <a:gd name="connsiteY58" fmla="*/ 27607 h 336550"/>
                <a:gd name="connsiteX59" fmla="*/ 144483 w 288965"/>
                <a:gd name="connsiteY59" fmla="*/ 0 h 336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288965" h="336550">
                  <a:moveTo>
                    <a:pt x="144482" y="79375"/>
                  </a:moveTo>
                  <a:cubicBezTo>
                    <a:pt x="133522" y="79375"/>
                    <a:pt x="124638" y="88259"/>
                    <a:pt x="124638" y="99219"/>
                  </a:cubicBezTo>
                  <a:cubicBezTo>
                    <a:pt x="124638" y="110179"/>
                    <a:pt x="133522" y="119063"/>
                    <a:pt x="144482" y="119063"/>
                  </a:cubicBezTo>
                  <a:cubicBezTo>
                    <a:pt x="155442" y="119063"/>
                    <a:pt x="164326" y="110179"/>
                    <a:pt x="164326" y="99219"/>
                  </a:cubicBezTo>
                  <a:cubicBezTo>
                    <a:pt x="164326" y="88259"/>
                    <a:pt x="155442" y="79375"/>
                    <a:pt x="144482" y="79375"/>
                  </a:cubicBezTo>
                  <a:close/>
                  <a:moveTo>
                    <a:pt x="144483" y="0"/>
                  </a:moveTo>
                  <a:cubicBezTo>
                    <a:pt x="159008" y="0"/>
                    <a:pt x="172213" y="11832"/>
                    <a:pt x="172213" y="27607"/>
                  </a:cubicBezTo>
                  <a:cubicBezTo>
                    <a:pt x="172213" y="36810"/>
                    <a:pt x="166931" y="46013"/>
                    <a:pt x="159008" y="49957"/>
                  </a:cubicBezTo>
                  <a:cubicBezTo>
                    <a:pt x="159008" y="49957"/>
                    <a:pt x="159008" y="49957"/>
                    <a:pt x="159008" y="57844"/>
                  </a:cubicBezTo>
                  <a:cubicBezTo>
                    <a:pt x="172213" y="63103"/>
                    <a:pt x="181457" y="72306"/>
                    <a:pt x="185419" y="85452"/>
                  </a:cubicBezTo>
                  <a:cubicBezTo>
                    <a:pt x="185419" y="85452"/>
                    <a:pt x="185419" y="85452"/>
                    <a:pt x="228996" y="85452"/>
                  </a:cubicBezTo>
                  <a:cubicBezTo>
                    <a:pt x="234278" y="85452"/>
                    <a:pt x="239560" y="90711"/>
                    <a:pt x="239560" y="97284"/>
                  </a:cubicBezTo>
                  <a:cubicBezTo>
                    <a:pt x="239560" y="103857"/>
                    <a:pt x="234278" y="109116"/>
                    <a:pt x="228996" y="109116"/>
                  </a:cubicBezTo>
                  <a:cubicBezTo>
                    <a:pt x="228996" y="109116"/>
                    <a:pt x="228996" y="109116"/>
                    <a:pt x="186739" y="109116"/>
                  </a:cubicBezTo>
                  <a:cubicBezTo>
                    <a:pt x="182778" y="122262"/>
                    <a:pt x="172213" y="134094"/>
                    <a:pt x="159008" y="139353"/>
                  </a:cubicBezTo>
                  <a:cubicBezTo>
                    <a:pt x="159008" y="139353"/>
                    <a:pt x="159008" y="139353"/>
                    <a:pt x="159008" y="265559"/>
                  </a:cubicBezTo>
                  <a:cubicBezTo>
                    <a:pt x="159008" y="270818"/>
                    <a:pt x="161649" y="274762"/>
                    <a:pt x="164290" y="277391"/>
                  </a:cubicBezTo>
                  <a:cubicBezTo>
                    <a:pt x="168252" y="280020"/>
                    <a:pt x="172213" y="280020"/>
                    <a:pt x="176175" y="280020"/>
                  </a:cubicBezTo>
                  <a:cubicBezTo>
                    <a:pt x="189380" y="276076"/>
                    <a:pt x="201265" y="270818"/>
                    <a:pt x="211829" y="264244"/>
                  </a:cubicBezTo>
                  <a:cubicBezTo>
                    <a:pt x="223713" y="255042"/>
                    <a:pt x="231637" y="244525"/>
                    <a:pt x="235598" y="234008"/>
                  </a:cubicBezTo>
                  <a:cubicBezTo>
                    <a:pt x="235598" y="234008"/>
                    <a:pt x="235598" y="234008"/>
                    <a:pt x="215790" y="235322"/>
                  </a:cubicBezTo>
                  <a:cubicBezTo>
                    <a:pt x="213149" y="235322"/>
                    <a:pt x="211829" y="234008"/>
                    <a:pt x="210508" y="232693"/>
                  </a:cubicBezTo>
                  <a:cubicBezTo>
                    <a:pt x="209188" y="230064"/>
                    <a:pt x="209188" y="227434"/>
                    <a:pt x="210508" y="226120"/>
                  </a:cubicBezTo>
                  <a:cubicBezTo>
                    <a:pt x="210508" y="226120"/>
                    <a:pt x="210508" y="226120"/>
                    <a:pt x="262008" y="169590"/>
                  </a:cubicBezTo>
                  <a:cubicBezTo>
                    <a:pt x="263329" y="168275"/>
                    <a:pt x="265970" y="166960"/>
                    <a:pt x="268611" y="168275"/>
                  </a:cubicBezTo>
                  <a:cubicBezTo>
                    <a:pt x="269931" y="168275"/>
                    <a:pt x="271252" y="169590"/>
                    <a:pt x="272572" y="172219"/>
                  </a:cubicBezTo>
                  <a:cubicBezTo>
                    <a:pt x="272572" y="172219"/>
                    <a:pt x="272572" y="172219"/>
                    <a:pt x="288419" y="245839"/>
                  </a:cubicBezTo>
                  <a:cubicBezTo>
                    <a:pt x="289739" y="248469"/>
                    <a:pt x="288419" y="251098"/>
                    <a:pt x="287098" y="252413"/>
                  </a:cubicBezTo>
                  <a:cubicBezTo>
                    <a:pt x="284457" y="253727"/>
                    <a:pt x="281816" y="253727"/>
                    <a:pt x="280496" y="252413"/>
                  </a:cubicBezTo>
                  <a:cubicBezTo>
                    <a:pt x="280496" y="252413"/>
                    <a:pt x="280496" y="252413"/>
                    <a:pt x="263329" y="241895"/>
                  </a:cubicBezTo>
                  <a:cubicBezTo>
                    <a:pt x="259367" y="258986"/>
                    <a:pt x="246162" y="274762"/>
                    <a:pt x="228996" y="287908"/>
                  </a:cubicBezTo>
                  <a:cubicBezTo>
                    <a:pt x="219752" y="294481"/>
                    <a:pt x="207867" y="299740"/>
                    <a:pt x="197303" y="303684"/>
                  </a:cubicBezTo>
                  <a:cubicBezTo>
                    <a:pt x="177495" y="310257"/>
                    <a:pt x="159008" y="322089"/>
                    <a:pt x="144483" y="336550"/>
                  </a:cubicBezTo>
                  <a:cubicBezTo>
                    <a:pt x="129957" y="322089"/>
                    <a:pt x="111470" y="310257"/>
                    <a:pt x="91662" y="303684"/>
                  </a:cubicBezTo>
                  <a:cubicBezTo>
                    <a:pt x="81098" y="299740"/>
                    <a:pt x="69213" y="294481"/>
                    <a:pt x="59970" y="287908"/>
                  </a:cubicBezTo>
                  <a:cubicBezTo>
                    <a:pt x="42803" y="274762"/>
                    <a:pt x="29598" y="258986"/>
                    <a:pt x="25636" y="241895"/>
                  </a:cubicBezTo>
                  <a:cubicBezTo>
                    <a:pt x="25636" y="241895"/>
                    <a:pt x="25636" y="241895"/>
                    <a:pt x="8469" y="252413"/>
                  </a:cubicBezTo>
                  <a:cubicBezTo>
                    <a:pt x="7149" y="253727"/>
                    <a:pt x="4508" y="253727"/>
                    <a:pt x="1867" y="252413"/>
                  </a:cubicBezTo>
                  <a:cubicBezTo>
                    <a:pt x="546" y="251098"/>
                    <a:pt x="-774" y="248469"/>
                    <a:pt x="546" y="245839"/>
                  </a:cubicBezTo>
                  <a:cubicBezTo>
                    <a:pt x="546" y="245839"/>
                    <a:pt x="546" y="245839"/>
                    <a:pt x="16393" y="172219"/>
                  </a:cubicBezTo>
                  <a:cubicBezTo>
                    <a:pt x="17713" y="169590"/>
                    <a:pt x="19034" y="168275"/>
                    <a:pt x="20354" y="168275"/>
                  </a:cubicBezTo>
                  <a:cubicBezTo>
                    <a:pt x="22995" y="166960"/>
                    <a:pt x="25636" y="168275"/>
                    <a:pt x="26957" y="169590"/>
                  </a:cubicBezTo>
                  <a:cubicBezTo>
                    <a:pt x="26957" y="169590"/>
                    <a:pt x="26957" y="169590"/>
                    <a:pt x="78457" y="226120"/>
                  </a:cubicBezTo>
                  <a:cubicBezTo>
                    <a:pt x="79777" y="227434"/>
                    <a:pt x="79777" y="230064"/>
                    <a:pt x="78457" y="232693"/>
                  </a:cubicBezTo>
                  <a:cubicBezTo>
                    <a:pt x="77136" y="234008"/>
                    <a:pt x="75816" y="235322"/>
                    <a:pt x="73175" y="235322"/>
                  </a:cubicBezTo>
                  <a:cubicBezTo>
                    <a:pt x="73175" y="235322"/>
                    <a:pt x="73175" y="235322"/>
                    <a:pt x="53367" y="234008"/>
                  </a:cubicBezTo>
                  <a:cubicBezTo>
                    <a:pt x="57328" y="244525"/>
                    <a:pt x="65252" y="255042"/>
                    <a:pt x="77136" y="264244"/>
                  </a:cubicBezTo>
                  <a:cubicBezTo>
                    <a:pt x="87700" y="270818"/>
                    <a:pt x="99585" y="276076"/>
                    <a:pt x="112790" y="280020"/>
                  </a:cubicBezTo>
                  <a:cubicBezTo>
                    <a:pt x="116752" y="280020"/>
                    <a:pt x="120713" y="280020"/>
                    <a:pt x="124675" y="277391"/>
                  </a:cubicBezTo>
                  <a:cubicBezTo>
                    <a:pt x="127316" y="274762"/>
                    <a:pt x="129957" y="270818"/>
                    <a:pt x="129957" y="265559"/>
                  </a:cubicBezTo>
                  <a:cubicBezTo>
                    <a:pt x="129957" y="265559"/>
                    <a:pt x="129957" y="265559"/>
                    <a:pt x="129957" y="139353"/>
                  </a:cubicBezTo>
                  <a:cubicBezTo>
                    <a:pt x="116752" y="134094"/>
                    <a:pt x="106187" y="122262"/>
                    <a:pt x="102226" y="109116"/>
                  </a:cubicBezTo>
                  <a:cubicBezTo>
                    <a:pt x="102226" y="109116"/>
                    <a:pt x="102226" y="109116"/>
                    <a:pt x="61290" y="109116"/>
                  </a:cubicBezTo>
                  <a:cubicBezTo>
                    <a:pt x="54687" y="109116"/>
                    <a:pt x="49405" y="103857"/>
                    <a:pt x="49405" y="97284"/>
                  </a:cubicBezTo>
                  <a:cubicBezTo>
                    <a:pt x="49405" y="90711"/>
                    <a:pt x="54687" y="85452"/>
                    <a:pt x="61290" y="85452"/>
                  </a:cubicBezTo>
                  <a:cubicBezTo>
                    <a:pt x="61290" y="85452"/>
                    <a:pt x="61290" y="85452"/>
                    <a:pt x="103546" y="85452"/>
                  </a:cubicBezTo>
                  <a:cubicBezTo>
                    <a:pt x="107508" y="72306"/>
                    <a:pt x="116752" y="63103"/>
                    <a:pt x="129957" y="57844"/>
                  </a:cubicBezTo>
                  <a:cubicBezTo>
                    <a:pt x="129957" y="57844"/>
                    <a:pt x="129957" y="57844"/>
                    <a:pt x="129957" y="49957"/>
                  </a:cubicBezTo>
                  <a:cubicBezTo>
                    <a:pt x="122034" y="46013"/>
                    <a:pt x="116752" y="36810"/>
                    <a:pt x="116752" y="27607"/>
                  </a:cubicBezTo>
                  <a:cubicBezTo>
                    <a:pt x="116752" y="11832"/>
                    <a:pt x="129957" y="0"/>
                    <a:pt x="144483" y="0"/>
                  </a:cubicBezTo>
                  <a:close/>
                </a:path>
              </a:pathLst>
            </a:custGeom>
            <a:solidFill>
              <a:schemeClr val="bg1"/>
            </a:solidFill>
            <a:ln>
              <a:noFill/>
            </a:ln>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400">
                <a:solidFill>
                  <a:prstClr val="white">
                    <a:lumMod val="50000"/>
                  </a:prstClr>
                </a:solidFill>
                <a:cs typeface="+mn-ea"/>
                <a:sym typeface="+mn-lt"/>
              </a:endParaRPr>
            </a:p>
          </p:txBody>
        </p:sp>
        <p:sp>
          <p:nvSpPr>
            <p:cNvPr id="29" name="Freeform: Shape 32"/>
            <p:cNvSpPr>
              <a:spLocks/>
            </p:cNvSpPr>
            <p:nvPr/>
          </p:nvSpPr>
          <p:spPr bwMode="auto">
            <a:xfrm>
              <a:off x="5069324" y="2016242"/>
              <a:ext cx="425083" cy="438178"/>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a:extLst/>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sz="2400">
                <a:solidFill>
                  <a:prstClr val="white">
                    <a:lumMod val="50000"/>
                  </a:prstClr>
                </a:solidFill>
                <a:cs typeface="+mn-ea"/>
                <a:sym typeface="+mn-lt"/>
              </a:endParaRPr>
            </a:p>
          </p:txBody>
        </p:sp>
      </p:grpSp>
    </p:spTree>
    <p:extLst>
      <p:ext uri="{BB962C8B-B14F-4D97-AF65-F5344CB8AC3E}">
        <p14:creationId xmlns:p14="http://schemas.microsoft.com/office/powerpoint/2010/main" val="1304370569"/>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6" presetClass="entr" presetSubtype="0" fill="hold"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down)">
                                      <p:cBhvr>
                                        <p:cTn id="13" dur="580">
                                          <p:stCondLst>
                                            <p:cond delay="0"/>
                                          </p:stCondLst>
                                        </p:cTn>
                                        <p:tgtEl>
                                          <p:spTgt spid="5"/>
                                        </p:tgtEl>
                                      </p:cBhvr>
                                    </p:animEffect>
                                    <p:anim calcmode="lin" valueType="num">
                                      <p:cBhvr>
                                        <p:cTn id="1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9" dur="26">
                                          <p:stCondLst>
                                            <p:cond delay="650"/>
                                          </p:stCondLst>
                                        </p:cTn>
                                        <p:tgtEl>
                                          <p:spTgt spid="5"/>
                                        </p:tgtEl>
                                      </p:cBhvr>
                                      <p:to x="100000" y="60000"/>
                                    </p:animScale>
                                    <p:animScale>
                                      <p:cBhvr>
                                        <p:cTn id="20" dur="166" decel="50000">
                                          <p:stCondLst>
                                            <p:cond delay="676"/>
                                          </p:stCondLst>
                                        </p:cTn>
                                        <p:tgtEl>
                                          <p:spTgt spid="5"/>
                                        </p:tgtEl>
                                      </p:cBhvr>
                                      <p:to x="100000" y="100000"/>
                                    </p:animScale>
                                    <p:animScale>
                                      <p:cBhvr>
                                        <p:cTn id="21" dur="26">
                                          <p:stCondLst>
                                            <p:cond delay="1312"/>
                                          </p:stCondLst>
                                        </p:cTn>
                                        <p:tgtEl>
                                          <p:spTgt spid="5"/>
                                        </p:tgtEl>
                                      </p:cBhvr>
                                      <p:to x="100000" y="80000"/>
                                    </p:animScale>
                                    <p:animScale>
                                      <p:cBhvr>
                                        <p:cTn id="22" dur="166" decel="50000">
                                          <p:stCondLst>
                                            <p:cond delay="1338"/>
                                          </p:stCondLst>
                                        </p:cTn>
                                        <p:tgtEl>
                                          <p:spTgt spid="5"/>
                                        </p:tgtEl>
                                      </p:cBhvr>
                                      <p:to x="100000" y="100000"/>
                                    </p:animScale>
                                    <p:animScale>
                                      <p:cBhvr>
                                        <p:cTn id="23" dur="26">
                                          <p:stCondLst>
                                            <p:cond delay="1642"/>
                                          </p:stCondLst>
                                        </p:cTn>
                                        <p:tgtEl>
                                          <p:spTgt spid="5"/>
                                        </p:tgtEl>
                                      </p:cBhvr>
                                      <p:to x="100000" y="90000"/>
                                    </p:animScale>
                                    <p:animScale>
                                      <p:cBhvr>
                                        <p:cTn id="24" dur="166" decel="50000">
                                          <p:stCondLst>
                                            <p:cond delay="1668"/>
                                          </p:stCondLst>
                                        </p:cTn>
                                        <p:tgtEl>
                                          <p:spTgt spid="5"/>
                                        </p:tgtEl>
                                      </p:cBhvr>
                                      <p:to x="100000" y="100000"/>
                                    </p:animScale>
                                    <p:animScale>
                                      <p:cBhvr>
                                        <p:cTn id="25" dur="26">
                                          <p:stCondLst>
                                            <p:cond delay="1808"/>
                                          </p:stCondLst>
                                        </p:cTn>
                                        <p:tgtEl>
                                          <p:spTgt spid="5"/>
                                        </p:tgtEl>
                                      </p:cBhvr>
                                      <p:to x="100000" y="95000"/>
                                    </p:animScale>
                                    <p:animScale>
                                      <p:cBhvr>
                                        <p:cTn id="26" dur="166" decel="50000">
                                          <p:stCondLst>
                                            <p:cond delay="1834"/>
                                          </p:stCondLst>
                                        </p:cTn>
                                        <p:tgtEl>
                                          <p:spTgt spid="5"/>
                                        </p:tgtEl>
                                      </p:cBhvr>
                                      <p:to x="100000" y="100000"/>
                                    </p:animScale>
                                  </p:childTnLst>
                                </p:cTn>
                              </p:par>
                              <p:par>
                                <p:cTn id="27" presetID="26"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wipe(down)">
                                      <p:cBhvr>
                                        <p:cTn id="29" dur="580">
                                          <p:stCondLst>
                                            <p:cond delay="0"/>
                                          </p:stCondLst>
                                        </p:cTn>
                                        <p:tgtEl>
                                          <p:spTgt spid="8"/>
                                        </p:tgtEl>
                                      </p:cBhvr>
                                    </p:animEffect>
                                    <p:anim calcmode="lin" valueType="num">
                                      <p:cBhvr>
                                        <p:cTn id="3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35" dur="26">
                                          <p:stCondLst>
                                            <p:cond delay="650"/>
                                          </p:stCondLst>
                                        </p:cTn>
                                        <p:tgtEl>
                                          <p:spTgt spid="8"/>
                                        </p:tgtEl>
                                      </p:cBhvr>
                                      <p:to x="100000" y="60000"/>
                                    </p:animScale>
                                    <p:animScale>
                                      <p:cBhvr>
                                        <p:cTn id="36" dur="166" decel="50000">
                                          <p:stCondLst>
                                            <p:cond delay="676"/>
                                          </p:stCondLst>
                                        </p:cTn>
                                        <p:tgtEl>
                                          <p:spTgt spid="8"/>
                                        </p:tgtEl>
                                      </p:cBhvr>
                                      <p:to x="100000" y="100000"/>
                                    </p:animScale>
                                    <p:animScale>
                                      <p:cBhvr>
                                        <p:cTn id="37" dur="26">
                                          <p:stCondLst>
                                            <p:cond delay="1312"/>
                                          </p:stCondLst>
                                        </p:cTn>
                                        <p:tgtEl>
                                          <p:spTgt spid="8"/>
                                        </p:tgtEl>
                                      </p:cBhvr>
                                      <p:to x="100000" y="80000"/>
                                    </p:animScale>
                                    <p:animScale>
                                      <p:cBhvr>
                                        <p:cTn id="38" dur="166" decel="50000">
                                          <p:stCondLst>
                                            <p:cond delay="1338"/>
                                          </p:stCondLst>
                                        </p:cTn>
                                        <p:tgtEl>
                                          <p:spTgt spid="8"/>
                                        </p:tgtEl>
                                      </p:cBhvr>
                                      <p:to x="100000" y="100000"/>
                                    </p:animScale>
                                    <p:animScale>
                                      <p:cBhvr>
                                        <p:cTn id="39" dur="26">
                                          <p:stCondLst>
                                            <p:cond delay="1642"/>
                                          </p:stCondLst>
                                        </p:cTn>
                                        <p:tgtEl>
                                          <p:spTgt spid="8"/>
                                        </p:tgtEl>
                                      </p:cBhvr>
                                      <p:to x="100000" y="90000"/>
                                    </p:animScale>
                                    <p:animScale>
                                      <p:cBhvr>
                                        <p:cTn id="40" dur="166" decel="50000">
                                          <p:stCondLst>
                                            <p:cond delay="1668"/>
                                          </p:stCondLst>
                                        </p:cTn>
                                        <p:tgtEl>
                                          <p:spTgt spid="8"/>
                                        </p:tgtEl>
                                      </p:cBhvr>
                                      <p:to x="100000" y="100000"/>
                                    </p:animScale>
                                    <p:animScale>
                                      <p:cBhvr>
                                        <p:cTn id="41" dur="26">
                                          <p:stCondLst>
                                            <p:cond delay="1808"/>
                                          </p:stCondLst>
                                        </p:cTn>
                                        <p:tgtEl>
                                          <p:spTgt spid="8"/>
                                        </p:tgtEl>
                                      </p:cBhvr>
                                      <p:to x="100000" y="95000"/>
                                    </p:animScale>
                                    <p:animScale>
                                      <p:cBhvr>
                                        <p:cTn id="42" dur="166" decel="50000">
                                          <p:stCondLst>
                                            <p:cond delay="1834"/>
                                          </p:stCondLst>
                                        </p:cTn>
                                        <p:tgtEl>
                                          <p:spTgt spid="8"/>
                                        </p:tgtEl>
                                      </p:cBhvr>
                                      <p:to x="100000" y="100000"/>
                                    </p:animScale>
                                  </p:childTnLst>
                                </p:cTn>
                              </p:par>
                              <p:par>
                                <p:cTn id="43" presetID="26" presetClass="entr" presetSubtype="0" fill="hold"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ipe(down)">
                                      <p:cBhvr>
                                        <p:cTn id="45" dur="580">
                                          <p:stCondLst>
                                            <p:cond delay="0"/>
                                          </p:stCondLst>
                                        </p:cTn>
                                        <p:tgtEl>
                                          <p:spTgt spid="7"/>
                                        </p:tgtEl>
                                      </p:cBhvr>
                                    </p:animEffect>
                                    <p:anim calcmode="lin" valueType="num">
                                      <p:cBhvr>
                                        <p:cTn id="46"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7"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8"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9"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50"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51" dur="26">
                                          <p:stCondLst>
                                            <p:cond delay="650"/>
                                          </p:stCondLst>
                                        </p:cTn>
                                        <p:tgtEl>
                                          <p:spTgt spid="7"/>
                                        </p:tgtEl>
                                      </p:cBhvr>
                                      <p:to x="100000" y="60000"/>
                                    </p:animScale>
                                    <p:animScale>
                                      <p:cBhvr>
                                        <p:cTn id="52" dur="166" decel="50000">
                                          <p:stCondLst>
                                            <p:cond delay="676"/>
                                          </p:stCondLst>
                                        </p:cTn>
                                        <p:tgtEl>
                                          <p:spTgt spid="7"/>
                                        </p:tgtEl>
                                      </p:cBhvr>
                                      <p:to x="100000" y="100000"/>
                                    </p:animScale>
                                    <p:animScale>
                                      <p:cBhvr>
                                        <p:cTn id="53" dur="26">
                                          <p:stCondLst>
                                            <p:cond delay="1312"/>
                                          </p:stCondLst>
                                        </p:cTn>
                                        <p:tgtEl>
                                          <p:spTgt spid="7"/>
                                        </p:tgtEl>
                                      </p:cBhvr>
                                      <p:to x="100000" y="80000"/>
                                    </p:animScale>
                                    <p:animScale>
                                      <p:cBhvr>
                                        <p:cTn id="54" dur="166" decel="50000">
                                          <p:stCondLst>
                                            <p:cond delay="1338"/>
                                          </p:stCondLst>
                                        </p:cTn>
                                        <p:tgtEl>
                                          <p:spTgt spid="7"/>
                                        </p:tgtEl>
                                      </p:cBhvr>
                                      <p:to x="100000" y="100000"/>
                                    </p:animScale>
                                    <p:animScale>
                                      <p:cBhvr>
                                        <p:cTn id="55" dur="26">
                                          <p:stCondLst>
                                            <p:cond delay="1642"/>
                                          </p:stCondLst>
                                        </p:cTn>
                                        <p:tgtEl>
                                          <p:spTgt spid="7"/>
                                        </p:tgtEl>
                                      </p:cBhvr>
                                      <p:to x="100000" y="90000"/>
                                    </p:animScale>
                                    <p:animScale>
                                      <p:cBhvr>
                                        <p:cTn id="56" dur="166" decel="50000">
                                          <p:stCondLst>
                                            <p:cond delay="1668"/>
                                          </p:stCondLst>
                                        </p:cTn>
                                        <p:tgtEl>
                                          <p:spTgt spid="7"/>
                                        </p:tgtEl>
                                      </p:cBhvr>
                                      <p:to x="100000" y="100000"/>
                                    </p:animScale>
                                    <p:animScale>
                                      <p:cBhvr>
                                        <p:cTn id="57" dur="26">
                                          <p:stCondLst>
                                            <p:cond delay="1808"/>
                                          </p:stCondLst>
                                        </p:cTn>
                                        <p:tgtEl>
                                          <p:spTgt spid="7"/>
                                        </p:tgtEl>
                                      </p:cBhvr>
                                      <p:to x="100000" y="95000"/>
                                    </p:animScale>
                                    <p:animScale>
                                      <p:cBhvr>
                                        <p:cTn id="58" dur="166" decel="50000">
                                          <p:stCondLst>
                                            <p:cond delay="1834"/>
                                          </p:stCondLst>
                                        </p:cTn>
                                        <p:tgtEl>
                                          <p:spTgt spid="7"/>
                                        </p:tgtEl>
                                      </p:cBhvr>
                                      <p:to x="100000" y="100000"/>
                                    </p:animScale>
                                  </p:childTnLst>
                                </p:cTn>
                              </p:par>
                              <p:par>
                                <p:cTn id="59" presetID="26" presetClass="entr" presetSubtype="0" fill="hold" nodeType="with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wipe(down)">
                                      <p:cBhvr>
                                        <p:cTn id="61" dur="580">
                                          <p:stCondLst>
                                            <p:cond delay="0"/>
                                          </p:stCondLst>
                                        </p:cTn>
                                        <p:tgtEl>
                                          <p:spTgt spid="6"/>
                                        </p:tgtEl>
                                      </p:cBhvr>
                                    </p:animEffect>
                                    <p:anim calcmode="lin" valueType="num">
                                      <p:cBhvr>
                                        <p:cTn id="62"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7" dur="26">
                                          <p:stCondLst>
                                            <p:cond delay="650"/>
                                          </p:stCondLst>
                                        </p:cTn>
                                        <p:tgtEl>
                                          <p:spTgt spid="6"/>
                                        </p:tgtEl>
                                      </p:cBhvr>
                                      <p:to x="100000" y="60000"/>
                                    </p:animScale>
                                    <p:animScale>
                                      <p:cBhvr>
                                        <p:cTn id="68" dur="166" decel="50000">
                                          <p:stCondLst>
                                            <p:cond delay="676"/>
                                          </p:stCondLst>
                                        </p:cTn>
                                        <p:tgtEl>
                                          <p:spTgt spid="6"/>
                                        </p:tgtEl>
                                      </p:cBhvr>
                                      <p:to x="100000" y="100000"/>
                                    </p:animScale>
                                    <p:animScale>
                                      <p:cBhvr>
                                        <p:cTn id="69" dur="26">
                                          <p:stCondLst>
                                            <p:cond delay="1312"/>
                                          </p:stCondLst>
                                        </p:cTn>
                                        <p:tgtEl>
                                          <p:spTgt spid="6"/>
                                        </p:tgtEl>
                                      </p:cBhvr>
                                      <p:to x="100000" y="80000"/>
                                    </p:animScale>
                                    <p:animScale>
                                      <p:cBhvr>
                                        <p:cTn id="70" dur="166" decel="50000">
                                          <p:stCondLst>
                                            <p:cond delay="1338"/>
                                          </p:stCondLst>
                                        </p:cTn>
                                        <p:tgtEl>
                                          <p:spTgt spid="6"/>
                                        </p:tgtEl>
                                      </p:cBhvr>
                                      <p:to x="100000" y="100000"/>
                                    </p:animScale>
                                    <p:animScale>
                                      <p:cBhvr>
                                        <p:cTn id="71" dur="26">
                                          <p:stCondLst>
                                            <p:cond delay="1642"/>
                                          </p:stCondLst>
                                        </p:cTn>
                                        <p:tgtEl>
                                          <p:spTgt spid="6"/>
                                        </p:tgtEl>
                                      </p:cBhvr>
                                      <p:to x="100000" y="90000"/>
                                    </p:animScale>
                                    <p:animScale>
                                      <p:cBhvr>
                                        <p:cTn id="72" dur="166" decel="50000">
                                          <p:stCondLst>
                                            <p:cond delay="1668"/>
                                          </p:stCondLst>
                                        </p:cTn>
                                        <p:tgtEl>
                                          <p:spTgt spid="6"/>
                                        </p:tgtEl>
                                      </p:cBhvr>
                                      <p:to x="100000" y="100000"/>
                                    </p:animScale>
                                    <p:animScale>
                                      <p:cBhvr>
                                        <p:cTn id="73" dur="26">
                                          <p:stCondLst>
                                            <p:cond delay="1808"/>
                                          </p:stCondLst>
                                        </p:cTn>
                                        <p:tgtEl>
                                          <p:spTgt spid="6"/>
                                        </p:tgtEl>
                                      </p:cBhvr>
                                      <p:to x="100000" y="95000"/>
                                    </p:animScale>
                                    <p:animScale>
                                      <p:cBhvr>
                                        <p:cTn id="74"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 name="Group 4"/>
          <p:cNvGrpSpPr>
            <a:grpSpLocks noChangeAspect="1"/>
          </p:cNvGrpSpPr>
          <p:nvPr/>
        </p:nvGrpSpPr>
        <p:grpSpPr bwMode="auto">
          <a:xfrm>
            <a:off x="2016257" y="4079465"/>
            <a:ext cx="1851411" cy="1047847"/>
            <a:chOff x="2814" y="1405"/>
            <a:chExt cx="2052" cy="1510"/>
          </a:xfrm>
        </p:grpSpPr>
        <p:sp>
          <p:nvSpPr>
            <p:cNvPr id="59" name="Freeform 5"/>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solidFill>
              <a:schemeClr val="accent1">
                <a:alpha val="91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t" anchorCtr="0" compatLnSpc="1"/>
            <a:lstStyle/>
            <a:p>
              <a:pPr algn="just">
                <a:lnSpc>
                  <a:spcPct val="120000"/>
                </a:lnSpc>
              </a:pPr>
              <a:endParaRPr lang="en-US" sz="658">
                <a:cs typeface="+mn-ea"/>
                <a:sym typeface="+mn-lt"/>
              </a:endParaRPr>
            </a:p>
          </p:txBody>
        </p:sp>
        <p:sp>
          <p:nvSpPr>
            <p:cNvPr id="60" name="Freeform 6"/>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solidFill>
              <a:schemeClr val="accent1">
                <a:lumMod val="50000"/>
                <a:alpha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t" anchorCtr="0" compatLnSpc="1"/>
            <a:lstStyle/>
            <a:p>
              <a:pPr algn="just">
                <a:lnSpc>
                  <a:spcPct val="120000"/>
                </a:lnSpc>
              </a:pPr>
              <a:endParaRPr lang="en-US" sz="658">
                <a:cs typeface="+mn-ea"/>
                <a:sym typeface="+mn-lt"/>
              </a:endParaRPr>
            </a:p>
          </p:txBody>
        </p:sp>
      </p:grpSp>
      <p:grpSp>
        <p:nvGrpSpPr>
          <p:cNvPr id="61" name="Group 4"/>
          <p:cNvGrpSpPr>
            <a:grpSpLocks noChangeAspect="1"/>
          </p:cNvGrpSpPr>
          <p:nvPr/>
        </p:nvGrpSpPr>
        <p:grpSpPr bwMode="auto">
          <a:xfrm>
            <a:off x="3263388" y="3764565"/>
            <a:ext cx="1851411" cy="1362749"/>
            <a:chOff x="2814" y="1405"/>
            <a:chExt cx="2052" cy="1510"/>
          </a:xfrm>
        </p:grpSpPr>
        <p:sp>
          <p:nvSpPr>
            <p:cNvPr id="62" name="Freeform 5"/>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solidFill>
              <a:schemeClr val="accent2">
                <a:alpha val="91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t" anchorCtr="0" compatLnSpc="1"/>
            <a:lstStyle/>
            <a:p>
              <a:pPr algn="just">
                <a:lnSpc>
                  <a:spcPct val="120000"/>
                </a:lnSpc>
              </a:pPr>
              <a:endParaRPr lang="en-US" sz="658">
                <a:cs typeface="+mn-ea"/>
                <a:sym typeface="+mn-lt"/>
              </a:endParaRPr>
            </a:p>
          </p:txBody>
        </p:sp>
        <p:sp>
          <p:nvSpPr>
            <p:cNvPr id="63" name="Freeform 6"/>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solidFill>
              <a:schemeClr val="accent2">
                <a:lumMod val="50000"/>
                <a:alpha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t" anchorCtr="0" compatLnSpc="1"/>
            <a:lstStyle/>
            <a:p>
              <a:pPr algn="just">
                <a:lnSpc>
                  <a:spcPct val="120000"/>
                </a:lnSpc>
              </a:pPr>
              <a:endParaRPr lang="en-US" sz="658">
                <a:cs typeface="+mn-ea"/>
                <a:sym typeface="+mn-lt"/>
              </a:endParaRPr>
            </a:p>
          </p:txBody>
        </p:sp>
      </p:grpSp>
      <p:grpSp>
        <p:nvGrpSpPr>
          <p:cNvPr id="64" name="Group 4"/>
          <p:cNvGrpSpPr>
            <a:grpSpLocks noChangeAspect="1"/>
          </p:cNvGrpSpPr>
          <p:nvPr/>
        </p:nvGrpSpPr>
        <p:grpSpPr bwMode="auto">
          <a:xfrm>
            <a:off x="4510519" y="3155650"/>
            <a:ext cx="1851411" cy="1971663"/>
            <a:chOff x="2814" y="1405"/>
            <a:chExt cx="2052" cy="1510"/>
          </a:xfrm>
        </p:grpSpPr>
        <p:sp>
          <p:nvSpPr>
            <p:cNvPr id="65" name="Freeform 5"/>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solidFill>
              <a:schemeClr val="accent3">
                <a:alpha val="91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t" anchorCtr="0" compatLnSpc="1"/>
            <a:lstStyle/>
            <a:p>
              <a:pPr algn="just">
                <a:lnSpc>
                  <a:spcPct val="120000"/>
                </a:lnSpc>
              </a:pPr>
              <a:endParaRPr lang="en-US" sz="658">
                <a:cs typeface="+mn-ea"/>
                <a:sym typeface="+mn-lt"/>
              </a:endParaRPr>
            </a:p>
          </p:txBody>
        </p:sp>
        <p:sp>
          <p:nvSpPr>
            <p:cNvPr id="66" name="Freeform 6"/>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solidFill>
              <a:schemeClr val="accent3">
                <a:lumMod val="50000"/>
                <a:alpha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t" anchorCtr="0" compatLnSpc="1"/>
            <a:lstStyle/>
            <a:p>
              <a:pPr algn="just">
                <a:lnSpc>
                  <a:spcPct val="120000"/>
                </a:lnSpc>
              </a:pPr>
              <a:endParaRPr lang="en-US" sz="658">
                <a:cs typeface="+mn-ea"/>
                <a:sym typeface="+mn-lt"/>
              </a:endParaRPr>
            </a:p>
          </p:txBody>
        </p:sp>
      </p:grpSp>
      <p:grpSp>
        <p:nvGrpSpPr>
          <p:cNvPr id="67" name="Group 4"/>
          <p:cNvGrpSpPr>
            <a:grpSpLocks noChangeAspect="1"/>
          </p:cNvGrpSpPr>
          <p:nvPr/>
        </p:nvGrpSpPr>
        <p:grpSpPr bwMode="auto">
          <a:xfrm>
            <a:off x="5757651" y="4186044"/>
            <a:ext cx="1851411" cy="941268"/>
            <a:chOff x="2814" y="1405"/>
            <a:chExt cx="2052" cy="1510"/>
          </a:xfrm>
        </p:grpSpPr>
        <p:sp>
          <p:nvSpPr>
            <p:cNvPr id="69" name="Freeform 5"/>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solidFill>
              <a:schemeClr val="accent4">
                <a:alpha val="91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t" anchorCtr="0" compatLnSpc="1"/>
            <a:lstStyle/>
            <a:p>
              <a:pPr algn="just">
                <a:lnSpc>
                  <a:spcPct val="120000"/>
                </a:lnSpc>
              </a:pPr>
              <a:endParaRPr lang="en-US" sz="658">
                <a:cs typeface="+mn-ea"/>
                <a:sym typeface="+mn-lt"/>
              </a:endParaRPr>
            </a:p>
          </p:txBody>
        </p:sp>
        <p:sp>
          <p:nvSpPr>
            <p:cNvPr id="70" name="Freeform 6"/>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solidFill>
              <a:schemeClr val="accent4">
                <a:lumMod val="50000"/>
                <a:alpha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t" anchorCtr="0" compatLnSpc="1"/>
            <a:lstStyle/>
            <a:p>
              <a:pPr algn="just">
                <a:lnSpc>
                  <a:spcPct val="120000"/>
                </a:lnSpc>
              </a:pPr>
              <a:endParaRPr lang="en-US" sz="658">
                <a:cs typeface="+mn-ea"/>
                <a:sym typeface="+mn-lt"/>
              </a:endParaRPr>
            </a:p>
          </p:txBody>
        </p:sp>
      </p:grpSp>
      <p:grpSp>
        <p:nvGrpSpPr>
          <p:cNvPr id="71" name="Group 4"/>
          <p:cNvGrpSpPr>
            <a:grpSpLocks noChangeAspect="1"/>
          </p:cNvGrpSpPr>
          <p:nvPr/>
        </p:nvGrpSpPr>
        <p:grpSpPr bwMode="auto">
          <a:xfrm>
            <a:off x="7004783" y="2846497"/>
            <a:ext cx="1851411" cy="2280816"/>
            <a:chOff x="2814" y="1405"/>
            <a:chExt cx="2052" cy="1510"/>
          </a:xfrm>
        </p:grpSpPr>
        <p:sp>
          <p:nvSpPr>
            <p:cNvPr id="72" name="Freeform 5"/>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solidFill>
              <a:schemeClr val="accent5">
                <a:alpha val="91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t" anchorCtr="0" compatLnSpc="1"/>
            <a:lstStyle/>
            <a:p>
              <a:pPr algn="just">
                <a:lnSpc>
                  <a:spcPct val="120000"/>
                </a:lnSpc>
              </a:pPr>
              <a:endParaRPr lang="en-US" sz="658">
                <a:cs typeface="+mn-ea"/>
                <a:sym typeface="+mn-lt"/>
              </a:endParaRPr>
            </a:p>
          </p:txBody>
        </p:sp>
        <p:sp>
          <p:nvSpPr>
            <p:cNvPr id="73" name="Freeform 6"/>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solidFill>
              <a:schemeClr val="accent5">
                <a:lumMod val="50000"/>
                <a:alpha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t" anchorCtr="0" compatLnSpc="1"/>
            <a:lstStyle/>
            <a:p>
              <a:pPr algn="just">
                <a:lnSpc>
                  <a:spcPct val="120000"/>
                </a:lnSpc>
              </a:pPr>
              <a:endParaRPr lang="en-US" sz="658">
                <a:cs typeface="+mn-ea"/>
                <a:sym typeface="+mn-lt"/>
              </a:endParaRPr>
            </a:p>
          </p:txBody>
        </p:sp>
      </p:grpSp>
      <p:grpSp>
        <p:nvGrpSpPr>
          <p:cNvPr id="79" name="Group 4"/>
          <p:cNvGrpSpPr>
            <a:grpSpLocks noChangeAspect="1"/>
          </p:cNvGrpSpPr>
          <p:nvPr/>
        </p:nvGrpSpPr>
        <p:grpSpPr bwMode="auto">
          <a:xfrm>
            <a:off x="8251915" y="3565885"/>
            <a:ext cx="1851411" cy="1561429"/>
            <a:chOff x="2814" y="1405"/>
            <a:chExt cx="2052" cy="1510"/>
          </a:xfrm>
        </p:grpSpPr>
        <p:sp>
          <p:nvSpPr>
            <p:cNvPr id="80" name="Freeform 5"/>
            <p:cNvSpPr/>
            <p:nvPr/>
          </p:nvSpPr>
          <p:spPr bwMode="auto">
            <a:xfrm>
              <a:off x="2814" y="1405"/>
              <a:ext cx="2052" cy="1510"/>
            </a:xfrm>
            <a:custGeom>
              <a:avLst/>
              <a:gdLst>
                <a:gd name="T0" fmla="*/ 433 w 866"/>
                <a:gd name="T1" fmla="*/ 0 h 636"/>
                <a:gd name="T2" fmla="*/ 0 w 866"/>
                <a:gd name="T3" fmla="*/ 636 h 636"/>
                <a:gd name="T4" fmla="*/ 433 w 866"/>
                <a:gd name="T5" fmla="*/ 636 h 636"/>
                <a:gd name="T6" fmla="*/ 866 w 866"/>
                <a:gd name="T7" fmla="*/ 636 h 636"/>
                <a:gd name="T8" fmla="*/ 433 w 866"/>
                <a:gd name="T9" fmla="*/ 0 h 636"/>
              </a:gdLst>
              <a:ahLst/>
              <a:cxnLst>
                <a:cxn ang="0">
                  <a:pos x="T0" y="T1"/>
                </a:cxn>
                <a:cxn ang="0">
                  <a:pos x="T2" y="T3"/>
                </a:cxn>
                <a:cxn ang="0">
                  <a:pos x="T4" y="T5"/>
                </a:cxn>
                <a:cxn ang="0">
                  <a:pos x="T6" y="T7"/>
                </a:cxn>
                <a:cxn ang="0">
                  <a:pos x="T8" y="T9"/>
                </a:cxn>
              </a:cxnLst>
              <a:rect l="0" t="0" r="r" b="b"/>
              <a:pathLst>
                <a:path w="866" h="636">
                  <a:moveTo>
                    <a:pt x="433" y="0"/>
                  </a:moveTo>
                  <a:cubicBezTo>
                    <a:pt x="235" y="0"/>
                    <a:pt x="229" y="546"/>
                    <a:pt x="0" y="636"/>
                  </a:cubicBezTo>
                  <a:cubicBezTo>
                    <a:pt x="433" y="636"/>
                    <a:pt x="433" y="636"/>
                    <a:pt x="433" y="636"/>
                  </a:cubicBezTo>
                  <a:cubicBezTo>
                    <a:pt x="866" y="636"/>
                    <a:pt x="866" y="636"/>
                    <a:pt x="866" y="636"/>
                  </a:cubicBezTo>
                  <a:cubicBezTo>
                    <a:pt x="637" y="546"/>
                    <a:pt x="631" y="0"/>
                    <a:pt x="433" y="0"/>
                  </a:cubicBezTo>
                  <a:close/>
                </a:path>
              </a:pathLst>
            </a:custGeom>
            <a:solidFill>
              <a:schemeClr val="accent6">
                <a:alpha val="91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t" anchorCtr="0" compatLnSpc="1"/>
            <a:lstStyle/>
            <a:p>
              <a:pPr algn="just">
                <a:lnSpc>
                  <a:spcPct val="120000"/>
                </a:lnSpc>
              </a:pPr>
              <a:endParaRPr lang="en-US" sz="658">
                <a:cs typeface="+mn-ea"/>
                <a:sym typeface="+mn-lt"/>
              </a:endParaRPr>
            </a:p>
          </p:txBody>
        </p:sp>
        <p:sp>
          <p:nvSpPr>
            <p:cNvPr id="81" name="Freeform 6"/>
            <p:cNvSpPr/>
            <p:nvPr/>
          </p:nvSpPr>
          <p:spPr bwMode="auto">
            <a:xfrm>
              <a:off x="3840" y="1405"/>
              <a:ext cx="1026" cy="1510"/>
            </a:xfrm>
            <a:custGeom>
              <a:avLst/>
              <a:gdLst>
                <a:gd name="T0" fmla="*/ 433 w 433"/>
                <a:gd name="T1" fmla="*/ 636 h 636"/>
                <a:gd name="T2" fmla="*/ 0 w 433"/>
                <a:gd name="T3" fmla="*/ 0 h 636"/>
                <a:gd name="T4" fmla="*/ 0 w 433"/>
                <a:gd name="T5" fmla="*/ 636 h 636"/>
                <a:gd name="T6" fmla="*/ 433 w 433"/>
                <a:gd name="T7" fmla="*/ 636 h 636"/>
              </a:gdLst>
              <a:ahLst/>
              <a:cxnLst>
                <a:cxn ang="0">
                  <a:pos x="T0" y="T1"/>
                </a:cxn>
                <a:cxn ang="0">
                  <a:pos x="T2" y="T3"/>
                </a:cxn>
                <a:cxn ang="0">
                  <a:pos x="T4" y="T5"/>
                </a:cxn>
                <a:cxn ang="0">
                  <a:pos x="T6" y="T7"/>
                </a:cxn>
              </a:cxnLst>
              <a:rect l="0" t="0" r="r" b="b"/>
              <a:pathLst>
                <a:path w="433" h="636">
                  <a:moveTo>
                    <a:pt x="433" y="636"/>
                  </a:moveTo>
                  <a:cubicBezTo>
                    <a:pt x="204" y="546"/>
                    <a:pt x="198" y="0"/>
                    <a:pt x="0" y="0"/>
                  </a:cubicBezTo>
                  <a:cubicBezTo>
                    <a:pt x="0" y="636"/>
                    <a:pt x="0" y="636"/>
                    <a:pt x="0" y="636"/>
                  </a:cubicBezTo>
                  <a:lnTo>
                    <a:pt x="433" y="636"/>
                  </a:lnTo>
                  <a:close/>
                </a:path>
              </a:pathLst>
            </a:custGeom>
            <a:solidFill>
              <a:schemeClr val="accent6">
                <a:lumMod val="50000"/>
                <a:alpha val="1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t" anchorCtr="0" compatLnSpc="1"/>
            <a:lstStyle/>
            <a:p>
              <a:pPr algn="just">
                <a:lnSpc>
                  <a:spcPct val="120000"/>
                </a:lnSpc>
              </a:pPr>
              <a:endParaRPr lang="en-US" sz="658">
                <a:cs typeface="+mn-ea"/>
                <a:sym typeface="+mn-lt"/>
              </a:endParaRPr>
            </a:p>
          </p:txBody>
        </p:sp>
      </p:grpSp>
      <p:grpSp>
        <p:nvGrpSpPr>
          <p:cNvPr id="82" name="Group 4"/>
          <p:cNvGrpSpPr>
            <a:grpSpLocks noChangeAspect="1"/>
          </p:cNvGrpSpPr>
          <p:nvPr/>
        </p:nvGrpSpPr>
        <p:grpSpPr bwMode="auto">
          <a:xfrm rot="10800000">
            <a:off x="3934632" y="1828743"/>
            <a:ext cx="526222" cy="635045"/>
            <a:chOff x="347" y="3344"/>
            <a:chExt cx="586" cy="707"/>
          </a:xfrm>
          <a:solidFill>
            <a:schemeClr val="accent2"/>
          </a:solidFill>
        </p:grpSpPr>
        <p:sp>
          <p:nvSpPr>
            <p:cNvPr id="83"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1" compatLnSpc="1"/>
            <a:lstStyle/>
            <a:p>
              <a:pPr algn="ctr">
                <a:lnSpc>
                  <a:spcPct val="120000"/>
                </a:lnSpc>
              </a:pPr>
              <a:r>
                <a:rPr lang="en-US" sz="1152" dirty="0">
                  <a:solidFill>
                    <a:schemeClr val="bg1"/>
                  </a:solidFill>
                  <a:cs typeface="+mn-ea"/>
                  <a:sym typeface="+mn-lt"/>
                </a:rPr>
                <a:t>50%</a:t>
              </a:r>
            </a:p>
          </p:txBody>
        </p:sp>
        <p:sp>
          <p:nvSpPr>
            <p:cNvPr id="84"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ctr" anchorCtr="1" compatLnSpc="1"/>
            <a:lstStyle/>
            <a:p>
              <a:pPr algn="ctr">
                <a:lnSpc>
                  <a:spcPct val="120000"/>
                </a:lnSpc>
              </a:pPr>
              <a:endParaRPr lang="en-US" sz="1152">
                <a:cs typeface="+mn-ea"/>
                <a:sym typeface="+mn-lt"/>
              </a:endParaRPr>
            </a:p>
          </p:txBody>
        </p:sp>
      </p:grpSp>
      <p:grpSp>
        <p:nvGrpSpPr>
          <p:cNvPr id="85" name="Group 4"/>
          <p:cNvGrpSpPr>
            <a:grpSpLocks noChangeAspect="1"/>
          </p:cNvGrpSpPr>
          <p:nvPr/>
        </p:nvGrpSpPr>
        <p:grpSpPr bwMode="auto">
          <a:xfrm rot="10800000">
            <a:off x="5168867" y="1838330"/>
            <a:ext cx="526222" cy="635045"/>
            <a:chOff x="347" y="3344"/>
            <a:chExt cx="586" cy="707"/>
          </a:xfrm>
          <a:solidFill>
            <a:schemeClr val="accent3"/>
          </a:solidFill>
        </p:grpSpPr>
        <p:sp>
          <p:nvSpPr>
            <p:cNvPr id="86"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1" compatLnSpc="1"/>
            <a:lstStyle/>
            <a:p>
              <a:pPr algn="ctr">
                <a:lnSpc>
                  <a:spcPct val="120000"/>
                </a:lnSpc>
              </a:pPr>
              <a:r>
                <a:rPr lang="en-US" sz="1152" dirty="0">
                  <a:solidFill>
                    <a:schemeClr val="bg1"/>
                  </a:solidFill>
                  <a:cs typeface="+mn-ea"/>
                  <a:sym typeface="+mn-lt"/>
                </a:rPr>
                <a:t>50%</a:t>
              </a:r>
            </a:p>
          </p:txBody>
        </p:sp>
        <p:sp>
          <p:nvSpPr>
            <p:cNvPr id="87"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ctr" anchorCtr="1" compatLnSpc="1"/>
            <a:lstStyle/>
            <a:p>
              <a:pPr algn="ctr">
                <a:lnSpc>
                  <a:spcPct val="120000"/>
                </a:lnSpc>
              </a:pPr>
              <a:endParaRPr lang="en-US" sz="1152">
                <a:cs typeface="+mn-ea"/>
                <a:sym typeface="+mn-lt"/>
              </a:endParaRPr>
            </a:p>
          </p:txBody>
        </p:sp>
      </p:grpSp>
      <p:grpSp>
        <p:nvGrpSpPr>
          <p:cNvPr id="88" name="Group 4"/>
          <p:cNvGrpSpPr>
            <a:grpSpLocks noChangeAspect="1"/>
          </p:cNvGrpSpPr>
          <p:nvPr/>
        </p:nvGrpSpPr>
        <p:grpSpPr bwMode="auto">
          <a:xfrm rot="10800000">
            <a:off x="6410661" y="1828915"/>
            <a:ext cx="526222" cy="635045"/>
            <a:chOff x="347" y="3344"/>
            <a:chExt cx="586" cy="707"/>
          </a:xfrm>
          <a:solidFill>
            <a:schemeClr val="accent4"/>
          </a:solidFill>
        </p:grpSpPr>
        <p:sp>
          <p:nvSpPr>
            <p:cNvPr id="89"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1" compatLnSpc="1"/>
            <a:lstStyle/>
            <a:p>
              <a:pPr algn="ctr">
                <a:lnSpc>
                  <a:spcPct val="120000"/>
                </a:lnSpc>
              </a:pPr>
              <a:r>
                <a:rPr lang="en-US" sz="1152" dirty="0">
                  <a:solidFill>
                    <a:schemeClr val="bg1"/>
                  </a:solidFill>
                  <a:cs typeface="+mn-ea"/>
                  <a:sym typeface="+mn-lt"/>
                </a:rPr>
                <a:t>50%</a:t>
              </a:r>
            </a:p>
          </p:txBody>
        </p:sp>
        <p:sp>
          <p:nvSpPr>
            <p:cNvPr id="90"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ctr" anchorCtr="1" compatLnSpc="1"/>
            <a:lstStyle/>
            <a:p>
              <a:pPr algn="ctr">
                <a:lnSpc>
                  <a:spcPct val="120000"/>
                </a:lnSpc>
              </a:pPr>
              <a:endParaRPr lang="en-US" sz="1152">
                <a:cs typeface="+mn-ea"/>
                <a:sym typeface="+mn-lt"/>
              </a:endParaRPr>
            </a:p>
          </p:txBody>
        </p:sp>
      </p:grpSp>
      <p:grpSp>
        <p:nvGrpSpPr>
          <p:cNvPr id="91" name="Group 4"/>
          <p:cNvGrpSpPr>
            <a:grpSpLocks noChangeAspect="1"/>
          </p:cNvGrpSpPr>
          <p:nvPr/>
        </p:nvGrpSpPr>
        <p:grpSpPr bwMode="auto">
          <a:xfrm rot="10800000">
            <a:off x="7674187" y="1828743"/>
            <a:ext cx="526222" cy="635045"/>
            <a:chOff x="347" y="3344"/>
            <a:chExt cx="586" cy="707"/>
          </a:xfrm>
          <a:solidFill>
            <a:schemeClr val="accent5"/>
          </a:solidFill>
        </p:grpSpPr>
        <p:sp>
          <p:nvSpPr>
            <p:cNvPr id="92"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1" compatLnSpc="1"/>
            <a:lstStyle/>
            <a:p>
              <a:pPr algn="ctr">
                <a:lnSpc>
                  <a:spcPct val="120000"/>
                </a:lnSpc>
              </a:pPr>
              <a:r>
                <a:rPr lang="en-US" sz="1152" dirty="0">
                  <a:solidFill>
                    <a:schemeClr val="bg1"/>
                  </a:solidFill>
                  <a:cs typeface="+mn-ea"/>
                  <a:sym typeface="+mn-lt"/>
                </a:rPr>
                <a:t>50%</a:t>
              </a:r>
            </a:p>
          </p:txBody>
        </p:sp>
        <p:sp>
          <p:nvSpPr>
            <p:cNvPr id="93"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ctr" anchorCtr="1" compatLnSpc="1"/>
            <a:lstStyle/>
            <a:p>
              <a:pPr algn="ctr">
                <a:lnSpc>
                  <a:spcPct val="120000"/>
                </a:lnSpc>
              </a:pPr>
              <a:endParaRPr lang="en-US" sz="1152">
                <a:cs typeface="+mn-ea"/>
                <a:sym typeface="+mn-lt"/>
              </a:endParaRPr>
            </a:p>
          </p:txBody>
        </p:sp>
      </p:grpSp>
      <p:grpSp>
        <p:nvGrpSpPr>
          <p:cNvPr id="94" name="Group 4"/>
          <p:cNvGrpSpPr>
            <a:grpSpLocks noChangeAspect="1"/>
          </p:cNvGrpSpPr>
          <p:nvPr/>
        </p:nvGrpSpPr>
        <p:grpSpPr bwMode="auto">
          <a:xfrm rot="10800000">
            <a:off x="8923246" y="1831903"/>
            <a:ext cx="526222" cy="635045"/>
            <a:chOff x="347" y="3344"/>
            <a:chExt cx="586" cy="707"/>
          </a:xfrm>
          <a:solidFill>
            <a:schemeClr val="accent6"/>
          </a:solidFill>
        </p:grpSpPr>
        <p:sp>
          <p:nvSpPr>
            <p:cNvPr id="95"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1" compatLnSpc="1"/>
            <a:lstStyle/>
            <a:p>
              <a:pPr algn="ctr">
                <a:lnSpc>
                  <a:spcPct val="120000"/>
                </a:lnSpc>
              </a:pPr>
              <a:r>
                <a:rPr lang="en-US" sz="1152" dirty="0">
                  <a:solidFill>
                    <a:schemeClr val="bg1"/>
                  </a:solidFill>
                  <a:cs typeface="+mn-ea"/>
                  <a:sym typeface="+mn-lt"/>
                </a:rPr>
                <a:t>50%</a:t>
              </a:r>
            </a:p>
          </p:txBody>
        </p:sp>
        <p:sp>
          <p:nvSpPr>
            <p:cNvPr id="96"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ctr" anchorCtr="1" compatLnSpc="1"/>
            <a:lstStyle/>
            <a:p>
              <a:pPr algn="ctr">
                <a:lnSpc>
                  <a:spcPct val="120000"/>
                </a:lnSpc>
              </a:pPr>
              <a:endParaRPr lang="en-US" sz="1152">
                <a:cs typeface="+mn-ea"/>
                <a:sym typeface="+mn-lt"/>
              </a:endParaRPr>
            </a:p>
          </p:txBody>
        </p:sp>
      </p:grpSp>
      <p:grpSp>
        <p:nvGrpSpPr>
          <p:cNvPr id="97" name="Group 4"/>
          <p:cNvGrpSpPr>
            <a:grpSpLocks noChangeAspect="1"/>
          </p:cNvGrpSpPr>
          <p:nvPr/>
        </p:nvGrpSpPr>
        <p:grpSpPr bwMode="auto">
          <a:xfrm rot="10800000">
            <a:off x="2674187" y="1828743"/>
            <a:ext cx="526222" cy="635045"/>
            <a:chOff x="347" y="3344"/>
            <a:chExt cx="586" cy="707"/>
          </a:xfrm>
          <a:solidFill>
            <a:schemeClr val="accent1"/>
          </a:solidFill>
        </p:grpSpPr>
        <p:sp>
          <p:nvSpPr>
            <p:cNvPr id="98" name="Oval 5"/>
            <p:cNvSpPr>
              <a:spLocks noChangeArrowheads="1"/>
            </p:cNvSpPr>
            <p:nvPr/>
          </p:nvSpPr>
          <p:spPr bwMode="auto">
            <a:xfrm rot="10800000">
              <a:off x="347" y="3466"/>
              <a:ext cx="586" cy="585"/>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vert="horz" wrap="square" lIns="0" tIns="0" rIns="0" bIns="0" numCol="1" anchor="ctr" anchorCtr="1" compatLnSpc="1"/>
            <a:lstStyle/>
            <a:p>
              <a:pPr algn="ctr">
                <a:lnSpc>
                  <a:spcPct val="120000"/>
                </a:lnSpc>
              </a:pPr>
              <a:r>
                <a:rPr lang="en-US" sz="1152" dirty="0">
                  <a:solidFill>
                    <a:schemeClr val="bg1"/>
                  </a:solidFill>
                  <a:cs typeface="+mn-ea"/>
                  <a:sym typeface="+mn-lt"/>
                </a:rPr>
                <a:t>50%</a:t>
              </a:r>
            </a:p>
          </p:txBody>
        </p:sp>
        <p:sp>
          <p:nvSpPr>
            <p:cNvPr id="122" name="Freeform 6"/>
            <p:cNvSpPr/>
            <p:nvPr/>
          </p:nvSpPr>
          <p:spPr bwMode="auto">
            <a:xfrm>
              <a:off x="433" y="3344"/>
              <a:ext cx="414" cy="207"/>
            </a:xfrm>
            <a:custGeom>
              <a:avLst/>
              <a:gdLst>
                <a:gd name="T0" fmla="*/ 0 w 414"/>
                <a:gd name="T1" fmla="*/ 207 h 207"/>
                <a:gd name="T2" fmla="*/ 206 w 414"/>
                <a:gd name="T3" fmla="*/ 0 h 207"/>
                <a:gd name="T4" fmla="*/ 414 w 414"/>
                <a:gd name="T5" fmla="*/ 207 h 207"/>
                <a:gd name="T6" fmla="*/ 0 w 414"/>
                <a:gd name="T7" fmla="*/ 207 h 207"/>
              </a:gdLst>
              <a:ahLst/>
              <a:cxnLst>
                <a:cxn ang="0">
                  <a:pos x="T0" y="T1"/>
                </a:cxn>
                <a:cxn ang="0">
                  <a:pos x="T2" y="T3"/>
                </a:cxn>
                <a:cxn ang="0">
                  <a:pos x="T4" y="T5"/>
                </a:cxn>
                <a:cxn ang="0">
                  <a:pos x="T6" y="T7"/>
                </a:cxn>
              </a:cxnLst>
              <a:rect l="0" t="0" r="r" b="b"/>
              <a:pathLst>
                <a:path w="414" h="207">
                  <a:moveTo>
                    <a:pt x="0" y="207"/>
                  </a:moveTo>
                  <a:lnTo>
                    <a:pt x="206" y="0"/>
                  </a:lnTo>
                  <a:lnTo>
                    <a:pt x="414" y="207"/>
                  </a:lnTo>
                  <a:lnTo>
                    <a:pt x="0" y="207"/>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39690" tIns="19845" rIns="39690" bIns="19845" numCol="1" anchor="ctr" anchorCtr="1" compatLnSpc="1"/>
            <a:lstStyle/>
            <a:p>
              <a:pPr algn="ctr">
                <a:lnSpc>
                  <a:spcPct val="120000"/>
                </a:lnSpc>
              </a:pPr>
              <a:endParaRPr lang="en-US" sz="1152">
                <a:cs typeface="+mn-ea"/>
                <a:sym typeface="+mn-lt"/>
              </a:endParaRPr>
            </a:p>
          </p:txBody>
        </p:sp>
      </p:grpSp>
      <p:cxnSp>
        <p:nvCxnSpPr>
          <p:cNvPr id="126" name="Straight Connector 125"/>
          <p:cNvCxnSpPr>
            <a:endCxn id="60" idx="1"/>
          </p:cNvCxnSpPr>
          <p:nvPr/>
        </p:nvCxnSpPr>
        <p:spPr>
          <a:xfrm>
            <a:off x="2941960" y="2586852"/>
            <a:ext cx="0" cy="1492614"/>
          </a:xfrm>
          <a:prstGeom prst="line">
            <a:avLst/>
          </a:prstGeom>
          <a:ln w="12700">
            <a:solidFill>
              <a:schemeClr val="accent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flipH="1">
            <a:off x="4187433" y="2586851"/>
            <a:ext cx="1661" cy="1177713"/>
          </a:xfrm>
          <a:prstGeom prst="line">
            <a:avLst/>
          </a:prstGeom>
          <a:ln w="12700">
            <a:solidFill>
              <a:schemeClr val="accent2"/>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a:xfrm>
            <a:off x="5436225" y="2586853"/>
            <a:ext cx="0" cy="568795"/>
          </a:xfrm>
          <a:prstGeom prst="line">
            <a:avLst/>
          </a:prstGeom>
          <a:ln w="12700">
            <a:solidFill>
              <a:schemeClr val="accent3"/>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a:off x="6683355" y="2586852"/>
            <a:ext cx="0" cy="1599192"/>
          </a:xfrm>
          <a:prstGeom prst="line">
            <a:avLst/>
          </a:prstGeom>
          <a:ln w="12700">
            <a:solidFill>
              <a:schemeClr val="accent4"/>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a:off x="7930488" y="2586853"/>
            <a:ext cx="0" cy="284398"/>
          </a:xfrm>
          <a:prstGeom prst="line">
            <a:avLst/>
          </a:prstGeom>
          <a:ln w="12700">
            <a:solidFill>
              <a:schemeClr val="accent5"/>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flipH="1">
            <a:off x="9185960" y="2586853"/>
            <a:ext cx="1661" cy="979032"/>
          </a:xfrm>
          <a:prstGeom prst="line">
            <a:avLst/>
          </a:prstGeom>
          <a:ln w="12700">
            <a:solidFill>
              <a:schemeClr val="accent6"/>
            </a:solidFill>
            <a:headEnd type="oval"/>
            <a:tailEnd type="none"/>
          </a:ln>
        </p:spPr>
        <p:style>
          <a:lnRef idx="1">
            <a:schemeClr val="accent1"/>
          </a:lnRef>
          <a:fillRef idx="0">
            <a:schemeClr val="accent1"/>
          </a:fillRef>
          <a:effectRef idx="0">
            <a:schemeClr val="accent1"/>
          </a:effectRef>
          <a:fontRef idx="minor">
            <a:schemeClr val="tx1"/>
          </a:fontRef>
        </p:style>
      </p:cxnSp>
      <p:grpSp>
        <p:nvGrpSpPr>
          <p:cNvPr id="138" name="Group 137"/>
          <p:cNvGrpSpPr/>
          <p:nvPr/>
        </p:nvGrpSpPr>
        <p:grpSpPr>
          <a:xfrm>
            <a:off x="2340331" y="5275910"/>
            <a:ext cx="1080374" cy="872106"/>
            <a:chOff x="1541683" y="2139889"/>
            <a:chExt cx="1244826" cy="1004591"/>
          </a:xfrm>
        </p:grpSpPr>
        <p:sp>
          <p:nvSpPr>
            <p:cNvPr id="139" name="TextBox 138"/>
            <p:cNvSpPr txBox="1"/>
            <p:nvPr/>
          </p:nvSpPr>
          <p:spPr>
            <a:xfrm>
              <a:off x="1726663" y="2139889"/>
              <a:ext cx="1019549" cy="223946"/>
            </a:xfrm>
            <a:prstGeom prst="rect">
              <a:avLst/>
            </a:prstGeom>
            <a:noFill/>
          </p:spPr>
          <p:txBody>
            <a:bodyPr wrap="none" lIns="0" tIns="0" rIns="0" bIns="0" rtlCol="0">
              <a:spAutoFit/>
            </a:bodyPr>
            <a:lstStyle/>
            <a:p>
              <a:pPr algn="just">
                <a:lnSpc>
                  <a:spcPct val="120000"/>
                </a:lnSpc>
              </a:pPr>
              <a:r>
                <a:rPr lang="zh-CN" altLang="en-US" sz="1152" dirty="0">
                  <a:solidFill>
                    <a:schemeClr val="bg1">
                      <a:lumMod val="65000"/>
                    </a:schemeClr>
                  </a:solidFill>
                  <a:cs typeface="+mn-ea"/>
                  <a:sym typeface="+mn-lt"/>
                </a:rPr>
                <a:t>请替换文字内</a:t>
              </a:r>
              <a:endParaRPr lang="id-ID" sz="1152" dirty="0">
                <a:solidFill>
                  <a:schemeClr val="bg1">
                    <a:lumMod val="65000"/>
                  </a:schemeClr>
                </a:solidFill>
                <a:cs typeface="+mn-ea"/>
                <a:sym typeface="+mn-lt"/>
              </a:endParaRPr>
            </a:p>
          </p:txBody>
        </p:sp>
        <p:sp>
          <p:nvSpPr>
            <p:cNvPr id="140" name="TextBox 139"/>
            <p:cNvSpPr txBox="1"/>
            <p:nvPr/>
          </p:nvSpPr>
          <p:spPr>
            <a:xfrm>
              <a:off x="1541683" y="2444648"/>
              <a:ext cx="1244826" cy="699832"/>
            </a:xfrm>
            <a:prstGeom prst="rect">
              <a:avLst/>
            </a:prstGeom>
            <a:noFill/>
          </p:spPr>
          <p:txBody>
            <a:bodyPr wrap="square" lIns="0" tIns="0" rIns="0" bIns="0" rtlCol="0">
              <a:spAutoFit/>
            </a:bodyPr>
            <a:lstStyle/>
            <a:p>
              <a:pPr algn="just">
                <a:lnSpc>
                  <a:spcPct val="120000"/>
                </a:lnSpc>
              </a:pPr>
              <a:r>
                <a:rPr lang="en-US" altLang="zh-CN" sz="658" dirty="0">
                  <a:solidFill>
                    <a:schemeClr val="bg1">
                      <a:lumMod val="65000"/>
                    </a:schemeClr>
                  </a:solidFill>
                  <a:cs typeface="+mn-ea"/>
                  <a:sym typeface="+mn-lt"/>
                </a:rPr>
                <a:t>Please replace text, click add relevant headline, modify the text content, also can copy your content to this directly.</a:t>
              </a:r>
              <a:endParaRPr lang="id-ID" sz="658" dirty="0">
                <a:solidFill>
                  <a:schemeClr val="bg1">
                    <a:lumMod val="65000"/>
                  </a:schemeClr>
                </a:solidFill>
                <a:cs typeface="+mn-ea"/>
                <a:sym typeface="+mn-lt"/>
              </a:endParaRPr>
            </a:p>
          </p:txBody>
        </p:sp>
      </p:grpSp>
      <p:grpSp>
        <p:nvGrpSpPr>
          <p:cNvPr id="141" name="Group 140"/>
          <p:cNvGrpSpPr/>
          <p:nvPr/>
        </p:nvGrpSpPr>
        <p:grpSpPr>
          <a:xfrm>
            <a:off x="3628730" y="5285580"/>
            <a:ext cx="1068249" cy="881780"/>
            <a:chOff x="1548669" y="2139889"/>
            <a:chExt cx="1230855" cy="1015736"/>
          </a:xfrm>
        </p:grpSpPr>
        <p:sp>
          <p:nvSpPr>
            <p:cNvPr id="142" name="TextBox 141"/>
            <p:cNvSpPr txBox="1"/>
            <p:nvPr/>
          </p:nvSpPr>
          <p:spPr>
            <a:xfrm>
              <a:off x="1729152" y="2139889"/>
              <a:ext cx="1019549" cy="223946"/>
            </a:xfrm>
            <a:prstGeom prst="rect">
              <a:avLst/>
            </a:prstGeom>
            <a:noFill/>
          </p:spPr>
          <p:txBody>
            <a:bodyPr wrap="none" lIns="0" tIns="0" rIns="0" bIns="0" rtlCol="0">
              <a:spAutoFit/>
            </a:bodyPr>
            <a:lstStyle/>
            <a:p>
              <a:pPr algn="just">
                <a:lnSpc>
                  <a:spcPct val="120000"/>
                </a:lnSpc>
              </a:pPr>
              <a:r>
                <a:rPr lang="zh-CN" altLang="en-US" sz="1152" dirty="0">
                  <a:solidFill>
                    <a:schemeClr val="bg1">
                      <a:lumMod val="65000"/>
                    </a:schemeClr>
                  </a:solidFill>
                  <a:cs typeface="+mn-ea"/>
                  <a:sym typeface="+mn-lt"/>
                </a:rPr>
                <a:t>请替换文字内</a:t>
              </a:r>
              <a:endParaRPr lang="id-ID" sz="1152" dirty="0">
                <a:solidFill>
                  <a:schemeClr val="bg1">
                    <a:lumMod val="65000"/>
                  </a:schemeClr>
                </a:solidFill>
                <a:cs typeface="+mn-ea"/>
                <a:sym typeface="+mn-lt"/>
              </a:endParaRPr>
            </a:p>
          </p:txBody>
        </p:sp>
        <p:sp>
          <p:nvSpPr>
            <p:cNvPr id="143" name="TextBox 142"/>
            <p:cNvSpPr txBox="1"/>
            <p:nvPr/>
          </p:nvSpPr>
          <p:spPr>
            <a:xfrm>
              <a:off x="1548669" y="2455791"/>
              <a:ext cx="1230855" cy="699834"/>
            </a:xfrm>
            <a:prstGeom prst="rect">
              <a:avLst/>
            </a:prstGeom>
            <a:noFill/>
          </p:spPr>
          <p:txBody>
            <a:bodyPr wrap="square" lIns="0" tIns="0" rIns="0" bIns="0" rtlCol="0">
              <a:spAutoFit/>
            </a:bodyPr>
            <a:lstStyle/>
            <a:p>
              <a:pPr algn="just">
                <a:lnSpc>
                  <a:spcPct val="120000"/>
                </a:lnSpc>
              </a:pPr>
              <a:r>
                <a:rPr lang="en-US" altLang="zh-CN" sz="658" dirty="0">
                  <a:solidFill>
                    <a:schemeClr val="bg1">
                      <a:lumMod val="65000"/>
                    </a:schemeClr>
                  </a:solidFill>
                  <a:cs typeface="+mn-ea"/>
                  <a:sym typeface="+mn-lt"/>
                </a:rPr>
                <a:t>Please replace text, click add relevant headline, modify the text content, also can copy your content to this directly.</a:t>
              </a:r>
              <a:endParaRPr lang="id-ID" altLang="zh-CN" sz="658" dirty="0">
                <a:solidFill>
                  <a:schemeClr val="bg1">
                    <a:lumMod val="65000"/>
                  </a:schemeClr>
                </a:solidFill>
                <a:cs typeface="+mn-ea"/>
                <a:sym typeface="+mn-lt"/>
              </a:endParaRPr>
            </a:p>
          </p:txBody>
        </p:sp>
      </p:grpSp>
      <p:grpSp>
        <p:nvGrpSpPr>
          <p:cNvPr id="144" name="Group 143"/>
          <p:cNvGrpSpPr/>
          <p:nvPr/>
        </p:nvGrpSpPr>
        <p:grpSpPr>
          <a:xfrm>
            <a:off x="4905004" y="5285408"/>
            <a:ext cx="1038766" cy="872752"/>
            <a:chOff x="1565654" y="2139889"/>
            <a:chExt cx="1196886" cy="1005337"/>
          </a:xfrm>
        </p:grpSpPr>
        <p:sp>
          <p:nvSpPr>
            <p:cNvPr id="145" name="TextBox 144"/>
            <p:cNvSpPr txBox="1"/>
            <p:nvPr/>
          </p:nvSpPr>
          <p:spPr>
            <a:xfrm>
              <a:off x="1729286" y="2139889"/>
              <a:ext cx="1019550" cy="223946"/>
            </a:xfrm>
            <a:prstGeom prst="rect">
              <a:avLst/>
            </a:prstGeom>
            <a:noFill/>
          </p:spPr>
          <p:txBody>
            <a:bodyPr wrap="none" lIns="0" tIns="0" rIns="0" bIns="0" rtlCol="0">
              <a:spAutoFit/>
            </a:bodyPr>
            <a:lstStyle/>
            <a:p>
              <a:pPr algn="just">
                <a:lnSpc>
                  <a:spcPct val="120000"/>
                </a:lnSpc>
              </a:pPr>
              <a:r>
                <a:rPr lang="zh-CN" altLang="en-US" sz="1152" dirty="0">
                  <a:solidFill>
                    <a:schemeClr val="bg1">
                      <a:lumMod val="65000"/>
                    </a:schemeClr>
                  </a:solidFill>
                  <a:cs typeface="+mn-ea"/>
                  <a:sym typeface="+mn-lt"/>
                </a:rPr>
                <a:t>请替换文字内</a:t>
              </a:r>
              <a:endParaRPr lang="id-ID" sz="1152" dirty="0">
                <a:solidFill>
                  <a:schemeClr val="bg1">
                    <a:lumMod val="65000"/>
                  </a:schemeClr>
                </a:solidFill>
                <a:cs typeface="+mn-ea"/>
                <a:sym typeface="+mn-lt"/>
              </a:endParaRPr>
            </a:p>
          </p:txBody>
        </p:sp>
        <p:sp>
          <p:nvSpPr>
            <p:cNvPr id="146" name="TextBox 145"/>
            <p:cNvSpPr txBox="1"/>
            <p:nvPr/>
          </p:nvSpPr>
          <p:spPr>
            <a:xfrm>
              <a:off x="1565654" y="2445392"/>
              <a:ext cx="1196886" cy="699834"/>
            </a:xfrm>
            <a:prstGeom prst="rect">
              <a:avLst/>
            </a:prstGeom>
            <a:noFill/>
          </p:spPr>
          <p:txBody>
            <a:bodyPr wrap="square" lIns="0" tIns="0" rIns="0" bIns="0" rtlCol="0">
              <a:spAutoFit/>
            </a:bodyPr>
            <a:lstStyle/>
            <a:p>
              <a:pPr algn="just">
                <a:lnSpc>
                  <a:spcPct val="120000"/>
                </a:lnSpc>
              </a:pPr>
              <a:r>
                <a:rPr lang="en-US" altLang="zh-CN" sz="658" dirty="0">
                  <a:solidFill>
                    <a:schemeClr val="bg1">
                      <a:lumMod val="65000"/>
                    </a:schemeClr>
                  </a:solidFill>
                  <a:cs typeface="+mn-ea"/>
                  <a:sym typeface="+mn-lt"/>
                </a:rPr>
                <a:t>Please replace text, click add relevant headline, modify the text content, also can copy your content to this directly.</a:t>
              </a:r>
              <a:endParaRPr lang="id-ID" altLang="zh-CN" sz="658" dirty="0">
                <a:solidFill>
                  <a:schemeClr val="bg1">
                    <a:lumMod val="65000"/>
                  </a:schemeClr>
                </a:solidFill>
                <a:cs typeface="+mn-ea"/>
                <a:sym typeface="+mn-lt"/>
              </a:endParaRPr>
            </a:p>
          </p:txBody>
        </p:sp>
      </p:grpSp>
      <p:grpSp>
        <p:nvGrpSpPr>
          <p:cNvPr id="147" name="Group 146"/>
          <p:cNvGrpSpPr/>
          <p:nvPr/>
        </p:nvGrpSpPr>
        <p:grpSpPr>
          <a:xfrm>
            <a:off x="6151797" y="5295080"/>
            <a:ext cx="1017273" cy="868119"/>
            <a:chOff x="1532610" y="2139889"/>
            <a:chExt cx="1262975" cy="1000000"/>
          </a:xfrm>
        </p:grpSpPr>
        <p:sp>
          <p:nvSpPr>
            <p:cNvPr id="148" name="TextBox 147"/>
            <p:cNvSpPr txBox="1"/>
            <p:nvPr/>
          </p:nvSpPr>
          <p:spPr>
            <a:xfrm>
              <a:off x="1685588" y="2139889"/>
              <a:ext cx="1098578" cy="223946"/>
            </a:xfrm>
            <a:prstGeom prst="rect">
              <a:avLst/>
            </a:prstGeom>
            <a:noFill/>
          </p:spPr>
          <p:txBody>
            <a:bodyPr wrap="none" lIns="0" tIns="0" rIns="0" bIns="0" rtlCol="0">
              <a:spAutoFit/>
            </a:bodyPr>
            <a:lstStyle/>
            <a:p>
              <a:pPr algn="just">
                <a:lnSpc>
                  <a:spcPct val="120000"/>
                </a:lnSpc>
              </a:pPr>
              <a:r>
                <a:rPr lang="zh-CN" altLang="en-US" sz="1152" dirty="0">
                  <a:solidFill>
                    <a:schemeClr val="bg1">
                      <a:lumMod val="65000"/>
                    </a:schemeClr>
                  </a:solidFill>
                  <a:cs typeface="+mn-ea"/>
                  <a:sym typeface="+mn-lt"/>
                </a:rPr>
                <a:t>请替换文字内</a:t>
              </a:r>
              <a:endParaRPr lang="id-ID" sz="1152" dirty="0">
                <a:solidFill>
                  <a:schemeClr val="bg1">
                    <a:lumMod val="65000"/>
                  </a:schemeClr>
                </a:solidFill>
                <a:cs typeface="+mn-ea"/>
                <a:sym typeface="+mn-lt"/>
              </a:endParaRPr>
            </a:p>
          </p:txBody>
        </p:sp>
        <p:sp>
          <p:nvSpPr>
            <p:cNvPr id="149" name="TextBox 148"/>
            <p:cNvSpPr txBox="1"/>
            <p:nvPr/>
          </p:nvSpPr>
          <p:spPr>
            <a:xfrm>
              <a:off x="1532610" y="2440056"/>
              <a:ext cx="1262975" cy="699833"/>
            </a:xfrm>
            <a:prstGeom prst="rect">
              <a:avLst/>
            </a:prstGeom>
            <a:noFill/>
          </p:spPr>
          <p:txBody>
            <a:bodyPr wrap="square" lIns="0" tIns="0" rIns="0" bIns="0" rtlCol="0">
              <a:spAutoFit/>
            </a:bodyPr>
            <a:lstStyle/>
            <a:p>
              <a:pPr algn="just">
                <a:lnSpc>
                  <a:spcPct val="120000"/>
                </a:lnSpc>
              </a:pPr>
              <a:r>
                <a:rPr lang="en-US" altLang="zh-CN" sz="658" dirty="0">
                  <a:solidFill>
                    <a:schemeClr val="bg1">
                      <a:lumMod val="65000"/>
                    </a:schemeClr>
                  </a:solidFill>
                  <a:cs typeface="+mn-ea"/>
                  <a:sym typeface="+mn-lt"/>
                </a:rPr>
                <a:t>Please replace text, click add relevant headline, modify the text content, also can copy your content to this directly.</a:t>
              </a:r>
              <a:endParaRPr lang="id-ID" altLang="zh-CN" sz="658" dirty="0">
                <a:solidFill>
                  <a:schemeClr val="bg1">
                    <a:lumMod val="65000"/>
                  </a:schemeClr>
                </a:solidFill>
                <a:cs typeface="+mn-ea"/>
                <a:sym typeface="+mn-lt"/>
              </a:endParaRPr>
            </a:p>
          </p:txBody>
        </p:sp>
      </p:grpSp>
      <p:grpSp>
        <p:nvGrpSpPr>
          <p:cNvPr id="150" name="Group 149"/>
          <p:cNvGrpSpPr/>
          <p:nvPr/>
        </p:nvGrpSpPr>
        <p:grpSpPr>
          <a:xfrm>
            <a:off x="7377098" y="5295084"/>
            <a:ext cx="1032940" cy="868121"/>
            <a:chOff x="1569010" y="2139889"/>
            <a:chExt cx="1190173" cy="1000001"/>
          </a:xfrm>
        </p:grpSpPr>
        <p:sp>
          <p:nvSpPr>
            <p:cNvPr id="151" name="TextBox 150"/>
            <p:cNvSpPr txBox="1"/>
            <p:nvPr/>
          </p:nvSpPr>
          <p:spPr>
            <a:xfrm>
              <a:off x="1721333" y="2139889"/>
              <a:ext cx="1019550" cy="223946"/>
            </a:xfrm>
            <a:prstGeom prst="rect">
              <a:avLst/>
            </a:prstGeom>
            <a:noFill/>
          </p:spPr>
          <p:txBody>
            <a:bodyPr wrap="none" lIns="0" tIns="0" rIns="0" bIns="0" rtlCol="0">
              <a:spAutoFit/>
            </a:bodyPr>
            <a:lstStyle/>
            <a:p>
              <a:pPr algn="just">
                <a:lnSpc>
                  <a:spcPct val="120000"/>
                </a:lnSpc>
              </a:pPr>
              <a:r>
                <a:rPr lang="zh-CN" altLang="en-US" sz="1152" dirty="0">
                  <a:solidFill>
                    <a:schemeClr val="bg1">
                      <a:lumMod val="65000"/>
                    </a:schemeClr>
                  </a:solidFill>
                  <a:cs typeface="+mn-ea"/>
                  <a:sym typeface="+mn-lt"/>
                </a:rPr>
                <a:t>请替换文字内</a:t>
              </a:r>
              <a:endParaRPr lang="id-ID" sz="1152" dirty="0">
                <a:solidFill>
                  <a:schemeClr val="bg1">
                    <a:lumMod val="65000"/>
                  </a:schemeClr>
                </a:solidFill>
                <a:cs typeface="+mn-ea"/>
                <a:sym typeface="+mn-lt"/>
              </a:endParaRPr>
            </a:p>
          </p:txBody>
        </p:sp>
        <p:sp>
          <p:nvSpPr>
            <p:cNvPr id="152" name="TextBox 151"/>
            <p:cNvSpPr txBox="1"/>
            <p:nvPr/>
          </p:nvSpPr>
          <p:spPr>
            <a:xfrm>
              <a:off x="1569010" y="2440057"/>
              <a:ext cx="1190173" cy="699833"/>
            </a:xfrm>
            <a:prstGeom prst="rect">
              <a:avLst/>
            </a:prstGeom>
            <a:noFill/>
          </p:spPr>
          <p:txBody>
            <a:bodyPr wrap="square" lIns="0" tIns="0" rIns="0" bIns="0" rtlCol="0">
              <a:spAutoFit/>
            </a:bodyPr>
            <a:lstStyle/>
            <a:p>
              <a:pPr algn="just">
                <a:lnSpc>
                  <a:spcPct val="120000"/>
                </a:lnSpc>
              </a:pPr>
              <a:r>
                <a:rPr lang="en-US" altLang="zh-CN" sz="658" dirty="0">
                  <a:solidFill>
                    <a:schemeClr val="bg1">
                      <a:lumMod val="65000"/>
                    </a:schemeClr>
                  </a:solidFill>
                  <a:cs typeface="+mn-ea"/>
                  <a:sym typeface="+mn-lt"/>
                </a:rPr>
                <a:t>Please replace text, click add relevant headline, modify the text content, also can copy your content to this directly.</a:t>
              </a:r>
              <a:endParaRPr lang="id-ID" altLang="zh-CN" sz="658" dirty="0">
                <a:solidFill>
                  <a:schemeClr val="bg1">
                    <a:lumMod val="65000"/>
                  </a:schemeClr>
                </a:solidFill>
                <a:cs typeface="+mn-ea"/>
                <a:sym typeface="+mn-lt"/>
              </a:endParaRPr>
            </a:p>
          </p:txBody>
        </p:sp>
      </p:grpSp>
      <p:grpSp>
        <p:nvGrpSpPr>
          <p:cNvPr id="153" name="Group 152"/>
          <p:cNvGrpSpPr/>
          <p:nvPr/>
        </p:nvGrpSpPr>
        <p:grpSpPr>
          <a:xfrm>
            <a:off x="8200468" y="5190399"/>
            <a:ext cx="3992325" cy="992152"/>
            <a:chOff x="1000885" y="2008157"/>
            <a:chExt cx="4956594" cy="1142878"/>
          </a:xfrm>
        </p:grpSpPr>
        <p:sp>
          <p:nvSpPr>
            <p:cNvPr id="154" name="TextBox 153"/>
            <p:cNvSpPr txBox="1"/>
            <p:nvPr/>
          </p:nvSpPr>
          <p:spPr>
            <a:xfrm>
              <a:off x="1000885" y="2008157"/>
              <a:ext cx="4956594" cy="469018"/>
            </a:xfrm>
            <a:prstGeom prst="rect">
              <a:avLst/>
            </a:prstGeom>
            <a:noFill/>
          </p:spPr>
          <p:txBody>
            <a:bodyPr wrap="square" lIns="0" tIns="0" rIns="0" bIns="0" rtlCol="0">
              <a:spAutoFit/>
            </a:bodyPr>
            <a:lstStyle/>
            <a:p>
              <a:pPr algn="just">
                <a:lnSpc>
                  <a:spcPct val="120000"/>
                </a:lnSpc>
              </a:pPr>
              <a:endParaRPr lang="zh-CN" altLang="en-US" sz="1152" dirty="0">
                <a:solidFill>
                  <a:schemeClr val="bg1">
                    <a:lumMod val="65000"/>
                  </a:schemeClr>
                </a:solidFill>
                <a:cs typeface="+mn-ea"/>
                <a:sym typeface="+mn-lt"/>
              </a:endParaRPr>
            </a:p>
            <a:p>
              <a:pPr algn="just">
                <a:lnSpc>
                  <a:spcPct val="120000"/>
                </a:lnSpc>
              </a:pPr>
              <a:r>
                <a:rPr lang="zh-CN" altLang="en-US" sz="1152" dirty="0">
                  <a:solidFill>
                    <a:schemeClr val="bg1">
                      <a:lumMod val="65000"/>
                    </a:schemeClr>
                  </a:solidFill>
                  <a:cs typeface="+mn-ea"/>
                  <a:sym typeface="+mn-lt"/>
                </a:rPr>
                <a:t>亮亮图文旗舰店https://liangliangtuwen.tmall.com</a:t>
              </a:r>
            </a:p>
          </p:txBody>
        </p:sp>
        <p:sp>
          <p:nvSpPr>
            <p:cNvPr id="155" name="TextBox 154"/>
            <p:cNvSpPr txBox="1"/>
            <p:nvPr/>
          </p:nvSpPr>
          <p:spPr>
            <a:xfrm>
              <a:off x="1519344" y="2451200"/>
              <a:ext cx="1289508" cy="699835"/>
            </a:xfrm>
            <a:prstGeom prst="rect">
              <a:avLst/>
            </a:prstGeom>
            <a:noFill/>
          </p:spPr>
          <p:txBody>
            <a:bodyPr wrap="square" lIns="0" tIns="0" rIns="0" bIns="0" rtlCol="0">
              <a:spAutoFit/>
            </a:bodyPr>
            <a:lstStyle/>
            <a:p>
              <a:pPr algn="just">
                <a:lnSpc>
                  <a:spcPct val="120000"/>
                </a:lnSpc>
              </a:pPr>
              <a:r>
                <a:rPr lang="en-US" altLang="zh-CN" sz="658" dirty="0">
                  <a:solidFill>
                    <a:schemeClr val="bg1">
                      <a:lumMod val="65000"/>
                    </a:schemeClr>
                  </a:solidFill>
                  <a:cs typeface="+mn-ea"/>
                  <a:sym typeface="+mn-lt"/>
                </a:rPr>
                <a:t>Please replace text, click add relevant headline, modify the text content, also can copy your content to this directly.</a:t>
              </a:r>
              <a:endParaRPr lang="id-ID" altLang="zh-CN" sz="658" dirty="0">
                <a:solidFill>
                  <a:schemeClr val="bg1">
                    <a:lumMod val="65000"/>
                  </a:schemeClr>
                </a:solidFill>
                <a:cs typeface="+mn-ea"/>
                <a:sym typeface="+mn-lt"/>
              </a:endParaRPr>
            </a:p>
          </p:txBody>
        </p:sp>
      </p:grpSp>
    </p:spTree>
    <p:extLst>
      <p:ext uri="{BB962C8B-B14F-4D97-AF65-F5344CB8AC3E}">
        <p14:creationId xmlns:p14="http://schemas.microsoft.com/office/powerpoint/2010/main" val="2463609927"/>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58"/>
                                        </p:tgtEl>
                                        <p:attrNameLst>
                                          <p:attrName>style.visibility</p:attrName>
                                        </p:attrNameLst>
                                      </p:cBhvr>
                                      <p:to>
                                        <p:strVal val="visible"/>
                                      </p:to>
                                    </p:set>
                                    <p:anim calcmode="lin" valueType="num">
                                      <p:cBhvr additive="base">
                                        <p:cTn id="7" dur="500" fill="hold"/>
                                        <p:tgtEl>
                                          <p:spTgt spid="58"/>
                                        </p:tgtEl>
                                        <p:attrNameLst>
                                          <p:attrName>ppt_x</p:attrName>
                                        </p:attrNameLst>
                                      </p:cBhvr>
                                      <p:tavLst>
                                        <p:tav tm="0">
                                          <p:val>
                                            <p:strVal val="#ppt_x"/>
                                          </p:val>
                                        </p:tav>
                                        <p:tav tm="100000">
                                          <p:val>
                                            <p:strVal val="#ppt_x"/>
                                          </p:val>
                                        </p:tav>
                                      </p:tavLst>
                                    </p:anim>
                                    <p:anim calcmode="lin" valueType="num">
                                      <p:cBhvr additive="base">
                                        <p:cTn id="8" dur="500" fill="hold"/>
                                        <p:tgtEl>
                                          <p:spTgt spid="5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138"/>
                                        </p:tgtEl>
                                        <p:attrNameLst>
                                          <p:attrName>style.visibility</p:attrName>
                                        </p:attrNameLst>
                                      </p:cBhvr>
                                      <p:to>
                                        <p:strVal val="visible"/>
                                      </p:to>
                                    </p:set>
                                    <p:animEffect transition="in" filter="fade">
                                      <p:cBhvr>
                                        <p:cTn id="12" dur="500"/>
                                        <p:tgtEl>
                                          <p:spTgt spid="138"/>
                                        </p:tgtEl>
                                      </p:cBhvr>
                                    </p:animEffect>
                                  </p:childTnLst>
                                </p:cTn>
                              </p:par>
                            </p:childTnLst>
                          </p:cTn>
                        </p:par>
                        <p:par>
                          <p:cTn id="13" fill="hold">
                            <p:stCondLst>
                              <p:cond delay="1000"/>
                            </p:stCondLst>
                            <p:childTnLst>
                              <p:par>
                                <p:cTn id="14" presetID="22" presetClass="entr" presetSubtype="4" fill="hold" nodeType="afterEffect">
                                  <p:stCondLst>
                                    <p:cond delay="0"/>
                                  </p:stCondLst>
                                  <p:childTnLst>
                                    <p:set>
                                      <p:cBhvr>
                                        <p:cTn id="15" dur="1" fill="hold">
                                          <p:stCondLst>
                                            <p:cond delay="0"/>
                                          </p:stCondLst>
                                        </p:cTn>
                                        <p:tgtEl>
                                          <p:spTgt spid="126"/>
                                        </p:tgtEl>
                                        <p:attrNameLst>
                                          <p:attrName>style.visibility</p:attrName>
                                        </p:attrNameLst>
                                      </p:cBhvr>
                                      <p:to>
                                        <p:strVal val="visible"/>
                                      </p:to>
                                    </p:set>
                                    <p:animEffect transition="in" filter="wipe(down)">
                                      <p:cBhvr>
                                        <p:cTn id="16" dur="500"/>
                                        <p:tgtEl>
                                          <p:spTgt spid="126"/>
                                        </p:tgtEl>
                                      </p:cBhvr>
                                    </p:animEffect>
                                  </p:childTnLst>
                                </p:cTn>
                              </p:par>
                            </p:childTnLst>
                          </p:cTn>
                        </p:par>
                        <p:par>
                          <p:cTn id="17" fill="hold">
                            <p:stCondLst>
                              <p:cond delay="1500"/>
                            </p:stCondLst>
                            <p:childTnLst>
                              <p:par>
                                <p:cTn id="18" presetID="42" presetClass="entr" presetSubtype="0" fill="hold" nodeType="afterEffect">
                                  <p:stCondLst>
                                    <p:cond delay="0"/>
                                  </p:stCondLst>
                                  <p:childTnLst>
                                    <p:set>
                                      <p:cBhvr>
                                        <p:cTn id="19" dur="1" fill="hold">
                                          <p:stCondLst>
                                            <p:cond delay="0"/>
                                          </p:stCondLst>
                                        </p:cTn>
                                        <p:tgtEl>
                                          <p:spTgt spid="97"/>
                                        </p:tgtEl>
                                        <p:attrNameLst>
                                          <p:attrName>style.visibility</p:attrName>
                                        </p:attrNameLst>
                                      </p:cBhvr>
                                      <p:to>
                                        <p:strVal val="visible"/>
                                      </p:to>
                                    </p:set>
                                    <p:animEffect transition="in" filter="fade">
                                      <p:cBhvr>
                                        <p:cTn id="20" dur="1000"/>
                                        <p:tgtEl>
                                          <p:spTgt spid="97"/>
                                        </p:tgtEl>
                                      </p:cBhvr>
                                    </p:animEffect>
                                    <p:anim calcmode="lin" valueType="num">
                                      <p:cBhvr>
                                        <p:cTn id="21" dur="1000" fill="hold"/>
                                        <p:tgtEl>
                                          <p:spTgt spid="97"/>
                                        </p:tgtEl>
                                        <p:attrNameLst>
                                          <p:attrName>ppt_x</p:attrName>
                                        </p:attrNameLst>
                                      </p:cBhvr>
                                      <p:tavLst>
                                        <p:tav tm="0">
                                          <p:val>
                                            <p:strVal val="#ppt_x"/>
                                          </p:val>
                                        </p:tav>
                                        <p:tav tm="100000">
                                          <p:val>
                                            <p:strVal val="#ppt_x"/>
                                          </p:val>
                                        </p:tav>
                                      </p:tavLst>
                                    </p:anim>
                                    <p:anim calcmode="lin" valueType="num">
                                      <p:cBhvr>
                                        <p:cTn id="22" dur="1000" fill="hold"/>
                                        <p:tgtEl>
                                          <p:spTgt spid="97"/>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2" presetClass="entr" presetSubtype="4" fill="hold" nodeType="afterEffect">
                                  <p:stCondLst>
                                    <p:cond delay="0"/>
                                  </p:stCondLst>
                                  <p:childTnLst>
                                    <p:set>
                                      <p:cBhvr>
                                        <p:cTn id="25" dur="1" fill="hold">
                                          <p:stCondLst>
                                            <p:cond delay="0"/>
                                          </p:stCondLst>
                                        </p:cTn>
                                        <p:tgtEl>
                                          <p:spTgt spid="61"/>
                                        </p:tgtEl>
                                        <p:attrNameLst>
                                          <p:attrName>style.visibility</p:attrName>
                                        </p:attrNameLst>
                                      </p:cBhvr>
                                      <p:to>
                                        <p:strVal val="visible"/>
                                      </p:to>
                                    </p:set>
                                    <p:anim calcmode="lin" valueType="num">
                                      <p:cBhvr additive="base">
                                        <p:cTn id="26" dur="500" fill="hold"/>
                                        <p:tgtEl>
                                          <p:spTgt spid="61"/>
                                        </p:tgtEl>
                                        <p:attrNameLst>
                                          <p:attrName>ppt_x</p:attrName>
                                        </p:attrNameLst>
                                      </p:cBhvr>
                                      <p:tavLst>
                                        <p:tav tm="0">
                                          <p:val>
                                            <p:strVal val="#ppt_x"/>
                                          </p:val>
                                        </p:tav>
                                        <p:tav tm="100000">
                                          <p:val>
                                            <p:strVal val="#ppt_x"/>
                                          </p:val>
                                        </p:tav>
                                      </p:tavLst>
                                    </p:anim>
                                    <p:anim calcmode="lin" valueType="num">
                                      <p:cBhvr additive="base">
                                        <p:cTn id="27" dur="500" fill="hold"/>
                                        <p:tgtEl>
                                          <p:spTgt spid="61"/>
                                        </p:tgtEl>
                                        <p:attrNameLst>
                                          <p:attrName>ppt_y</p:attrName>
                                        </p:attrNameLst>
                                      </p:cBhvr>
                                      <p:tavLst>
                                        <p:tav tm="0">
                                          <p:val>
                                            <p:strVal val="1+#ppt_h/2"/>
                                          </p:val>
                                        </p:tav>
                                        <p:tav tm="100000">
                                          <p:val>
                                            <p:strVal val="#ppt_y"/>
                                          </p:val>
                                        </p:tav>
                                      </p:tavLst>
                                    </p:anim>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141"/>
                                        </p:tgtEl>
                                        <p:attrNameLst>
                                          <p:attrName>style.visibility</p:attrName>
                                        </p:attrNameLst>
                                      </p:cBhvr>
                                      <p:to>
                                        <p:strVal val="visible"/>
                                      </p:to>
                                    </p:set>
                                    <p:animEffect transition="in" filter="fade">
                                      <p:cBhvr>
                                        <p:cTn id="31" dur="500"/>
                                        <p:tgtEl>
                                          <p:spTgt spid="141"/>
                                        </p:tgtEl>
                                      </p:cBhvr>
                                    </p:animEffect>
                                  </p:childTnLst>
                                </p:cTn>
                              </p:par>
                            </p:childTnLst>
                          </p:cTn>
                        </p:par>
                        <p:par>
                          <p:cTn id="32" fill="hold">
                            <p:stCondLst>
                              <p:cond delay="3500"/>
                            </p:stCondLst>
                            <p:childTnLst>
                              <p:par>
                                <p:cTn id="33" presetID="22" presetClass="entr" presetSubtype="4" fill="hold" nodeType="afterEffect">
                                  <p:stCondLst>
                                    <p:cond delay="0"/>
                                  </p:stCondLst>
                                  <p:childTnLst>
                                    <p:set>
                                      <p:cBhvr>
                                        <p:cTn id="34" dur="1" fill="hold">
                                          <p:stCondLst>
                                            <p:cond delay="0"/>
                                          </p:stCondLst>
                                        </p:cTn>
                                        <p:tgtEl>
                                          <p:spTgt spid="127"/>
                                        </p:tgtEl>
                                        <p:attrNameLst>
                                          <p:attrName>style.visibility</p:attrName>
                                        </p:attrNameLst>
                                      </p:cBhvr>
                                      <p:to>
                                        <p:strVal val="visible"/>
                                      </p:to>
                                    </p:set>
                                    <p:animEffect transition="in" filter="wipe(down)">
                                      <p:cBhvr>
                                        <p:cTn id="35" dur="500"/>
                                        <p:tgtEl>
                                          <p:spTgt spid="127"/>
                                        </p:tgtEl>
                                      </p:cBhvr>
                                    </p:animEffect>
                                  </p:childTnLst>
                                </p:cTn>
                              </p:par>
                            </p:childTnLst>
                          </p:cTn>
                        </p:par>
                        <p:par>
                          <p:cTn id="36" fill="hold">
                            <p:stCondLst>
                              <p:cond delay="4000"/>
                            </p:stCondLst>
                            <p:childTnLst>
                              <p:par>
                                <p:cTn id="37" presetID="42" presetClass="entr" presetSubtype="0" fill="hold" nodeType="afterEffect">
                                  <p:stCondLst>
                                    <p:cond delay="0"/>
                                  </p:stCondLst>
                                  <p:childTnLst>
                                    <p:set>
                                      <p:cBhvr>
                                        <p:cTn id="38" dur="1" fill="hold">
                                          <p:stCondLst>
                                            <p:cond delay="0"/>
                                          </p:stCondLst>
                                        </p:cTn>
                                        <p:tgtEl>
                                          <p:spTgt spid="82"/>
                                        </p:tgtEl>
                                        <p:attrNameLst>
                                          <p:attrName>style.visibility</p:attrName>
                                        </p:attrNameLst>
                                      </p:cBhvr>
                                      <p:to>
                                        <p:strVal val="visible"/>
                                      </p:to>
                                    </p:set>
                                    <p:animEffect transition="in" filter="fade">
                                      <p:cBhvr>
                                        <p:cTn id="39" dur="1000"/>
                                        <p:tgtEl>
                                          <p:spTgt spid="82"/>
                                        </p:tgtEl>
                                      </p:cBhvr>
                                    </p:animEffect>
                                    <p:anim calcmode="lin" valueType="num">
                                      <p:cBhvr>
                                        <p:cTn id="40" dur="1000" fill="hold"/>
                                        <p:tgtEl>
                                          <p:spTgt spid="82"/>
                                        </p:tgtEl>
                                        <p:attrNameLst>
                                          <p:attrName>ppt_x</p:attrName>
                                        </p:attrNameLst>
                                      </p:cBhvr>
                                      <p:tavLst>
                                        <p:tav tm="0">
                                          <p:val>
                                            <p:strVal val="#ppt_x"/>
                                          </p:val>
                                        </p:tav>
                                        <p:tav tm="100000">
                                          <p:val>
                                            <p:strVal val="#ppt_x"/>
                                          </p:val>
                                        </p:tav>
                                      </p:tavLst>
                                    </p:anim>
                                    <p:anim calcmode="lin" valueType="num">
                                      <p:cBhvr>
                                        <p:cTn id="41" dur="1000" fill="hold"/>
                                        <p:tgtEl>
                                          <p:spTgt spid="82"/>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 presetClass="entr" presetSubtype="4" fill="hold" nodeType="afterEffect">
                                  <p:stCondLst>
                                    <p:cond delay="0"/>
                                  </p:stCondLst>
                                  <p:childTnLst>
                                    <p:set>
                                      <p:cBhvr>
                                        <p:cTn id="44" dur="1" fill="hold">
                                          <p:stCondLst>
                                            <p:cond delay="0"/>
                                          </p:stCondLst>
                                        </p:cTn>
                                        <p:tgtEl>
                                          <p:spTgt spid="64"/>
                                        </p:tgtEl>
                                        <p:attrNameLst>
                                          <p:attrName>style.visibility</p:attrName>
                                        </p:attrNameLst>
                                      </p:cBhvr>
                                      <p:to>
                                        <p:strVal val="visible"/>
                                      </p:to>
                                    </p:set>
                                    <p:anim calcmode="lin" valueType="num">
                                      <p:cBhvr additive="base">
                                        <p:cTn id="45" dur="500" fill="hold"/>
                                        <p:tgtEl>
                                          <p:spTgt spid="64"/>
                                        </p:tgtEl>
                                        <p:attrNameLst>
                                          <p:attrName>ppt_x</p:attrName>
                                        </p:attrNameLst>
                                      </p:cBhvr>
                                      <p:tavLst>
                                        <p:tav tm="0">
                                          <p:val>
                                            <p:strVal val="#ppt_x"/>
                                          </p:val>
                                        </p:tav>
                                        <p:tav tm="100000">
                                          <p:val>
                                            <p:strVal val="#ppt_x"/>
                                          </p:val>
                                        </p:tav>
                                      </p:tavLst>
                                    </p:anim>
                                    <p:anim calcmode="lin" valueType="num">
                                      <p:cBhvr additive="base">
                                        <p:cTn id="46" dur="500" fill="hold"/>
                                        <p:tgtEl>
                                          <p:spTgt spid="64"/>
                                        </p:tgtEl>
                                        <p:attrNameLst>
                                          <p:attrName>ppt_y</p:attrName>
                                        </p:attrNameLst>
                                      </p:cBhvr>
                                      <p:tavLst>
                                        <p:tav tm="0">
                                          <p:val>
                                            <p:strVal val="1+#ppt_h/2"/>
                                          </p:val>
                                        </p:tav>
                                        <p:tav tm="100000">
                                          <p:val>
                                            <p:strVal val="#ppt_y"/>
                                          </p:val>
                                        </p:tav>
                                      </p:tavLst>
                                    </p:anim>
                                  </p:childTnLst>
                                </p:cTn>
                              </p:par>
                            </p:childTnLst>
                          </p:cTn>
                        </p:par>
                        <p:par>
                          <p:cTn id="47" fill="hold">
                            <p:stCondLst>
                              <p:cond delay="5500"/>
                            </p:stCondLst>
                            <p:childTnLst>
                              <p:par>
                                <p:cTn id="48" presetID="10" presetClass="entr" presetSubtype="0" fill="hold" nodeType="afterEffect">
                                  <p:stCondLst>
                                    <p:cond delay="0"/>
                                  </p:stCondLst>
                                  <p:childTnLst>
                                    <p:set>
                                      <p:cBhvr>
                                        <p:cTn id="49" dur="1" fill="hold">
                                          <p:stCondLst>
                                            <p:cond delay="0"/>
                                          </p:stCondLst>
                                        </p:cTn>
                                        <p:tgtEl>
                                          <p:spTgt spid="144"/>
                                        </p:tgtEl>
                                        <p:attrNameLst>
                                          <p:attrName>style.visibility</p:attrName>
                                        </p:attrNameLst>
                                      </p:cBhvr>
                                      <p:to>
                                        <p:strVal val="visible"/>
                                      </p:to>
                                    </p:set>
                                    <p:animEffect transition="in" filter="fade">
                                      <p:cBhvr>
                                        <p:cTn id="50" dur="500"/>
                                        <p:tgtEl>
                                          <p:spTgt spid="144"/>
                                        </p:tgtEl>
                                      </p:cBhvr>
                                    </p:animEffect>
                                  </p:childTnLst>
                                </p:cTn>
                              </p:par>
                            </p:childTnLst>
                          </p:cTn>
                        </p:par>
                        <p:par>
                          <p:cTn id="51" fill="hold">
                            <p:stCondLst>
                              <p:cond delay="6000"/>
                            </p:stCondLst>
                            <p:childTnLst>
                              <p:par>
                                <p:cTn id="52" presetID="22" presetClass="entr" presetSubtype="4" fill="hold" nodeType="afterEffect">
                                  <p:stCondLst>
                                    <p:cond delay="0"/>
                                  </p:stCondLst>
                                  <p:childTnLst>
                                    <p:set>
                                      <p:cBhvr>
                                        <p:cTn id="53" dur="1" fill="hold">
                                          <p:stCondLst>
                                            <p:cond delay="0"/>
                                          </p:stCondLst>
                                        </p:cTn>
                                        <p:tgtEl>
                                          <p:spTgt spid="128"/>
                                        </p:tgtEl>
                                        <p:attrNameLst>
                                          <p:attrName>style.visibility</p:attrName>
                                        </p:attrNameLst>
                                      </p:cBhvr>
                                      <p:to>
                                        <p:strVal val="visible"/>
                                      </p:to>
                                    </p:set>
                                    <p:animEffect transition="in" filter="wipe(down)">
                                      <p:cBhvr>
                                        <p:cTn id="54" dur="500"/>
                                        <p:tgtEl>
                                          <p:spTgt spid="128"/>
                                        </p:tgtEl>
                                      </p:cBhvr>
                                    </p:animEffect>
                                  </p:childTnLst>
                                </p:cTn>
                              </p:par>
                            </p:childTnLst>
                          </p:cTn>
                        </p:par>
                        <p:par>
                          <p:cTn id="55" fill="hold">
                            <p:stCondLst>
                              <p:cond delay="6500"/>
                            </p:stCondLst>
                            <p:childTnLst>
                              <p:par>
                                <p:cTn id="56" presetID="42" presetClass="entr" presetSubtype="0" fill="hold" nodeType="afterEffect">
                                  <p:stCondLst>
                                    <p:cond delay="0"/>
                                  </p:stCondLst>
                                  <p:childTnLst>
                                    <p:set>
                                      <p:cBhvr>
                                        <p:cTn id="57" dur="1" fill="hold">
                                          <p:stCondLst>
                                            <p:cond delay="0"/>
                                          </p:stCondLst>
                                        </p:cTn>
                                        <p:tgtEl>
                                          <p:spTgt spid="85"/>
                                        </p:tgtEl>
                                        <p:attrNameLst>
                                          <p:attrName>style.visibility</p:attrName>
                                        </p:attrNameLst>
                                      </p:cBhvr>
                                      <p:to>
                                        <p:strVal val="visible"/>
                                      </p:to>
                                    </p:set>
                                    <p:animEffect transition="in" filter="fade">
                                      <p:cBhvr>
                                        <p:cTn id="58" dur="1000"/>
                                        <p:tgtEl>
                                          <p:spTgt spid="85"/>
                                        </p:tgtEl>
                                      </p:cBhvr>
                                    </p:animEffect>
                                    <p:anim calcmode="lin" valueType="num">
                                      <p:cBhvr>
                                        <p:cTn id="59" dur="1000" fill="hold"/>
                                        <p:tgtEl>
                                          <p:spTgt spid="85"/>
                                        </p:tgtEl>
                                        <p:attrNameLst>
                                          <p:attrName>ppt_x</p:attrName>
                                        </p:attrNameLst>
                                      </p:cBhvr>
                                      <p:tavLst>
                                        <p:tav tm="0">
                                          <p:val>
                                            <p:strVal val="#ppt_x"/>
                                          </p:val>
                                        </p:tav>
                                        <p:tav tm="100000">
                                          <p:val>
                                            <p:strVal val="#ppt_x"/>
                                          </p:val>
                                        </p:tav>
                                      </p:tavLst>
                                    </p:anim>
                                    <p:anim calcmode="lin" valueType="num">
                                      <p:cBhvr>
                                        <p:cTn id="60" dur="1000" fill="hold"/>
                                        <p:tgtEl>
                                          <p:spTgt spid="85"/>
                                        </p:tgtEl>
                                        <p:attrNameLst>
                                          <p:attrName>ppt_y</p:attrName>
                                        </p:attrNameLst>
                                      </p:cBhvr>
                                      <p:tavLst>
                                        <p:tav tm="0">
                                          <p:val>
                                            <p:strVal val="#ppt_y+.1"/>
                                          </p:val>
                                        </p:tav>
                                        <p:tav tm="100000">
                                          <p:val>
                                            <p:strVal val="#ppt_y"/>
                                          </p:val>
                                        </p:tav>
                                      </p:tavLst>
                                    </p:anim>
                                  </p:childTnLst>
                                </p:cTn>
                              </p:par>
                            </p:childTnLst>
                          </p:cTn>
                        </p:par>
                        <p:par>
                          <p:cTn id="61" fill="hold">
                            <p:stCondLst>
                              <p:cond delay="7500"/>
                            </p:stCondLst>
                            <p:childTnLst>
                              <p:par>
                                <p:cTn id="62" presetID="2" presetClass="entr" presetSubtype="4" fill="hold" nodeType="afterEffect">
                                  <p:stCondLst>
                                    <p:cond delay="0"/>
                                  </p:stCondLst>
                                  <p:childTnLst>
                                    <p:set>
                                      <p:cBhvr>
                                        <p:cTn id="63" dur="1" fill="hold">
                                          <p:stCondLst>
                                            <p:cond delay="0"/>
                                          </p:stCondLst>
                                        </p:cTn>
                                        <p:tgtEl>
                                          <p:spTgt spid="67"/>
                                        </p:tgtEl>
                                        <p:attrNameLst>
                                          <p:attrName>style.visibility</p:attrName>
                                        </p:attrNameLst>
                                      </p:cBhvr>
                                      <p:to>
                                        <p:strVal val="visible"/>
                                      </p:to>
                                    </p:set>
                                    <p:anim calcmode="lin" valueType="num">
                                      <p:cBhvr additive="base">
                                        <p:cTn id="64" dur="500" fill="hold"/>
                                        <p:tgtEl>
                                          <p:spTgt spid="67"/>
                                        </p:tgtEl>
                                        <p:attrNameLst>
                                          <p:attrName>ppt_x</p:attrName>
                                        </p:attrNameLst>
                                      </p:cBhvr>
                                      <p:tavLst>
                                        <p:tav tm="0">
                                          <p:val>
                                            <p:strVal val="#ppt_x"/>
                                          </p:val>
                                        </p:tav>
                                        <p:tav tm="100000">
                                          <p:val>
                                            <p:strVal val="#ppt_x"/>
                                          </p:val>
                                        </p:tav>
                                      </p:tavLst>
                                    </p:anim>
                                    <p:anim calcmode="lin" valueType="num">
                                      <p:cBhvr additive="base">
                                        <p:cTn id="65" dur="500" fill="hold"/>
                                        <p:tgtEl>
                                          <p:spTgt spid="67"/>
                                        </p:tgtEl>
                                        <p:attrNameLst>
                                          <p:attrName>ppt_y</p:attrName>
                                        </p:attrNameLst>
                                      </p:cBhvr>
                                      <p:tavLst>
                                        <p:tav tm="0">
                                          <p:val>
                                            <p:strVal val="1+#ppt_h/2"/>
                                          </p:val>
                                        </p:tav>
                                        <p:tav tm="100000">
                                          <p:val>
                                            <p:strVal val="#ppt_y"/>
                                          </p:val>
                                        </p:tav>
                                      </p:tavLst>
                                    </p:anim>
                                  </p:childTnLst>
                                </p:cTn>
                              </p:par>
                            </p:childTnLst>
                          </p:cTn>
                        </p:par>
                        <p:par>
                          <p:cTn id="66" fill="hold">
                            <p:stCondLst>
                              <p:cond delay="8000"/>
                            </p:stCondLst>
                            <p:childTnLst>
                              <p:par>
                                <p:cTn id="67" presetID="10" presetClass="entr" presetSubtype="0" fill="hold" nodeType="afterEffect">
                                  <p:stCondLst>
                                    <p:cond delay="0"/>
                                  </p:stCondLst>
                                  <p:childTnLst>
                                    <p:set>
                                      <p:cBhvr>
                                        <p:cTn id="68" dur="1" fill="hold">
                                          <p:stCondLst>
                                            <p:cond delay="0"/>
                                          </p:stCondLst>
                                        </p:cTn>
                                        <p:tgtEl>
                                          <p:spTgt spid="147"/>
                                        </p:tgtEl>
                                        <p:attrNameLst>
                                          <p:attrName>style.visibility</p:attrName>
                                        </p:attrNameLst>
                                      </p:cBhvr>
                                      <p:to>
                                        <p:strVal val="visible"/>
                                      </p:to>
                                    </p:set>
                                    <p:animEffect transition="in" filter="fade">
                                      <p:cBhvr>
                                        <p:cTn id="69" dur="500"/>
                                        <p:tgtEl>
                                          <p:spTgt spid="147"/>
                                        </p:tgtEl>
                                      </p:cBhvr>
                                    </p:animEffect>
                                  </p:childTnLst>
                                </p:cTn>
                              </p:par>
                            </p:childTnLst>
                          </p:cTn>
                        </p:par>
                        <p:par>
                          <p:cTn id="70" fill="hold">
                            <p:stCondLst>
                              <p:cond delay="8500"/>
                            </p:stCondLst>
                            <p:childTnLst>
                              <p:par>
                                <p:cTn id="71" presetID="22" presetClass="entr" presetSubtype="4" fill="hold" nodeType="afterEffect">
                                  <p:stCondLst>
                                    <p:cond delay="0"/>
                                  </p:stCondLst>
                                  <p:childTnLst>
                                    <p:set>
                                      <p:cBhvr>
                                        <p:cTn id="72" dur="1" fill="hold">
                                          <p:stCondLst>
                                            <p:cond delay="0"/>
                                          </p:stCondLst>
                                        </p:cTn>
                                        <p:tgtEl>
                                          <p:spTgt spid="130"/>
                                        </p:tgtEl>
                                        <p:attrNameLst>
                                          <p:attrName>style.visibility</p:attrName>
                                        </p:attrNameLst>
                                      </p:cBhvr>
                                      <p:to>
                                        <p:strVal val="visible"/>
                                      </p:to>
                                    </p:set>
                                    <p:animEffect transition="in" filter="wipe(down)">
                                      <p:cBhvr>
                                        <p:cTn id="73" dur="500"/>
                                        <p:tgtEl>
                                          <p:spTgt spid="130"/>
                                        </p:tgtEl>
                                      </p:cBhvr>
                                    </p:animEffect>
                                  </p:childTnLst>
                                </p:cTn>
                              </p:par>
                            </p:childTnLst>
                          </p:cTn>
                        </p:par>
                        <p:par>
                          <p:cTn id="74" fill="hold">
                            <p:stCondLst>
                              <p:cond delay="9000"/>
                            </p:stCondLst>
                            <p:childTnLst>
                              <p:par>
                                <p:cTn id="75" presetID="42" presetClass="entr" presetSubtype="0" fill="hold" nodeType="afterEffect">
                                  <p:stCondLst>
                                    <p:cond delay="0"/>
                                  </p:stCondLst>
                                  <p:childTnLst>
                                    <p:set>
                                      <p:cBhvr>
                                        <p:cTn id="76" dur="1" fill="hold">
                                          <p:stCondLst>
                                            <p:cond delay="0"/>
                                          </p:stCondLst>
                                        </p:cTn>
                                        <p:tgtEl>
                                          <p:spTgt spid="88"/>
                                        </p:tgtEl>
                                        <p:attrNameLst>
                                          <p:attrName>style.visibility</p:attrName>
                                        </p:attrNameLst>
                                      </p:cBhvr>
                                      <p:to>
                                        <p:strVal val="visible"/>
                                      </p:to>
                                    </p:set>
                                    <p:animEffect transition="in" filter="fade">
                                      <p:cBhvr>
                                        <p:cTn id="77" dur="1000"/>
                                        <p:tgtEl>
                                          <p:spTgt spid="88"/>
                                        </p:tgtEl>
                                      </p:cBhvr>
                                    </p:animEffect>
                                    <p:anim calcmode="lin" valueType="num">
                                      <p:cBhvr>
                                        <p:cTn id="78" dur="1000" fill="hold"/>
                                        <p:tgtEl>
                                          <p:spTgt spid="88"/>
                                        </p:tgtEl>
                                        <p:attrNameLst>
                                          <p:attrName>ppt_x</p:attrName>
                                        </p:attrNameLst>
                                      </p:cBhvr>
                                      <p:tavLst>
                                        <p:tav tm="0">
                                          <p:val>
                                            <p:strVal val="#ppt_x"/>
                                          </p:val>
                                        </p:tav>
                                        <p:tav tm="100000">
                                          <p:val>
                                            <p:strVal val="#ppt_x"/>
                                          </p:val>
                                        </p:tav>
                                      </p:tavLst>
                                    </p:anim>
                                    <p:anim calcmode="lin" valueType="num">
                                      <p:cBhvr>
                                        <p:cTn id="79" dur="1000" fill="hold"/>
                                        <p:tgtEl>
                                          <p:spTgt spid="88"/>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2" presetClass="entr" presetSubtype="4" fill="hold" nodeType="afterEffect">
                                  <p:stCondLst>
                                    <p:cond delay="0"/>
                                  </p:stCondLst>
                                  <p:childTnLst>
                                    <p:set>
                                      <p:cBhvr>
                                        <p:cTn id="82" dur="1" fill="hold">
                                          <p:stCondLst>
                                            <p:cond delay="0"/>
                                          </p:stCondLst>
                                        </p:cTn>
                                        <p:tgtEl>
                                          <p:spTgt spid="71"/>
                                        </p:tgtEl>
                                        <p:attrNameLst>
                                          <p:attrName>style.visibility</p:attrName>
                                        </p:attrNameLst>
                                      </p:cBhvr>
                                      <p:to>
                                        <p:strVal val="visible"/>
                                      </p:to>
                                    </p:set>
                                    <p:anim calcmode="lin" valueType="num">
                                      <p:cBhvr additive="base">
                                        <p:cTn id="83" dur="500" fill="hold"/>
                                        <p:tgtEl>
                                          <p:spTgt spid="71"/>
                                        </p:tgtEl>
                                        <p:attrNameLst>
                                          <p:attrName>ppt_x</p:attrName>
                                        </p:attrNameLst>
                                      </p:cBhvr>
                                      <p:tavLst>
                                        <p:tav tm="0">
                                          <p:val>
                                            <p:strVal val="#ppt_x"/>
                                          </p:val>
                                        </p:tav>
                                        <p:tav tm="100000">
                                          <p:val>
                                            <p:strVal val="#ppt_x"/>
                                          </p:val>
                                        </p:tav>
                                      </p:tavLst>
                                    </p:anim>
                                    <p:anim calcmode="lin" valueType="num">
                                      <p:cBhvr additive="base">
                                        <p:cTn id="84" dur="500" fill="hold"/>
                                        <p:tgtEl>
                                          <p:spTgt spid="71"/>
                                        </p:tgtEl>
                                        <p:attrNameLst>
                                          <p:attrName>ppt_y</p:attrName>
                                        </p:attrNameLst>
                                      </p:cBhvr>
                                      <p:tavLst>
                                        <p:tav tm="0">
                                          <p:val>
                                            <p:strVal val="1+#ppt_h/2"/>
                                          </p:val>
                                        </p:tav>
                                        <p:tav tm="100000">
                                          <p:val>
                                            <p:strVal val="#ppt_y"/>
                                          </p:val>
                                        </p:tav>
                                      </p:tavLst>
                                    </p:anim>
                                  </p:childTnLst>
                                </p:cTn>
                              </p:par>
                            </p:childTnLst>
                          </p:cTn>
                        </p:par>
                        <p:par>
                          <p:cTn id="85" fill="hold">
                            <p:stCondLst>
                              <p:cond delay="10500"/>
                            </p:stCondLst>
                            <p:childTnLst>
                              <p:par>
                                <p:cTn id="86" presetID="10" presetClass="entr" presetSubtype="0" fill="hold" nodeType="afterEffect">
                                  <p:stCondLst>
                                    <p:cond delay="0"/>
                                  </p:stCondLst>
                                  <p:childTnLst>
                                    <p:set>
                                      <p:cBhvr>
                                        <p:cTn id="87" dur="1" fill="hold">
                                          <p:stCondLst>
                                            <p:cond delay="0"/>
                                          </p:stCondLst>
                                        </p:cTn>
                                        <p:tgtEl>
                                          <p:spTgt spid="150"/>
                                        </p:tgtEl>
                                        <p:attrNameLst>
                                          <p:attrName>style.visibility</p:attrName>
                                        </p:attrNameLst>
                                      </p:cBhvr>
                                      <p:to>
                                        <p:strVal val="visible"/>
                                      </p:to>
                                    </p:set>
                                    <p:animEffect transition="in" filter="fade">
                                      <p:cBhvr>
                                        <p:cTn id="88" dur="500"/>
                                        <p:tgtEl>
                                          <p:spTgt spid="150"/>
                                        </p:tgtEl>
                                      </p:cBhvr>
                                    </p:animEffect>
                                  </p:childTnLst>
                                </p:cTn>
                              </p:par>
                            </p:childTnLst>
                          </p:cTn>
                        </p:par>
                        <p:par>
                          <p:cTn id="89" fill="hold">
                            <p:stCondLst>
                              <p:cond delay="11000"/>
                            </p:stCondLst>
                            <p:childTnLst>
                              <p:par>
                                <p:cTn id="90" presetID="22" presetClass="entr" presetSubtype="4" fill="hold" nodeType="afterEffect">
                                  <p:stCondLst>
                                    <p:cond delay="0"/>
                                  </p:stCondLst>
                                  <p:childTnLst>
                                    <p:set>
                                      <p:cBhvr>
                                        <p:cTn id="91" dur="1" fill="hold">
                                          <p:stCondLst>
                                            <p:cond delay="0"/>
                                          </p:stCondLst>
                                        </p:cTn>
                                        <p:tgtEl>
                                          <p:spTgt spid="136"/>
                                        </p:tgtEl>
                                        <p:attrNameLst>
                                          <p:attrName>style.visibility</p:attrName>
                                        </p:attrNameLst>
                                      </p:cBhvr>
                                      <p:to>
                                        <p:strVal val="visible"/>
                                      </p:to>
                                    </p:set>
                                    <p:animEffect transition="in" filter="wipe(down)">
                                      <p:cBhvr>
                                        <p:cTn id="92" dur="500"/>
                                        <p:tgtEl>
                                          <p:spTgt spid="136"/>
                                        </p:tgtEl>
                                      </p:cBhvr>
                                    </p:animEffect>
                                  </p:childTnLst>
                                </p:cTn>
                              </p:par>
                            </p:childTnLst>
                          </p:cTn>
                        </p:par>
                        <p:par>
                          <p:cTn id="93" fill="hold">
                            <p:stCondLst>
                              <p:cond delay="11500"/>
                            </p:stCondLst>
                            <p:childTnLst>
                              <p:par>
                                <p:cTn id="94" presetID="42" presetClass="entr" presetSubtype="0" fill="hold" nodeType="afterEffect">
                                  <p:stCondLst>
                                    <p:cond delay="0"/>
                                  </p:stCondLst>
                                  <p:childTnLst>
                                    <p:set>
                                      <p:cBhvr>
                                        <p:cTn id="95" dur="1" fill="hold">
                                          <p:stCondLst>
                                            <p:cond delay="0"/>
                                          </p:stCondLst>
                                        </p:cTn>
                                        <p:tgtEl>
                                          <p:spTgt spid="91"/>
                                        </p:tgtEl>
                                        <p:attrNameLst>
                                          <p:attrName>style.visibility</p:attrName>
                                        </p:attrNameLst>
                                      </p:cBhvr>
                                      <p:to>
                                        <p:strVal val="visible"/>
                                      </p:to>
                                    </p:set>
                                    <p:animEffect transition="in" filter="fade">
                                      <p:cBhvr>
                                        <p:cTn id="96" dur="1000"/>
                                        <p:tgtEl>
                                          <p:spTgt spid="91"/>
                                        </p:tgtEl>
                                      </p:cBhvr>
                                    </p:animEffect>
                                    <p:anim calcmode="lin" valueType="num">
                                      <p:cBhvr>
                                        <p:cTn id="97" dur="1000" fill="hold"/>
                                        <p:tgtEl>
                                          <p:spTgt spid="91"/>
                                        </p:tgtEl>
                                        <p:attrNameLst>
                                          <p:attrName>ppt_x</p:attrName>
                                        </p:attrNameLst>
                                      </p:cBhvr>
                                      <p:tavLst>
                                        <p:tav tm="0">
                                          <p:val>
                                            <p:strVal val="#ppt_x"/>
                                          </p:val>
                                        </p:tav>
                                        <p:tav tm="100000">
                                          <p:val>
                                            <p:strVal val="#ppt_x"/>
                                          </p:val>
                                        </p:tav>
                                      </p:tavLst>
                                    </p:anim>
                                    <p:anim calcmode="lin" valueType="num">
                                      <p:cBhvr>
                                        <p:cTn id="98" dur="1000" fill="hold"/>
                                        <p:tgtEl>
                                          <p:spTgt spid="91"/>
                                        </p:tgtEl>
                                        <p:attrNameLst>
                                          <p:attrName>ppt_y</p:attrName>
                                        </p:attrNameLst>
                                      </p:cBhvr>
                                      <p:tavLst>
                                        <p:tav tm="0">
                                          <p:val>
                                            <p:strVal val="#ppt_y+.1"/>
                                          </p:val>
                                        </p:tav>
                                        <p:tav tm="100000">
                                          <p:val>
                                            <p:strVal val="#ppt_y"/>
                                          </p:val>
                                        </p:tav>
                                      </p:tavLst>
                                    </p:anim>
                                  </p:childTnLst>
                                </p:cTn>
                              </p:par>
                            </p:childTnLst>
                          </p:cTn>
                        </p:par>
                        <p:par>
                          <p:cTn id="99" fill="hold">
                            <p:stCondLst>
                              <p:cond delay="12500"/>
                            </p:stCondLst>
                            <p:childTnLst>
                              <p:par>
                                <p:cTn id="100" presetID="2" presetClass="entr" presetSubtype="4" fill="hold" nodeType="afterEffect">
                                  <p:stCondLst>
                                    <p:cond delay="0"/>
                                  </p:stCondLst>
                                  <p:childTnLst>
                                    <p:set>
                                      <p:cBhvr>
                                        <p:cTn id="101" dur="1" fill="hold">
                                          <p:stCondLst>
                                            <p:cond delay="0"/>
                                          </p:stCondLst>
                                        </p:cTn>
                                        <p:tgtEl>
                                          <p:spTgt spid="79"/>
                                        </p:tgtEl>
                                        <p:attrNameLst>
                                          <p:attrName>style.visibility</p:attrName>
                                        </p:attrNameLst>
                                      </p:cBhvr>
                                      <p:to>
                                        <p:strVal val="visible"/>
                                      </p:to>
                                    </p:set>
                                    <p:anim calcmode="lin" valueType="num">
                                      <p:cBhvr additive="base">
                                        <p:cTn id="102" dur="500" fill="hold"/>
                                        <p:tgtEl>
                                          <p:spTgt spid="79"/>
                                        </p:tgtEl>
                                        <p:attrNameLst>
                                          <p:attrName>ppt_x</p:attrName>
                                        </p:attrNameLst>
                                      </p:cBhvr>
                                      <p:tavLst>
                                        <p:tav tm="0">
                                          <p:val>
                                            <p:strVal val="#ppt_x"/>
                                          </p:val>
                                        </p:tav>
                                        <p:tav tm="100000">
                                          <p:val>
                                            <p:strVal val="#ppt_x"/>
                                          </p:val>
                                        </p:tav>
                                      </p:tavLst>
                                    </p:anim>
                                    <p:anim calcmode="lin" valueType="num">
                                      <p:cBhvr additive="base">
                                        <p:cTn id="103" dur="500" fill="hold"/>
                                        <p:tgtEl>
                                          <p:spTgt spid="79"/>
                                        </p:tgtEl>
                                        <p:attrNameLst>
                                          <p:attrName>ppt_y</p:attrName>
                                        </p:attrNameLst>
                                      </p:cBhvr>
                                      <p:tavLst>
                                        <p:tav tm="0">
                                          <p:val>
                                            <p:strVal val="1+#ppt_h/2"/>
                                          </p:val>
                                        </p:tav>
                                        <p:tav tm="100000">
                                          <p:val>
                                            <p:strVal val="#ppt_y"/>
                                          </p:val>
                                        </p:tav>
                                      </p:tavLst>
                                    </p:anim>
                                  </p:childTnLst>
                                </p:cTn>
                              </p:par>
                            </p:childTnLst>
                          </p:cTn>
                        </p:par>
                        <p:par>
                          <p:cTn id="104" fill="hold">
                            <p:stCondLst>
                              <p:cond delay="13000"/>
                            </p:stCondLst>
                            <p:childTnLst>
                              <p:par>
                                <p:cTn id="105" presetID="10" presetClass="entr" presetSubtype="0" fill="hold" nodeType="afterEffect">
                                  <p:stCondLst>
                                    <p:cond delay="0"/>
                                  </p:stCondLst>
                                  <p:childTnLst>
                                    <p:set>
                                      <p:cBhvr>
                                        <p:cTn id="106" dur="1" fill="hold">
                                          <p:stCondLst>
                                            <p:cond delay="0"/>
                                          </p:stCondLst>
                                        </p:cTn>
                                        <p:tgtEl>
                                          <p:spTgt spid="153"/>
                                        </p:tgtEl>
                                        <p:attrNameLst>
                                          <p:attrName>style.visibility</p:attrName>
                                        </p:attrNameLst>
                                      </p:cBhvr>
                                      <p:to>
                                        <p:strVal val="visible"/>
                                      </p:to>
                                    </p:set>
                                    <p:animEffect transition="in" filter="fade">
                                      <p:cBhvr>
                                        <p:cTn id="107" dur="500"/>
                                        <p:tgtEl>
                                          <p:spTgt spid="153"/>
                                        </p:tgtEl>
                                      </p:cBhvr>
                                    </p:animEffect>
                                  </p:childTnLst>
                                </p:cTn>
                              </p:par>
                            </p:childTnLst>
                          </p:cTn>
                        </p:par>
                        <p:par>
                          <p:cTn id="108" fill="hold">
                            <p:stCondLst>
                              <p:cond delay="13500"/>
                            </p:stCondLst>
                            <p:childTnLst>
                              <p:par>
                                <p:cTn id="109" presetID="22" presetClass="entr" presetSubtype="4" fill="hold" nodeType="afterEffect">
                                  <p:stCondLst>
                                    <p:cond delay="0"/>
                                  </p:stCondLst>
                                  <p:childTnLst>
                                    <p:set>
                                      <p:cBhvr>
                                        <p:cTn id="110" dur="1" fill="hold">
                                          <p:stCondLst>
                                            <p:cond delay="0"/>
                                          </p:stCondLst>
                                        </p:cTn>
                                        <p:tgtEl>
                                          <p:spTgt spid="137"/>
                                        </p:tgtEl>
                                        <p:attrNameLst>
                                          <p:attrName>style.visibility</p:attrName>
                                        </p:attrNameLst>
                                      </p:cBhvr>
                                      <p:to>
                                        <p:strVal val="visible"/>
                                      </p:to>
                                    </p:set>
                                    <p:animEffect transition="in" filter="wipe(down)">
                                      <p:cBhvr>
                                        <p:cTn id="111" dur="500"/>
                                        <p:tgtEl>
                                          <p:spTgt spid="137"/>
                                        </p:tgtEl>
                                      </p:cBhvr>
                                    </p:animEffect>
                                  </p:childTnLst>
                                </p:cTn>
                              </p:par>
                            </p:childTnLst>
                          </p:cTn>
                        </p:par>
                        <p:par>
                          <p:cTn id="112" fill="hold">
                            <p:stCondLst>
                              <p:cond delay="14000"/>
                            </p:stCondLst>
                            <p:childTnLst>
                              <p:par>
                                <p:cTn id="113" presetID="42" presetClass="entr" presetSubtype="0" fill="hold" nodeType="afterEffect">
                                  <p:stCondLst>
                                    <p:cond delay="0"/>
                                  </p:stCondLst>
                                  <p:childTnLst>
                                    <p:set>
                                      <p:cBhvr>
                                        <p:cTn id="114" dur="1" fill="hold">
                                          <p:stCondLst>
                                            <p:cond delay="0"/>
                                          </p:stCondLst>
                                        </p:cTn>
                                        <p:tgtEl>
                                          <p:spTgt spid="94"/>
                                        </p:tgtEl>
                                        <p:attrNameLst>
                                          <p:attrName>style.visibility</p:attrName>
                                        </p:attrNameLst>
                                      </p:cBhvr>
                                      <p:to>
                                        <p:strVal val="visible"/>
                                      </p:to>
                                    </p:set>
                                    <p:animEffect transition="in" filter="fade">
                                      <p:cBhvr>
                                        <p:cTn id="115" dur="1000"/>
                                        <p:tgtEl>
                                          <p:spTgt spid="94"/>
                                        </p:tgtEl>
                                      </p:cBhvr>
                                    </p:animEffect>
                                    <p:anim calcmode="lin" valueType="num">
                                      <p:cBhvr>
                                        <p:cTn id="116" dur="1000" fill="hold"/>
                                        <p:tgtEl>
                                          <p:spTgt spid="94"/>
                                        </p:tgtEl>
                                        <p:attrNameLst>
                                          <p:attrName>ppt_x</p:attrName>
                                        </p:attrNameLst>
                                      </p:cBhvr>
                                      <p:tavLst>
                                        <p:tav tm="0">
                                          <p:val>
                                            <p:strVal val="#ppt_x"/>
                                          </p:val>
                                        </p:tav>
                                        <p:tav tm="100000">
                                          <p:val>
                                            <p:strVal val="#ppt_x"/>
                                          </p:val>
                                        </p:tav>
                                      </p:tavLst>
                                    </p:anim>
                                    <p:anim calcmode="lin" valueType="num">
                                      <p:cBhvr>
                                        <p:cTn id="117"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60">
            <a:extLst>
              <a:ext uri="{FF2B5EF4-FFF2-40B4-BE49-F238E27FC236}">
                <a16:creationId xmlns="" xmlns:a16="http://schemas.microsoft.com/office/drawing/2014/main" id="{4746A46B-CCF0-476B-BB53-6EF1370763D9}"/>
              </a:ext>
            </a:extLst>
          </p:cNvPr>
          <p:cNvGrpSpPr/>
          <p:nvPr/>
        </p:nvGrpSpPr>
        <p:grpSpPr>
          <a:xfrm>
            <a:off x="5758061" y="2652021"/>
            <a:ext cx="639648" cy="762080"/>
            <a:chOff x="5758061" y="2652021"/>
            <a:chExt cx="639648" cy="762080"/>
          </a:xfrm>
        </p:grpSpPr>
        <p:sp>
          <p:nvSpPr>
            <p:cNvPr id="4" name="Freeform 9">
              <a:extLst>
                <a:ext uri="{FF2B5EF4-FFF2-40B4-BE49-F238E27FC236}">
                  <a16:creationId xmlns="" xmlns:a16="http://schemas.microsoft.com/office/drawing/2014/main" id="{F956003C-1B1B-445A-8881-70AA97FCDCEF}"/>
                </a:ext>
              </a:extLst>
            </p:cNvPr>
            <p:cNvSpPr>
              <a:spLocks noChangeArrowheads="1"/>
            </p:cNvSpPr>
            <p:nvPr/>
          </p:nvSpPr>
          <p:spPr bwMode="auto">
            <a:xfrm rot="10213821">
              <a:off x="5758061" y="2652021"/>
              <a:ext cx="639648" cy="762080"/>
            </a:xfrm>
            <a:custGeom>
              <a:avLst/>
              <a:gdLst>
                <a:gd name="T0" fmla="*/ 630484596 w 596"/>
                <a:gd name="T1" fmla="*/ 214532623 h 709"/>
                <a:gd name="T2" fmla="*/ 1108462819 w 596"/>
                <a:gd name="T3" fmla="*/ 764853716 h 709"/>
                <a:gd name="T4" fmla="*/ 554231409 w 596"/>
                <a:gd name="T5" fmla="*/ 1322637716 h 709"/>
                <a:gd name="T6" fmla="*/ 0 w 596"/>
                <a:gd name="T7" fmla="*/ 764853716 h 709"/>
                <a:gd name="T8" fmla="*/ 474257890 w 596"/>
                <a:gd name="T9" fmla="*/ 214532623 h 709"/>
                <a:gd name="T10" fmla="*/ 550511077 w 596"/>
                <a:gd name="T11" fmla="*/ 0 h 709"/>
                <a:gd name="T12" fmla="*/ 630484596 w 596"/>
                <a:gd name="T13" fmla="*/ 214532623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3"/>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nvGrpSpPr>
            <p:cNvPr id="5" name="Group 31">
              <a:extLst>
                <a:ext uri="{FF2B5EF4-FFF2-40B4-BE49-F238E27FC236}">
                  <a16:creationId xmlns="" xmlns:a16="http://schemas.microsoft.com/office/drawing/2014/main" id="{03A03FF4-DE0D-4290-9A0A-2932BEB732ED}"/>
                </a:ext>
              </a:extLst>
            </p:cNvPr>
            <p:cNvGrpSpPr>
              <a:grpSpLocks/>
            </p:cNvGrpSpPr>
            <p:nvPr/>
          </p:nvGrpSpPr>
          <p:grpSpPr bwMode="auto">
            <a:xfrm>
              <a:off x="5913739" y="2798085"/>
              <a:ext cx="321883" cy="311244"/>
              <a:chOff x="0" y="0"/>
              <a:chExt cx="439257" cy="424283"/>
            </a:xfrm>
            <a:solidFill>
              <a:schemeClr val="bg1"/>
            </a:solidFill>
          </p:grpSpPr>
          <p:sp>
            <p:nvSpPr>
              <p:cNvPr id="125" name="Rectangle 18">
                <a:extLst>
                  <a:ext uri="{FF2B5EF4-FFF2-40B4-BE49-F238E27FC236}">
                    <a16:creationId xmlns="" xmlns:a16="http://schemas.microsoft.com/office/drawing/2014/main" id="{DCF52B4B-9B58-4FD5-934A-DE790C0ED88D}"/>
                  </a:ext>
                </a:extLst>
              </p:cNvPr>
              <p:cNvSpPr>
                <a:spLocks noChangeArrowheads="1"/>
              </p:cNvSpPr>
              <p:nvPr/>
            </p:nvSpPr>
            <p:spPr bwMode="auto">
              <a:xfrm>
                <a:off x="157234" y="169713"/>
                <a:ext cx="47421" cy="44924"/>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26" name="Rectangle 19">
                <a:extLst>
                  <a:ext uri="{FF2B5EF4-FFF2-40B4-BE49-F238E27FC236}">
                    <a16:creationId xmlns="" xmlns:a16="http://schemas.microsoft.com/office/drawing/2014/main" id="{70FFC35A-38BE-4A10-8714-D8DB838C0A41}"/>
                  </a:ext>
                </a:extLst>
              </p:cNvPr>
              <p:cNvSpPr>
                <a:spLocks noChangeArrowheads="1"/>
              </p:cNvSpPr>
              <p:nvPr/>
            </p:nvSpPr>
            <p:spPr bwMode="auto">
              <a:xfrm>
                <a:off x="232107" y="169713"/>
                <a:ext cx="49916" cy="44924"/>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27" name="Rectangle 20">
                <a:extLst>
                  <a:ext uri="{FF2B5EF4-FFF2-40B4-BE49-F238E27FC236}">
                    <a16:creationId xmlns="" xmlns:a16="http://schemas.microsoft.com/office/drawing/2014/main" id="{874FEF90-EDFD-4D93-8449-3C084A08BE8F}"/>
                  </a:ext>
                </a:extLst>
              </p:cNvPr>
              <p:cNvSpPr>
                <a:spLocks noChangeArrowheads="1"/>
              </p:cNvSpPr>
              <p:nvPr/>
            </p:nvSpPr>
            <p:spPr bwMode="auto">
              <a:xfrm>
                <a:off x="309477" y="169713"/>
                <a:ext cx="49916" cy="44924"/>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28" name="Rectangle 21">
                <a:extLst>
                  <a:ext uri="{FF2B5EF4-FFF2-40B4-BE49-F238E27FC236}">
                    <a16:creationId xmlns="" xmlns:a16="http://schemas.microsoft.com/office/drawing/2014/main" id="{30507988-617F-4279-9B41-BA6C13C9D4E8}"/>
                  </a:ext>
                </a:extLst>
              </p:cNvPr>
              <p:cNvSpPr>
                <a:spLocks noChangeArrowheads="1"/>
              </p:cNvSpPr>
              <p:nvPr/>
            </p:nvSpPr>
            <p:spPr bwMode="auto">
              <a:xfrm>
                <a:off x="157234" y="237099"/>
                <a:ext cx="47421" cy="47421"/>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29" name="Rectangle 22">
                <a:extLst>
                  <a:ext uri="{FF2B5EF4-FFF2-40B4-BE49-F238E27FC236}">
                    <a16:creationId xmlns="" xmlns:a16="http://schemas.microsoft.com/office/drawing/2014/main" id="{F6A9587E-2CC5-43D7-94AB-E6CA2C97D519}"/>
                  </a:ext>
                </a:extLst>
              </p:cNvPr>
              <p:cNvSpPr>
                <a:spLocks noChangeArrowheads="1"/>
              </p:cNvSpPr>
              <p:nvPr/>
            </p:nvSpPr>
            <p:spPr bwMode="auto">
              <a:xfrm>
                <a:off x="232107" y="237099"/>
                <a:ext cx="49916" cy="47421"/>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30" name="Rectangle 23">
                <a:extLst>
                  <a:ext uri="{FF2B5EF4-FFF2-40B4-BE49-F238E27FC236}">
                    <a16:creationId xmlns="" xmlns:a16="http://schemas.microsoft.com/office/drawing/2014/main" id="{796FBA40-FA95-4808-A8C1-84AB1FE0AD5B}"/>
                  </a:ext>
                </a:extLst>
              </p:cNvPr>
              <p:cNvSpPr>
                <a:spLocks noChangeArrowheads="1"/>
              </p:cNvSpPr>
              <p:nvPr/>
            </p:nvSpPr>
            <p:spPr bwMode="auto">
              <a:xfrm>
                <a:off x="309477" y="237099"/>
                <a:ext cx="49916" cy="47421"/>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31" name="Rectangle 24">
                <a:extLst>
                  <a:ext uri="{FF2B5EF4-FFF2-40B4-BE49-F238E27FC236}">
                    <a16:creationId xmlns="" xmlns:a16="http://schemas.microsoft.com/office/drawing/2014/main" id="{211A03E3-64F2-4781-8EED-2F4A770EB794}"/>
                  </a:ext>
                </a:extLst>
              </p:cNvPr>
              <p:cNvSpPr>
                <a:spLocks noChangeArrowheads="1"/>
              </p:cNvSpPr>
              <p:nvPr/>
            </p:nvSpPr>
            <p:spPr bwMode="auto">
              <a:xfrm>
                <a:off x="157234" y="309477"/>
                <a:ext cx="47421" cy="44924"/>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32" name="Rectangle 25">
                <a:extLst>
                  <a:ext uri="{FF2B5EF4-FFF2-40B4-BE49-F238E27FC236}">
                    <a16:creationId xmlns="" xmlns:a16="http://schemas.microsoft.com/office/drawing/2014/main" id="{75CA5B9C-D8C8-4DCD-9A88-C3EC7FB46DC0}"/>
                  </a:ext>
                </a:extLst>
              </p:cNvPr>
              <p:cNvSpPr>
                <a:spLocks noChangeArrowheads="1"/>
              </p:cNvSpPr>
              <p:nvPr/>
            </p:nvSpPr>
            <p:spPr bwMode="auto">
              <a:xfrm>
                <a:off x="79865" y="237099"/>
                <a:ext cx="49916" cy="47421"/>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33" name="Rectangle 26">
                <a:extLst>
                  <a:ext uri="{FF2B5EF4-FFF2-40B4-BE49-F238E27FC236}">
                    <a16:creationId xmlns="" xmlns:a16="http://schemas.microsoft.com/office/drawing/2014/main" id="{A5DE1DBF-1002-4F09-8640-388D7563D2E4}"/>
                  </a:ext>
                </a:extLst>
              </p:cNvPr>
              <p:cNvSpPr>
                <a:spLocks noChangeArrowheads="1"/>
              </p:cNvSpPr>
              <p:nvPr/>
            </p:nvSpPr>
            <p:spPr bwMode="auto">
              <a:xfrm>
                <a:off x="79865" y="309477"/>
                <a:ext cx="49916" cy="44924"/>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34" name="Rectangle 27">
                <a:extLst>
                  <a:ext uri="{FF2B5EF4-FFF2-40B4-BE49-F238E27FC236}">
                    <a16:creationId xmlns="" xmlns:a16="http://schemas.microsoft.com/office/drawing/2014/main" id="{23877946-6BAA-43CF-AAF7-CB1F7E9EE32F}"/>
                  </a:ext>
                </a:extLst>
              </p:cNvPr>
              <p:cNvSpPr>
                <a:spLocks noChangeArrowheads="1"/>
              </p:cNvSpPr>
              <p:nvPr/>
            </p:nvSpPr>
            <p:spPr bwMode="auto">
              <a:xfrm>
                <a:off x="232107" y="309477"/>
                <a:ext cx="49916" cy="44924"/>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35" name="Rectangle 28">
                <a:extLst>
                  <a:ext uri="{FF2B5EF4-FFF2-40B4-BE49-F238E27FC236}">
                    <a16:creationId xmlns="" xmlns:a16="http://schemas.microsoft.com/office/drawing/2014/main" id="{C2F16B65-30D1-445F-8B80-D6398484CB53}"/>
                  </a:ext>
                </a:extLst>
              </p:cNvPr>
              <p:cNvSpPr>
                <a:spLocks noChangeArrowheads="1"/>
              </p:cNvSpPr>
              <p:nvPr/>
            </p:nvSpPr>
            <p:spPr bwMode="auto">
              <a:xfrm>
                <a:off x="309477" y="309477"/>
                <a:ext cx="49916" cy="44924"/>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36" name="Freeform 29">
                <a:extLst>
                  <a:ext uri="{FF2B5EF4-FFF2-40B4-BE49-F238E27FC236}">
                    <a16:creationId xmlns="" xmlns:a16="http://schemas.microsoft.com/office/drawing/2014/main" id="{FA82A2FD-AA0F-49A7-BD4A-DA7490A8C908}"/>
                  </a:ext>
                </a:extLst>
              </p:cNvPr>
              <p:cNvSpPr>
                <a:spLocks noEditPoints="1" noChangeArrowheads="1"/>
              </p:cNvSpPr>
              <p:nvPr/>
            </p:nvSpPr>
            <p:spPr bwMode="auto">
              <a:xfrm>
                <a:off x="0" y="29950"/>
                <a:ext cx="439257" cy="394333"/>
              </a:xfrm>
              <a:custGeom>
                <a:avLst/>
                <a:gdLst>
                  <a:gd name="T0" fmla="*/ 174 w 176"/>
                  <a:gd name="T1" fmla="*/ 0 h 158"/>
                  <a:gd name="T2" fmla="*/ 150 w 176"/>
                  <a:gd name="T3" fmla="*/ 0 h 158"/>
                  <a:gd name="T4" fmla="*/ 150 w 176"/>
                  <a:gd name="T5" fmla="*/ 16 h 158"/>
                  <a:gd name="T6" fmla="*/ 126 w 176"/>
                  <a:gd name="T7" fmla="*/ 16 h 158"/>
                  <a:gd name="T8" fmla="*/ 126 w 176"/>
                  <a:gd name="T9" fmla="*/ 0 h 158"/>
                  <a:gd name="T10" fmla="*/ 52 w 176"/>
                  <a:gd name="T11" fmla="*/ 0 h 158"/>
                  <a:gd name="T12" fmla="*/ 52 w 176"/>
                  <a:gd name="T13" fmla="*/ 16 h 158"/>
                  <a:gd name="T14" fmla="*/ 28 w 176"/>
                  <a:gd name="T15" fmla="*/ 16 h 158"/>
                  <a:gd name="T16" fmla="*/ 28 w 176"/>
                  <a:gd name="T17" fmla="*/ 0 h 158"/>
                  <a:gd name="T18" fmla="*/ 0 w 176"/>
                  <a:gd name="T19" fmla="*/ 0 h 158"/>
                  <a:gd name="T20" fmla="*/ 0 w 176"/>
                  <a:gd name="T21" fmla="*/ 158 h 158"/>
                  <a:gd name="T22" fmla="*/ 13 w 176"/>
                  <a:gd name="T23" fmla="*/ 158 h 158"/>
                  <a:gd name="T24" fmla="*/ 162 w 176"/>
                  <a:gd name="T25" fmla="*/ 158 h 158"/>
                  <a:gd name="T26" fmla="*/ 176 w 176"/>
                  <a:gd name="T27" fmla="*/ 158 h 158"/>
                  <a:gd name="T28" fmla="*/ 174 w 176"/>
                  <a:gd name="T29" fmla="*/ 0 h 158"/>
                  <a:gd name="T30" fmla="*/ 162 w 176"/>
                  <a:gd name="T31" fmla="*/ 144 h 158"/>
                  <a:gd name="T32" fmla="*/ 13 w 176"/>
                  <a:gd name="T33" fmla="*/ 144 h 158"/>
                  <a:gd name="T34" fmla="*/ 13 w 176"/>
                  <a:gd name="T35" fmla="*/ 44 h 158"/>
                  <a:gd name="T36" fmla="*/ 162 w 176"/>
                  <a:gd name="T37" fmla="*/ 44 h 158"/>
                  <a:gd name="T38" fmla="*/ 162 w 176"/>
                  <a:gd name="T39" fmla="*/ 144 h 158"/>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76"/>
                  <a:gd name="T61" fmla="*/ 0 h 158"/>
                  <a:gd name="T62" fmla="*/ 176 w 176"/>
                  <a:gd name="T63" fmla="*/ 158 h 158"/>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76" h="158">
                    <a:moveTo>
                      <a:pt x="174" y="0"/>
                    </a:moveTo>
                    <a:lnTo>
                      <a:pt x="150" y="0"/>
                    </a:lnTo>
                    <a:lnTo>
                      <a:pt x="150" y="16"/>
                    </a:lnTo>
                    <a:lnTo>
                      <a:pt x="126" y="16"/>
                    </a:lnTo>
                    <a:lnTo>
                      <a:pt x="126" y="0"/>
                    </a:lnTo>
                    <a:lnTo>
                      <a:pt x="52" y="0"/>
                    </a:lnTo>
                    <a:lnTo>
                      <a:pt x="52" y="16"/>
                    </a:lnTo>
                    <a:lnTo>
                      <a:pt x="28" y="16"/>
                    </a:lnTo>
                    <a:lnTo>
                      <a:pt x="28" y="0"/>
                    </a:lnTo>
                    <a:lnTo>
                      <a:pt x="0" y="0"/>
                    </a:lnTo>
                    <a:lnTo>
                      <a:pt x="0" y="158"/>
                    </a:lnTo>
                    <a:lnTo>
                      <a:pt x="13" y="158"/>
                    </a:lnTo>
                    <a:lnTo>
                      <a:pt x="162" y="158"/>
                    </a:lnTo>
                    <a:lnTo>
                      <a:pt x="176" y="158"/>
                    </a:lnTo>
                    <a:lnTo>
                      <a:pt x="174" y="0"/>
                    </a:lnTo>
                    <a:close/>
                    <a:moveTo>
                      <a:pt x="162" y="144"/>
                    </a:moveTo>
                    <a:lnTo>
                      <a:pt x="13" y="144"/>
                    </a:lnTo>
                    <a:lnTo>
                      <a:pt x="13" y="44"/>
                    </a:lnTo>
                    <a:lnTo>
                      <a:pt x="162" y="44"/>
                    </a:lnTo>
                    <a:lnTo>
                      <a:pt x="162" y="144"/>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37" name="Rectangle 30">
                <a:extLst>
                  <a:ext uri="{FF2B5EF4-FFF2-40B4-BE49-F238E27FC236}">
                    <a16:creationId xmlns="" xmlns:a16="http://schemas.microsoft.com/office/drawing/2014/main" id="{EE4BADC6-3542-44A7-8484-F3DAF0DC82FD}"/>
                  </a:ext>
                </a:extLst>
              </p:cNvPr>
              <p:cNvSpPr>
                <a:spLocks noChangeArrowheads="1"/>
              </p:cNvSpPr>
              <p:nvPr/>
            </p:nvSpPr>
            <p:spPr bwMode="auto">
              <a:xfrm>
                <a:off x="82360" y="0"/>
                <a:ext cx="37438" cy="59899"/>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38" name="Rectangle 31">
                <a:extLst>
                  <a:ext uri="{FF2B5EF4-FFF2-40B4-BE49-F238E27FC236}">
                    <a16:creationId xmlns="" xmlns:a16="http://schemas.microsoft.com/office/drawing/2014/main" id="{08F3B2DB-FC9E-4156-BAA4-A6BF84C58060}"/>
                  </a:ext>
                </a:extLst>
              </p:cNvPr>
              <p:cNvSpPr>
                <a:spLocks noChangeArrowheads="1"/>
              </p:cNvSpPr>
              <p:nvPr/>
            </p:nvSpPr>
            <p:spPr bwMode="auto">
              <a:xfrm>
                <a:off x="329443" y="0"/>
                <a:ext cx="34941" cy="59899"/>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grpSp>
      <p:grpSp>
        <p:nvGrpSpPr>
          <p:cNvPr id="9" name="组合 158">
            <a:extLst>
              <a:ext uri="{FF2B5EF4-FFF2-40B4-BE49-F238E27FC236}">
                <a16:creationId xmlns="" xmlns:a16="http://schemas.microsoft.com/office/drawing/2014/main" id="{D2951422-9D9D-4152-B100-84A5557EBF8D}"/>
              </a:ext>
            </a:extLst>
          </p:cNvPr>
          <p:cNvGrpSpPr/>
          <p:nvPr/>
        </p:nvGrpSpPr>
        <p:grpSpPr>
          <a:xfrm>
            <a:off x="5345788" y="1891192"/>
            <a:ext cx="792064" cy="795811"/>
            <a:chOff x="5345788" y="1891191"/>
            <a:chExt cx="792064" cy="795811"/>
          </a:xfrm>
        </p:grpSpPr>
        <p:sp>
          <p:nvSpPr>
            <p:cNvPr id="6" name="Oval 24">
              <a:extLst>
                <a:ext uri="{FF2B5EF4-FFF2-40B4-BE49-F238E27FC236}">
                  <a16:creationId xmlns="" xmlns:a16="http://schemas.microsoft.com/office/drawing/2014/main" id="{2C0D7FF3-51F9-47AB-A1E9-529FE8910BF4}"/>
                </a:ext>
              </a:extLst>
            </p:cNvPr>
            <p:cNvSpPr>
              <a:spLocks noChangeArrowheads="1"/>
            </p:cNvSpPr>
            <p:nvPr/>
          </p:nvSpPr>
          <p:spPr bwMode="auto">
            <a:xfrm>
              <a:off x="5345788" y="1891191"/>
              <a:ext cx="792064" cy="795811"/>
            </a:xfrm>
            <a:prstGeom prst="ellipse">
              <a:avLst/>
            </a:prstGeom>
            <a:solidFill>
              <a:schemeClr val="accent4"/>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sp>
          <p:nvSpPr>
            <p:cNvPr id="7" name="Freeform 35">
              <a:extLst>
                <a:ext uri="{FF2B5EF4-FFF2-40B4-BE49-F238E27FC236}">
                  <a16:creationId xmlns="" xmlns:a16="http://schemas.microsoft.com/office/drawing/2014/main" id="{52E31FC3-9C80-4FE4-881E-E64EAC375CC0}"/>
                </a:ext>
              </a:extLst>
            </p:cNvPr>
            <p:cNvSpPr>
              <a:spLocks noEditPoints="1" noChangeArrowheads="1"/>
            </p:cNvSpPr>
            <p:nvPr/>
          </p:nvSpPr>
          <p:spPr bwMode="auto">
            <a:xfrm>
              <a:off x="5462738" y="2076178"/>
              <a:ext cx="576777" cy="388728"/>
            </a:xfrm>
            <a:custGeom>
              <a:avLst/>
              <a:gdLst>
                <a:gd name="T0" fmla="*/ 2147483647 w 157"/>
                <a:gd name="T1" fmla="*/ 999699490 h 106"/>
                <a:gd name="T2" fmla="*/ 2147483647 w 157"/>
                <a:gd name="T3" fmla="*/ 804103477 h 106"/>
                <a:gd name="T4" fmla="*/ 2147483647 w 157"/>
                <a:gd name="T5" fmla="*/ 0 h 106"/>
                <a:gd name="T6" fmla="*/ 1588912204 w 157"/>
                <a:gd name="T7" fmla="*/ 391187365 h 106"/>
                <a:gd name="T8" fmla="*/ 979467002 w 157"/>
                <a:gd name="T9" fmla="*/ 173862605 h 106"/>
                <a:gd name="T10" fmla="*/ 413554601 w 157"/>
                <a:gd name="T11" fmla="*/ 847570293 h 106"/>
                <a:gd name="T12" fmla="*/ 435318668 w 157"/>
                <a:gd name="T13" fmla="*/ 1021432898 h 106"/>
                <a:gd name="T14" fmla="*/ 0 w 157"/>
                <a:gd name="T15" fmla="*/ 1629945023 h 106"/>
                <a:gd name="T16" fmla="*/ 674742069 w 157"/>
                <a:gd name="T17" fmla="*/ 2147483647 h 106"/>
                <a:gd name="T18" fmla="*/ 2147483647 w 157"/>
                <a:gd name="T19" fmla="*/ 2147483647 h 106"/>
                <a:gd name="T20" fmla="*/ 2147483647 w 157"/>
                <a:gd name="T21" fmla="*/ 1629945023 h 106"/>
                <a:gd name="T22" fmla="*/ 2147483647 w 157"/>
                <a:gd name="T23" fmla="*/ 999699490 h 106"/>
                <a:gd name="T24" fmla="*/ 2147483647 w 157"/>
                <a:gd name="T25" fmla="*/ 2147483647 h 106"/>
                <a:gd name="T26" fmla="*/ 1719505938 w 157"/>
                <a:gd name="T27" fmla="*/ 2147483647 h 106"/>
                <a:gd name="T28" fmla="*/ 2147483647 w 157"/>
                <a:gd name="T29" fmla="*/ 1629945023 h 106"/>
                <a:gd name="T30" fmla="*/ 2147483647 w 157"/>
                <a:gd name="T31" fmla="*/ 1564744798 h 106"/>
                <a:gd name="T32" fmla="*/ 2002462139 w 157"/>
                <a:gd name="T33" fmla="*/ 1564744798 h 106"/>
                <a:gd name="T34" fmla="*/ 2002462139 w 157"/>
                <a:gd name="T35" fmla="*/ 1477815827 h 106"/>
                <a:gd name="T36" fmla="*/ 2002462139 w 157"/>
                <a:gd name="T37" fmla="*/ 804103477 h 106"/>
                <a:gd name="T38" fmla="*/ 1958934005 w 157"/>
                <a:gd name="T39" fmla="*/ 760641322 h 106"/>
                <a:gd name="T40" fmla="*/ 1393016938 w 157"/>
                <a:gd name="T41" fmla="*/ 760641322 h 106"/>
                <a:gd name="T42" fmla="*/ 1349484138 w 157"/>
                <a:gd name="T43" fmla="*/ 804103477 h 106"/>
                <a:gd name="T44" fmla="*/ 1349484138 w 157"/>
                <a:gd name="T45" fmla="*/ 1477815827 h 106"/>
                <a:gd name="T46" fmla="*/ 1349484138 w 157"/>
                <a:gd name="T47" fmla="*/ 1586478207 h 106"/>
                <a:gd name="T48" fmla="*/ 1110060737 w 157"/>
                <a:gd name="T49" fmla="*/ 1586478207 h 106"/>
                <a:gd name="T50" fmla="*/ 1088296669 w 157"/>
                <a:gd name="T51" fmla="*/ 1651673770 h 106"/>
                <a:gd name="T52" fmla="*/ 1632445004 w 157"/>
                <a:gd name="T53" fmla="*/ 2147483647 h 106"/>
                <a:gd name="T54" fmla="*/ 827104536 w 157"/>
                <a:gd name="T55" fmla="*/ 2147483647 h 106"/>
                <a:gd name="T56" fmla="*/ 239423401 w 157"/>
                <a:gd name="T57" fmla="*/ 1608211615 h 106"/>
                <a:gd name="T58" fmla="*/ 631209269 w 157"/>
                <a:gd name="T59" fmla="*/ 1086628462 h 106"/>
                <a:gd name="T60" fmla="*/ 609445202 w 157"/>
                <a:gd name="T61" fmla="*/ 956232673 h 106"/>
                <a:gd name="T62" fmla="*/ 1088296669 w 157"/>
                <a:gd name="T63" fmla="*/ 369453957 h 106"/>
                <a:gd name="T64" fmla="*/ 1610676271 w 157"/>
                <a:gd name="T65" fmla="*/ 630245533 h 106"/>
                <a:gd name="T66" fmla="*/ 2111291806 w 157"/>
                <a:gd name="T67" fmla="*/ 217324760 h 106"/>
                <a:gd name="T68" fmla="*/ 2147483647 w 157"/>
                <a:gd name="T69" fmla="*/ 912765856 h 106"/>
                <a:gd name="T70" fmla="*/ 2147483647 w 157"/>
                <a:gd name="T71" fmla="*/ 1064895053 h 106"/>
                <a:gd name="T72" fmla="*/ 2147483647 w 157"/>
                <a:gd name="T73" fmla="*/ 1608211615 h 106"/>
                <a:gd name="T74" fmla="*/ 2147483647 w 157"/>
                <a:gd name="T75" fmla="*/ 2147483647 h 10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7"/>
                <a:gd name="T115" fmla="*/ 0 h 106"/>
                <a:gd name="T116" fmla="*/ 157 w 157"/>
                <a:gd name="T117" fmla="*/ 106 h 10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7" h="106">
                  <a:moveTo>
                    <a:pt x="135" y="46"/>
                  </a:moveTo>
                  <a:cubicBezTo>
                    <a:pt x="136" y="43"/>
                    <a:pt x="136" y="40"/>
                    <a:pt x="136" y="37"/>
                  </a:cubicBezTo>
                  <a:cubicBezTo>
                    <a:pt x="136" y="16"/>
                    <a:pt x="120" y="0"/>
                    <a:pt x="99" y="0"/>
                  </a:cubicBezTo>
                  <a:cubicBezTo>
                    <a:pt x="76" y="0"/>
                    <a:pt x="73" y="18"/>
                    <a:pt x="73" y="18"/>
                  </a:cubicBezTo>
                  <a:cubicBezTo>
                    <a:pt x="73" y="18"/>
                    <a:pt x="63" y="6"/>
                    <a:pt x="45" y="8"/>
                  </a:cubicBezTo>
                  <a:cubicBezTo>
                    <a:pt x="30" y="11"/>
                    <a:pt x="19" y="25"/>
                    <a:pt x="19" y="39"/>
                  </a:cubicBezTo>
                  <a:cubicBezTo>
                    <a:pt x="19" y="42"/>
                    <a:pt x="20" y="44"/>
                    <a:pt x="20" y="47"/>
                  </a:cubicBezTo>
                  <a:cubicBezTo>
                    <a:pt x="9" y="51"/>
                    <a:pt x="0" y="62"/>
                    <a:pt x="0" y="75"/>
                  </a:cubicBezTo>
                  <a:cubicBezTo>
                    <a:pt x="0" y="92"/>
                    <a:pt x="14" y="106"/>
                    <a:pt x="31" y="106"/>
                  </a:cubicBezTo>
                  <a:cubicBezTo>
                    <a:pt x="126" y="106"/>
                    <a:pt x="126" y="106"/>
                    <a:pt x="126" y="106"/>
                  </a:cubicBezTo>
                  <a:cubicBezTo>
                    <a:pt x="143" y="106"/>
                    <a:pt x="157" y="92"/>
                    <a:pt x="157" y="75"/>
                  </a:cubicBezTo>
                  <a:cubicBezTo>
                    <a:pt x="157" y="62"/>
                    <a:pt x="148" y="50"/>
                    <a:pt x="135" y="46"/>
                  </a:cubicBezTo>
                  <a:close/>
                  <a:moveTo>
                    <a:pt x="120" y="100"/>
                  </a:moveTo>
                  <a:cubicBezTo>
                    <a:pt x="79" y="100"/>
                    <a:pt x="79" y="100"/>
                    <a:pt x="79" y="100"/>
                  </a:cubicBezTo>
                  <a:cubicBezTo>
                    <a:pt x="82" y="97"/>
                    <a:pt x="103" y="75"/>
                    <a:pt x="103" y="75"/>
                  </a:cubicBezTo>
                  <a:cubicBezTo>
                    <a:pt x="103" y="75"/>
                    <a:pt x="106" y="72"/>
                    <a:pt x="102" y="72"/>
                  </a:cubicBezTo>
                  <a:cubicBezTo>
                    <a:pt x="98" y="72"/>
                    <a:pt x="92" y="72"/>
                    <a:pt x="92" y="72"/>
                  </a:cubicBezTo>
                  <a:cubicBezTo>
                    <a:pt x="92" y="72"/>
                    <a:pt x="92" y="70"/>
                    <a:pt x="92" y="68"/>
                  </a:cubicBezTo>
                  <a:cubicBezTo>
                    <a:pt x="92" y="59"/>
                    <a:pt x="92" y="43"/>
                    <a:pt x="92" y="37"/>
                  </a:cubicBezTo>
                  <a:cubicBezTo>
                    <a:pt x="92" y="37"/>
                    <a:pt x="92" y="35"/>
                    <a:pt x="90" y="35"/>
                  </a:cubicBezTo>
                  <a:cubicBezTo>
                    <a:pt x="88" y="35"/>
                    <a:pt x="67" y="35"/>
                    <a:pt x="64" y="35"/>
                  </a:cubicBezTo>
                  <a:cubicBezTo>
                    <a:pt x="61" y="35"/>
                    <a:pt x="62" y="37"/>
                    <a:pt x="62" y="37"/>
                  </a:cubicBezTo>
                  <a:cubicBezTo>
                    <a:pt x="62" y="44"/>
                    <a:pt x="62" y="59"/>
                    <a:pt x="62" y="68"/>
                  </a:cubicBezTo>
                  <a:cubicBezTo>
                    <a:pt x="62" y="71"/>
                    <a:pt x="62" y="73"/>
                    <a:pt x="62" y="73"/>
                  </a:cubicBezTo>
                  <a:cubicBezTo>
                    <a:pt x="62" y="73"/>
                    <a:pt x="54" y="73"/>
                    <a:pt x="51" y="73"/>
                  </a:cubicBezTo>
                  <a:cubicBezTo>
                    <a:pt x="47" y="73"/>
                    <a:pt x="50" y="76"/>
                    <a:pt x="50" y="76"/>
                  </a:cubicBezTo>
                  <a:cubicBezTo>
                    <a:pt x="75" y="100"/>
                    <a:pt x="75" y="100"/>
                    <a:pt x="75" y="100"/>
                  </a:cubicBezTo>
                  <a:cubicBezTo>
                    <a:pt x="38" y="100"/>
                    <a:pt x="38" y="100"/>
                    <a:pt x="38" y="100"/>
                  </a:cubicBezTo>
                  <a:cubicBezTo>
                    <a:pt x="23" y="100"/>
                    <a:pt x="11" y="88"/>
                    <a:pt x="11" y="74"/>
                  </a:cubicBezTo>
                  <a:cubicBezTo>
                    <a:pt x="11" y="63"/>
                    <a:pt x="18" y="53"/>
                    <a:pt x="29" y="50"/>
                  </a:cubicBezTo>
                  <a:cubicBezTo>
                    <a:pt x="28" y="48"/>
                    <a:pt x="28" y="46"/>
                    <a:pt x="28" y="44"/>
                  </a:cubicBezTo>
                  <a:cubicBezTo>
                    <a:pt x="28" y="31"/>
                    <a:pt x="37" y="19"/>
                    <a:pt x="50" y="17"/>
                  </a:cubicBezTo>
                  <a:cubicBezTo>
                    <a:pt x="65" y="15"/>
                    <a:pt x="74" y="29"/>
                    <a:pt x="74" y="29"/>
                  </a:cubicBezTo>
                  <a:cubicBezTo>
                    <a:pt x="74" y="29"/>
                    <a:pt x="77" y="10"/>
                    <a:pt x="97" y="10"/>
                  </a:cubicBezTo>
                  <a:cubicBezTo>
                    <a:pt x="115" y="10"/>
                    <a:pt x="128" y="24"/>
                    <a:pt x="128" y="42"/>
                  </a:cubicBezTo>
                  <a:cubicBezTo>
                    <a:pt x="128" y="44"/>
                    <a:pt x="127" y="47"/>
                    <a:pt x="127" y="49"/>
                  </a:cubicBezTo>
                  <a:cubicBezTo>
                    <a:pt x="138" y="53"/>
                    <a:pt x="147" y="62"/>
                    <a:pt x="147" y="74"/>
                  </a:cubicBezTo>
                  <a:cubicBezTo>
                    <a:pt x="147" y="88"/>
                    <a:pt x="135" y="100"/>
                    <a:pt x="120" y="100"/>
                  </a:cubicBezTo>
                  <a:close/>
                </a:path>
              </a:pathLst>
            </a:custGeom>
            <a:solidFill>
              <a:schemeClr val="bg1"/>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grpSp>
        <p:nvGrpSpPr>
          <p:cNvPr id="11" name="组合 147">
            <a:extLst>
              <a:ext uri="{FF2B5EF4-FFF2-40B4-BE49-F238E27FC236}">
                <a16:creationId xmlns="" xmlns:a16="http://schemas.microsoft.com/office/drawing/2014/main" id="{8FEF5A00-09D7-4E2A-84E9-927D7A3FD062}"/>
              </a:ext>
            </a:extLst>
          </p:cNvPr>
          <p:cNvGrpSpPr/>
          <p:nvPr/>
        </p:nvGrpSpPr>
        <p:grpSpPr>
          <a:xfrm>
            <a:off x="7883142" y="3060548"/>
            <a:ext cx="790815" cy="795811"/>
            <a:chOff x="7883141" y="3060547"/>
            <a:chExt cx="790814" cy="795811"/>
          </a:xfrm>
        </p:grpSpPr>
        <p:sp>
          <p:nvSpPr>
            <p:cNvPr id="8" name="Oval 16">
              <a:extLst>
                <a:ext uri="{FF2B5EF4-FFF2-40B4-BE49-F238E27FC236}">
                  <a16:creationId xmlns="" xmlns:a16="http://schemas.microsoft.com/office/drawing/2014/main" id="{BB79518C-49F4-49EC-9F18-FA85FE7852C6}"/>
                </a:ext>
              </a:extLst>
            </p:cNvPr>
            <p:cNvSpPr>
              <a:spLocks noChangeArrowheads="1"/>
            </p:cNvSpPr>
            <p:nvPr/>
          </p:nvSpPr>
          <p:spPr bwMode="auto">
            <a:xfrm>
              <a:off x="7883141" y="3060547"/>
              <a:ext cx="790814" cy="795811"/>
            </a:xfrm>
            <a:prstGeom prst="ellipse">
              <a:avLst/>
            </a:prstGeom>
            <a:solidFill>
              <a:schemeClr val="accent4"/>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grpSp>
          <p:nvGrpSpPr>
            <p:cNvPr id="13" name="Group 47">
              <a:extLst>
                <a:ext uri="{FF2B5EF4-FFF2-40B4-BE49-F238E27FC236}">
                  <a16:creationId xmlns="" xmlns:a16="http://schemas.microsoft.com/office/drawing/2014/main" id="{CBB0C7D4-6E3E-473C-B989-06341963D2EE}"/>
                </a:ext>
              </a:extLst>
            </p:cNvPr>
            <p:cNvGrpSpPr>
              <a:grpSpLocks/>
            </p:cNvGrpSpPr>
            <p:nvPr/>
          </p:nvGrpSpPr>
          <p:grpSpPr bwMode="auto">
            <a:xfrm>
              <a:off x="8073743" y="3232290"/>
              <a:ext cx="418812" cy="427324"/>
              <a:chOff x="0" y="0"/>
              <a:chExt cx="379359" cy="386846"/>
            </a:xfrm>
            <a:solidFill>
              <a:schemeClr val="bg1"/>
            </a:solidFill>
          </p:grpSpPr>
          <p:sp>
            <p:nvSpPr>
              <p:cNvPr id="122" name="Freeform 36">
                <a:extLst>
                  <a:ext uri="{FF2B5EF4-FFF2-40B4-BE49-F238E27FC236}">
                    <a16:creationId xmlns="" xmlns:a16="http://schemas.microsoft.com/office/drawing/2014/main" id="{8172466D-621E-4005-BF74-5FF6A0378139}"/>
                  </a:ext>
                </a:extLst>
              </p:cNvPr>
              <p:cNvSpPr>
                <a:spLocks noEditPoints="1" noChangeArrowheads="1"/>
              </p:cNvSpPr>
              <p:nvPr/>
            </p:nvSpPr>
            <p:spPr bwMode="auto">
              <a:xfrm>
                <a:off x="117301" y="0"/>
                <a:ext cx="262058" cy="262058"/>
              </a:xfrm>
              <a:custGeom>
                <a:avLst/>
                <a:gdLst>
                  <a:gd name="T0" fmla="*/ 65 w 79"/>
                  <a:gd name="T1" fmla="*/ 14 h 79"/>
                  <a:gd name="T2" fmla="*/ 14 w 79"/>
                  <a:gd name="T3" fmla="*/ 14 h 79"/>
                  <a:gd name="T4" fmla="*/ 11 w 79"/>
                  <a:gd name="T5" fmla="*/ 63 h 79"/>
                  <a:gd name="T6" fmla="*/ 11 w 79"/>
                  <a:gd name="T7" fmla="*/ 63 h 79"/>
                  <a:gd name="T8" fmla="*/ 17 w 79"/>
                  <a:gd name="T9" fmla="*/ 68 h 79"/>
                  <a:gd name="T10" fmla="*/ 64 w 79"/>
                  <a:gd name="T11" fmla="*/ 65 h 79"/>
                  <a:gd name="T12" fmla="*/ 65 w 79"/>
                  <a:gd name="T13" fmla="*/ 14 h 79"/>
                  <a:gd name="T14" fmla="*/ 58 w 79"/>
                  <a:gd name="T15" fmla="*/ 59 h 79"/>
                  <a:gd name="T16" fmla="*/ 20 w 79"/>
                  <a:gd name="T17" fmla="*/ 59 h 79"/>
                  <a:gd name="T18" fmla="*/ 20 w 79"/>
                  <a:gd name="T19" fmla="*/ 21 h 79"/>
                  <a:gd name="T20" fmla="*/ 58 w 79"/>
                  <a:gd name="T21" fmla="*/ 21 h 79"/>
                  <a:gd name="T22" fmla="*/ 58 w 79"/>
                  <a:gd name="T23" fmla="*/ 59 h 7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9"/>
                  <a:gd name="T37" fmla="*/ 0 h 79"/>
                  <a:gd name="T38" fmla="*/ 79 w 79"/>
                  <a:gd name="T39" fmla="*/ 79 h 7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9" h="79">
                    <a:moveTo>
                      <a:pt x="65" y="14"/>
                    </a:moveTo>
                    <a:cubicBezTo>
                      <a:pt x="51" y="0"/>
                      <a:pt x="28" y="0"/>
                      <a:pt x="14" y="14"/>
                    </a:cubicBezTo>
                    <a:cubicBezTo>
                      <a:pt x="0" y="28"/>
                      <a:pt x="0" y="49"/>
                      <a:pt x="11" y="63"/>
                    </a:cubicBezTo>
                    <a:cubicBezTo>
                      <a:pt x="11" y="63"/>
                      <a:pt x="11" y="63"/>
                      <a:pt x="11" y="63"/>
                    </a:cubicBezTo>
                    <a:cubicBezTo>
                      <a:pt x="14" y="66"/>
                      <a:pt x="15" y="67"/>
                      <a:pt x="17" y="68"/>
                    </a:cubicBezTo>
                    <a:cubicBezTo>
                      <a:pt x="31" y="79"/>
                      <a:pt x="51" y="78"/>
                      <a:pt x="64" y="65"/>
                    </a:cubicBezTo>
                    <a:cubicBezTo>
                      <a:pt x="78" y="51"/>
                      <a:pt x="79" y="29"/>
                      <a:pt x="65" y="14"/>
                    </a:cubicBezTo>
                    <a:close/>
                    <a:moveTo>
                      <a:pt x="58" y="59"/>
                    </a:moveTo>
                    <a:cubicBezTo>
                      <a:pt x="47" y="69"/>
                      <a:pt x="30" y="69"/>
                      <a:pt x="20" y="59"/>
                    </a:cubicBezTo>
                    <a:cubicBezTo>
                      <a:pt x="9" y="48"/>
                      <a:pt x="9" y="31"/>
                      <a:pt x="20" y="21"/>
                    </a:cubicBezTo>
                    <a:cubicBezTo>
                      <a:pt x="31" y="10"/>
                      <a:pt x="48" y="10"/>
                      <a:pt x="58" y="21"/>
                    </a:cubicBezTo>
                    <a:cubicBezTo>
                      <a:pt x="69" y="31"/>
                      <a:pt x="69" y="48"/>
                      <a:pt x="58" y="59"/>
                    </a:cubicBez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23" name="Freeform 37">
                <a:extLst>
                  <a:ext uri="{FF2B5EF4-FFF2-40B4-BE49-F238E27FC236}">
                    <a16:creationId xmlns="" xmlns:a16="http://schemas.microsoft.com/office/drawing/2014/main" id="{3B99B48B-B43B-41FB-9EDC-EB5D7F419541}"/>
                  </a:ext>
                </a:extLst>
              </p:cNvPr>
              <p:cNvSpPr>
                <a:spLocks noChangeArrowheads="1"/>
              </p:cNvSpPr>
              <p:nvPr/>
            </p:nvSpPr>
            <p:spPr bwMode="auto">
              <a:xfrm>
                <a:off x="0" y="222124"/>
                <a:ext cx="159730" cy="164722"/>
              </a:xfrm>
              <a:custGeom>
                <a:avLst/>
                <a:gdLst>
                  <a:gd name="T0" fmla="*/ 0 w 64"/>
                  <a:gd name="T1" fmla="*/ 52 h 66"/>
                  <a:gd name="T2" fmla="*/ 12 w 64"/>
                  <a:gd name="T3" fmla="*/ 66 h 66"/>
                  <a:gd name="T4" fmla="*/ 64 w 64"/>
                  <a:gd name="T5" fmla="*/ 8 h 66"/>
                  <a:gd name="T6" fmla="*/ 55 w 64"/>
                  <a:gd name="T7" fmla="*/ 0 h 66"/>
                  <a:gd name="T8" fmla="*/ 0 w 64"/>
                  <a:gd name="T9" fmla="*/ 52 h 66"/>
                  <a:gd name="T10" fmla="*/ 0 60000 65536"/>
                  <a:gd name="T11" fmla="*/ 0 60000 65536"/>
                  <a:gd name="T12" fmla="*/ 0 60000 65536"/>
                  <a:gd name="T13" fmla="*/ 0 60000 65536"/>
                  <a:gd name="T14" fmla="*/ 0 60000 65536"/>
                  <a:gd name="T15" fmla="*/ 0 w 64"/>
                  <a:gd name="T16" fmla="*/ 0 h 66"/>
                  <a:gd name="T17" fmla="*/ 64 w 64"/>
                  <a:gd name="T18" fmla="*/ 66 h 66"/>
                </a:gdLst>
                <a:ahLst/>
                <a:cxnLst>
                  <a:cxn ang="T10">
                    <a:pos x="T0" y="T1"/>
                  </a:cxn>
                  <a:cxn ang="T11">
                    <a:pos x="T2" y="T3"/>
                  </a:cxn>
                  <a:cxn ang="T12">
                    <a:pos x="T4" y="T5"/>
                  </a:cxn>
                  <a:cxn ang="T13">
                    <a:pos x="T6" y="T7"/>
                  </a:cxn>
                  <a:cxn ang="T14">
                    <a:pos x="T8" y="T9"/>
                  </a:cxn>
                </a:cxnLst>
                <a:rect l="T15" t="T16" r="T17" b="T18"/>
                <a:pathLst>
                  <a:path w="64" h="66">
                    <a:moveTo>
                      <a:pt x="0" y="52"/>
                    </a:moveTo>
                    <a:lnTo>
                      <a:pt x="12" y="66"/>
                    </a:lnTo>
                    <a:lnTo>
                      <a:pt x="64" y="8"/>
                    </a:lnTo>
                    <a:lnTo>
                      <a:pt x="55" y="0"/>
                    </a:lnTo>
                    <a:lnTo>
                      <a:pt x="0" y="52"/>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24" name="Freeform 38">
                <a:extLst>
                  <a:ext uri="{FF2B5EF4-FFF2-40B4-BE49-F238E27FC236}">
                    <a16:creationId xmlns="" xmlns:a16="http://schemas.microsoft.com/office/drawing/2014/main" id="{052D84EA-CC31-4C08-9C44-3F613F7ACFA6}"/>
                  </a:ext>
                </a:extLst>
              </p:cNvPr>
              <p:cNvSpPr>
                <a:spLocks noChangeArrowheads="1"/>
              </p:cNvSpPr>
              <p:nvPr/>
            </p:nvSpPr>
            <p:spPr bwMode="auto">
              <a:xfrm>
                <a:off x="252073" y="87352"/>
                <a:ext cx="99831" cy="119797"/>
              </a:xfrm>
              <a:custGeom>
                <a:avLst/>
                <a:gdLst>
                  <a:gd name="T0" fmla="*/ 16 w 30"/>
                  <a:gd name="T1" fmla="*/ 0 h 36"/>
                  <a:gd name="T2" fmla="*/ 0 w 30"/>
                  <a:gd name="T3" fmla="*/ 34 h 36"/>
                  <a:gd name="T4" fmla="*/ 6 w 30"/>
                  <a:gd name="T5" fmla="*/ 36 h 36"/>
                  <a:gd name="T6" fmla="*/ 16 w 30"/>
                  <a:gd name="T7" fmla="*/ 0 h 36"/>
                  <a:gd name="T8" fmla="*/ 0 60000 65536"/>
                  <a:gd name="T9" fmla="*/ 0 60000 65536"/>
                  <a:gd name="T10" fmla="*/ 0 60000 65536"/>
                  <a:gd name="T11" fmla="*/ 0 60000 65536"/>
                  <a:gd name="T12" fmla="*/ 0 w 30"/>
                  <a:gd name="T13" fmla="*/ 0 h 36"/>
                  <a:gd name="T14" fmla="*/ 30 w 30"/>
                  <a:gd name="T15" fmla="*/ 36 h 36"/>
                </a:gdLst>
                <a:ahLst/>
                <a:cxnLst>
                  <a:cxn ang="T8">
                    <a:pos x="T0" y="T1"/>
                  </a:cxn>
                  <a:cxn ang="T9">
                    <a:pos x="T2" y="T3"/>
                  </a:cxn>
                  <a:cxn ang="T10">
                    <a:pos x="T4" y="T5"/>
                  </a:cxn>
                  <a:cxn ang="T11">
                    <a:pos x="T6" y="T7"/>
                  </a:cxn>
                </a:cxnLst>
                <a:rect l="T12" t="T13" r="T14" b="T15"/>
                <a:pathLst>
                  <a:path w="30" h="36">
                    <a:moveTo>
                      <a:pt x="16" y="0"/>
                    </a:moveTo>
                    <a:cubicBezTo>
                      <a:pt x="20" y="26"/>
                      <a:pt x="0" y="34"/>
                      <a:pt x="0" y="34"/>
                    </a:cubicBezTo>
                    <a:cubicBezTo>
                      <a:pt x="6" y="36"/>
                      <a:pt x="6" y="36"/>
                      <a:pt x="6" y="36"/>
                    </a:cubicBezTo>
                    <a:cubicBezTo>
                      <a:pt x="30" y="21"/>
                      <a:pt x="16" y="0"/>
                      <a:pt x="16" y="0"/>
                    </a:cubicBez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grpSp>
      <p:grpSp>
        <p:nvGrpSpPr>
          <p:cNvPr id="21" name="组合 149">
            <a:extLst>
              <a:ext uri="{FF2B5EF4-FFF2-40B4-BE49-F238E27FC236}">
                <a16:creationId xmlns="" xmlns:a16="http://schemas.microsoft.com/office/drawing/2014/main" id="{8B1F5C30-A9C1-47E2-B364-583365575BBD}"/>
              </a:ext>
            </a:extLst>
          </p:cNvPr>
          <p:cNvGrpSpPr/>
          <p:nvPr/>
        </p:nvGrpSpPr>
        <p:grpSpPr>
          <a:xfrm>
            <a:off x="6391005" y="3054093"/>
            <a:ext cx="705863" cy="840787"/>
            <a:chOff x="6391004" y="3054094"/>
            <a:chExt cx="705862" cy="840786"/>
          </a:xfrm>
        </p:grpSpPr>
        <p:sp>
          <p:nvSpPr>
            <p:cNvPr id="10" name="Freeform 8">
              <a:extLst>
                <a:ext uri="{FF2B5EF4-FFF2-40B4-BE49-F238E27FC236}">
                  <a16:creationId xmlns="" xmlns:a16="http://schemas.microsoft.com/office/drawing/2014/main" id="{0FD15734-BAC8-4E17-8D6F-154A60396C0A}"/>
                </a:ext>
              </a:extLst>
            </p:cNvPr>
            <p:cNvSpPr>
              <a:spLocks noChangeArrowheads="1"/>
            </p:cNvSpPr>
            <p:nvPr/>
          </p:nvSpPr>
          <p:spPr bwMode="auto">
            <a:xfrm rot="12075584">
              <a:off x="6391004" y="3054094"/>
              <a:ext cx="705862" cy="840786"/>
            </a:xfrm>
            <a:custGeom>
              <a:avLst/>
              <a:gdLst>
                <a:gd name="T0" fmla="*/ 767590383 w 596"/>
                <a:gd name="T1" fmla="*/ 260625851 h 709"/>
                <a:gd name="T2" fmla="*/ 1349509457 w 596"/>
                <a:gd name="T3" fmla="*/ 929189780 h 709"/>
                <a:gd name="T4" fmla="*/ 674754728 w 596"/>
                <a:gd name="T5" fmla="*/ 1606817895 h 709"/>
                <a:gd name="T6" fmla="*/ 0 w 596"/>
                <a:gd name="T7" fmla="*/ 929189780 h 709"/>
                <a:gd name="T8" fmla="*/ 577391276 w 596"/>
                <a:gd name="T9" fmla="*/ 260625851 h 709"/>
                <a:gd name="T10" fmla="*/ 670225426 w 596"/>
                <a:gd name="T11" fmla="*/ 0 h 709"/>
                <a:gd name="T12" fmla="*/ 767590383 w 596"/>
                <a:gd name="T13" fmla="*/ 260625851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3"/>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nvGrpSpPr>
            <p:cNvPr id="23" name="Group 51">
              <a:extLst>
                <a:ext uri="{FF2B5EF4-FFF2-40B4-BE49-F238E27FC236}">
                  <a16:creationId xmlns="" xmlns:a16="http://schemas.microsoft.com/office/drawing/2014/main" id="{244A8F1A-6E81-4D32-A353-3D5886C0E4AC}"/>
                </a:ext>
              </a:extLst>
            </p:cNvPr>
            <p:cNvGrpSpPr>
              <a:grpSpLocks/>
            </p:cNvGrpSpPr>
            <p:nvPr/>
          </p:nvGrpSpPr>
          <p:grpSpPr bwMode="auto">
            <a:xfrm>
              <a:off x="6522828" y="3169751"/>
              <a:ext cx="449611" cy="449995"/>
              <a:chOff x="0" y="0"/>
              <a:chExt cx="406813" cy="406813"/>
            </a:xfrm>
            <a:solidFill>
              <a:schemeClr val="bg1"/>
            </a:solidFill>
          </p:grpSpPr>
          <p:sp>
            <p:nvSpPr>
              <p:cNvPr id="119" name="Freeform 39">
                <a:extLst>
                  <a:ext uri="{FF2B5EF4-FFF2-40B4-BE49-F238E27FC236}">
                    <a16:creationId xmlns="" xmlns:a16="http://schemas.microsoft.com/office/drawing/2014/main" id="{415A95A8-5D8E-4114-A9D4-90D9243CBF01}"/>
                  </a:ext>
                </a:extLst>
              </p:cNvPr>
              <p:cNvSpPr>
                <a:spLocks noEditPoints="1" noChangeArrowheads="1"/>
              </p:cNvSpPr>
              <p:nvPr/>
            </p:nvSpPr>
            <p:spPr bwMode="auto">
              <a:xfrm>
                <a:off x="0" y="0"/>
                <a:ext cx="406813" cy="406813"/>
              </a:xfrm>
              <a:custGeom>
                <a:avLst/>
                <a:gdLst>
                  <a:gd name="T0" fmla="*/ 678267311 w 122"/>
                  <a:gd name="T1" fmla="*/ 0 h 122"/>
                  <a:gd name="T2" fmla="*/ 0 w 122"/>
                  <a:gd name="T3" fmla="*/ 678267311 h 122"/>
                  <a:gd name="T4" fmla="*/ 678267311 w 122"/>
                  <a:gd name="T5" fmla="*/ 1356531287 h 122"/>
                  <a:gd name="T6" fmla="*/ 1356531287 w 122"/>
                  <a:gd name="T7" fmla="*/ 678267311 h 122"/>
                  <a:gd name="T8" fmla="*/ 678267311 w 122"/>
                  <a:gd name="T9" fmla="*/ 0 h 122"/>
                  <a:gd name="T10" fmla="*/ 722743309 w 122"/>
                  <a:gd name="T11" fmla="*/ 1211982625 h 122"/>
                  <a:gd name="T12" fmla="*/ 722743309 w 122"/>
                  <a:gd name="T13" fmla="*/ 1134147961 h 122"/>
                  <a:gd name="T14" fmla="*/ 644908645 w 122"/>
                  <a:gd name="T15" fmla="*/ 1134147961 h 122"/>
                  <a:gd name="T16" fmla="*/ 644908645 w 122"/>
                  <a:gd name="T17" fmla="*/ 1211982625 h 122"/>
                  <a:gd name="T18" fmla="*/ 333573322 w 122"/>
                  <a:gd name="T19" fmla="*/ 1078554630 h 122"/>
                  <a:gd name="T20" fmla="*/ 322452655 w 122"/>
                  <a:gd name="T21" fmla="*/ 1078554630 h 122"/>
                  <a:gd name="T22" fmla="*/ 300214656 w 122"/>
                  <a:gd name="T23" fmla="*/ 1056316631 h 122"/>
                  <a:gd name="T24" fmla="*/ 277976657 w 122"/>
                  <a:gd name="T25" fmla="*/ 1034078632 h 122"/>
                  <a:gd name="T26" fmla="*/ 277976657 w 122"/>
                  <a:gd name="T27" fmla="*/ 1022957965 h 122"/>
                  <a:gd name="T28" fmla="*/ 144548662 w 122"/>
                  <a:gd name="T29" fmla="*/ 711622642 h 122"/>
                  <a:gd name="T30" fmla="*/ 222383326 w 122"/>
                  <a:gd name="T31" fmla="*/ 711622642 h 122"/>
                  <a:gd name="T32" fmla="*/ 222383326 w 122"/>
                  <a:gd name="T33" fmla="*/ 633787978 h 122"/>
                  <a:gd name="T34" fmla="*/ 144548662 w 122"/>
                  <a:gd name="T35" fmla="*/ 633787978 h 122"/>
                  <a:gd name="T36" fmla="*/ 644908645 w 122"/>
                  <a:gd name="T37" fmla="*/ 144548662 h 122"/>
                  <a:gd name="T38" fmla="*/ 644908645 w 122"/>
                  <a:gd name="T39" fmla="*/ 222383326 h 122"/>
                  <a:gd name="T40" fmla="*/ 722743309 w 122"/>
                  <a:gd name="T41" fmla="*/ 222383326 h 122"/>
                  <a:gd name="T42" fmla="*/ 722743309 w 122"/>
                  <a:gd name="T43" fmla="*/ 144548662 h 122"/>
                  <a:gd name="T44" fmla="*/ 922885301 w 122"/>
                  <a:gd name="T45" fmla="*/ 200145327 h 122"/>
                  <a:gd name="T46" fmla="*/ 922885301 w 122"/>
                  <a:gd name="T47" fmla="*/ 200145327 h 122"/>
                  <a:gd name="T48" fmla="*/ 967361300 w 122"/>
                  <a:gd name="T49" fmla="*/ 222383326 h 122"/>
                  <a:gd name="T50" fmla="*/ 978481966 w 122"/>
                  <a:gd name="T51" fmla="*/ 233500658 h 122"/>
                  <a:gd name="T52" fmla="*/ 1000719966 w 122"/>
                  <a:gd name="T53" fmla="*/ 255738658 h 122"/>
                  <a:gd name="T54" fmla="*/ 1011840632 w 122"/>
                  <a:gd name="T55" fmla="*/ 266859324 h 122"/>
                  <a:gd name="T56" fmla="*/ 1045195964 w 122"/>
                  <a:gd name="T57" fmla="*/ 277976657 h 122"/>
                  <a:gd name="T58" fmla="*/ 1056316631 w 122"/>
                  <a:gd name="T59" fmla="*/ 300214656 h 122"/>
                  <a:gd name="T60" fmla="*/ 1078554630 w 122"/>
                  <a:gd name="T61" fmla="*/ 311335323 h 122"/>
                  <a:gd name="T62" fmla="*/ 1089671962 w 122"/>
                  <a:gd name="T63" fmla="*/ 344693989 h 122"/>
                  <a:gd name="T64" fmla="*/ 1100792629 w 122"/>
                  <a:gd name="T65" fmla="*/ 355811321 h 122"/>
                  <a:gd name="T66" fmla="*/ 1123030628 w 122"/>
                  <a:gd name="T67" fmla="*/ 378049320 h 122"/>
                  <a:gd name="T68" fmla="*/ 1134147961 w 122"/>
                  <a:gd name="T69" fmla="*/ 389169987 h 122"/>
                  <a:gd name="T70" fmla="*/ 1156385960 w 122"/>
                  <a:gd name="T71" fmla="*/ 433645985 h 122"/>
                  <a:gd name="T72" fmla="*/ 1156385960 w 122"/>
                  <a:gd name="T73" fmla="*/ 433645985 h 122"/>
                  <a:gd name="T74" fmla="*/ 1211982625 w 122"/>
                  <a:gd name="T75" fmla="*/ 633787978 h 122"/>
                  <a:gd name="T76" fmla="*/ 1134147961 w 122"/>
                  <a:gd name="T77" fmla="*/ 633787978 h 122"/>
                  <a:gd name="T78" fmla="*/ 1134147961 w 122"/>
                  <a:gd name="T79" fmla="*/ 711622642 h 122"/>
                  <a:gd name="T80" fmla="*/ 1211982625 w 122"/>
                  <a:gd name="T81" fmla="*/ 711622642 h 122"/>
                  <a:gd name="T82" fmla="*/ 722743309 w 122"/>
                  <a:gd name="T83" fmla="*/ 1211982625 h 122"/>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2"/>
                  <a:gd name="T127" fmla="*/ 0 h 122"/>
                  <a:gd name="T128" fmla="*/ 122 w 122"/>
                  <a:gd name="T129" fmla="*/ 122 h 122"/>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2" h="122">
                    <a:moveTo>
                      <a:pt x="61" y="0"/>
                    </a:moveTo>
                    <a:cubicBezTo>
                      <a:pt x="27" y="0"/>
                      <a:pt x="0" y="27"/>
                      <a:pt x="0" y="61"/>
                    </a:cubicBezTo>
                    <a:cubicBezTo>
                      <a:pt x="0" y="95"/>
                      <a:pt x="27" y="122"/>
                      <a:pt x="61" y="122"/>
                    </a:cubicBezTo>
                    <a:cubicBezTo>
                      <a:pt x="95" y="122"/>
                      <a:pt x="122" y="95"/>
                      <a:pt x="122" y="61"/>
                    </a:cubicBezTo>
                    <a:cubicBezTo>
                      <a:pt x="122" y="27"/>
                      <a:pt x="95" y="0"/>
                      <a:pt x="61" y="0"/>
                    </a:cubicBezTo>
                    <a:close/>
                    <a:moveTo>
                      <a:pt x="65" y="109"/>
                    </a:moveTo>
                    <a:cubicBezTo>
                      <a:pt x="65" y="102"/>
                      <a:pt x="65" y="102"/>
                      <a:pt x="65" y="102"/>
                    </a:cubicBezTo>
                    <a:cubicBezTo>
                      <a:pt x="58" y="102"/>
                      <a:pt x="58" y="102"/>
                      <a:pt x="58" y="102"/>
                    </a:cubicBezTo>
                    <a:cubicBezTo>
                      <a:pt x="58" y="109"/>
                      <a:pt x="58" y="109"/>
                      <a:pt x="58" y="109"/>
                    </a:cubicBezTo>
                    <a:cubicBezTo>
                      <a:pt x="47" y="108"/>
                      <a:pt x="37" y="104"/>
                      <a:pt x="30" y="97"/>
                    </a:cubicBezTo>
                    <a:cubicBezTo>
                      <a:pt x="29" y="97"/>
                      <a:pt x="29" y="97"/>
                      <a:pt x="29" y="97"/>
                    </a:cubicBezTo>
                    <a:cubicBezTo>
                      <a:pt x="28" y="96"/>
                      <a:pt x="28" y="95"/>
                      <a:pt x="27" y="95"/>
                    </a:cubicBezTo>
                    <a:cubicBezTo>
                      <a:pt x="27" y="94"/>
                      <a:pt x="26" y="94"/>
                      <a:pt x="25" y="93"/>
                    </a:cubicBezTo>
                    <a:cubicBezTo>
                      <a:pt x="25" y="93"/>
                      <a:pt x="25" y="93"/>
                      <a:pt x="25" y="92"/>
                    </a:cubicBezTo>
                    <a:cubicBezTo>
                      <a:pt x="18" y="85"/>
                      <a:pt x="14" y="75"/>
                      <a:pt x="13" y="64"/>
                    </a:cubicBezTo>
                    <a:cubicBezTo>
                      <a:pt x="20" y="64"/>
                      <a:pt x="20" y="64"/>
                      <a:pt x="20" y="64"/>
                    </a:cubicBezTo>
                    <a:cubicBezTo>
                      <a:pt x="20" y="57"/>
                      <a:pt x="20" y="57"/>
                      <a:pt x="20" y="57"/>
                    </a:cubicBezTo>
                    <a:cubicBezTo>
                      <a:pt x="13" y="57"/>
                      <a:pt x="13" y="57"/>
                      <a:pt x="13" y="57"/>
                    </a:cubicBezTo>
                    <a:cubicBezTo>
                      <a:pt x="15" y="34"/>
                      <a:pt x="34" y="15"/>
                      <a:pt x="58" y="13"/>
                    </a:cubicBezTo>
                    <a:cubicBezTo>
                      <a:pt x="58" y="20"/>
                      <a:pt x="58" y="20"/>
                      <a:pt x="58" y="20"/>
                    </a:cubicBezTo>
                    <a:cubicBezTo>
                      <a:pt x="65" y="20"/>
                      <a:pt x="65" y="20"/>
                      <a:pt x="65" y="20"/>
                    </a:cubicBezTo>
                    <a:cubicBezTo>
                      <a:pt x="65" y="13"/>
                      <a:pt x="65" y="13"/>
                      <a:pt x="65" y="13"/>
                    </a:cubicBezTo>
                    <a:cubicBezTo>
                      <a:pt x="71" y="14"/>
                      <a:pt x="77" y="15"/>
                      <a:pt x="83" y="18"/>
                    </a:cubicBezTo>
                    <a:cubicBezTo>
                      <a:pt x="83" y="18"/>
                      <a:pt x="83" y="18"/>
                      <a:pt x="83" y="18"/>
                    </a:cubicBezTo>
                    <a:cubicBezTo>
                      <a:pt x="84" y="19"/>
                      <a:pt x="86" y="20"/>
                      <a:pt x="87" y="20"/>
                    </a:cubicBezTo>
                    <a:cubicBezTo>
                      <a:pt x="87" y="20"/>
                      <a:pt x="87" y="21"/>
                      <a:pt x="88" y="21"/>
                    </a:cubicBezTo>
                    <a:cubicBezTo>
                      <a:pt x="88" y="21"/>
                      <a:pt x="89" y="22"/>
                      <a:pt x="90" y="23"/>
                    </a:cubicBezTo>
                    <a:cubicBezTo>
                      <a:pt x="91" y="23"/>
                      <a:pt x="91" y="23"/>
                      <a:pt x="91" y="24"/>
                    </a:cubicBezTo>
                    <a:cubicBezTo>
                      <a:pt x="92" y="24"/>
                      <a:pt x="93" y="25"/>
                      <a:pt x="94" y="25"/>
                    </a:cubicBezTo>
                    <a:cubicBezTo>
                      <a:pt x="94" y="26"/>
                      <a:pt x="95" y="26"/>
                      <a:pt x="95" y="27"/>
                    </a:cubicBezTo>
                    <a:cubicBezTo>
                      <a:pt x="96" y="27"/>
                      <a:pt x="96" y="28"/>
                      <a:pt x="97" y="28"/>
                    </a:cubicBezTo>
                    <a:cubicBezTo>
                      <a:pt x="97" y="29"/>
                      <a:pt x="98" y="30"/>
                      <a:pt x="98" y="31"/>
                    </a:cubicBezTo>
                    <a:cubicBezTo>
                      <a:pt x="99" y="31"/>
                      <a:pt x="99" y="31"/>
                      <a:pt x="99" y="32"/>
                    </a:cubicBezTo>
                    <a:cubicBezTo>
                      <a:pt x="100" y="33"/>
                      <a:pt x="101" y="34"/>
                      <a:pt x="101" y="34"/>
                    </a:cubicBezTo>
                    <a:cubicBezTo>
                      <a:pt x="101" y="35"/>
                      <a:pt x="102" y="35"/>
                      <a:pt x="102" y="35"/>
                    </a:cubicBezTo>
                    <a:cubicBezTo>
                      <a:pt x="102" y="36"/>
                      <a:pt x="103" y="37"/>
                      <a:pt x="104" y="39"/>
                    </a:cubicBezTo>
                    <a:cubicBezTo>
                      <a:pt x="104" y="39"/>
                      <a:pt x="104" y="39"/>
                      <a:pt x="104" y="39"/>
                    </a:cubicBezTo>
                    <a:cubicBezTo>
                      <a:pt x="107" y="45"/>
                      <a:pt x="108" y="51"/>
                      <a:pt x="109" y="57"/>
                    </a:cubicBezTo>
                    <a:cubicBezTo>
                      <a:pt x="102" y="57"/>
                      <a:pt x="102" y="57"/>
                      <a:pt x="102" y="57"/>
                    </a:cubicBezTo>
                    <a:cubicBezTo>
                      <a:pt x="102" y="64"/>
                      <a:pt x="102" y="64"/>
                      <a:pt x="102" y="64"/>
                    </a:cubicBezTo>
                    <a:cubicBezTo>
                      <a:pt x="109" y="64"/>
                      <a:pt x="109" y="64"/>
                      <a:pt x="109" y="64"/>
                    </a:cubicBezTo>
                    <a:cubicBezTo>
                      <a:pt x="107" y="88"/>
                      <a:pt x="88" y="107"/>
                      <a:pt x="65" y="109"/>
                    </a:cubicBezTo>
                    <a:close/>
                  </a:path>
                </a:pathLst>
              </a:custGeom>
              <a:grp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sp>
            <p:nvSpPr>
              <p:cNvPr id="120" name="Freeform 40">
                <a:extLst>
                  <a:ext uri="{FF2B5EF4-FFF2-40B4-BE49-F238E27FC236}">
                    <a16:creationId xmlns="" xmlns:a16="http://schemas.microsoft.com/office/drawing/2014/main" id="{7186338F-7429-44BC-8D01-3E58747D79BA}"/>
                  </a:ext>
                </a:extLst>
              </p:cNvPr>
              <p:cNvSpPr>
                <a:spLocks noEditPoints="1" noChangeArrowheads="1"/>
              </p:cNvSpPr>
              <p:nvPr/>
            </p:nvSpPr>
            <p:spPr bwMode="auto">
              <a:xfrm>
                <a:off x="154739" y="99832"/>
                <a:ext cx="119797" cy="177201"/>
              </a:xfrm>
              <a:custGeom>
                <a:avLst/>
                <a:gdLst>
                  <a:gd name="T0" fmla="*/ 88589882 w 36"/>
                  <a:gd name="T1" fmla="*/ 324174184 h 53"/>
                  <a:gd name="T2" fmla="*/ 88589882 w 36"/>
                  <a:gd name="T3" fmla="*/ 324174184 h 53"/>
                  <a:gd name="T4" fmla="*/ 0 w 36"/>
                  <a:gd name="T5" fmla="*/ 592456498 h 53"/>
                  <a:gd name="T6" fmla="*/ 210396809 w 36"/>
                  <a:gd name="T7" fmla="*/ 402423471 h 53"/>
                  <a:gd name="T8" fmla="*/ 210396809 w 36"/>
                  <a:gd name="T9" fmla="*/ 402423471 h 53"/>
                  <a:gd name="T10" fmla="*/ 243617183 w 36"/>
                  <a:gd name="T11" fmla="*/ 368889018 h 53"/>
                  <a:gd name="T12" fmla="*/ 398647811 w 36"/>
                  <a:gd name="T13" fmla="*/ 0 h 53"/>
                  <a:gd name="T14" fmla="*/ 121810255 w 36"/>
                  <a:gd name="T15" fmla="*/ 279459351 h 53"/>
                  <a:gd name="T16" fmla="*/ 88589882 w 36"/>
                  <a:gd name="T17" fmla="*/ 324174184 h 53"/>
                  <a:gd name="T18" fmla="*/ 166101868 w 36"/>
                  <a:gd name="T19" fmla="*/ 312997147 h 53"/>
                  <a:gd name="T20" fmla="*/ 199325570 w 36"/>
                  <a:gd name="T21" fmla="*/ 346531601 h 53"/>
                  <a:gd name="T22" fmla="*/ 166101868 w 36"/>
                  <a:gd name="T23" fmla="*/ 380066054 h 53"/>
                  <a:gd name="T24" fmla="*/ 132881495 w 36"/>
                  <a:gd name="T25" fmla="*/ 346531601 h 53"/>
                  <a:gd name="T26" fmla="*/ 166101868 w 36"/>
                  <a:gd name="T27" fmla="*/ 312997147 h 5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6"/>
                  <a:gd name="T43" fmla="*/ 0 h 53"/>
                  <a:gd name="T44" fmla="*/ 36 w 36"/>
                  <a:gd name="T45" fmla="*/ 53 h 53"/>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6" h="53">
                    <a:moveTo>
                      <a:pt x="8" y="29"/>
                    </a:moveTo>
                    <a:cubicBezTo>
                      <a:pt x="8" y="29"/>
                      <a:pt x="8" y="29"/>
                      <a:pt x="8" y="29"/>
                    </a:cubicBezTo>
                    <a:cubicBezTo>
                      <a:pt x="0" y="53"/>
                      <a:pt x="0" y="53"/>
                      <a:pt x="0" y="53"/>
                    </a:cubicBezTo>
                    <a:cubicBezTo>
                      <a:pt x="19" y="36"/>
                      <a:pt x="19" y="36"/>
                      <a:pt x="19" y="36"/>
                    </a:cubicBezTo>
                    <a:cubicBezTo>
                      <a:pt x="19" y="36"/>
                      <a:pt x="19" y="36"/>
                      <a:pt x="19" y="36"/>
                    </a:cubicBezTo>
                    <a:cubicBezTo>
                      <a:pt x="21" y="35"/>
                      <a:pt x="22" y="33"/>
                      <a:pt x="22" y="33"/>
                    </a:cubicBezTo>
                    <a:cubicBezTo>
                      <a:pt x="36" y="0"/>
                      <a:pt x="36" y="0"/>
                      <a:pt x="36" y="0"/>
                    </a:cubicBezTo>
                    <a:cubicBezTo>
                      <a:pt x="11" y="25"/>
                      <a:pt x="11" y="25"/>
                      <a:pt x="11" y="25"/>
                    </a:cubicBezTo>
                    <a:cubicBezTo>
                      <a:pt x="10" y="26"/>
                      <a:pt x="9" y="28"/>
                      <a:pt x="8" y="29"/>
                    </a:cubicBezTo>
                    <a:close/>
                    <a:moveTo>
                      <a:pt x="15" y="28"/>
                    </a:moveTo>
                    <a:cubicBezTo>
                      <a:pt x="17" y="28"/>
                      <a:pt x="18" y="29"/>
                      <a:pt x="18" y="31"/>
                    </a:cubicBezTo>
                    <a:cubicBezTo>
                      <a:pt x="18" y="33"/>
                      <a:pt x="17" y="34"/>
                      <a:pt x="15" y="34"/>
                    </a:cubicBezTo>
                    <a:cubicBezTo>
                      <a:pt x="13" y="34"/>
                      <a:pt x="12" y="33"/>
                      <a:pt x="12" y="31"/>
                    </a:cubicBezTo>
                    <a:cubicBezTo>
                      <a:pt x="12" y="29"/>
                      <a:pt x="13" y="28"/>
                      <a:pt x="15" y="28"/>
                    </a:cubicBezTo>
                    <a:close/>
                  </a:path>
                </a:pathLst>
              </a:custGeom>
              <a:grp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sp>
            <p:nvSpPr>
              <p:cNvPr id="121" name="Oval 41">
                <a:extLst>
                  <a:ext uri="{FF2B5EF4-FFF2-40B4-BE49-F238E27FC236}">
                    <a16:creationId xmlns="" xmlns:a16="http://schemas.microsoft.com/office/drawing/2014/main" id="{FAD360AC-A423-4EF9-92F9-5611A00575E9}"/>
                  </a:ext>
                </a:extLst>
              </p:cNvPr>
              <p:cNvSpPr>
                <a:spLocks noChangeArrowheads="1"/>
              </p:cNvSpPr>
              <p:nvPr/>
            </p:nvSpPr>
            <p:spPr bwMode="auto">
              <a:xfrm>
                <a:off x="199663" y="197168"/>
                <a:ext cx="9983" cy="9983"/>
              </a:xfrm>
              <a:prstGeom prst="ellipse">
                <a:avLst/>
              </a:prstGeom>
              <a:grp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defTabSz="1219012" eaLnBrk="1" fontAlgn="base" hangingPunct="1">
                  <a:lnSpc>
                    <a:spcPct val="100000"/>
                  </a:lnSpc>
                  <a:spcBef>
                    <a:spcPct val="0"/>
                  </a:spcBef>
                  <a:spcAft>
                    <a:spcPct val="0"/>
                  </a:spcAft>
                  <a:buNone/>
                </a:pPr>
                <a:endParaRPr lang="zh-CN" altLang="zh-CN" sz="2400" dirty="0">
                  <a:solidFill>
                    <a:srgbClr val="000000"/>
                  </a:solidFill>
                  <a:latin typeface="+mn-lt"/>
                  <a:ea typeface="+mn-ea"/>
                  <a:cs typeface="+mn-ea"/>
                  <a:sym typeface="+mn-lt"/>
                </a:endParaRPr>
              </a:p>
            </p:txBody>
          </p:sp>
        </p:grpSp>
      </p:grpSp>
      <p:grpSp>
        <p:nvGrpSpPr>
          <p:cNvPr id="25" name="组合 163">
            <a:extLst>
              <a:ext uri="{FF2B5EF4-FFF2-40B4-BE49-F238E27FC236}">
                <a16:creationId xmlns="" xmlns:a16="http://schemas.microsoft.com/office/drawing/2014/main" id="{BAFA54B7-E934-4C74-9472-E3B862BF44D5}"/>
              </a:ext>
            </a:extLst>
          </p:cNvPr>
          <p:cNvGrpSpPr/>
          <p:nvPr/>
        </p:nvGrpSpPr>
        <p:grpSpPr>
          <a:xfrm>
            <a:off x="7119811" y="2672011"/>
            <a:ext cx="682124" cy="812053"/>
            <a:chOff x="7119811" y="2672010"/>
            <a:chExt cx="682124" cy="812053"/>
          </a:xfrm>
        </p:grpSpPr>
        <p:sp>
          <p:nvSpPr>
            <p:cNvPr id="12" name="Freeform 14">
              <a:extLst>
                <a:ext uri="{FF2B5EF4-FFF2-40B4-BE49-F238E27FC236}">
                  <a16:creationId xmlns="" xmlns:a16="http://schemas.microsoft.com/office/drawing/2014/main" id="{FAF6C3B7-4960-4979-A0AC-CE21181D2AB7}"/>
                </a:ext>
              </a:extLst>
            </p:cNvPr>
            <p:cNvSpPr>
              <a:spLocks noChangeArrowheads="1"/>
            </p:cNvSpPr>
            <p:nvPr/>
          </p:nvSpPr>
          <p:spPr bwMode="auto">
            <a:xfrm rot="12944423">
              <a:off x="7119811" y="2672010"/>
              <a:ext cx="682124" cy="812053"/>
            </a:xfrm>
            <a:custGeom>
              <a:avLst/>
              <a:gdLst>
                <a:gd name="T0" fmla="*/ 717001806 w 596"/>
                <a:gd name="T1" fmla="*/ 243589448 h 709"/>
                <a:gd name="T2" fmla="*/ 1260568625 w 596"/>
                <a:gd name="T3" fmla="*/ 868451615 h 709"/>
                <a:gd name="T4" fmla="*/ 630285040 w 596"/>
                <a:gd name="T5" fmla="*/ 1501785636 h 709"/>
                <a:gd name="T6" fmla="*/ 0 w 596"/>
                <a:gd name="T7" fmla="*/ 868451615 h 709"/>
                <a:gd name="T8" fmla="*/ 539337655 w 596"/>
                <a:gd name="T9" fmla="*/ 243589448 h 709"/>
                <a:gd name="T10" fmla="*/ 626054422 w 596"/>
                <a:gd name="T11" fmla="*/ 0 h 709"/>
                <a:gd name="T12" fmla="*/ 717001806 w 596"/>
                <a:gd name="T13" fmla="*/ 243589448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nvGrpSpPr>
            <p:cNvPr id="27" name="Group 55">
              <a:extLst>
                <a:ext uri="{FF2B5EF4-FFF2-40B4-BE49-F238E27FC236}">
                  <a16:creationId xmlns="" xmlns:a16="http://schemas.microsoft.com/office/drawing/2014/main" id="{D526A3BE-38EB-477A-A1C8-356E44E638BD}"/>
                </a:ext>
              </a:extLst>
            </p:cNvPr>
            <p:cNvGrpSpPr>
              <a:grpSpLocks/>
            </p:cNvGrpSpPr>
            <p:nvPr/>
          </p:nvGrpSpPr>
          <p:grpSpPr bwMode="auto">
            <a:xfrm>
              <a:off x="7321807" y="2829762"/>
              <a:ext cx="398844" cy="365108"/>
              <a:chOff x="0" y="0"/>
              <a:chExt cx="411805" cy="376863"/>
            </a:xfrm>
            <a:solidFill>
              <a:srgbClr val="FFD860"/>
            </a:solidFill>
          </p:grpSpPr>
          <p:sp>
            <p:nvSpPr>
              <p:cNvPr id="116" name="Oval 52">
                <a:extLst>
                  <a:ext uri="{FF2B5EF4-FFF2-40B4-BE49-F238E27FC236}">
                    <a16:creationId xmlns="" xmlns:a16="http://schemas.microsoft.com/office/drawing/2014/main" id="{0D32E16E-2469-489D-8360-E3DE38AC520D}"/>
                  </a:ext>
                </a:extLst>
              </p:cNvPr>
              <p:cNvSpPr>
                <a:spLocks noChangeArrowheads="1"/>
              </p:cNvSpPr>
              <p:nvPr/>
            </p:nvSpPr>
            <p:spPr bwMode="auto">
              <a:xfrm>
                <a:off x="47419" y="299494"/>
                <a:ext cx="44924" cy="42429"/>
              </a:xfrm>
              <a:prstGeom prst="ellipse">
                <a:avLst/>
              </a:prstGeom>
              <a:solidFill>
                <a:schemeClr val="bg1"/>
              </a:solid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17" name="Oval 53">
                <a:extLst>
                  <a:ext uri="{FF2B5EF4-FFF2-40B4-BE49-F238E27FC236}">
                    <a16:creationId xmlns="" xmlns:a16="http://schemas.microsoft.com/office/drawing/2014/main" id="{239A6D6F-8A3A-40C0-A6EE-46C5AFCD731A}"/>
                  </a:ext>
                </a:extLst>
              </p:cNvPr>
              <p:cNvSpPr>
                <a:spLocks noChangeArrowheads="1"/>
              </p:cNvSpPr>
              <p:nvPr/>
            </p:nvSpPr>
            <p:spPr bwMode="auto">
              <a:xfrm>
                <a:off x="22462" y="349409"/>
                <a:ext cx="24958" cy="27454"/>
              </a:xfrm>
              <a:prstGeom prst="ellipse">
                <a:avLst/>
              </a:prstGeom>
              <a:solidFill>
                <a:schemeClr val="bg1"/>
              </a:solid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18" name="Freeform 54">
                <a:extLst>
                  <a:ext uri="{FF2B5EF4-FFF2-40B4-BE49-F238E27FC236}">
                    <a16:creationId xmlns="" xmlns:a16="http://schemas.microsoft.com/office/drawing/2014/main" id="{68179E2B-6413-4AE3-BCC6-D01489A805BE}"/>
                  </a:ext>
                </a:extLst>
              </p:cNvPr>
              <p:cNvSpPr>
                <a:spLocks noChangeArrowheads="1"/>
              </p:cNvSpPr>
              <p:nvPr/>
            </p:nvSpPr>
            <p:spPr bwMode="auto">
              <a:xfrm>
                <a:off x="0" y="0"/>
                <a:ext cx="411805" cy="292007"/>
              </a:xfrm>
              <a:custGeom>
                <a:avLst/>
                <a:gdLst>
                  <a:gd name="T0" fmla="*/ 124 w 124"/>
                  <a:gd name="T1" fmla="*/ 34 h 88"/>
                  <a:gd name="T2" fmla="*/ 99 w 124"/>
                  <a:gd name="T3" fmla="*/ 9 h 88"/>
                  <a:gd name="T4" fmla="*/ 93 w 124"/>
                  <a:gd name="T5" fmla="*/ 10 h 88"/>
                  <a:gd name="T6" fmla="*/ 74 w 124"/>
                  <a:gd name="T7" fmla="*/ 0 h 88"/>
                  <a:gd name="T8" fmla="*/ 60 w 124"/>
                  <a:gd name="T9" fmla="*/ 5 h 88"/>
                  <a:gd name="T10" fmla="*/ 46 w 124"/>
                  <a:gd name="T11" fmla="*/ 0 h 88"/>
                  <a:gd name="T12" fmla="*/ 31 w 124"/>
                  <a:gd name="T13" fmla="*/ 5 h 88"/>
                  <a:gd name="T14" fmla="*/ 25 w 124"/>
                  <a:gd name="T15" fmla="*/ 5 h 88"/>
                  <a:gd name="T16" fmla="*/ 0 w 124"/>
                  <a:gd name="T17" fmla="*/ 30 h 88"/>
                  <a:gd name="T18" fmla="*/ 3 w 124"/>
                  <a:gd name="T19" fmla="*/ 43 h 88"/>
                  <a:gd name="T20" fmla="*/ 0 w 124"/>
                  <a:gd name="T21" fmla="*/ 55 h 88"/>
                  <a:gd name="T22" fmla="*/ 25 w 124"/>
                  <a:gd name="T23" fmla="*/ 80 h 88"/>
                  <a:gd name="T24" fmla="*/ 28 w 124"/>
                  <a:gd name="T25" fmla="*/ 80 h 88"/>
                  <a:gd name="T26" fmla="*/ 46 w 124"/>
                  <a:gd name="T27" fmla="*/ 88 h 88"/>
                  <a:gd name="T28" fmla="*/ 64 w 124"/>
                  <a:gd name="T29" fmla="*/ 80 h 88"/>
                  <a:gd name="T30" fmla="*/ 79 w 124"/>
                  <a:gd name="T31" fmla="*/ 85 h 88"/>
                  <a:gd name="T32" fmla="*/ 104 w 124"/>
                  <a:gd name="T33" fmla="*/ 60 h 88"/>
                  <a:gd name="T34" fmla="*/ 104 w 124"/>
                  <a:gd name="T35" fmla="*/ 59 h 88"/>
                  <a:gd name="T36" fmla="*/ 124 w 124"/>
                  <a:gd name="T37" fmla="*/ 34 h 8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124"/>
                  <a:gd name="T58" fmla="*/ 0 h 88"/>
                  <a:gd name="T59" fmla="*/ 124 w 124"/>
                  <a:gd name="T60" fmla="*/ 88 h 88"/>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124" h="88">
                    <a:moveTo>
                      <a:pt x="124" y="34"/>
                    </a:moveTo>
                    <a:cubicBezTo>
                      <a:pt x="124" y="21"/>
                      <a:pt x="113" y="9"/>
                      <a:pt x="99" y="9"/>
                    </a:cubicBezTo>
                    <a:cubicBezTo>
                      <a:pt x="97" y="9"/>
                      <a:pt x="95" y="10"/>
                      <a:pt x="93" y="10"/>
                    </a:cubicBezTo>
                    <a:cubicBezTo>
                      <a:pt x="89" y="4"/>
                      <a:pt x="82" y="0"/>
                      <a:pt x="74" y="0"/>
                    </a:cubicBezTo>
                    <a:cubicBezTo>
                      <a:pt x="69" y="0"/>
                      <a:pt x="64" y="2"/>
                      <a:pt x="60" y="5"/>
                    </a:cubicBezTo>
                    <a:cubicBezTo>
                      <a:pt x="56" y="2"/>
                      <a:pt x="51" y="0"/>
                      <a:pt x="46" y="0"/>
                    </a:cubicBezTo>
                    <a:cubicBezTo>
                      <a:pt x="40" y="0"/>
                      <a:pt x="35" y="2"/>
                      <a:pt x="31" y="5"/>
                    </a:cubicBezTo>
                    <a:cubicBezTo>
                      <a:pt x="29" y="5"/>
                      <a:pt x="27" y="5"/>
                      <a:pt x="25" y="5"/>
                    </a:cubicBezTo>
                    <a:cubicBezTo>
                      <a:pt x="11" y="5"/>
                      <a:pt x="0" y="16"/>
                      <a:pt x="0" y="30"/>
                    </a:cubicBezTo>
                    <a:cubicBezTo>
                      <a:pt x="0" y="35"/>
                      <a:pt x="1" y="39"/>
                      <a:pt x="3" y="43"/>
                    </a:cubicBezTo>
                    <a:cubicBezTo>
                      <a:pt x="1" y="46"/>
                      <a:pt x="0" y="51"/>
                      <a:pt x="0" y="55"/>
                    </a:cubicBezTo>
                    <a:cubicBezTo>
                      <a:pt x="0" y="69"/>
                      <a:pt x="11" y="80"/>
                      <a:pt x="25" y="80"/>
                    </a:cubicBezTo>
                    <a:cubicBezTo>
                      <a:pt x="26" y="80"/>
                      <a:pt x="27" y="80"/>
                      <a:pt x="28" y="80"/>
                    </a:cubicBezTo>
                    <a:cubicBezTo>
                      <a:pt x="32" y="85"/>
                      <a:pt x="39" y="88"/>
                      <a:pt x="46" y="88"/>
                    </a:cubicBezTo>
                    <a:cubicBezTo>
                      <a:pt x="53" y="88"/>
                      <a:pt x="59" y="85"/>
                      <a:pt x="64" y="80"/>
                    </a:cubicBezTo>
                    <a:cubicBezTo>
                      <a:pt x="68" y="83"/>
                      <a:pt x="73" y="85"/>
                      <a:pt x="79" y="85"/>
                    </a:cubicBezTo>
                    <a:cubicBezTo>
                      <a:pt x="92" y="85"/>
                      <a:pt x="104" y="74"/>
                      <a:pt x="104" y="60"/>
                    </a:cubicBezTo>
                    <a:cubicBezTo>
                      <a:pt x="104" y="60"/>
                      <a:pt x="104" y="59"/>
                      <a:pt x="104" y="59"/>
                    </a:cubicBezTo>
                    <a:cubicBezTo>
                      <a:pt x="115" y="57"/>
                      <a:pt x="124" y="47"/>
                      <a:pt x="124" y="34"/>
                    </a:cubicBezTo>
                    <a:close/>
                  </a:path>
                </a:pathLst>
              </a:custGeom>
              <a:solidFill>
                <a:schemeClr val="bg1"/>
              </a:solid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grpSp>
      <p:grpSp>
        <p:nvGrpSpPr>
          <p:cNvPr id="29" name="组合 144">
            <a:extLst>
              <a:ext uri="{FF2B5EF4-FFF2-40B4-BE49-F238E27FC236}">
                <a16:creationId xmlns="" xmlns:a16="http://schemas.microsoft.com/office/drawing/2014/main" id="{DF1819A5-0D57-4949-8471-5ADA590730F9}"/>
              </a:ext>
            </a:extLst>
          </p:cNvPr>
          <p:cNvGrpSpPr/>
          <p:nvPr/>
        </p:nvGrpSpPr>
        <p:grpSpPr>
          <a:xfrm>
            <a:off x="8941308" y="3231704"/>
            <a:ext cx="713357" cy="717105"/>
            <a:chOff x="8941308" y="3231702"/>
            <a:chExt cx="713357" cy="717105"/>
          </a:xfrm>
        </p:grpSpPr>
        <p:sp>
          <p:nvSpPr>
            <p:cNvPr id="14" name="Oval 23">
              <a:extLst>
                <a:ext uri="{FF2B5EF4-FFF2-40B4-BE49-F238E27FC236}">
                  <a16:creationId xmlns="" xmlns:a16="http://schemas.microsoft.com/office/drawing/2014/main" id="{16BD3884-D8A1-45BE-849D-E4AB5379DC4A}"/>
                </a:ext>
              </a:extLst>
            </p:cNvPr>
            <p:cNvSpPr>
              <a:spLocks noChangeArrowheads="1"/>
            </p:cNvSpPr>
            <p:nvPr/>
          </p:nvSpPr>
          <p:spPr bwMode="auto">
            <a:xfrm>
              <a:off x="8941308" y="3231702"/>
              <a:ext cx="713357" cy="717105"/>
            </a:xfrm>
            <a:prstGeom prst="ellipse">
              <a:avLst/>
            </a:prstGeom>
            <a:solidFill>
              <a:schemeClr val="accent2"/>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sp>
          <p:nvSpPr>
            <p:cNvPr id="15" name="Freeform 55">
              <a:extLst>
                <a:ext uri="{FF2B5EF4-FFF2-40B4-BE49-F238E27FC236}">
                  <a16:creationId xmlns="" xmlns:a16="http://schemas.microsoft.com/office/drawing/2014/main" id="{B5DE416D-E6A5-4DBB-AE10-CACA559F8DF4}"/>
                </a:ext>
              </a:extLst>
            </p:cNvPr>
            <p:cNvSpPr>
              <a:spLocks noEditPoints="1" noChangeArrowheads="1"/>
            </p:cNvSpPr>
            <p:nvPr/>
          </p:nvSpPr>
          <p:spPr bwMode="auto">
            <a:xfrm>
              <a:off x="9088741" y="3380143"/>
              <a:ext cx="427500" cy="447168"/>
            </a:xfrm>
            <a:custGeom>
              <a:avLst/>
              <a:gdLst>
                <a:gd name="T0" fmla="*/ 1812333541 w 129"/>
                <a:gd name="T1" fmla="*/ 2008849458 h 135"/>
                <a:gd name="T2" fmla="*/ 2147483647 w 129"/>
                <a:gd name="T3" fmla="*/ 567720763 h 135"/>
                <a:gd name="T4" fmla="*/ 2147483647 w 129"/>
                <a:gd name="T5" fmla="*/ 458540099 h 135"/>
                <a:gd name="T6" fmla="*/ 2147483647 w 129"/>
                <a:gd name="T7" fmla="*/ 218351983 h 135"/>
                <a:gd name="T8" fmla="*/ 2147483647 w 129"/>
                <a:gd name="T9" fmla="*/ 218351983 h 135"/>
                <a:gd name="T10" fmla="*/ 2147483647 w 129"/>
                <a:gd name="T11" fmla="*/ 349364107 h 135"/>
                <a:gd name="T12" fmla="*/ 2147483647 w 129"/>
                <a:gd name="T13" fmla="*/ 349364107 h 135"/>
                <a:gd name="T14" fmla="*/ 2147483647 w 129"/>
                <a:gd name="T15" fmla="*/ 0 h 135"/>
                <a:gd name="T16" fmla="*/ 589552201 w 129"/>
                <a:gd name="T17" fmla="*/ 0 h 135"/>
                <a:gd name="T18" fmla="*/ 589552201 w 129"/>
                <a:gd name="T19" fmla="*/ 349364107 h 135"/>
                <a:gd name="T20" fmla="*/ 480376214 w 129"/>
                <a:gd name="T21" fmla="*/ 349364107 h 135"/>
                <a:gd name="T22" fmla="*/ 371200226 w 129"/>
                <a:gd name="T23" fmla="*/ 218351983 h 135"/>
                <a:gd name="T24" fmla="*/ 262024239 w 129"/>
                <a:gd name="T25" fmla="*/ 218351983 h 135"/>
                <a:gd name="T26" fmla="*/ 21836132 w 129"/>
                <a:gd name="T27" fmla="*/ 458540099 h 135"/>
                <a:gd name="T28" fmla="*/ 21836132 w 129"/>
                <a:gd name="T29" fmla="*/ 567720763 h 135"/>
                <a:gd name="T30" fmla="*/ 1004424692 w 129"/>
                <a:gd name="T31" fmla="*/ 2008849458 h 135"/>
                <a:gd name="T32" fmla="*/ 1288285063 w 129"/>
                <a:gd name="T33" fmla="*/ 2139861582 h 135"/>
                <a:gd name="T34" fmla="*/ 1288285063 w 129"/>
                <a:gd name="T35" fmla="*/ 2147483647 h 135"/>
                <a:gd name="T36" fmla="*/ 1179109075 w 129"/>
                <a:gd name="T37" fmla="*/ 2147483647 h 135"/>
                <a:gd name="T38" fmla="*/ 1288285063 w 129"/>
                <a:gd name="T39" fmla="*/ 2147483647 h 135"/>
                <a:gd name="T40" fmla="*/ 1288285063 w 129"/>
                <a:gd name="T41" fmla="*/ 2147483647 h 135"/>
                <a:gd name="T42" fmla="*/ 1179109075 w 129"/>
                <a:gd name="T43" fmla="*/ 2147483647 h 135"/>
                <a:gd name="T44" fmla="*/ 1048096956 w 129"/>
                <a:gd name="T45" fmla="*/ 2147483647 h 135"/>
                <a:gd name="T46" fmla="*/ 938920969 w 129"/>
                <a:gd name="T47" fmla="*/ 2147483647 h 135"/>
                <a:gd name="T48" fmla="*/ 1069933088 w 129"/>
                <a:gd name="T49" fmla="*/ 2147483647 h 135"/>
                <a:gd name="T50" fmla="*/ 1746825145 w 129"/>
                <a:gd name="T51" fmla="*/ 2147483647 h 135"/>
                <a:gd name="T52" fmla="*/ 1856001132 w 129"/>
                <a:gd name="T53" fmla="*/ 2147483647 h 135"/>
                <a:gd name="T54" fmla="*/ 1746825145 w 129"/>
                <a:gd name="T55" fmla="*/ 2147483647 h 135"/>
                <a:gd name="T56" fmla="*/ 1615813025 w 129"/>
                <a:gd name="T57" fmla="*/ 2147483647 h 135"/>
                <a:gd name="T58" fmla="*/ 1506637038 w 129"/>
                <a:gd name="T59" fmla="*/ 2147483647 h 135"/>
                <a:gd name="T60" fmla="*/ 1506637038 w 129"/>
                <a:gd name="T61" fmla="*/ 2147483647 h 135"/>
                <a:gd name="T62" fmla="*/ 1637649157 w 129"/>
                <a:gd name="T63" fmla="*/ 2147483647 h 135"/>
                <a:gd name="T64" fmla="*/ 1506637038 w 129"/>
                <a:gd name="T65" fmla="*/ 2147483647 h 135"/>
                <a:gd name="T66" fmla="*/ 1506637038 w 129"/>
                <a:gd name="T67" fmla="*/ 2139861582 h 135"/>
                <a:gd name="T68" fmla="*/ 1812333541 w 129"/>
                <a:gd name="T69" fmla="*/ 2008849458 h 135"/>
                <a:gd name="T70" fmla="*/ 2147483647 w 129"/>
                <a:gd name="T71" fmla="*/ 458540099 h 135"/>
                <a:gd name="T72" fmla="*/ 2147483647 w 129"/>
                <a:gd name="T73" fmla="*/ 458540099 h 135"/>
                <a:gd name="T74" fmla="*/ 2147483647 w 129"/>
                <a:gd name="T75" fmla="*/ 349364107 h 135"/>
                <a:gd name="T76" fmla="*/ 2147483647 w 129"/>
                <a:gd name="T77" fmla="*/ 458540099 h 135"/>
                <a:gd name="T78" fmla="*/ 2147483647 w 129"/>
                <a:gd name="T79" fmla="*/ 567720763 h 135"/>
                <a:gd name="T80" fmla="*/ 1987013252 w 129"/>
                <a:gd name="T81" fmla="*/ 1550309359 h 135"/>
                <a:gd name="T82" fmla="*/ 2147483647 w 129"/>
                <a:gd name="T83" fmla="*/ 458540099 h 135"/>
                <a:gd name="T84" fmla="*/ 786072717 w 129"/>
                <a:gd name="T85" fmla="*/ 1572145492 h 135"/>
                <a:gd name="T86" fmla="*/ 218351975 w 129"/>
                <a:gd name="T87" fmla="*/ 589552223 h 135"/>
                <a:gd name="T88" fmla="*/ 218351975 w 129"/>
                <a:gd name="T89" fmla="*/ 480376232 h 135"/>
                <a:gd name="T90" fmla="*/ 327527962 w 129"/>
                <a:gd name="T91" fmla="*/ 371200240 h 135"/>
                <a:gd name="T92" fmla="*/ 436708623 w 129"/>
                <a:gd name="T93" fmla="*/ 480376232 h 135"/>
                <a:gd name="T94" fmla="*/ 567720742 w 129"/>
                <a:gd name="T95" fmla="*/ 480376232 h 135"/>
                <a:gd name="T96" fmla="*/ 786072717 w 129"/>
                <a:gd name="T97" fmla="*/ 1572145492 h 13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29"/>
                <a:gd name="T148" fmla="*/ 0 h 135"/>
                <a:gd name="T149" fmla="*/ 129 w 129"/>
                <a:gd name="T150" fmla="*/ 135 h 13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29" h="135">
                  <a:moveTo>
                    <a:pt x="83" y="92"/>
                  </a:moveTo>
                  <a:cubicBezTo>
                    <a:pt x="129" y="63"/>
                    <a:pt x="127" y="26"/>
                    <a:pt x="127" y="26"/>
                  </a:cubicBezTo>
                  <a:cubicBezTo>
                    <a:pt x="127" y="21"/>
                    <a:pt x="127" y="21"/>
                    <a:pt x="127" y="21"/>
                  </a:cubicBezTo>
                  <a:cubicBezTo>
                    <a:pt x="127" y="21"/>
                    <a:pt x="128" y="10"/>
                    <a:pt x="117" y="10"/>
                  </a:cubicBezTo>
                  <a:cubicBezTo>
                    <a:pt x="114" y="10"/>
                    <a:pt x="112" y="10"/>
                    <a:pt x="112" y="10"/>
                  </a:cubicBezTo>
                  <a:cubicBezTo>
                    <a:pt x="107" y="10"/>
                    <a:pt x="107" y="16"/>
                    <a:pt x="107" y="16"/>
                  </a:cubicBezTo>
                  <a:cubicBezTo>
                    <a:pt x="107" y="16"/>
                    <a:pt x="104" y="16"/>
                    <a:pt x="101" y="16"/>
                  </a:cubicBezTo>
                  <a:cubicBezTo>
                    <a:pt x="101" y="12"/>
                    <a:pt x="101" y="0"/>
                    <a:pt x="101" y="0"/>
                  </a:cubicBezTo>
                  <a:cubicBezTo>
                    <a:pt x="56" y="7"/>
                    <a:pt x="27" y="0"/>
                    <a:pt x="27" y="0"/>
                  </a:cubicBezTo>
                  <a:cubicBezTo>
                    <a:pt x="27" y="16"/>
                    <a:pt x="27" y="16"/>
                    <a:pt x="27" y="16"/>
                  </a:cubicBezTo>
                  <a:cubicBezTo>
                    <a:pt x="23" y="16"/>
                    <a:pt x="22" y="16"/>
                    <a:pt x="22" y="16"/>
                  </a:cubicBezTo>
                  <a:cubicBezTo>
                    <a:pt x="22" y="16"/>
                    <a:pt x="22" y="10"/>
                    <a:pt x="17" y="10"/>
                  </a:cubicBezTo>
                  <a:cubicBezTo>
                    <a:pt x="17" y="10"/>
                    <a:pt x="15" y="10"/>
                    <a:pt x="12" y="10"/>
                  </a:cubicBezTo>
                  <a:cubicBezTo>
                    <a:pt x="1" y="10"/>
                    <a:pt x="1" y="21"/>
                    <a:pt x="1" y="21"/>
                  </a:cubicBezTo>
                  <a:cubicBezTo>
                    <a:pt x="1" y="26"/>
                    <a:pt x="1" y="26"/>
                    <a:pt x="1" y="26"/>
                  </a:cubicBezTo>
                  <a:cubicBezTo>
                    <a:pt x="1" y="26"/>
                    <a:pt x="0" y="63"/>
                    <a:pt x="46" y="92"/>
                  </a:cubicBezTo>
                  <a:cubicBezTo>
                    <a:pt x="46" y="92"/>
                    <a:pt x="52" y="98"/>
                    <a:pt x="59" y="98"/>
                  </a:cubicBezTo>
                  <a:cubicBezTo>
                    <a:pt x="59" y="103"/>
                    <a:pt x="59" y="103"/>
                    <a:pt x="59" y="103"/>
                  </a:cubicBezTo>
                  <a:cubicBezTo>
                    <a:pt x="59" y="103"/>
                    <a:pt x="54" y="103"/>
                    <a:pt x="54" y="106"/>
                  </a:cubicBezTo>
                  <a:cubicBezTo>
                    <a:pt x="54" y="109"/>
                    <a:pt x="59" y="108"/>
                    <a:pt x="59" y="108"/>
                  </a:cubicBezTo>
                  <a:cubicBezTo>
                    <a:pt x="59" y="114"/>
                    <a:pt x="59" y="114"/>
                    <a:pt x="59" y="114"/>
                  </a:cubicBezTo>
                  <a:cubicBezTo>
                    <a:pt x="59" y="114"/>
                    <a:pt x="58" y="119"/>
                    <a:pt x="54" y="119"/>
                  </a:cubicBezTo>
                  <a:cubicBezTo>
                    <a:pt x="54" y="124"/>
                    <a:pt x="48" y="124"/>
                    <a:pt x="48" y="124"/>
                  </a:cubicBezTo>
                  <a:cubicBezTo>
                    <a:pt x="48" y="124"/>
                    <a:pt x="43" y="125"/>
                    <a:pt x="43" y="129"/>
                  </a:cubicBezTo>
                  <a:cubicBezTo>
                    <a:pt x="43" y="129"/>
                    <a:pt x="42" y="135"/>
                    <a:pt x="49" y="135"/>
                  </a:cubicBezTo>
                  <a:cubicBezTo>
                    <a:pt x="56" y="135"/>
                    <a:pt x="80" y="135"/>
                    <a:pt x="80" y="135"/>
                  </a:cubicBezTo>
                  <a:cubicBezTo>
                    <a:pt x="85" y="135"/>
                    <a:pt x="85" y="129"/>
                    <a:pt x="85" y="129"/>
                  </a:cubicBezTo>
                  <a:cubicBezTo>
                    <a:pt x="85" y="129"/>
                    <a:pt x="85" y="124"/>
                    <a:pt x="80" y="124"/>
                  </a:cubicBezTo>
                  <a:cubicBezTo>
                    <a:pt x="74" y="124"/>
                    <a:pt x="74" y="119"/>
                    <a:pt x="74" y="119"/>
                  </a:cubicBezTo>
                  <a:cubicBezTo>
                    <a:pt x="74" y="119"/>
                    <a:pt x="69" y="119"/>
                    <a:pt x="69" y="114"/>
                  </a:cubicBezTo>
                  <a:cubicBezTo>
                    <a:pt x="69" y="108"/>
                    <a:pt x="69" y="108"/>
                    <a:pt x="69" y="108"/>
                  </a:cubicBezTo>
                  <a:cubicBezTo>
                    <a:pt x="69" y="108"/>
                    <a:pt x="75" y="109"/>
                    <a:pt x="75" y="106"/>
                  </a:cubicBezTo>
                  <a:cubicBezTo>
                    <a:pt x="75" y="103"/>
                    <a:pt x="69" y="103"/>
                    <a:pt x="69" y="103"/>
                  </a:cubicBezTo>
                  <a:cubicBezTo>
                    <a:pt x="69" y="98"/>
                    <a:pt x="69" y="98"/>
                    <a:pt x="69" y="98"/>
                  </a:cubicBezTo>
                  <a:cubicBezTo>
                    <a:pt x="75" y="98"/>
                    <a:pt x="79" y="96"/>
                    <a:pt x="83" y="92"/>
                  </a:cubicBezTo>
                  <a:close/>
                  <a:moveTo>
                    <a:pt x="101" y="21"/>
                  </a:moveTo>
                  <a:cubicBezTo>
                    <a:pt x="103" y="21"/>
                    <a:pt x="107" y="21"/>
                    <a:pt x="107" y="21"/>
                  </a:cubicBezTo>
                  <a:cubicBezTo>
                    <a:pt x="112" y="21"/>
                    <a:pt x="112" y="16"/>
                    <a:pt x="112" y="16"/>
                  </a:cubicBezTo>
                  <a:cubicBezTo>
                    <a:pt x="117" y="16"/>
                    <a:pt x="117" y="21"/>
                    <a:pt x="117" y="21"/>
                  </a:cubicBezTo>
                  <a:cubicBezTo>
                    <a:pt x="117" y="26"/>
                    <a:pt x="117" y="26"/>
                    <a:pt x="117" y="26"/>
                  </a:cubicBezTo>
                  <a:cubicBezTo>
                    <a:pt x="117" y="26"/>
                    <a:pt x="116" y="47"/>
                    <a:pt x="91" y="71"/>
                  </a:cubicBezTo>
                  <a:cubicBezTo>
                    <a:pt x="96" y="61"/>
                    <a:pt x="101" y="38"/>
                    <a:pt x="101" y="21"/>
                  </a:cubicBezTo>
                  <a:close/>
                  <a:moveTo>
                    <a:pt x="36" y="72"/>
                  </a:moveTo>
                  <a:cubicBezTo>
                    <a:pt x="11" y="48"/>
                    <a:pt x="10" y="27"/>
                    <a:pt x="10" y="27"/>
                  </a:cubicBezTo>
                  <a:cubicBezTo>
                    <a:pt x="10" y="22"/>
                    <a:pt x="10" y="22"/>
                    <a:pt x="10" y="22"/>
                  </a:cubicBezTo>
                  <a:cubicBezTo>
                    <a:pt x="10" y="22"/>
                    <a:pt x="10" y="17"/>
                    <a:pt x="15" y="17"/>
                  </a:cubicBezTo>
                  <a:cubicBezTo>
                    <a:pt x="15" y="17"/>
                    <a:pt x="15" y="22"/>
                    <a:pt x="20" y="22"/>
                  </a:cubicBezTo>
                  <a:cubicBezTo>
                    <a:pt x="20" y="22"/>
                    <a:pt x="24" y="22"/>
                    <a:pt x="26" y="22"/>
                  </a:cubicBezTo>
                  <a:cubicBezTo>
                    <a:pt x="26" y="39"/>
                    <a:pt x="30" y="62"/>
                    <a:pt x="36" y="72"/>
                  </a:cubicBezTo>
                  <a:close/>
                </a:path>
              </a:pathLst>
            </a:custGeom>
            <a:solidFill>
              <a:schemeClr val="bg1"/>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grpSp>
        <p:nvGrpSpPr>
          <p:cNvPr id="31" name="组合 142">
            <a:extLst>
              <a:ext uri="{FF2B5EF4-FFF2-40B4-BE49-F238E27FC236}">
                <a16:creationId xmlns="" xmlns:a16="http://schemas.microsoft.com/office/drawing/2014/main" id="{92AEC46D-A595-49DE-B05D-FD48300D0FB7}"/>
              </a:ext>
            </a:extLst>
          </p:cNvPr>
          <p:cNvGrpSpPr/>
          <p:nvPr/>
        </p:nvGrpSpPr>
        <p:grpSpPr>
          <a:xfrm>
            <a:off x="2537335" y="3560273"/>
            <a:ext cx="911999" cy="918244"/>
            <a:chOff x="2537335" y="3560272"/>
            <a:chExt cx="911998" cy="918244"/>
          </a:xfrm>
        </p:grpSpPr>
        <p:sp>
          <p:nvSpPr>
            <p:cNvPr id="16" name="Oval 20">
              <a:extLst>
                <a:ext uri="{FF2B5EF4-FFF2-40B4-BE49-F238E27FC236}">
                  <a16:creationId xmlns="" xmlns:a16="http://schemas.microsoft.com/office/drawing/2014/main" id="{F8315CA5-FFE4-46AE-9DDC-0291D9734D5C}"/>
                </a:ext>
              </a:extLst>
            </p:cNvPr>
            <p:cNvSpPr>
              <a:spLocks noChangeArrowheads="1"/>
            </p:cNvSpPr>
            <p:nvPr/>
          </p:nvSpPr>
          <p:spPr bwMode="auto">
            <a:xfrm>
              <a:off x="2537335" y="3560272"/>
              <a:ext cx="911998" cy="918244"/>
            </a:xfrm>
            <a:prstGeom prst="ellipse">
              <a:avLst/>
            </a:prstGeom>
            <a:solidFill>
              <a:schemeClr val="accent1"/>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sp>
          <p:nvSpPr>
            <p:cNvPr id="17" name="Freeform 61">
              <a:extLst>
                <a:ext uri="{FF2B5EF4-FFF2-40B4-BE49-F238E27FC236}">
                  <a16:creationId xmlns="" xmlns:a16="http://schemas.microsoft.com/office/drawing/2014/main" id="{F08371A0-64A7-45CE-9EF5-D4DCDE9AEA46}"/>
                </a:ext>
              </a:extLst>
            </p:cNvPr>
            <p:cNvSpPr>
              <a:spLocks noChangeArrowheads="1"/>
            </p:cNvSpPr>
            <p:nvPr/>
          </p:nvSpPr>
          <p:spPr bwMode="auto">
            <a:xfrm>
              <a:off x="2761573" y="3791974"/>
              <a:ext cx="463519" cy="481880"/>
            </a:xfrm>
            <a:custGeom>
              <a:avLst/>
              <a:gdLst>
                <a:gd name="T0" fmla="*/ 2145940516 w 137"/>
                <a:gd name="T1" fmla="*/ 1240241212 h 142"/>
                <a:gd name="T2" fmla="*/ 2147483647 w 137"/>
                <a:gd name="T3" fmla="*/ 1240241212 h 142"/>
                <a:gd name="T4" fmla="*/ 1647387080 w 137"/>
                <a:gd name="T5" fmla="*/ 87032343 h 142"/>
                <a:gd name="T6" fmla="*/ 1495655652 w 137"/>
                <a:gd name="T7" fmla="*/ 0 h 142"/>
                <a:gd name="T8" fmla="*/ 1343919568 w 137"/>
                <a:gd name="T9" fmla="*/ 87032343 h 142"/>
                <a:gd name="T10" fmla="*/ 0 w 137"/>
                <a:gd name="T11" fmla="*/ 1240241212 h 142"/>
                <a:gd name="T12" fmla="*/ 845370788 w 137"/>
                <a:gd name="T13" fmla="*/ 1240241212 h 142"/>
                <a:gd name="T14" fmla="*/ 1343919568 w 137"/>
                <a:gd name="T15" fmla="*/ 87032343 h 142"/>
                <a:gd name="T16" fmla="*/ 1343919568 w 137"/>
                <a:gd name="T17" fmla="*/ 108792761 h 142"/>
                <a:gd name="T18" fmla="*/ 932075126 w 137"/>
                <a:gd name="T19" fmla="*/ 1240241212 h 142"/>
                <a:gd name="T20" fmla="*/ 1387274065 w 137"/>
                <a:gd name="T21" fmla="*/ 1240241212 h 142"/>
                <a:gd name="T22" fmla="*/ 1387274065 w 137"/>
                <a:gd name="T23" fmla="*/ 2147483647 h 142"/>
                <a:gd name="T24" fmla="*/ 1387274065 w 137"/>
                <a:gd name="T25" fmla="*/ 2147483647 h 142"/>
                <a:gd name="T26" fmla="*/ 1387274065 w 137"/>
                <a:gd name="T27" fmla="*/ 2147483647 h 142"/>
                <a:gd name="T28" fmla="*/ 1647387080 w 137"/>
                <a:gd name="T29" fmla="*/ 2147483647 h 142"/>
                <a:gd name="T30" fmla="*/ 1885827501 w 137"/>
                <a:gd name="T31" fmla="*/ 2147483647 h 142"/>
                <a:gd name="T32" fmla="*/ 1885827501 w 137"/>
                <a:gd name="T33" fmla="*/ 2147483647 h 142"/>
                <a:gd name="T34" fmla="*/ 1712418825 w 137"/>
                <a:gd name="T35" fmla="*/ 2147483647 h 142"/>
                <a:gd name="T36" fmla="*/ 1712418825 w 137"/>
                <a:gd name="T37" fmla="*/ 2147483647 h 142"/>
                <a:gd name="T38" fmla="*/ 1712418825 w 137"/>
                <a:gd name="T39" fmla="*/ 2147483647 h 142"/>
                <a:gd name="T40" fmla="*/ 1647387080 w 137"/>
                <a:gd name="T41" fmla="*/ 2147483647 h 142"/>
                <a:gd name="T42" fmla="*/ 1560682742 w 137"/>
                <a:gd name="T43" fmla="*/ 2147483647 h 142"/>
                <a:gd name="T44" fmla="*/ 1560682742 w 137"/>
                <a:gd name="T45" fmla="*/ 2147483647 h 142"/>
                <a:gd name="T46" fmla="*/ 1560682742 w 137"/>
                <a:gd name="T47" fmla="*/ 2147483647 h 142"/>
                <a:gd name="T48" fmla="*/ 1560682742 w 137"/>
                <a:gd name="T49" fmla="*/ 2147483647 h 142"/>
                <a:gd name="T50" fmla="*/ 1560682742 w 137"/>
                <a:gd name="T51" fmla="*/ 1240241212 h 142"/>
                <a:gd name="T52" fmla="*/ 2037558929 w 137"/>
                <a:gd name="T53" fmla="*/ 1240241212 h 142"/>
                <a:gd name="T54" fmla="*/ 1647387080 w 137"/>
                <a:gd name="T55" fmla="*/ 108792761 h 142"/>
                <a:gd name="T56" fmla="*/ 1647387080 w 137"/>
                <a:gd name="T57" fmla="*/ 87032343 h 142"/>
                <a:gd name="T58" fmla="*/ 2145940516 w 137"/>
                <a:gd name="T59" fmla="*/ 1240241212 h 14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7"/>
                <a:gd name="T91" fmla="*/ 0 h 142"/>
                <a:gd name="T92" fmla="*/ 137 w 137"/>
                <a:gd name="T93" fmla="*/ 142 h 14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7" h="142">
                  <a:moveTo>
                    <a:pt x="99" y="57"/>
                  </a:moveTo>
                  <a:cubicBezTo>
                    <a:pt x="137" y="57"/>
                    <a:pt x="137" y="57"/>
                    <a:pt x="137" y="57"/>
                  </a:cubicBezTo>
                  <a:cubicBezTo>
                    <a:pt x="130" y="28"/>
                    <a:pt x="105" y="7"/>
                    <a:pt x="76" y="4"/>
                  </a:cubicBezTo>
                  <a:cubicBezTo>
                    <a:pt x="74" y="1"/>
                    <a:pt x="72" y="0"/>
                    <a:pt x="69" y="0"/>
                  </a:cubicBezTo>
                  <a:cubicBezTo>
                    <a:pt x="66" y="0"/>
                    <a:pt x="64" y="1"/>
                    <a:pt x="62" y="4"/>
                  </a:cubicBezTo>
                  <a:cubicBezTo>
                    <a:pt x="32" y="6"/>
                    <a:pt x="7" y="28"/>
                    <a:pt x="0" y="57"/>
                  </a:cubicBezTo>
                  <a:cubicBezTo>
                    <a:pt x="39" y="57"/>
                    <a:pt x="39" y="57"/>
                    <a:pt x="39" y="57"/>
                  </a:cubicBezTo>
                  <a:cubicBezTo>
                    <a:pt x="39" y="24"/>
                    <a:pt x="58" y="7"/>
                    <a:pt x="62" y="4"/>
                  </a:cubicBezTo>
                  <a:cubicBezTo>
                    <a:pt x="62" y="4"/>
                    <a:pt x="62" y="5"/>
                    <a:pt x="62" y="5"/>
                  </a:cubicBezTo>
                  <a:cubicBezTo>
                    <a:pt x="41" y="31"/>
                    <a:pt x="43" y="57"/>
                    <a:pt x="43" y="57"/>
                  </a:cubicBezTo>
                  <a:cubicBezTo>
                    <a:pt x="64" y="57"/>
                    <a:pt x="64" y="57"/>
                    <a:pt x="64" y="57"/>
                  </a:cubicBezTo>
                  <a:cubicBezTo>
                    <a:pt x="64" y="122"/>
                    <a:pt x="64" y="122"/>
                    <a:pt x="64" y="122"/>
                  </a:cubicBezTo>
                  <a:cubicBezTo>
                    <a:pt x="64" y="125"/>
                    <a:pt x="64" y="125"/>
                    <a:pt x="64" y="125"/>
                  </a:cubicBezTo>
                  <a:cubicBezTo>
                    <a:pt x="64" y="130"/>
                    <a:pt x="64" y="130"/>
                    <a:pt x="64" y="130"/>
                  </a:cubicBezTo>
                  <a:cubicBezTo>
                    <a:pt x="64" y="136"/>
                    <a:pt x="69" y="142"/>
                    <a:pt x="76" y="142"/>
                  </a:cubicBezTo>
                  <a:cubicBezTo>
                    <a:pt x="82" y="142"/>
                    <a:pt x="87" y="136"/>
                    <a:pt x="87" y="130"/>
                  </a:cubicBezTo>
                  <a:cubicBezTo>
                    <a:pt x="87" y="125"/>
                    <a:pt x="87" y="125"/>
                    <a:pt x="87" y="125"/>
                  </a:cubicBezTo>
                  <a:cubicBezTo>
                    <a:pt x="79" y="125"/>
                    <a:pt x="79" y="125"/>
                    <a:pt x="79" y="125"/>
                  </a:cubicBezTo>
                  <a:cubicBezTo>
                    <a:pt x="79" y="127"/>
                    <a:pt x="79" y="127"/>
                    <a:pt x="79" y="127"/>
                  </a:cubicBezTo>
                  <a:cubicBezTo>
                    <a:pt x="79" y="129"/>
                    <a:pt x="79" y="129"/>
                    <a:pt x="79" y="129"/>
                  </a:cubicBezTo>
                  <a:cubicBezTo>
                    <a:pt x="79" y="131"/>
                    <a:pt x="78" y="133"/>
                    <a:pt x="76" y="133"/>
                  </a:cubicBezTo>
                  <a:cubicBezTo>
                    <a:pt x="74" y="133"/>
                    <a:pt x="72" y="131"/>
                    <a:pt x="72" y="129"/>
                  </a:cubicBezTo>
                  <a:cubicBezTo>
                    <a:pt x="72" y="127"/>
                    <a:pt x="72" y="127"/>
                    <a:pt x="72" y="127"/>
                  </a:cubicBezTo>
                  <a:cubicBezTo>
                    <a:pt x="72" y="125"/>
                    <a:pt x="72" y="125"/>
                    <a:pt x="72" y="125"/>
                  </a:cubicBezTo>
                  <a:cubicBezTo>
                    <a:pt x="72" y="111"/>
                    <a:pt x="72" y="111"/>
                    <a:pt x="72" y="111"/>
                  </a:cubicBezTo>
                  <a:cubicBezTo>
                    <a:pt x="72" y="57"/>
                    <a:pt x="72" y="57"/>
                    <a:pt x="72" y="57"/>
                  </a:cubicBezTo>
                  <a:cubicBezTo>
                    <a:pt x="94" y="57"/>
                    <a:pt x="94" y="57"/>
                    <a:pt x="94" y="57"/>
                  </a:cubicBezTo>
                  <a:cubicBezTo>
                    <a:pt x="94" y="57"/>
                    <a:pt x="97" y="31"/>
                    <a:pt x="76" y="5"/>
                  </a:cubicBezTo>
                  <a:cubicBezTo>
                    <a:pt x="76" y="5"/>
                    <a:pt x="76" y="4"/>
                    <a:pt x="76" y="4"/>
                  </a:cubicBezTo>
                  <a:cubicBezTo>
                    <a:pt x="80" y="7"/>
                    <a:pt x="99" y="24"/>
                    <a:pt x="99" y="57"/>
                  </a:cubicBezTo>
                  <a:close/>
                </a:path>
              </a:pathLst>
            </a:custGeom>
            <a:solidFill>
              <a:schemeClr val="bg1"/>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grpSp>
        <p:nvGrpSpPr>
          <p:cNvPr id="33" name="组合 145">
            <a:extLst>
              <a:ext uri="{FF2B5EF4-FFF2-40B4-BE49-F238E27FC236}">
                <a16:creationId xmlns="" xmlns:a16="http://schemas.microsoft.com/office/drawing/2014/main" id="{6115F45B-4215-447E-A25A-D8FC7A248290}"/>
              </a:ext>
            </a:extLst>
          </p:cNvPr>
          <p:cNvGrpSpPr/>
          <p:nvPr/>
        </p:nvGrpSpPr>
        <p:grpSpPr>
          <a:xfrm>
            <a:off x="8201715" y="3850112"/>
            <a:ext cx="988207" cy="993203"/>
            <a:chOff x="8201715" y="3850112"/>
            <a:chExt cx="988206" cy="993202"/>
          </a:xfrm>
        </p:grpSpPr>
        <p:sp>
          <p:nvSpPr>
            <p:cNvPr id="18" name="Oval 17">
              <a:extLst>
                <a:ext uri="{FF2B5EF4-FFF2-40B4-BE49-F238E27FC236}">
                  <a16:creationId xmlns="" xmlns:a16="http://schemas.microsoft.com/office/drawing/2014/main" id="{B3A8DD1C-A44F-41ED-A38F-7EE112CC09AA}"/>
                </a:ext>
              </a:extLst>
            </p:cNvPr>
            <p:cNvSpPr>
              <a:spLocks noChangeArrowheads="1"/>
            </p:cNvSpPr>
            <p:nvPr/>
          </p:nvSpPr>
          <p:spPr bwMode="auto">
            <a:xfrm>
              <a:off x="8201715" y="3850112"/>
              <a:ext cx="988206" cy="993202"/>
            </a:xfrm>
            <a:prstGeom prst="ellipse">
              <a:avLst/>
            </a:prstGeom>
            <a:solidFill>
              <a:schemeClr val="accent2"/>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sp>
          <p:nvSpPr>
            <p:cNvPr id="19" name="Freeform 62">
              <a:extLst>
                <a:ext uri="{FF2B5EF4-FFF2-40B4-BE49-F238E27FC236}">
                  <a16:creationId xmlns="" xmlns:a16="http://schemas.microsoft.com/office/drawing/2014/main" id="{4ACB694C-8086-42E4-AE9D-1B1022AC2303}"/>
                </a:ext>
              </a:extLst>
            </p:cNvPr>
            <p:cNvSpPr>
              <a:spLocks noEditPoints="1" noChangeArrowheads="1"/>
            </p:cNvSpPr>
            <p:nvPr/>
          </p:nvSpPr>
          <p:spPr bwMode="auto">
            <a:xfrm>
              <a:off x="8473398" y="4005290"/>
              <a:ext cx="397385" cy="535005"/>
            </a:xfrm>
            <a:custGeom>
              <a:avLst/>
              <a:gdLst>
                <a:gd name="T0" fmla="*/ 2147483647 w 108"/>
                <a:gd name="T1" fmla="*/ 2147483647 h 145"/>
                <a:gd name="T2" fmla="*/ 0 w 108"/>
                <a:gd name="T3" fmla="*/ 2147483647 h 145"/>
                <a:gd name="T4" fmla="*/ 0 w 108"/>
                <a:gd name="T5" fmla="*/ 2147483647 h 145"/>
                <a:gd name="T6" fmla="*/ 284187929 w 108"/>
                <a:gd name="T7" fmla="*/ 2147483647 h 145"/>
                <a:gd name="T8" fmla="*/ 2098615319 w 108"/>
                <a:gd name="T9" fmla="*/ 2147483647 h 145"/>
                <a:gd name="T10" fmla="*/ 2147483647 w 108"/>
                <a:gd name="T11" fmla="*/ 2147483647 h 145"/>
                <a:gd name="T12" fmla="*/ 2147483647 w 108"/>
                <a:gd name="T13" fmla="*/ 2147483647 h 145"/>
                <a:gd name="T14" fmla="*/ 349766882 w 108"/>
                <a:gd name="T15" fmla="*/ 2147483647 h 145"/>
                <a:gd name="T16" fmla="*/ 524654999 w 108"/>
                <a:gd name="T17" fmla="*/ 2000358177 h 145"/>
                <a:gd name="T18" fmla="*/ 1858148249 w 108"/>
                <a:gd name="T19" fmla="*/ 2000358177 h 145"/>
                <a:gd name="T20" fmla="*/ 2011173598 w 108"/>
                <a:gd name="T21" fmla="*/ 2147483647 h 145"/>
                <a:gd name="T22" fmla="*/ 349766882 w 108"/>
                <a:gd name="T23" fmla="*/ 2147483647 h 145"/>
                <a:gd name="T24" fmla="*/ 612096719 w 108"/>
                <a:gd name="T25" fmla="*/ 1670626076 h 145"/>
                <a:gd name="T26" fmla="*/ 786980160 w 108"/>
                <a:gd name="T27" fmla="*/ 1121078827 h 145"/>
                <a:gd name="T28" fmla="*/ 1573960320 w 108"/>
                <a:gd name="T29" fmla="*/ 1121078827 h 145"/>
                <a:gd name="T30" fmla="*/ 1748843761 w 108"/>
                <a:gd name="T31" fmla="*/ 1670626076 h 145"/>
                <a:gd name="T32" fmla="*/ 612096719 w 108"/>
                <a:gd name="T33" fmla="*/ 1670626076 h 145"/>
                <a:gd name="T34" fmla="*/ 1049305322 w 108"/>
                <a:gd name="T35" fmla="*/ 263783805 h 145"/>
                <a:gd name="T36" fmla="*/ 1311635159 w 108"/>
                <a:gd name="T37" fmla="*/ 263783805 h 145"/>
                <a:gd name="T38" fmla="*/ 1464655832 w 108"/>
                <a:gd name="T39" fmla="*/ 813331054 h 145"/>
                <a:gd name="T40" fmla="*/ 896284648 w 108"/>
                <a:gd name="T41" fmla="*/ 813331054 h 145"/>
                <a:gd name="T42" fmla="*/ 1049305322 w 108"/>
                <a:gd name="T43" fmla="*/ 263783805 h 14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8"/>
                <a:gd name="T67" fmla="*/ 0 h 145"/>
                <a:gd name="T68" fmla="*/ 108 w 108"/>
                <a:gd name="T69" fmla="*/ 145 h 14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8" h="145">
                  <a:moveTo>
                    <a:pt x="108" y="145"/>
                  </a:moveTo>
                  <a:cubicBezTo>
                    <a:pt x="0" y="145"/>
                    <a:pt x="0" y="145"/>
                    <a:pt x="0" y="145"/>
                  </a:cubicBezTo>
                  <a:cubicBezTo>
                    <a:pt x="0" y="136"/>
                    <a:pt x="0" y="136"/>
                    <a:pt x="0" y="136"/>
                  </a:cubicBezTo>
                  <a:cubicBezTo>
                    <a:pt x="13" y="125"/>
                    <a:pt x="13" y="125"/>
                    <a:pt x="13" y="125"/>
                  </a:cubicBezTo>
                  <a:cubicBezTo>
                    <a:pt x="96" y="125"/>
                    <a:pt x="96" y="125"/>
                    <a:pt x="96" y="125"/>
                  </a:cubicBezTo>
                  <a:cubicBezTo>
                    <a:pt x="108" y="135"/>
                    <a:pt x="108" y="135"/>
                    <a:pt x="108" y="135"/>
                  </a:cubicBezTo>
                  <a:lnTo>
                    <a:pt x="108" y="145"/>
                  </a:lnTo>
                  <a:close/>
                  <a:moveTo>
                    <a:pt x="16" y="116"/>
                  </a:moveTo>
                  <a:cubicBezTo>
                    <a:pt x="24" y="91"/>
                    <a:pt x="24" y="91"/>
                    <a:pt x="24" y="91"/>
                  </a:cubicBezTo>
                  <a:cubicBezTo>
                    <a:pt x="85" y="91"/>
                    <a:pt x="85" y="91"/>
                    <a:pt x="85" y="91"/>
                  </a:cubicBezTo>
                  <a:cubicBezTo>
                    <a:pt x="92" y="116"/>
                    <a:pt x="92" y="116"/>
                    <a:pt x="92" y="116"/>
                  </a:cubicBezTo>
                  <a:lnTo>
                    <a:pt x="16" y="116"/>
                  </a:lnTo>
                  <a:close/>
                  <a:moveTo>
                    <a:pt x="28" y="76"/>
                  </a:moveTo>
                  <a:cubicBezTo>
                    <a:pt x="36" y="51"/>
                    <a:pt x="36" y="51"/>
                    <a:pt x="36" y="51"/>
                  </a:cubicBezTo>
                  <a:cubicBezTo>
                    <a:pt x="72" y="51"/>
                    <a:pt x="72" y="51"/>
                    <a:pt x="72" y="51"/>
                  </a:cubicBezTo>
                  <a:cubicBezTo>
                    <a:pt x="80" y="76"/>
                    <a:pt x="80" y="76"/>
                    <a:pt x="80" y="76"/>
                  </a:cubicBezTo>
                  <a:lnTo>
                    <a:pt x="28" y="76"/>
                  </a:lnTo>
                  <a:close/>
                  <a:moveTo>
                    <a:pt x="48" y="12"/>
                  </a:moveTo>
                  <a:cubicBezTo>
                    <a:pt x="48" y="12"/>
                    <a:pt x="54" y="0"/>
                    <a:pt x="60" y="12"/>
                  </a:cubicBezTo>
                  <a:cubicBezTo>
                    <a:pt x="67" y="37"/>
                    <a:pt x="67" y="37"/>
                    <a:pt x="67" y="37"/>
                  </a:cubicBezTo>
                  <a:cubicBezTo>
                    <a:pt x="41" y="37"/>
                    <a:pt x="41" y="37"/>
                    <a:pt x="41" y="37"/>
                  </a:cubicBezTo>
                  <a:lnTo>
                    <a:pt x="48" y="12"/>
                  </a:lnTo>
                  <a:close/>
                </a:path>
              </a:pathLst>
            </a:custGeom>
            <a:solidFill>
              <a:schemeClr val="bg1"/>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grpSp>
        <p:nvGrpSpPr>
          <p:cNvPr id="35" name="组合 159">
            <a:extLst>
              <a:ext uri="{FF2B5EF4-FFF2-40B4-BE49-F238E27FC236}">
                <a16:creationId xmlns="" xmlns:a16="http://schemas.microsoft.com/office/drawing/2014/main" id="{C63754E6-E391-4CE3-B20A-B6ED94CF75B1}"/>
              </a:ext>
            </a:extLst>
          </p:cNvPr>
          <p:cNvGrpSpPr/>
          <p:nvPr/>
        </p:nvGrpSpPr>
        <p:grpSpPr>
          <a:xfrm>
            <a:off x="6241546" y="1912429"/>
            <a:ext cx="988205" cy="993203"/>
            <a:chOff x="6241545" y="1912429"/>
            <a:chExt cx="988205" cy="993203"/>
          </a:xfrm>
        </p:grpSpPr>
        <p:sp>
          <p:nvSpPr>
            <p:cNvPr id="20" name="Oval 18">
              <a:extLst>
                <a:ext uri="{FF2B5EF4-FFF2-40B4-BE49-F238E27FC236}">
                  <a16:creationId xmlns="" xmlns:a16="http://schemas.microsoft.com/office/drawing/2014/main" id="{CA4C3479-5DEB-4B43-B653-0E422569D8DF}"/>
                </a:ext>
              </a:extLst>
            </p:cNvPr>
            <p:cNvSpPr>
              <a:spLocks noChangeArrowheads="1"/>
            </p:cNvSpPr>
            <p:nvPr/>
          </p:nvSpPr>
          <p:spPr bwMode="auto">
            <a:xfrm>
              <a:off x="6241545" y="1912429"/>
              <a:ext cx="988205" cy="993203"/>
            </a:xfrm>
            <a:prstGeom prst="ellipse">
              <a:avLst/>
            </a:prstGeom>
            <a:solidFill>
              <a:schemeClr val="accent4"/>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grpSp>
          <p:nvGrpSpPr>
            <p:cNvPr id="37" name="Group 62">
              <a:extLst>
                <a:ext uri="{FF2B5EF4-FFF2-40B4-BE49-F238E27FC236}">
                  <a16:creationId xmlns="" xmlns:a16="http://schemas.microsoft.com/office/drawing/2014/main" id="{2033D152-713D-4308-B4DE-B828F5ACA8DC}"/>
                </a:ext>
              </a:extLst>
            </p:cNvPr>
            <p:cNvGrpSpPr>
              <a:grpSpLocks/>
            </p:cNvGrpSpPr>
            <p:nvPr/>
          </p:nvGrpSpPr>
          <p:grpSpPr bwMode="auto">
            <a:xfrm>
              <a:off x="6465946" y="2200197"/>
              <a:ext cx="524328" cy="388845"/>
              <a:chOff x="0" y="0"/>
              <a:chExt cx="474198" cy="351905"/>
            </a:xfrm>
          </p:grpSpPr>
          <p:sp>
            <p:nvSpPr>
              <p:cNvPr id="114" name="Freeform 66">
                <a:extLst>
                  <a:ext uri="{FF2B5EF4-FFF2-40B4-BE49-F238E27FC236}">
                    <a16:creationId xmlns="" xmlns:a16="http://schemas.microsoft.com/office/drawing/2014/main" id="{1F658A59-BFCC-40C4-876F-55A7247E2E21}"/>
                  </a:ext>
                </a:extLst>
              </p:cNvPr>
              <p:cNvSpPr>
                <a:spLocks noEditPoints="1" noChangeArrowheads="1"/>
              </p:cNvSpPr>
              <p:nvPr/>
            </p:nvSpPr>
            <p:spPr bwMode="auto">
              <a:xfrm>
                <a:off x="9984" y="0"/>
                <a:ext cx="459224" cy="279527"/>
              </a:xfrm>
              <a:custGeom>
                <a:avLst/>
                <a:gdLst>
                  <a:gd name="T0" fmla="*/ 1146123273 w 184"/>
                  <a:gd name="T1" fmla="*/ 0 h 112"/>
                  <a:gd name="T2" fmla="*/ 0 w 184"/>
                  <a:gd name="T3" fmla="*/ 0 h 112"/>
                  <a:gd name="T4" fmla="*/ 0 w 184"/>
                  <a:gd name="T5" fmla="*/ 697636998 h 112"/>
                  <a:gd name="T6" fmla="*/ 1146123273 w 184"/>
                  <a:gd name="T7" fmla="*/ 697636998 h 112"/>
                  <a:gd name="T8" fmla="*/ 1146123273 w 184"/>
                  <a:gd name="T9" fmla="*/ 0 h 112"/>
                  <a:gd name="T10" fmla="*/ 1096292477 w 184"/>
                  <a:gd name="T11" fmla="*/ 635347401 h 112"/>
                  <a:gd name="T12" fmla="*/ 49830796 w 184"/>
                  <a:gd name="T13" fmla="*/ 635347401 h 112"/>
                  <a:gd name="T14" fmla="*/ 49830796 w 184"/>
                  <a:gd name="T15" fmla="*/ 49830679 h 112"/>
                  <a:gd name="T16" fmla="*/ 1096292477 w 184"/>
                  <a:gd name="T17" fmla="*/ 49830679 h 112"/>
                  <a:gd name="T18" fmla="*/ 1096292477 w 184"/>
                  <a:gd name="T19" fmla="*/ 635347401 h 11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84"/>
                  <a:gd name="T31" fmla="*/ 0 h 112"/>
                  <a:gd name="T32" fmla="*/ 184 w 184"/>
                  <a:gd name="T33" fmla="*/ 112 h 11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84" h="112">
                    <a:moveTo>
                      <a:pt x="184" y="0"/>
                    </a:moveTo>
                    <a:lnTo>
                      <a:pt x="0" y="0"/>
                    </a:lnTo>
                    <a:lnTo>
                      <a:pt x="0" y="112"/>
                    </a:lnTo>
                    <a:lnTo>
                      <a:pt x="184" y="112"/>
                    </a:lnTo>
                    <a:lnTo>
                      <a:pt x="184" y="0"/>
                    </a:lnTo>
                    <a:close/>
                    <a:moveTo>
                      <a:pt x="176" y="102"/>
                    </a:moveTo>
                    <a:lnTo>
                      <a:pt x="8" y="102"/>
                    </a:lnTo>
                    <a:lnTo>
                      <a:pt x="8" y="8"/>
                    </a:lnTo>
                    <a:lnTo>
                      <a:pt x="176" y="8"/>
                    </a:lnTo>
                    <a:lnTo>
                      <a:pt x="176" y="102"/>
                    </a:lnTo>
                    <a:close/>
                  </a:path>
                </a:pathLst>
              </a:custGeom>
              <a:solidFill>
                <a:schemeClr val="bg1"/>
              </a:solid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sp>
            <p:nvSpPr>
              <p:cNvPr id="115" name="Freeform 67">
                <a:extLst>
                  <a:ext uri="{FF2B5EF4-FFF2-40B4-BE49-F238E27FC236}">
                    <a16:creationId xmlns="" xmlns:a16="http://schemas.microsoft.com/office/drawing/2014/main" id="{5128559E-ED49-4AD9-8CF5-52A88EA97579}"/>
                  </a:ext>
                </a:extLst>
              </p:cNvPr>
              <p:cNvSpPr>
                <a:spLocks noChangeArrowheads="1"/>
              </p:cNvSpPr>
              <p:nvPr/>
            </p:nvSpPr>
            <p:spPr bwMode="auto">
              <a:xfrm>
                <a:off x="0" y="292006"/>
                <a:ext cx="474198" cy="59899"/>
              </a:xfrm>
              <a:custGeom>
                <a:avLst/>
                <a:gdLst>
                  <a:gd name="T0" fmla="*/ 1183493385 w 190"/>
                  <a:gd name="T1" fmla="*/ 99664449 h 24"/>
                  <a:gd name="T2" fmla="*/ 1171034457 w 190"/>
                  <a:gd name="T3" fmla="*/ 0 h 24"/>
                  <a:gd name="T4" fmla="*/ 18685897 w 190"/>
                  <a:gd name="T5" fmla="*/ 0 h 24"/>
                  <a:gd name="T6" fmla="*/ 0 w 190"/>
                  <a:gd name="T7" fmla="*/ 99664449 h 24"/>
                  <a:gd name="T8" fmla="*/ 0 w 190"/>
                  <a:gd name="T9" fmla="*/ 99664449 h 24"/>
                  <a:gd name="T10" fmla="*/ 0 w 190"/>
                  <a:gd name="T11" fmla="*/ 149495425 h 24"/>
                  <a:gd name="T12" fmla="*/ 1183493385 w 190"/>
                  <a:gd name="T13" fmla="*/ 149495425 h 24"/>
                  <a:gd name="T14" fmla="*/ 1183493385 w 190"/>
                  <a:gd name="T15" fmla="*/ 99664449 h 24"/>
                  <a:gd name="T16" fmla="*/ 1183493385 w 190"/>
                  <a:gd name="T17" fmla="*/ 99664449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90"/>
                  <a:gd name="T28" fmla="*/ 0 h 24"/>
                  <a:gd name="T29" fmla="*/ 190 w 190"/>
                  <a:gd name="T30" fmla="*/ 24 h 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90" h="24">
                    <a:moveTo>
                      <a:pt x="190" y="16"/>
                    </a:moveTo>
                    <a:lnTo>
                      <a:pt x="188" y="0"/>
                    </a:lnTo>
                    <a:lnTo>
                      <a:pt x="3" y="0"/>
                    </a:lnTo>
                    <a:lnTo>
                      <a:pt x="0" y="16"/>
                    </a:lnTo>
                    <a:lnTo>
                      <a:pt x="0" y="24"/>
                    </a:lnTo>
                    <a:lnTo>
                      <a:pt x="190" y="24"/>
                    </a:lnTo>
                    <a:lnTo>
                      <a:pt x="190" y="16"/>
                    </a:lnTo>
                    <a:close/>
                  </a:path>
                </a:pathLst>
              </a:custGeom>
              <a:solidFill>
                <a:schemeClr val="bg1"/>
              </a:solid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grpSp>
      <p:grpSp>
        <p:nvGrpSpPr>
          <p:cNvPr id="39" name="组合 156">
            <a:extLst>
              <a:ext uri="{FF2B5EF4-FFF2-40B4-BE49-F238E27FC236}">
                <a16:creationId xmlns="" xmlns:a16="http://schemas.microsoft.com/office/drawing/2014/main" id="{AAD36BEB-1427-4D66-86EA-B98CC0103AA7}"/>
              </a:ext>
            </a:extLst>
          </p:cNvPr>
          <p:cNvGrpSpPr/>
          <p:nvPr/>
        </p:nvGrpSpPr>
        <p:grpSpPr>
          <a:xfrm>
            <a:off x="4317606" y="2953108"/>
            <a:ext cx="699615" cy="588425"/>
            <a:chOff x="4317604" y="2953106"/>
            <a:chExt cx="699615" cy="588425"/>
          </a:xfrm>
        </p:grpSpPr>
        <p:sp>
          <p:nvSpPr>
            <p:cNvPr id="22" name="Freeform 15">
              <a:extLst>
                <a:ext uri="{FF2B5EF4-FFF2-40B4-BE49-F238E27FC236}">
                  <a16:creationId xmlns="" xmlns:a16="http://schemas.microsoft.com/office/drawing/2014/main" id="{CB7DEEE6-C164-4D0A-9083-C1D1325EEE9E}"/>
                </a:ext>
              </a:extLst>
            </p:cNvPr>
            <p:cNvSpPr>
              <a:spLocks noChangeArrowheads="1"/>
            </p:cNvSpPr>
            <p:nvPr/>
          </p:nvSpPr>
          <p:spPr bwMode="auto">
            <a:xfrm rot="8040980">
              <a:off x="4373199" y="2897511"/>
              <a:ext cx="588425" cy="699615"/>
            </a:xfrm>
            <a:custGeom>
              <a:avLst/>
              <a:gdLst>
                <a:gd name="T0" fmla="*/ 533551476 w 596"/>
                <a:gd name="T1" fmla="*/ 180804293 h 709"/>
                <a:gd name="T2" fmla="*/ 938042341 w 596"/>
                <a:gd name="T3" fmla="*/ 644606502 h 709"/>
                <a:gd name="T4" fmla="*/ 469021170 w 596"/>
                <a:gd name="T5" fmla="*/ 1114698166 h 709"/>
                <a:gd name="T6" fmla="*/ 0 w 596"/>
                <a:gd name="T7" fmla="*/ 644606502 h 709"/>
                <a:gd name="T8" fmla="*/ 401343198 w 596"/>
                <a:gd name="T9" fmla="*/ 180804293 h 709"/>
                <a:gd name="T10" fmla="*/ 465873503 w 596"/>
                <a:gd name="T11" fmla="*/ 0 h 709"/>
                <a:gd name="T12" fmla="*/ 533551476 w 596"/>
                <a:gd name="T13" fmla="*/ 180804293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3"/>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nvGrpSpPr>
            <p:cNvPr id="41" name="Group 65">
              <a:extLst>
                <a:ext uri="{FF2B5EF4-FFF2-40B4-BE49-F238E27FC236}">
                  <a16:creationId xmlns="" xmlns:a16="http://schemas.microsoft.com/office/drawing/2014/main" id="{4688B740-EFD5-4A7A-B37A-8463224C8E60}"/>
                </a:ext>
              </a:extLst>
            </p:cNvPr>
            <p:cNvGrpSpPr>
              <a:grpSpLocks/>
            </p:cNvGrpSpPr>
            <p:nvPr/>
          </p:nvGrpSpPr>
          <p:grpSpPr bwMode="auto">
            <a:xfrm>
              <a:off x="4466734" y="3036875"/>
              <a:ext cx="370054" cy="336160"/>
              <a:chOff x="0" y="0"/>
              <a:chExt cx="431771" cy="391838"/>
            </a:xfrm>
            <a:solidFill>
              <a:schemeClr val="bg1"/>
            </a:solidFill>
          </p:grpSpPr>
          <p:sp>
            <p:nvSpPr>
              <p:cNvPr id="109" name="Rectangle 72">
                <a:extLst>
                  <a:ext uri="{FF2B5EF4-FFF2-40B4-BE49-F238E27FC236}">
                    <a16:creationId xmlns="" xmlns:a16="http://schemas.microsoft.com/office/drawing/2014/main" id="{FCE04F3A-F378-45AF-960D-028A8C15F85E}"/>
                  </a:ext>
                </a:extLst>
              </p:cNvPr>
              <p:cNvSpPr>
                <a:spLocks noChangeArrowheads="1"/>
              </p:cNvSpPr>
              <p:nvPr/>
            </p:nvSpPr>
            <p:spPr bwMode="auto">
              <a:xfrm>
                <a:off x="97335" y="0"/>
                <a:ext cx="242092" cy="69882"/>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10" name="Freeform 73">
                <a:extLst>
                  <a:ext uri="{FF2B5EF4-FFF2-40B4-BE49-F238E27FC236}">
                    <a16:creationId xmlns="" xmlns:a16="http://schemas.microsoft.com/office/drawing/2014/main" id="{CF2A59D9-958A-454A-AF3A-C85ED892D855}"/>
                  </a:ext>
                </a:extLst>
              </p:cNvPr>
              <p:cNvSpPr>
                <a:spLocks noEditPoints="1" noChangeArrowheads="1"/>
              </p:cNvSpPr>
              <p:nvPr/>
            </p:nvSpPr>
            <p:spPr bwMode="auto">
              <a:xfrm>
                <a:off x="0" y="92344"/>
                <a:ext cx="431771" cy="177201"/>
              </a:xfrm>
              <a:custGeom>
                <a:avLst/>
                <a:gdLst>
                  <a:gd name="T0" fmla="*/ 124 w 130"/>
                  <a:gd name="T1" fmla="*/ 0 h 53"/>
                  <a:gd name="T2" fmla="*/ 6 w 130"/>
                  <a:gd name="T3" fmla="*/ 0 h 53"/>
                  <a:gd name="T4" fmla="*/ 0 w 130"/>
                  <a:gd name="T5" fmla="*/ 7 h 53"/>
                  <a:gd name="T6" fmla="*/ 0 w 130"/>
                  <a:gd name="T7" fmla="*/ 53 h 53"/>
                  <a:gd name="T8" fmla="*/ 19 w 130"/>
                  <a:gd name="T9" fmla="*/ 53 h 53"/>
                  <a:gd name="T10" fmla="*/ 19 w 130"/>
                  <a:gd name="T11" fmla="*/ 25 h 53"/>
                  <a:gd name="T12" fmla="*/ 111 w 130"/>
                  <a:gd name="T13" fmla="*/ 25 h 53"/>
                  <a:gd name="T14" fmla="*/ 111 w 130"/>
                  <a:gd name="T15" fmla="*/ 53 h 53"/>
                  <a:gd name="T16" fmla="*/ 130 w 130"/>
                  <a:gd name="T17" fmla="*/ 53 h 53"/>
                  <a:gd name="T18" fmla="*/ 130 w 130"/>
                  <a:gd name="T19" fmla="*/ 7 h 53"/>
                  <a:gd name="T20" fmla="*/ 124 w 130"/>
                  <a:gd name="T21" fmla="*/ 0 h 53"/>
                  <a:gd name="T22" fmla="*/ 18 w 130"/>
                  <a:gd name="T23" fmla="*/ 16 h 53"/>
                  <a:gd name="T24" fmla="*/ 13 w 130"/>
                  <a:gd name="T25" fmla="*/ 11 h 53"/>
                  <a:gd name="T26" fmla="*/ 18 w 130"/>
                  <a:gd name="T27" fmla="*/ 6 h 53"/>
                  <a:gd name="T28" fmla="*/ 23 w 130"/>
                  <a:gd name="T29" fmla="*/ 11 h 53"/>
                  <a:gd name="T30" fmla="*/ 18 w 130"/>
                  <a:gd name="T31" fmla="*/ 16 h 53"/>
                  <a:gd name="T32" fmla="*/ 117 w 130"/>
                  <a:gd name="T33" fmla="*/ 13 h 53"/>
                  <a:gd name="T34" fmla="*/ 29 w 130"/>
                  <a:gd name="T35" fmla="*/ 13 h 53"/>
                  <a:gd name="T36" fmla="*/ 29 w 130"/>
                  <a:gd name="T37" fmla="*/ 7 h 53"/>
                  <a:gd name="T38" fmla="*/ 117 w 130"/>
                  <a:gd name="T39" fmla="*/ 7 h 53"/>
                  <a:gd name="T40" fmla="*/ 117 w 130"/>
                  <a:gd name="T41" fmla="*/ 13 h 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0"/>
                  <a:gd name="T64" fmla="*/ 0 h 53"/>
                  <a:gd name="T65" fmla="*/ 130 w 130"/>
                  <a:gd name="T66" fmla="*/ 53 h 53"/>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0" h="53">
                    <a:moveTo>
                      <a:pt x="124" y="0"/>
                    </a:moveTo>
                    <a:cubicBezTo>
                      <a:pt x="6" y="0"/>
                      <a:pt x="6" y="0"/>
                      <a:pt x="6" y="0"/>
                    </a:cubicBezTo>
                    <a:cubicBezTo>
                      <a:pt x="3" y="0"/>
                      <a:pt x="0" y="3"/>
                      <a:pt x="0" y="7"/>
                    </a:cubicBezTo>
                    <a:cubicBezTo>
                      <a:pt x="0" y="53"/>
                      <a:pt x="0" y="53"/>
                      <a:pt x="0" y="53"/>
                    </a:cubicBezTo>
                    <a:cubicBezTo>
                      <a:pt x="19" y="53"/>
                      <a:pt x="19" y="53"/>
                      <a:pt x="19" y="53"/>
                    </a:cubicBezTo>
                    <a:cubicBezTo>
                      <a:pt x="19" y="25"/>
                      <a:pt x="19" y="25"/>
                      <a:pt x="19" y="25"/>
                    </a:cubicBezTo>
                    <a:cubicBezTo>
                      <a:pt x="111" y="25"/>
                      <a:pt x="111" y="25"/>
                      <a:pt x="111" y="25"/>
                    </a:cubicBezTo>
                    <a:cubicBezTo>
                      <a:pt x="111" y="53"/>
                      <a:pt x="111" y="53"/>
                      <a:pt x="111" y="53"/>
                    </a:cubicBezTo>
                    <a:cubicBezTo>
                      <a:pt x="130" y="53"/>
                      <a:pt x="130" y="53"/>
                      <a:pt x="130" y="53"/>
                    </a:cubicBezTo>
                    <a:cubicBezTo>
                      <a:pt x="130" y="7"/>
                      <a:pt x="130" y="7"/>
                      <a:pt x="130" y="7"/>
                    </a:cubicBezTo>
                    <a:cubicBezTo>
                      <a:pt x="130" y="3"/>
                      <a:pt x="127" y="0"/>
                      <a:pt x="124" y="0"/>
                    </a:cubicBezTo>
                    <a:close/>
                    <a:moveTo>
                      <a:pt x="18" y="16"/>
                    </a:moveTo>
                    <a:cubicBezTo>
                      <a:pt x="15" y="16"/>
                      <a:pt x="13" y="14"/>
                      <a:pt x="13" y="11"/>
                    </a:cubicBezTo>
                    <a:cubicBezTo>
                      <a:pt x="13" y="8"/>
                      <a:pt x="15" y="6"/>
                      <a:pt x="18" y="6"/>
                    </a:cubicBezTo>
                    <a:cubicBezTo>
                      <a:pt x="21" y="6"/>
                      <a:pt x="23" y="8"/>
                      <a:pt x="23" y="11"/>
                    </a:cubicBezTo>
                    <a:cubicBezTo>
                      <a:pt x="23" y="14"/>
                      <a:pt x="21" y="16"/>
                      <a:pt x="18" y="16"/>
                    </a:cubicBezTo>
                    <a:close/>
                    <a:moveTo>
                      <a:pt x="117" y="13"/>
                    </a:moveTo>
                    <a:cubicBezTo>
                      <a:pt x="29" y="13"/>
                      <a:pt x="29" y="13"/>
                      <a:pt x="29" y="13"/>
                    </a:cubicBezTo>
                    <a:cubicBezTo>
                      <a:pt x="29" y="7"/>
                      <a:pt x="29" y="7"/>
                      <a:pt x="29" y="7"/>
                    </a:cubicBezTo>
                    <a:cubicBezTo>
                      <a:pt x="117" y="7"/>
                      <a:pt x="117" y="7"/>
                      <a:pt x="117" y="7"/>
                    </a:cubicBezTo>
                    <a:lnTo>
                      <a:pt x="117" y="13"/>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11" name="Freeform 74">
                <a:extLst>
                  <a:ext uri="{FF2B5EF4-FFF2-40B4-BE49-F238E27FC236}">
                    <a16:creationId xmlns="" xmlns:a16="http://schemas.microsoft.com/office/drawing/2014/main" id="{5182CE98-56D6-4D72-BF95-5F953824554D}"/>
                  </a:ext>
                </a:extLst>
              </p:cNvPr>
              <p:cNvSpPr>
                <a:spLocks noChangeArrowheads="1"/>
              </p:cNvSpPr>
              <p:nvPr/>
            </p:nvSpPr>
            <p:spPr bwMode="auto">
              <a:xfrm>
                <a:off x="89848" y="202159"/>
                <a:ext cx="252075" cy="189679"/>
              </a:xfrm>
              <a:custGeom>
                <a:avLst/>
                <a:gdLst>
                  <a:gd name="T0" fmla="*/ 66 w 76"/>
                  <a:gd name="T1" fmla="*/ 49 h 57"/>
                  <a:gd name="T2" fmla="*/ 25 w 76"/>
                  <a:gd name="T3" fmla="*/ 49 h 57"/>
                  <a:gd name="T4" fmla="*/ 10 w 76"/>
                  <a:gd name="T5" fmla="*/ 49 h 57"/>
                  <a:gd name="T6" fmla="*/ 10 w 76"/>
                  <a:gd name="T7" fmla="*/ 0 h 57"/>
                  <a:gd name="T8" fmla="*/ 1 w 76"/>
                  <a:gd name="T9" fmla="*/ 0 h 57"/>
                  <a:gd name="T10" fmla="*/ 1 w 76"/>
                  <a:gd name="T11" fmla="*/ 50 h 57"/>
                  <a:gd name="T12" fmla="*/ 8 w 76"/>
                  <a:gd name="T13" fmla="*/ 57 h 57"/>
                  <a:gd name="T14" fmla="*/ 69 w 76"/>
                  <a:gd name="T15" fmla="*/ 57 h 57"/>
                  <a:gd name="T16" fmla="*/ 76 w 76"/>
                  <a:gd name="T17" fmla="*/ 48 h 57"/>
                  <a:gd name="T18" fmla="*/ 76 w 76"/>
                  <a:gd name="T19" fmla="*/ 0 h 57"/>
                  <a:gd name="T20" fmla="*/ 66 w 76"/>
                  <a:gd name="T21" fmla="*/ 0 h 57"/>
                  <a:gd name="T22" fmla="*/ 66 w 76"/>
                  <a:gd name="T23" fmla="*/ 49 h 5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76"/>
                  <a:gd name="T37" fmla="*/ 0 h 57"/>
                  <a:gd name="T38" fmla="*/ 76 w 76"/>
                  <a:gd name="T39" fmla="*/ 57 h 5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76" h="57">
                    <a:moveTo>
                      <a:pt x="66" y="49"/>
                    </a:moveTo>
                    <a:cubicBezTo>
                      <a:pt x="25" y="49"/>
                      <a:pt x="25" y="49"/>
                      <a:pt x="25" y="49"/>
                    </a:cubicBezTo>
                    <a:cubicBezTo>
                      <a:pt x="10" y="49"/>
                      <a:pt x="10" y="49"/>
                      <a:pt x="10" y="49"/>
                    </a:cubicBezTo>
                    <a:cubicBezTo>
                      <a:pt x="10" y="0"/>
                      <a:pt x="10" y="0"/>
                      <a:pt x="10" y="0"/>
                    </a:cubicBezTo>
                    <a:cubicBezTo>
                      <a:pt x="1" y="0"/>
                      <a:pt x="1" y="0"/>
                      <a:pt x="1" y="0"/>
                    </a:cubicBezTo>
                    <a:cubicBezTo>
                      <a:pt x="1" y="50"/>
                      <a:pt x="1" y="50"/>
                      <a:pt x="1" y="50"/>
                    </a:cubicBezTo>
                    <a:cubicBezTo>
                      <a:pt x="1" y="50"/>
                      <a:pt x="0" y="57"/>
                      <a:pt x="8" y="57"/>
                    </a:cubicBezTo>
                    <a:cubicBezTo>
                      <a:pt x="16" y="57"/>
                      <a:pt x="69" y="57"/>
                      <a:pt x="69" y="57"/>
                    </a:cubicBezTo>
                    <a:cubicBezTo>
                      <a:pt x="75" y="57"/>
                      <a:pt x="76" y="53"/>
                      <a:pt x="76" y="48"/>
                    </a:cubicBezTo>
                    <a:cubicBezTo>
                      <a:pt x="76" y="0"/>
                      <a:pt x="76" y="0"/>
                      <a:pt x="76" y="0"/>
                    </a:cubicBezTo>
                    <a:cubicBezTo>
                      <a:pt x="66" y="0"/>
                      <a:pt x="66" y="0"/>
                      <a:pt x="66" y="0"/>
                    </a:cubicBezTo>
                    <a:lnTo>
                      <a:pt x="66" y="49"/>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12" name="Rectangle 75">
                <a:extLst>
                  <a:ext uri="{FF2B5EF4-FFF2-40B4-BE49-F238E27FC236}">
                    <a16:creationId xmlns="" xmlns:a16="http://schemas.microsoft.com/office/drawing/2014/main" id="{9270690D-927B-405B-B2BC-84AC3278AE93}"/>
                  </a:ext>
                </a:extLst>
              </p:cNvPr>
              <p:cNvSpPr>
                <a:spLocks noChangeArrowheads="1"/>
              </p:cNvSpPr>
              <p:nvPr/>
            </p:nvSpPr>
            <p:spPr bwMode="auto">
              <a:xfrm>
                <a:off x="134772" y="244586"/>
                <a:ext cx="157235" cy="27454"/>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13" name="Rectangle 76">
                <a:extLst>
                  <a:ext uri="{FF2B5EF4-FFF2-40B4-BE49-F238E27FC236}">
                    <a16:creationId xmlns="" xmlns:a16="http://schemas.microsoft.com/office/drawing/2014/main" id="{8DC8841E-3852-4806-B333-93CDE710C57D}"/>
                  </a:ext>
                </a:extLst>
              </p:cNvPr>
              <p:cNvSpPr>
                <a:spLocks noChangeArrowheads="1"/>
              </p:cNvSpPr>
              <p:nvPr/>
            </p:nvSpPr>
            <p:spPr bwMode="auto">
              <a:xfrm>
                <a:off x="139764" y="304485"/>
                <a:ext cx="152243" cy="27454"/>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grpSp>
      <p:grpSp>
        <p:nvGrpSpPr>
          <p:cNvPr id="45" name="组合 153">
            <a:extLst>
              <a:ext uri="{FF2B5EF4-FFF2-40B4-BE49-F238E27FC236}">
                <a16:creationId xmlns="" xmlns:a16="http://schemas.microsoft.com/office/drawing/2014/main" id="{5C77E76A-E61D-42E8-8E36-70620291B258}"/>
              </a:ext>
            </a:extLst>
          </p:cNvPr>
          <p:cNvGrpSpPr/>
          <p:nvPr/>
        </p:nvGrpSpPr>
        <p:grpSpPr>
          <a:xfrm>
            <a:off x="3543031" y="3291669"/>
            <a:ext cx="926989" cy="777072"/>
            <a:chOff x="3543031" y="3291669"/>
            <a:chExt cx="926989" cy="777072"/>
          </a:xfrm>
        </p:grpSpPr>
        <p:sp>
          <p:nvSpPr>
            <p:cNvPr id="24" name="Freeform 5">
              <a:extLst>
                <a:ext uri="{FF2B5EF4-FFF2-40B4-BE49-F238E27FC236}">
                  <a16:creationId xmlns="" xmlns:a16="http://schemas.microsoft.com/office/drawing/2014/main" id="{C47C189B-FCBD-4574-A6D5-1D35E1209123}"/>
                </a:ext>
              </a:extLst>
            </p:cNvPr>
            <p:cNvSpPr>
              <a:spLocks noChangeArrowheads="1"/>
            </p:cNvSpPr>
            <p:nvPr/>
          </p:nvSpPr>
          <p:spPr bwMode="auto">
            <a:xfrm rot="6661043">
              <a:off x="3617990" y="3216710"/>
              <a:ext cx="777072" cy="926989"/>
            </a:xfrm>
            <a:custGeom>
              <a:avLst/>
              <a:gdLst>
                <a:gd name="T0" fmla="*/ 930497298 w 596"/>
                <a:gd name="T1" fmla="*/ 317425036 h 709"/>
                <a:gd name="T2" fmla="*/ 1635919682 w 596"/>
                <a:gd name="T3" fmla="*/ 1131688536 h 709"/>
                <a:gd name="T4" fmla="*/ 817959013 w 596"/>
                <a:gd name="T5" fmla="*/ 1956991968 h 709"/>
                <a:gd name="T6" fmla="*/ 0 w 596"/>
                <a:gd name="T7" fmla="*/ 1131688536 h 709"/>
                <a:gd name="T8" fmla="*/ 699931904 w 596"/>
                <a:gd name="T9" fmla="*/ 317425036 h 709"/>
                <a:gd name="T10" fmla="*/ 812470189 w 596"/>
                <a:gd name="T11" fmla="*/ 0 h 709"/>
                <a:gd name="T12" fmla="*/ 930497298 w 596"/>
                <a:gd name="T13" fmla="*/ 317425036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nvGrpSpPr>
            <p:cNvPr id="52" name="Group 71">
              <a:extLst>
                <a:ext uri="{FF2B5EF4-FFF2-40B4-BE49-F238E27FC236}">
                  <a16:creationId xmlns="" xmlns:a16="http://schemas.microsoft.com/office/drawing/2014/main" id="{7F9621A5-5512-4646-9B9C-461A285CC891}"/>
                </a:ext>
              </a:extLst>
            </p:cNvPr>
            <p:cNvGrpSpPr>
              <a:grpSpLocks/>
            </p:cNvGrpSpPr>
            <p:nvPr/>
          </p:nvGrpSpPr>
          <p:grpSpPr bwMode="auto">
            <a:xfrm>
              <a:off x="3753920" y="3434502"/>
              <a:ext cx="358820" cy="448853"/>
              <a:chOff x="0" y="0"/>
              <a:chExt cx="324452" cy="406813"/>
            </a:xfrm>
            <a:solidFill>
              <a:schemeClr val="bg1"/>
            </a:solidFill>
          </p:grpSpPr>
          <p:sp>
            <p:nvSpPr>
              <p:cNvPr id="105" name="Freeform 80">
                <a:extLst>
                  <a:ext uri="{FF2B5EF4-FFF2-40B4-BE49-F238E27FC236}">
                    <a16:creationId xmlns="" xmlns:a16="http://schemas.microsoft.com/office/drawing/2014/main" id="{57FFEEB8-557A-4890-B3F0-03FAF7D6B874}"/>
                  </a:ext>
                </a:extLst>
              </p:cNvPr>
              <p:cNvSpPr>
                <a:spLocks noChangeArrowheads="1"/>
              </p:cNvSpPr>
              <p:nvPr/>
            </p:nvSpPr>
            <p:spPr bwMode="auto">
              <a:xfrm>
                <a:off x="0" y="169713"/>
                <a:ext cx="324452" cy="134772"/>
              </a:xfrm>
              <a:custGeom>
                <a:avLst/>
                <a:gdLst>
                  <a:gd name="T0" fmla="*/ 49 w 98"/>
                  <a:gd name="T1" fmla="*/ 16 h 40"/>
                  <a:gd name="T2" fmla="*/ 2 w 98"/>
                  <a:gd name="T3" fmla="*/ 0 h 40"/>
                  <a:gd name="T4" fmla="*/ 0 w 98"/>
                  <a:gd name="T5" fmla="*/ 5 h 40"/>
                  <a:gd name="T6" fmla="*/ 0 w 98"/>
                  <a:gd name="T7" fmla="*/ 20 h 40"/>
                  <a:gd name="T8" fmla="*/ 49 w 98"/>
                  <a:gd name="T9" fmla="*/ 40 h 40"/>
                  <a:gd name="T10" fmla="*/ 98 w 98"/>
                  <a:gd name="T11" fmla="*/ 20 h 40"/>
                  <a:gd name="T12" fmla="*/ 98 w 98"/>
                  <a:gd name="T13" fmla="*/ 5 h 40"/>
                  <a:gd name="T14" fmla="*/ 96 w 98"/>
                  <a:gd name="T15" fmla="*/ 0 h 40"/>
                  <a:gd name="T16" fmla="*/ 49 w 98"/>
                  <a:gd name="T17" fmla="*/ 16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0"/>
                  <a:gd name="T29" fmla="*/ 98 w 98"/>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0">
                    <a:moveTo>
                      <a:pt x="49" y="16"/>
                    </a:moveTo>
                    <a:cubicBezTo>
                      <a:pt x="26" y="16"/>
                      <a:pt x="7" y="9"/>
                      <a:pt x="2" y="0"/>
                    </a:cubicBezTo>
                    <a:cubicBezTo>
                      <a:pt x="1" y="2"/>
                      <a:pt x="0" y="3"/>
                      <a:pt x="0" y="5"/>
                    </a:cubicBezTo>
                    <a:cubicBezTo>
                      <a:pt x="0" y="20"/>
                      <a:pt x="0" y="20"/>
                      <a:pt x="0" y="20"/>
                    </a:cubicBezTo>
                    <a:cubicBezTo>
                      <a:pt x="0" y="31"/>
                      <a:pt x="22" y="40"/>
                      <a:pt x="49" y="40"/>
                    </a:cubicBezTo>
                    <a:cubicBezTo>
                      <a:pt x="76" y="40"/>
                      <a:pt x="98" y="31"/>
                      <a:pt x="98" y="20"/>
                    </a:cubicBezTo>
                    <a:cubicBezTo>
                      <a:pt x="98" y="5"/>
                      <a:pt x="98" y="5"/>
                      <a:pt x="98" y="5"/>
                    </a:cubicBezTo>
                    <a:cubicBezTo>
                      <a:pt x="98" y="3"/>
                      <a:pt x="97" y="2"/>
                      <a:pt x="96" y="0"/>
                    </a:cubicBezTo>
                    <a:cubicBezTo>
                      <a:pt x="91" y="9"/>
                      <a:pt x="72" y="16"/>
                      <a:pt x="49" y="16"/>
                    </a:cubicBez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06" name="Freeform 81">
                <a:extLst>
                  <a:ext uri="{FF2B5EF4-FFF2-40B4-BE49-F238E27FC236}">
                    <a16:creationId xmlns="" xmlns:a16="http://schemas.microsoft.com/office/drawing/2014/main" id="{5BD7B593-761C-4EFA-A74D-E83E6CE92A79}"/>
                  </a:ext>
                </a:extLst>
              </p:cNvPr>
              <p:cNvSpPr>
                <a:spLocks noChangeArrowheads="1"/>
              </p:cNvSpPr>
              <p:nvPr/>
            </p:nvSpPr>
            <p:spPr bwMode="auto">
              <a:xfrm>
                <a:off x="0" y="274536"/>
                <a:ext cx="324452" cy="132277"/>
              </a:xfrm>
              <a:custGeom>
                <a:avLst/>
                <a:gdLst>
                  <a:gd name="T0" fmla="*/ 49 w 98"/>
                  <a:gd name="T1" fmla="*/ 15 h 40"/>
                  <a:gd name="T2" fmla="*/ 2 w 98"/>
                  <a:gd name="T3" fmla="*/ 0 h 40"/>
                  <a:gd name="T4" fmla="*/ 0 w 98"/>
                  <a:gd name="T5" fmla="*/ 4 h 40"/>
                  <a:gd name="T6" fmla="*/ 0 w 98"/>
                  <a:gd name="T7" fmla="*/ 19 h 40"/>
                  <a:gd name="T8" fmla="*/ 49 w 98"/>
                  <a:gd name="T9" fmla="*/ 40 h 40"/>
                  <a:gd name="T10" fmla="*/ 98 w 98"/>
                  <a:gd name="T11" fmla="*/ 19 h 40"/>
                  <a:gd name="T12" fmla="*/ 98 w 98"/>
                  <a:gd name="T13" fmla="*/ 4 h 40"/>
                  <a:gd name="T14" fmla="*/ 96 w 98"/>
                  <a:gd name="T15" fmla="*/ 0 h 40"/>
                  <a:gd name="T16" fmla="*/ 49 w 98"/>
                  <a:gd name="T17" fmla="*/ 15 h 4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0"/>
                  <a:gd name="T29" fmla="*/ 98 w 98"/>
                  <a:gd name="T30" fmla="*/ 40 h 4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0">
                    <a:moveTo>
                      <a:pt x="49" y="15"/>
                    </a:moveTo>
                    <a:cubicBezTo>
                      <a:pt x="26" y="15"/>
                      <a:pt x="7" y="9"/>
                      <a:pt x="2" y="0"/>
                    </a:cubicBezTo>
                    <a:cubicBezTo>
                      <a:pt x="1" y="1"/>
                      <a:pt x="0" y="3"/>
                      <a:pt x="0" y="4"/>
                    </a:cubicBezTo>
                    <a:cubicBezTo>
                      <a:pt x="0" y="19"/>
                      <a:pt x="0" y="19"/>
                      <a:pt x="0" y="19"/>
                    </a:cubicBezTo>
                    <a:cubicBezTo>
                      <a:pt x="0" y="31"/>
                      <a:pt x="22" y="40"/>
                      <a:pt x="49" y="40"/>
                    </a:cubicBezTo>
                    <a:cubicBezTo>
                      <a:pt x="76" y="40"/>
                      <a:pt x="98" y="31"/>
                      <a:pt x="98" y="19"/>
                    </a:cubicBezTo>
                    <a:cubicBezTo>
                      <a:pt x="98" y="4"/>
                      <a:pt x="98" y="4"/>
                      <a:pt x="98" y="4"/>
                    </a:cubicBezTo>
                    <a:cubicBezTo>
                      <a:pt x="98" y="3"/>
                      <a:pt x="97" y="1"/>
                      <a:pt x="96" y="0"/>
                    </a:cubicBezTo>
                    <a:cubicBezTo>
                      <a:pt x="91" y="9"/>
                      <a:pt x="72" y="15"/>
                      <a:pt x="49" y="15"/>
                    </a:cubicBez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07" name="Freeform 82">
                <a:extLst>
                  <a:ext uri="{FF2B5EF4-FFF2-40B4-BE49-F238E27FC236}">
                    <a16:creationId xmlns="" xmlns:a16="http://schemas.microsoft.com/office/drawing/2014/main" id="{B8C57EB2-E824-4C4E-A49E-43CD4F69AD67}"/>
                  </a:ext>
                </a:extLst>
              </p:cNvPr>
              <p:cNvSpPr>
                <a:spLocks noChangeArrowheads="1"/>
              </p:cNvSpPr>
              <p:nvPr/>
            </p:nvSpPr>
            <p:spPr bwMode="auto">
              <a:xfrm>
                <a:off x="0" y="69882"/>
                <a:ext cx="324452" cy="137269"/>
              </a:xfrm>
              <a:custGeom>
                <a:avLst/>
                <a:gdLst>
                  <a:gd name="T0" fmla="*/ 96 w 98"/>
                  <a:gd name="T1" fmla="*/ 0 h 41"/>
                  <a:gd name="T2" fmla="*/ 49 w 98"/>
                  <a:gd name="T3" fmla="*/ 15 h 41"/>
                  <a:gd name="T4" fmla="*/ 2 w 98"/>
                  <a:gd name="T5" fmla="*/ 0 h 41"/>
                  <a:gd name="T6" fmla="*/ 0 w 98"/>
                  <a:gd name="T7" fmla="*/ 5 h 41"/>
                  <a:gd name="T8" fmla="*/ 0 w 98"/>
                  <a:gd name="T9" fmla="*/ 20 h 41"/>
                  <a:gd name="T10" fmla="*/ 49 w 98"/>
                  <a:gd name="T11" fmla="*/ 41 h 41"/>
                  <a:gd name="T12" fmla="*/ 98 w 98"/>
                  <a:gd name="T13" fmla="*/ 20 h 41"/>
                  <a:gd name="T14" fmla="*/ 98 w 98"/>
                  <a:gd name="T15" fmla="*/ 5 h 41"/>
                  <a:gd name="T16" fmla="*/ 96 w 98"/>
                  <a:gd name="T17" fmla="*/ 0 h 4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98"/>
                  <a:gd name="T28" fmla="*/ 0 h 41"/>
                  <a:gd name="T29" fmla="*/ 98 w 98"/>
                  <a:gd name="T30" fmla="*/ 41 h 4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98" h="41">
                    <a:moveTo>
                      <a:pt x="96" y="0"/>
                    </a:moveTo>
                    <a:cubicBezTo>
                      <a:pt x="95" y="9"/>
                      <a:pt x="75" y="15"/>
                      <a:pt x="49" y="15"/>
                    </a:cubicBezTo>
                    <a:cubicBezTo>
                      <a:pt x="24" y="15"/>
                      <a:pt x="3" y="9"/>
                      <a:pt x="2" y="0"/>
                    </a:cubicBezTo>
                    <a:cubicBezTo>
                      <a:pt x="1" y="2"/>
                      <a:pt x="0" y="3"/>
                      <a:pt x="0" y="5"/>
                    </a:cubicBezTo>
                    <a:cubicBezTo>
                      <a:pt x="0" y="20"/>
                      <a:pt x="0" y="20"/>
                      <a:pt x="0" y="20"/>
                    </a:cubicBezTo>
                    <a:cubicBezTo>
                      <a:pt x="0" y="31"/>
                      <a:pt x="22" y="41"/>
                      <a:pt x="49" y="41"/>
                    </a:cubicBezTo>
                    <a:cubicBezTo>
                      <a:pt x="76" y="41"/>
                      <a:pt x="98" y="31"/>
                      <a:pt x="98" y="20"/>
                    </a:cubicBezTo>
                    <a:cubicBezTo>
                      <a:pt x="98" y="5"/>
                      <a:pt x="98" y="5"/>
                      <a:pt x="98" y="5"/>
                    </a:cubicBezTo>
                    <a:cubicBezTo>
                      <a:pt x="98" y="3"/>
                      <a:pt x="97" y="2"/>
                      <a:pt x="96" y="0"/>
                    </a:cubicBez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108" name="Oval 83">
                <a:extLst>
                  <a:ext uri="{FF2B5EF4-FFF2-40B4-BE49-F238E27FC236}">
                    <a16:creationId xmlns="" xmlns:a16="http://schemas.microsoft.com/office/drawing/2014/main" id="{FBF6A262-990D-4E69-AD4E-0BE660F93B6B}"/>
                  </a:ext>
                </a:extLst>
              </p:cNvPr>
              <p:cNvSpPr>
                <a:spLocks noChangeArrowheads="1"/>
              </p:cNvSpPr>
              <p:nvPr/>
            </p:nvSpPr>
            <p:spPr bwMode="auto">
              <a:xfrm>
                <a:off x="4991" y="0"/>
                <a:ext cx="316965" cy="107319"/>
              </a:xfrm>
              <a:prstGeom prst="ellipse">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grpSp>
      <p:grpSp>
        <p:nvGrpSpPr>
          <p:cNvPr id="142" name="组合 157">
            <a:extLst>
              <a:ext uri="{FF2B5EF4-FFF2-40B4-BE49-F238E27FC236}">
                <a16:creationId xmlns="" xmlns:a16="http://schemas.microsoft.com/office/drawing/2014/main" id="{B5A41AF0-161A-4CF7-B6F8-3EEBAF11F2AD}"/>
              </a:ext>
            </a:extLst>
          </p:cNvPr>
          <p:cNvGrpSpPr/>
          <p:nvPr/>
        </p:nvGrpSpPr>
        <p:grpSpPr>
          <a:xfrm>
            <a:off x="4390066" y="1979893"/>
            <a:ext cx="877017" cy="882015"/>
            <a:chOff x="4390065" y="1979892"/>
            <a:chExt cx="877017" cy="882014"/>
          </a:xfrm>
        </p:grpSpPr>
        <p:sp>
          <p:nvSpPr>
            <p:cNvPr id="26" name="Oval 19">
              <a:extLst>
                <a:ext uri="{FF2B5EF4-FFF2-40B4-BE49-F238E27FC236}">
                  <a16:creationId xmlns="" xmlns:a16="http://schemas.microsoft.com/office/drawing/2014/main" id="{7132622D-8EA8-46AE-854D-93D923F08C2F}"/>
                </a:ext>
              </a:extLst>
            </p:cNvPr>
            <p:cNvSpPr>
              <a:spLocks noChangeArrowheads="1"/>
            </p:cNvSpPr>
            <p:nvPr/>
          </p:nvSpPr>
          <p:spPr bwMode="auto">
            <a:xfrm>
              <a:off x="4390065" y="1979892"/>
              <a:ext cx="877017" cy="882014"/>
            </a:xfrm>
            <a:prstGeom prst="ellipse">
              <a:avLst/>
            </a:prstGeom>
            <a:solidFill>
              <a:schemeClr val="accent1"/>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grpSp>
          <p:nvGrpSpPr>
            <p:cNvPr id="143" name="Group 76">
              <a:extLst>
                <a:ext uri="{FF2B5EF4-FFF2-40B4-BE49-F238E27FC236}">
                  <a16:creationId xmlns="" xmlns:a16="http://schemas.microsoft.com/office/drawing/2014/main" id="{4EB3665D-9A42-4FF2-9415-DBC9E1726F9F}"/>
                </a:ext>
              </a:extLst>
            </p:cNvPr>
            <p:cNvGrpSpPr>
              <a:grpSpLocks/>
            </p:cNvGrpSpPr>
            <p:nvPr/>
          </p:nvGrpSpPr>
          <p:grpSpPr bwMode="auto">
            <a:xfrm>
              <a:off x="4598080" y="2194949"/>
              <a:ext cx="511868" cy="450622"/>
              <a:chOff x="0" y="0"/>
              <a:chExt cx="521619" cy="459224"/>
            </a:xfrm>
            <a:solidFill>
              <a:schemeClr val="bg1"/>
            </a:solidFill>
          </p:grpSpPr>
          <p:sp>
            <p:nvSpPr>
              <p:cNvPr id="100" name="Freeform 84">
                <a:extLst>
                  <a:ext uri="{FF2B5EF4-FFF2-40B4-BE49-F238E27FC236}">
                    <a16:creationId xmlns="" xmlns:a16="http://schemas.microsoft.com/office/drawing/2014/main" id="{99D95C0E-694B-4D09-B7D0-5625304364A1}"/>
                  </a:ext>
                </a:extLst>
              </p:cNvPr>
              <p:cNvSpPr>
                <a:spLocks noChangeArrowheads="1"/>
              </p:cNvSpPr>
              <p:nvPr/>
            </p:nvSpPr>
            <p:spPr bwMode="auto">
              <a:xfrm>
                <a:off x="47420" y="19966"/>
                <a:ext cx="194671" cy="419291"/>
              </a:xfrm>
              <a:custGeom>
                <a:avLst/>
                <a:gdLst>
                  <a:gd name="T0" fmla="*/ 566109867 w 59"/>
                  <a:gd name="T1" fmla="*/ 55369706 h 126"/>
                  <a:gd name="T2" fmla="*/ 97982204 w 59"/>
                  <a:gd name="T3" fmla="*/ 420798451 h 126"/>
                  <a:gd name="T4" fmla="*/ 0 w 59"/>
                  <a:gd name="T5" fmla="*/ 431873058 h 126"/>
                  <a:gd name="T6" fmla="*/ 0 w 59"/>
                  <a:gd name="T7" fmla="*/ 952332986 h 126"/>
                  <a:gd name="T8" fmla="*/ 97982204 w 59"/>
                  <a:gd name="T9" fmla="*/ 974478872 h 126"/>
                  <a:gd name="T10" fmla="*/ 555224789 w 59"/>
                  <a:gd name="T11" fmla="*/ 1317761731 h 126"/>
                  <a:gd name="T12" fmla="*/ 642318614 w 59"/>
                  <a:gd name="T13" fmla="*/ 1317761731 h 126"/>
                  <a:gd name="T14" fmla="*/ 642318614 w 59"/>
                  <a:gd name="T15" fmla="*/ 55369706 h 126"/>
                  <a:gd name="T16" fmla="*/ 566109867 w 59"/>
                  <a:gd name="T17" fmla="*/ 55369706 h 12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9"/>
                  <a:gd name="T28" fmla="*/ 0 h 126"/>
                  <a:gd name="T29" fmla="*/ 59 w 59"/>
                  <a:gd name="T30" fmla="*/ 126 h 12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sp>
            <p:nvSpPr>
              <p:cNvPr id="101" name="Freeform 85">
                <a:extLst>
                  <a:ext uri="{FF2B5EF4-FFF2-40B4-BE49-F238E27FC236}">
                    <a16:creationId xmlns="" xmlns:a16="http://schemas.microsoft.com/office/drawing/2014/main" id="{2FAE9093-788E-4C43-933E-34C05A5944AF}"/>
                  </a:ext>
                </a:extLst>
              </p:cNvPr>
              <p:cNvSpPr>
                <a:spLocks noChangeArrowheads="1"/>
              </p:cNvSpPr>
              <p:nvPr/>
            </p:nvSpPr>
            <p:spPr bwMode="auto">
              <a:xfrm>
                <a:off x="0" y="157235"/>
                <a:ext cx="27454" cy="147252"/>
              </a:xfrm>
              <a:custGeom>
                <a:avLst/>
                <a:gdLst>
                  <a:gd name="T0" fmla="*/ 0 w 8"/>
                  <a:gd name="T1" fmla="*/ 89599495 h 44"/>
                  <a:gd name="T2" fmla="*/ 0 w 8"/>
                  <a:gd name="T3" fmla="*/ 425598440 h 44"/>
                  <a:gd name="T4" fmla="*/ 94215265 w 8"/>
                  <a:gd name="T5" fmla="*/ 492798898 h 44"/>
                  <a:gd name="T6" fmla="*/ 94215265 w 8"/>
                  <a:gd name="T7" fmla="*/ 0 h 44"/>
                  <a:gd name="T8" fmla="*/ 0 w 8"/>
                  <a:gd name="T9" fmla="*/ 89599495 h 44"/>
                  <a:gd name="T10" fmla="*/ 0 60000 65536"/>
                  <a:gd name="T11" fmla="*/ 0 60000 65536"/>
                  <a:gd name="T12" fmla="*/ 0 60000 65536"/>
                  <a:gd name="T13" fmla="*/ 0 60000 65536"/>
                  <a:gd name="T14" fmla="*/ 0 60000 65536"/>
                  <a:gd name="T15" fmla="*/ 0 w 8"/>
                  <a:gd name="T16" fmla="*/ 0 h 44"/>
                  <a:gd name="T17" fmla="*/ 8 w 8"/>
                  <a:gd name="T18" fmla="*/ 44 h 44"/>
                </a:gdLst>
                <a:ahLst/>
                <a:cxnLst>
                  <a:cxn ang="T10">
                    <a:pos x="T0" y="T1"/>
                  </a:cxn>
                  <a:cxn ang="T11">
                    <a:pos x="T2" y="T3"/>
                  </a:cxn>
                  <a:cxn ang="T12">
                    <a:pos x="T4" y="T5"/>
                  </a:cxn>
                  <a:cxn ang="T13">
                    <a:pos x="T6" y="T7"/>
                  </a:cxn>
                  <a:cxn ang="T14">
                    <a:pos x="T8" y="T9"/>
                  </a:cxn>
                </a:cxnLst>
                <a:rect l="T15" t="T16" r="T17" b="T18"/>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sp>
            <p:nvSpPr>
              <p:cNvPr id="102" name="Freeform 86">
                <a:extLst>
                  <a:ext uri="{FF2B5EF4-FFF2-40B4-BE49-F238E27FC236}">
                    <a16:creationId xmlns="" xmlns:a16="http://schemas.microsoft.com/office/drawing/2014/main" id="{CBC3BAFB-1BD2-4DFA-AC22-97CA9F359A6C}"/>
                  </a:ext>
                </a:extLst>
              </p:cNvPr>
              <p:cNvSpPr>
                <a:spLocks noChangeArrowheads="1"/>
              </p:cNvSpPr>
              <p:nvPr/>
            </p:nvSpPr>
            <p:spPr bwMode="auto">
              <a:xfrm>
                <a:off x="289510" y="114806"/>
                <a:ext cx="77370" cy="229612"/>
              </a:xfrm>
              <a:custGeom>
                <a:avLst/>
                <a:gdLst>
                  <a:gd name="T0" fmla="*/ 113158671 w 23"/>
                  <a:gd name="T1" fmla="*/ 22145911 h 69"/>
                  <a:gd name="T2" fmla="*/ 22632407 w 23"/>
                  <a:gd name="T3" fmla="*/ 22145911 h 69"/>
                  <a:gd name="T4" fmla="*/ 22632407 w 23"/>
                  <a:gd name="T5" fmla="*/ 110736210 h 69"/>
                  <a:gd name="T6" fmla="*/ 135791078 w 23"/>
                  <a:gd name="T7" fmla="*/ 387578401 h 69"/>
                  <a:gd name="T8" fmla="*/ 22632407 w 23"/>
                  <a:gd name="T9" fmla="*/ 664420591 h 69"/>
                  <a:gd name="T10" fmla="*/ 22632407 w 23"/>
                  <a:gd name="T11" fmla="*/ 741936271 h 69"/>
                  <a:gd name="T12" fmla="*/ 67893857 w 23"/>
                  <a:gd name="T13" fmla="*/ 764082182 h 69"/>
                  <a:gd name="T14" fmla="*/ 113158671 w 23"/>
                  <a:gd name="T15" fmla="*/ 741936271 h 69"/>
                  <a:gd name="T16" fmla="*/ 260265952 w 23"/>
                  <a:gd name="T17" fmla="*/ 387578401 h 69"/>
                  <a:gd name="T18" fmla="*/ 113158671 w 23"/>
                  <a:gd name="T19" fmla="*/ 22145911 h 69"/>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23"/>
                  <a:gd name="T31" fmla="*/ 0 h 69"/>
                  <a:gd name="T32" fmla="*/ 23 w 23"/>
                  <a:gd name="T33" fmla="*/ 69 h 69"/>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sp>
            <p:nvSpPr>
              <p:cNvPr id="103" name="Freeform 87">
                <a:extLst>
                  <a:ext uri="{FF2B5EF4-FFF2-40B4-BE49-F238E27FC236}">
                    <a16:creationId xmlns="" xmlns:a16="http://schemas.microsoft.com/office/drawing/2014/main" id="{B20E26ED-7CCC-4F42-B8E4-15D8A5549DE8}"/>
                  </a:ext>
                </a:extLst>
              </p:cNvPr>
              <p:cNvSpPr>
                <a:spLocks noChangeArrowheads="1"/>
              </p:cNvSpPr>
              <p:nvPr/>
            </p:nvSpPr>
            <p:spPr bwMode="auto">
              <a:xfrm>
                <a:off x="336931" y="57403"/>
                <a:ext cx="102328" cy="341923"/>
              </a:xfrm>
              <a:custGeom>
                <a:avLst/>
                <a:gdLst>
                  <a:gd name="T0" fmla="*/ 108959515 w 31"/>
                  <a:gd name="T1" fmla="*/ 22039095 h 103"/>
                  <a:gd name="T2" fmla="*/ 32688845 w 31"/>
                  <a:gd name="T3" fmla="*/ 22039095 h 103"/>
                  <a:gd name="T4" fmla="*/ 32688845 w 31"/>
                  <a:gd name="T5" fmla="*/ 110198795 h 103"/>
                  <a:gd name="T6" fmla="*/ 217919029 w 31"/>
                  <a:gd name="T7" fmla="*/ 573039711 h 103"/>
                  <a:gd name="T8" fmla="*/ 32688845 w 31"/>
                  <a:gd name="T9" fmla="*/ 1035880626 h 103"/>
                  <a:gd name="T10" fmla="*/ 32688845 w 31"/>
                  <a:gd name="T11" fmla="*/ 1124040326 h 103"/>
                  <a:gd name="T12" fmla="*/ 65374388 w 31"/>
                  <a:gd name="T13" fmla="*/ 1135061533 h 103"/>
                  <a:gd name="T14" fmla="*/ 108959515 w 31"/>
                  <a:gd name="T15" fmla="*/ 1124040326 h 103"/>
                  <a:gd name="T16" fmla="*/ 337774825 w 31"/>
                  <a:gd name="T17" fmla="*/ 573039711 h 103"/>
                  <a:gd name="T18" fmla="*/ 108959515 w 31"/>
                  <a:gd name="T19" fmla="*/ 22039095 h 103"/>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1"/>
                  <a:gd name="T31" fmla="*/ 0 h 103"/>
                  <a:gd name="T32" fmla="*/ 31 w 31"/>
                  <a:gd name="T33" fmla="*/ 103 h 103"/>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sp>
            <p:nvSpPr>
              <p:cNvPr id="104" name="Freeform 88">
                <a:extLst>
                  <a:ext uri="{FF2B5EF4-FFF2-40B4-BE49-F238E27FC236}">
                    <a16:creationId xmlns="" xmlns:a16="http://schemas.microsoft.com/office/drawing/2014/main" id="{67EB1F42-6742-4809-A1A7-CA1A6A0A55CD}"/>
                  </a:ext>
                </a:extLst>
              </p:cNvPr>
              <p:cNvSpPr>
                <a:spLocks noChangeArrowheads="1"/>
              </p:cNvSpPr>
              <p:nvPr/>
            </p:nvSpPr>
            <p:spPr bwMode="auto">
              <a:xfrm>
                <a:off x="396830" y="0"/>
                <a:ext cx="124789" cy="459224"/>
              </a:xfrm>
              <a:custGeom>
                <a:avLst/>
                <a:gdLst>
                  <a:gd name="T0" fmla="*/ 107840683 w 38"/>
                  <a:gd name="T1" fmla="*/ 22145911 h 138"/>
                  <a:gd name="T2" fmla="*/ 21568793 w 38"/>
                  <a:gd name="T3" fmla="*/ 22145911 h 138"/>
                  <a:gd name="T4" fmla="*/ 21568793 w 38"/>
                  <a:gd name="T5" fmla="*/ 99661591 h 138"/>
                  <a:gd name="T6" fmla="*/ 291172144 w 38"/>
                  <a:gd name="T7" fmla="*/ 764082182 h 138"/>
                  <a:gd name="T8" fmla="*/ 21568793 w 38"/>
                  <a:gd name="T9" fmla="*/ 1417428153 h 138"/>
                  <a:gd name="T10" fmla="*/ 21568793 w 38"/>
                  <a:gd name="T11" fmla="*/ 1506018453 h 138"/>
                  <a:gd name="T12" fmla="*/ 64706380 w 38"/>
                  <a:gd name="T13" fmla="*/ 1528164364 h 138"/>
                  <a:gd name="T14" fmla="*/ 107840683 w 38"/>
                  <a:gd name="T15" fmla="*/ 1506018453 h 138"/>
                  <a:gd name="T16" fmla="*/ 409797224 w 38"/>
                  <a:gd name="T17" fmla="*/ 764082182 h 138"/>
                  <a:gd name="T18" fmla="*/ 107840683 w 38"/>
                  <a:gd name="T19" fmla="*/ 22145911 h 13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38"/>
                  <a:gd name="T31" fmla="*/ 0 h 138"/>
                  <a:gd name="T32" fmla="*/ 38 w 38"/>
                  <a:gd name="T33" fmla="*/ 138 h 13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grpSp>
      <p:grpSp>
        <p:nvGrpSpPr>
          <p:cNvPr id="144" name="组合 146">
            <a:extLst>
              <a:ext uri="{FF2B5EF4-FFF2-40B4-BE49-F238E27FC236}">
                <a16:creationId xmlns="" xmlns:a16="http://schemas.microsoft.com/office/drawing/2014/main" id="{850407A0-0F70-4D1C-B1AF-2360B004AD41}"/>
              </a:ext>
            </a:extLst>
          </p:cNvPr>
          <p:cNvGrpSpPr/>
          <p:nvPr/>
        </p:nvGrpSpPr>
        <p:grpSpPr>
          <a:xfrm>
            <a:off x="7128556" y="4166187"/>
            <a:ext cx="926989" cy="778323"/>
            <a:chOff x="7128556" y="4166187"/>
            <a:chExt cx="926989" cy="778322"/>
          </a:xfrm>
        </p:grpSpPr>
        <p:sp>
          <p:nvSpPr>
            <p:cNvPr id="28" name="Freeform 5">
              <a:extLst>
                <a:ext uri="{FF2B5EF4-FFF2-40B4-BE49-F238E27FC236}">
                  <a16:creationId xmlns="" xmlns:a16="http://schemas.microsoft.com/office/drawing/2014/main" id="{BC5E6F03-050B-49BE-B954-B07D6838A95A}"/>
                </a:ext>
              </a:extLst>
            </p:cNvPr>
            <p:cNvSpPr>
              <a:spLocks noChangeArrowheads="1"/>
            </p:cNvSpPr>
            <p:nvPr/>
          </p:nvSpPr>
          <p:spPr bwMode="auto">
            <a:xfrm rot="14770904">
              <a:off x="7202890" y="4091853"/>
              <a:ext cx="778322" cy="926989"/>
            </a:xfrm>
            <a:custGeom>
              <a:avLst/>
              <a:gdLst>
                <a:gd name="T0" fmla="*/ 933493859 w 596"/>
                <a:gd name="T1" fmla="*/ 317425036 h 709"/>
                <a:gd name="T2" fmla="*/ 1641185762 w 596"/>
                <a:gd name="T3" fmla="*/ 1131688536 h 709"/>
                <a:gd name="T4" fmla="*/ 820593711 w 596"/>
                <a:gd name="T5" fmla="*/ 1956991968 h 709"/>
                <a:gd name="T6" fmla="*/ 0 w 596"/>
                <a:gd name="T7" fmla="*/ 1131688536 h 709"/>
                <a:gd name="T8" fmla="*/ 702184295 w 596"/>
                <a:gd name="T9" fmla="*/ 317425036 h 709"/>
                <a:gd name="T10" fmla="*/ 815086103 w 596"/>
                <a:gd name="T11" fmla="*/ 0 h 709"/>
                <a:gd name="T12" fmla="*/ 933493859 w 596"/>
                <a:gd name="T13" fmla="*/ 317425036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nvGrpSpPr>
            <p:cNvPr id="145" name="Group 82">
              <a:extLst>
                <a:ext uri="{FF2B5EF4-FFF2-40B4-BE49-F238E27FC236}">
                  <a16:creationId xmlns="" xmlns:a16="http://schemas.microsoft.com/office/drawing/2014/main" id="{C4A6D54D-0ADD-4E17-A1B4-C5337B2AE109}"/>
                </a:ext>
              </a:extLst>
            </p:cNvPr>
            <p:cNvGrpSpPr>
              <a:grpSpLocks/>
            </p:cNvGrpSpPr>
            <p:nvPr/>
          </p:nvGrpSpPr>
          <p:grpSpPr bwMode="auto">
            <a:xfrm>
              <a:off x="7491602" y="4340214"/>
              <a:ext cx="338605" cy="366554"/>
              <a:chOff x="0" y="0"/>
              <a:chExt cx="359392" cy="389342"/>
            </a:xfrm>
            <a:solidFill>
              <a:schemeClr val="bg1"/>
            </a:solidFill>
          </p:grpSpPr>
          <p:sp>
            <p:nvSpPr>
              <p:cNvPr id="97" name="Freeform 132">
                <a:extLst>
                  <a:ext uri="{FF2B5EF4-FFF2-40B4-BE49-F238E27FC236}">
                    <a16:creationId xmlns="" xmlns:a16="http://schemas.microsoft.com/office/drawing/2014/main" id="{38082634-9B74-4B7F-8C3C-63BF6E736F81}"/>
                  </a:ext>
                </a:extLst>
              </p:cNvPr>
              <p:cNvSpPr>
                <a:spLocks noChangeArrowheads="1"/>
              </p:cNvSpPr>
              <p:nvPr/>
            </p:nvSpPr>
            <p:spPr bwMode="auto">
              <a:xfrm>
                <a:off x="77368" y="92343"/>
                <a:ext cx="204654" cy="207151"/>
              </a:xfrm>
              <a:custGeom>
                <a:avLst/>
                <a:gdLst>
                  <a:gd name="T0" fmla="*/ 0 w 82"/>
                  <a:gd name="T1" fmla="*/ 29 h 83"/>
                  <a:gd name="T2" fmla="*/ 58 w 82"/>
                  <a:gd name="T3" fmla="*/ 29 h 83"/>
                  <a:gd name="T4" fmla="*/ 58 w 82"/>
                  <a:gd name="T5" fmla="*/ 83 h 83"/>
                  <a:gd name="T6" fmla="*/ 82 w 82"/>
                  <a:gd name="T7" fmla="*/ 83 h 83"/>
                  <a:gd name="T8" fmla="*/ 82 w 82"/>
                  <a:gd name="T9" fmla="*/ 0 h 83"/>
                  <a:gd name="T10" fmla="*/ 0 w 82"/>
                  <a:gd name="T11" fmla="*/ 0 h 83"/>
                  <a:gd name="T12" fmla="*/ 0 w 82"/>
                  <a:gd name="T13" fmla="*/ 29 h 83"/>
                  <a:gd name="T14" fmla="*/ 0 60000 65536"/>
                  <a:gd name="T15" fmla="*/ 0 60000 65536"/>
                  <a:gd name="T16" fmla="*/ 0 60000 65536"/>
                  <a:gd name="T17" fmla="*/ 0 60000 65536"/>
                  <a:gd name="T18" fmla="*/ 0 60000 65536"/>
                  <a:gd name="T19" fmla="*/ 0 60000 65536"/>
                  <a:gd name="T20" fmla="*/ 0 60000 65536"/>
                  <a:gd name="T21" fmla="*/ 0 w 82"/>
                  <a:gd name="T22" fmla="*/ 0 h 83"/>
                  <a:gd name="T23" fmla="*/ 82 w 82"/>
                  <a:gd name="T24" fmla="*/ 83 h 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2" h="83">
                    <a:moveTo>
                      <a:pt x="0" y="29"/>
                    </a:moveTo>
                    <a:lnTo>
                      <a:pt x="58" y="29"/>
                    </a:lnTo>
                    <a:lnTo>
                      <a:pt x="58" y="83"/>
                    </a:lnTo>
                    <a:lnTo>
                      <a:pt x="82" y="83"/>
                    </a:lnTo>
                    <a:lnTo>
                      <a:pt x="82" y="0"/>
                    </a:lnTo>
                    <a:lnTo>
                      <a:pt x="0" y="0"/>
                    </a:lnTo>
                    <a:lnTo>
                      <a:pt x="0" y="29"/>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98" name="Freeform 133">
                <a:extLst>
                  <a:ext uri="{FF2B5EF4-FFF2-40B4-BE49-F238E27FC236}">
                    <a16:creationId xmlns="" xmlns:a16="http://schemas.microsoft.com/office/drawing/2014/main" id="{696B6AD8-C02F-4963-9B69-C3E882A11078}"/>
                  </a:ext>
                </a:extLst>
              </p:cNvPr>
              <p:cNvSpPr>
                <a:spLocks noChangeArrowheads="1"/>
              </p:cNvSpPr>
              <p:nvPr/>
            </p:nvSpPr>
            <p:spPr bwMode="auto">
              <a:xfrm>
                <a:off x="152241" y="0"/>
                <a:ext cx="207151" cy="204654"/>
              </a:xfrm>
              <a:custGeom>
                <a:avLst/>
                <a:gdLst>
                  <a:gd name="T0" fmla="*/ 0 w 83"/>
                  <a:gd name="T1" fmla="*/ 0 h 82"/>
                  <a:gd name="T2" fmla="*/ 0 w 83"/>
                  <a:gd name="T3" fmla="*/ 29 h 82"/>
                  <a:gd name="T4" fmla="*/ 59 w 83"/>
                  <a:gd name="T5" fmla="*/ 29 h 82"/>
                  <a:gd name="T6" fmla="*/ 59 w 83"/>
                  <a:gd name="T7" fmla="*/ 82 h 82"/>
                  <a:gd name="T8" fmla="*/ 83 w 83"/>
                  <a:gd name="T9" fmla="*/ 82 h 82"/>
                  <a:gd name="T10" fmla="*/ 83 w 83"/>
                  <a:gd name="T11" fmla="*/ 0 h 82"/>
                  <a:gd name="T12" fmla="*/ 0 w 83"/>
                  <a:gd name="T13" fmla="*/ 0 h 82"/>
                  <a:gd name="T14" fmla="*/ 0 60000 65536"/>
                  <a:gd name="T15" fmla="*/ 0 60000 65536"/>
                  <a:gd name="T16" fmla="*/ 0 60000 65536"/>
                  <a:gd name="T17" fmla="*/ 0 60000 65536"/>
                  <a:gd name="T18" fmla="*/ 0 60000 65536"/>
                  <a:gd name="T19" fmla="*/ 0 60000 65536"/>
                  <a:gd name="T20" fmla="*/ 0 60000 65536"/>
                  <a:gd name="T21" fmla="*/ 0 w 83"/>
                  <a:gd name="T22" fmla="*/ 0 h 82"/>
                  <a:gd name="T23" fmla="*/ 83 w 83"/>
                  <a:gd name="T24" fmla="*/ 82 h 82"/>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83" h="82">
                    <a:moveTo>
                      <a:pt x="0" y="0"/>
                    </a:moveTo>
                    <a:lnTo>
                      <a:pt x="0" y="29"/>
                    </a:lnTo>
                    <a:lnTo>
                      <a:pt x="59" y="29"/>
                    </a:lnTo>
                    <a:lnTo>
                      <a:pt x="59" y="82"/>
                    </a:lnTo>
                    <a:lnTo>
                      <a:pt x="83" y="82"/>
                    </a:lnTo>
                    <a:lnTo>
                      <a:pt x="83" y="0"/>
                    </a:lnTo>
                    <a:lnTo>
                      <a:pt x="0" y="0"/>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99" name="Rectangle 134">
                <a:extLst>
                  <a:ext uri="{FF2B5EF4-FFF2-40B4-BE49-F238E27FC236}">
                    <a16:creationId xmlns="" xmlns:a16="http://schemas.microsoft.com/office/drawing/2014/main" id="{548971BC-AA64-4B96-ABB8-E48B49473AD0}"/>
                  </a:ext>
                </a:extLst>
              </p:cNvPr>
              <p:cNvSpPr>
                <a:spLocks noChangeArrowheads="1"/>
              </p:cNvSpPr>
              <p:nvPr/>
            </p:nvSpPr>
            <p:spPr bwMode="auto">
              <a:xfrm>
                <a:off x="0" y="182191"/>
                <a:ext cx="207151" cy="207151"/>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grpSp>
      <p:grpSp>
        <p:nvGrpSpPr>
          <p:cNvPr id="146" name="组合 155">
            <a:extLst>
              <a:ext uri="{FF2B5EF4-FFF2-40B4-BE49-F238E27FC236}">
                <a16:creationId xmlns="" xmlns:a16="http://schemas.microsoft.com/office/drawing/2014/main" id="{6F7D72D7-C64E-42EA-8D30-527DE87E1611}"/>
              </a:ext>
            </a:extLst>
          </p:cNvPr>
          <p:cNvGrpSpPr/>
          <p:nvPr/>
        </p:nvGrpSpPr>
        <p:grpSpPr>
          <a:xfrm>
            <a:off x="3606747" y="2459627"/>
            <a:ext cx="707111" cy="712108"/>
            <a:chOff x="3606746" y="2459627"/>
            <a:chExt cx="707111" cy="712108"/>
          </a:xfrm>
        </p:grpSpPr>
        <p:sp>
          <p:nvSpPr>
            <p:cNvPr id="30" name="Oval 22">
              <a:extLst>
                <a:ext uri="{FF2B5EF4-FFF2-40B4-BE49-F238E27FC236}">
                  <a16:creationId xmlns="" xmlns:a16="http://schemas.microsoft.com/office/drawing/2014/main" id="{F0C49856-1EBE-4C04-8064-531F30A78F98}"/>
                </a:ext>
              </a:extLst>
            </p:cNvPr>
            <p:cNvSpPr>
              <a:spLocks noChangeArrowheads="1"/>
            </p:cNvSpPr>
            <p:nvPr/>
          </p:nvSpPr>
          <p:spPr bwMode="auto">
            <a:xfrm>
              <a:off x="3606746" y="2459627"/>
              <a:ext cx="707111" cy="712108"/>
            </a:xfrm>
            <a:prstGeom prst="ellipse">
              <a:avLst/>
            </a:prstGeom>
            <a:solidFill>
              <a:schemeClr val="accent4"/>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grpSp>
          <p:nvGrpSpPr>
            <p:cNvPr id="147" name="Group 86">
              <a:extLst>
                <a:ext uri="{FF2B5EF4-FFF2-40B4-BE49-F238E27FC236}">
                  <a16:creationId xmlns="" xmlns:a16="http://schemas.microsoft.com/office/drawing/2014/main" id="{95D1C99F-12B6-4831-968F-5C03A74A6943}"/>
                </a:ext>
              </a:extLst>
            </p:cNvPr>
            <p:cNvGrpSpPr>
              <a:grpSpLocks/>
            </p:cNvGrpSpPr>
            <p:nvPr/>
          </p:nvGrpSpPr>
          <p:grpSpPr bwMode="auto">
            <a:xfrm>
              <a:off x="3785860" y="2626452"/>
              <a:ext cx="350250" cy="395572"/>
              <a:chOff x="0" y="0"/>
              <a:chExt cx="429274" cy="484183"/>
            </a:xfrm>
            <a:solidFill>
              <a:schemeClr val="bg1"/>
            </a:solidFill>
          </p:grpSpPr>
          <p:sp>
            <p:nvSpPr>
              <p:cNvPr id="94" name="Freeform 147">
                <a:extLst>
                  <a:ext uri="{FF2B5EF4-FFF2-40B4-BE49-F238E27FC236}">
                    <a16:creationId xmlns="" xmlns:a16="http://schemas.microsoft.com/office/drawing/2014/main" id="{2893D3BA-1E65-4016-9F68-52C151003041}"/>
                  </a:ext>
                </a:extLst>
              </p:cNvPr>
              <p:cNvSpPr>
                <a:spLocks noChangeArrowheads="1"/>
              </p:cNvSpPr>
              <p:nvPr/>
            </p:nvSpPr>
            <p:spPr bwMode="auto">
              <a:xfrm>
                <a:off x="0" y="0"/>
                <a:ext cx="429274" cy="87353"/>
              </a:xfrm>
              <a:custGeom>
                <a:avLst/>
                <a:gdLst>
                  <a:gd name="T0" fmla="*/ 68 w 129"/>
                  <a:gd name="T1" fmla="*/ 8 h 26"/>
                  <a:gd name="T2" fmla="*/ 68 w 129"/>
                  <a:gd name="T3" fmla="*/ 4 h 26"/>
                  <a:gd name="T4" fmla="*/ 64 w 129"/>
                  <a:gd name="T5" fmla="*/ 0 h 26"/>
                  <a:gd name="T6" fmla="*/ 61 w 129"/>
                  <a:gd name="T7" fmla="*/ 4 h 26"/>
                  <a:gd name="T8" fmla="*/ 61 w 129"/>
                  <a:gd name="T9" fmla="*/ 8 h 26"/>
                  <a:gd name="T10" fmla="*/ 0 w 129"/>
                  <a:gd name="T11" fmla="*/ 8 h 26"/>
                  <a:gd name="T12" fmla="*/ 0 w 129"/>
                  <a:gd name="T13" fmla="*/ 26 h 26"/>
                  <a:gd name="T14" fmla="*/ 129 w 129"/>
                  <a:gd name="T15" fmla="*/ 26 h 26"/>
                  <a:gd name="T16" fmla="*/ 129 w 129"/>
                  <a:gd name="T17" fmla="*/ 8 h 26"/>
                  <a:gd name="T18" fmla="*/ 68 w 129"/>
                  <a:gd name="T19" fmla="*/ 8 h 26"/>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29"/>
                  <a:gd name="T31" fmla="*/ 0 h 26"/>
                  <a:gd name="T32" fmla="*/ 129 w 129"/>
                  <a:gd name="T33" fmla="*/ 26 h 2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29" h="26">
                    <a:moveTo>
                      <a:pt x="68" y="8"/>
                    </a:moveTo>
                    <a:cubicBezTo>
                      <a:pt x="68" y="4"/>
                      <a:pt x="68" y="4"/>
                      <a:pt x="68" y="4"/>
                    </a:cubicBezTo>
                    <a:cubicBezTo>
                      <a:pt x="68" y="2"/>
                      <a:pt x="66" y="0"/>
                      <a:pt x="64" y="0"/>
                    </a:cubicBezTo>
                    <a:cubicBezTo>
                      <a:pt x="63" y="0"/>
                      <a:pt x="61" y="2"/>
                      <a:pt x="61" y="4"/>
                    </a:cubicBezTo>
                    <a:cubicBezTo>
                      <a:pt x="61" y="8"/>
                      <a:pt x="61" y="8"/>
                      <a:pt x="61" y="8"/>
                    </a:cubicBezTo>
                    <a:cubicBezTo>
                      <a:pt x="0" y="8"/>
                      <a:pt x="0" y="8"/>
                      <a:pt x="0" y="8"/>
                    </a:cubicBezTo>
                    <a:cubicBezTo>
                      <a:pt x="0" y="26"/>
                      <a:pt x="0" y="26"/>
                      <a:pt x="0" y="26"/>
                    </a:cubicBezTo>
                    <a:cubicBezTo>
                      <a:pt x="129" y="26"/>
                      <a:pt x="129" y="26"/>
                      <a:pt x="129" y="26"/>
                    </a:cubicBezTo>
                    <a:cubicBezTo>
                      <a:pt x="129" y="8"/>
                      <a:pt x="129" y="8"/>
                      <a:pt x="129" y="8"/>
                    </a:cubicBezTo>
                    <a:lnTo>
                      <a:pt x="68" y="8"/>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95" name="Freeform 148">
                <a:extLst>
                  <a:ext uri="{FF2B5EF4-FFF2-40B4-BE49-F238E27FC236}">
                    <a16:creationId xmlns="" xmlns:a16="http://schemas.microsoft.com/office/drawing/2014/main" id="{77BA646D-1328-4FA9-B6F2-C2363F40AE12}"/>
                  </a:ext>
                </a:extLst>
              </p:cNvPr>
              <p:cNvSpPr>
                <a:spLocks noEditPoints="1" noChangeArrowheads="1"/>
              </p:cNvSpPr>
              <p:nvPr/>
            </p:nvSpPr>
            <p:spPr bwMode="auto">
              <a:xfrm>
                <a:off x="37436" y="107319"/>
                <a:ext cx="356897" cy="376864"/>
              </a:xfrm>
              <a:custGeom>
                <a:avLst/>
                <a:gdLst>
                  <a:gd name="T0" fmla="*/ 143 w 143"/>
                  <a:gd name="T1" fmla="*/ 95 h 151"/>
                  <a:gd name="T2" fmla="*/ 143 w 143"/>
                  <a:gd name="T3" fmla="*/ 0 h 151"/>
                  <a:gd name="T4" fmla="*/ 0 w 143"/>
                  <a:gd name="T5" fmla="*/ 0 h 151"/>
                  <a:gd name="T6" fmla="*/ 0 w 143"/>
                  <a:gd name="T7" fmla="*/ 95 h 151"/>
                  <a:gd name="T8" fmla="*/ 63 w 143"/>
                  <a:gd name="T9" fmla="*/ 95 h 151"/>
                  <a:gd name="T10" fmla="*/ 63 w 143"/>
                  <a:gd name="T11" fmla="*/ 125 h 151"/>
                  <a:gd name="T12" fmla="*/ 45 w 143"/>
                  <a:gd name="T13" fmla="*/ 125 h 151"/>
                  <a:gd name="T14" fmla="*/ 45 w 143"/>
                  <a:gd name="T15" fmla="*/ 121 h 151"/>
                  <a:gd name="T16" fmla="*/ 37 w 143"/>
                  <a:gd name="T17" fmla="*/ 121 h 151"/>
                  <a:gd name="T18" fmla="*/ 25 w 143"/>
                  <a:gd name="T19" fmla="*/ 151 h 151"/>
                  <a:gd name="T20" fmla="*/ 33 w 143"/>
                  <a:gd name="T21" fmla="*/ 151 h 151"/>
                  <a:gd name="T22" fmla="*/ 40 w 143"/>
                  <a:gd name="T23" fmla="*/ 137 h 151"/>
                  <a:gd name="T24" fmla="*/ 104 w 143"/>
                  <a:gd name="T25" fmla="*/ 137 h 151"/>
                  <a:gd name="T26" fmla="*/ 109 w 143"/>
                  <a:gd name="T27" fmla="*/ 151 h 151"/>
                  <a:gd name="T28" fmla="*/ 119 w 143"/>
                  <a:gd name="T29" fmla="*/ 151 h 151"/>
                  <a:gd name="T30" fmla="*/ 107 w 143"/>
                  <a:gd name="T31" fmla="*/ 121 h 151"/>
                  <a:gd name="T32" fmla="*/ 97 w 143"/>
                  <a:gd name="T33" fmla="*/ 121 h 151"/>
                  <a:gd name="T34" fmla="*/ 97 w 143"/>
                  <a:gd name="T35" fmla="*/ 125 h 151"/>
                  <a:gd name="T36" fmla="*/ 80 w 143"/>
                  <a:gd name="T37" fmla="*/ 125 h 151"/>
                  <a:gd name="T38" fmla="*/ 80 w 143"/>
                  <a:gd name="T39" fmla="*/ 95 h 151"/>
                  <a:gd name="T40" fmla="*/ 143 w 143"/>
                  <a:gd name="T41" fmla="*/ 95 h 151"/>
                  <a:gd name="T42" fmla="*/ 92 w 143"/>
                  <a:gd name="T43" fmla="*/ 28 h 151"/>
                  <a:gd name="T44" fmla="*/ 133 w 143"/>
                  <a:gd name="T45" fmla="*/ 28 h 151"/>
                  <a:gd name="T46" fmla="*/ 133 w 143"/>
                  <a:gd name="T47" fmla="*/ 37 h 151"/>
                  <a:gd name="T48" fmla="*/ 92 w 143"/>
                  <a:gd name="T49" fmla="*/ 37 h 151"/>
                  <a:gd name="T50" fmla="*/ 92 w 143"/>
                  <a:gd name="T51" fmla="*/ 28 h 151"/>
                  <a:gd name="T52" fmla="*/ 92 w 143"/>
                  <a:gd name="T53" fmla="*/ 46 h 151"/>
                  <a:gd name="T54" fmla="*/ 133 w 143"/>
                  <a:gd name="T55" fmla="*/ 46 h 151"/>
                  <a:gd name="T56" fmla="*/ 133 w 143"/>
                  <a:gd name="T57" fmla="*/ 56 h 151"/>
                  <a:gd name="T58" fmla="*/ 92 w 143"/>
                  <a:gd name="T59" fmla="*/ 56 h 151"/>
                  <a:gd name="T60" fmla="*/ 92 w 143"/>
                  <a:gd name="T61" fmla="*/ 46 h 151"/>
                  <a:gd name="T62" fmla="*/ 92 w 143"/>
                  <a:gd name="T63" fmla="*/ 63 h 151"/>
                  <a:gd name="T64" fmla="*/ 133 w 143"/>
                  <a:gd name="T65" fmla="*/ 63 h 151"/>
                  <a:gd name="T66" fmla="*/ 133 w 143"/>
                  <a:gd name="T67" fmla="*/ 74 h 151"/>
                  <a:gd name="T68" fmla="*/ 92 w 143"/>
                  <a:gd name="T69" fmla="*/ 74 h 151"/>
                  <a:gd name="T70" fmla="*/ 92 w 143"/>
                  <a:gd name="T71" fmla="*/ 63 h 151"/>
                  <a:gd name="T72" fmla="*/ 8 w 143"/>
                  <a:gd name="T73" fmla="*/ 75 h 151"/>
                  <a:gd name="T74" fmla="*/ 8 w 143"/>
                  <a:gd name="T75" fmla="*/ 24 h 151"/>
                  <a:gd name="T76" fmla="*/ 83 w 143"/>
                  <a:gd name="T77" fmla="*/ 24 h 151"/>
                  <a:gd name="T78" fmla="*/ 83 w 143"/>
                  <a:gd name="T79" fmla="*/ 75 h 151"/>
                  <a:gd name="T80" fmla="*/ 8 w 143"/>
                  <a:gd name="T81" fmla="*/ 75 h 151"/>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3"/>
                  <a:gd name="T124" fmla="*/ 0 h 151"/>
                  <a:gd name="T125" fmla="*/ 143 w 143"/>
                  <a:gd name="T126" fmla="*/ 151 h 151"/>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3" h="151">
                    <a:moveTo>
                      <a:pt x="143" y="95"/>
                    </a:moveTo>
                    <a:lnTo>
                      <a:pt x="143" y="0"/>
                    </a:lnTo>
                    <a:lnTo>
                      <a:pt x="0" y="0"/>
                    </a:lnTo>
                    <a:lnTo>
                      <a:pt x="0" y="95"/>
                    </a:lnTo>
                    <a:lnTo>
                      <a:pt x="63" y="95"/>
                    </a:lnTo>
                    <a:lnTo>
                      <a:pt x="63" y="125"/>
                    </a:lnTo>
                    <a:lnTo>
                      <a:pt x="45" y="125"/>
                    </a:lnTo>
                    <a:lnTo>
                      <a:pt x="45" y="121"/>
                    </a:lnTo>
                    <a:lnTo>
                      <a:pt x="37" y="121"/>
                    </a:lnTo>
                    <a:lnTo>
                      <a:pt x="25" y="151"/>
                    </a:lnTo>
                    <a:lnTo>
                      <a:pt x="33" y="151"/>
                    </a:lnTo>
                    <a:lnTo>
                      <a:pt x="40" y="137"/>
                    </a:lnTo>
                    <a:lnTo>
                      <a:pt x="104" y="137"/>
                    </a:lnTo>
                    <a:lnTo>
                      <a:pt x="109" y="151"/>
                    </a:lnTo>
                    <a:lnTo>
                      <a:pt x="119" y="151"/>
                    </a:lnTo>
                    <a:lnTo>
                      <a:pt x="107" y="121"/>
                    </a:lnTo>
                    <a:lnTo>
                      <a:pt x="97" y="121"/>
                    </a:lnTo>
                    <a:lnTo>
                      <a:pt x="97" y="125"/>
                    </a:lnTo>
                    <a:lnTo>
                      <a:pt x="80" y="125"/>
                    </a:lnTo>
                    <a:lnTo>
                      <a:pt x="80" y="95"/>
                    </a:lnTo>
                    <a:lnTo>
                      <a:pt x="143" y="95"/>
                    </a:lnTo>
                    <a:close/>
                    <a:moveTo>
                      <a:pt x="92" y="28"/>
                    </a:moveTo>
                    <a:lnTo>
                      <a:pt x="133" y="28"/>
                    </a:lnTo>
                    <a:lnTo>
                      <a:pt x="133" y="37"/>
                    </a:lnTo>
                    <a:lnTo>
                      <a:pt x="92" y="37"/>
                    </a:lnTo>
                    <a:lnTo>
                      <a:pt x="92" y="28"/>
                    </a:lnTo>
                    <a:close/>
                    <a:moveTo>
                      <a:pt x="92" y="46"/>
                    </a:moveTo>
                    <a:lnTo>
                      <a:pt x="133" y="46"/>
                    </a:lnTo>
                    <a:lnTo>
                      <a:pt x="133" y="56"/>
                    </a:lnTo>
                    <a:lnTo>
                      <a:pt x="92" y="56"/>
                    </a:lnTo>
                    <a:lnTo>
                      <a:pt x="92" y="46"/>
                    </a:lnTo>
                    <a:close/>
                    <a:moveTo>
                      <a:pt x="92" y="63"/>
                    </a:moveTo>
                    <a:lnTo>
                      <a:pt x="133" y="63"/>
                    </a:lnTo>
                    <a:lnTo>
                      <a:pt x="133" y="74"/>
                    </a:lnTo>
                    <a:lnTo>
                      <a:pt x="92" y="74"/>
                    </a:lnTo>
                    <a:lnTo>
                      <a:pt x="92" y="63"/>
                    </a:lnTo>
                    <a:close/>
                    <a:moveTo>
                      <a:pt x="8" y="75"/>
                    </a:moveTo>
                    <a:lnTo>
                      <a:pt x="8" y="24"/>
                    </a:lnTo>
                    <a:lnTo>
                      <a:pt x="83" y="24"/>
                    </a:lnTo>
                    <a:lnTo>
                      <a:pt x="83" y="75"/>
                    </a:lnTo>
                    <a:lnTo>
                      <a:pt x="8" y="75"/>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96" name="Freeform 149">
                <a:extLst>
                  <a:ext uri="{FF2B5EF4-FFF2-40B4-BE49-F238E27FC236}">
                    <a16:creationId xmlns="" xmlns:a16="http://schemas.microsoft.com/office/drawing/2014/main" id="{098050EF-3409-486A-94D8-47F88C2B2BCC}"/>
                  </a:ext>
                </a:extLst>
              </p:cNvPr>
              <p:cNvSpPr>
                <a:spLocks noChangeArrowheads="1"/>
              </p:cNvSpPr>
              <p:nvPr/>
            </p:nvSpPr>
            <p:spPr bwMode="auto">
              <a:xfrm>
                <a:off x="64890" y="179696"/>
                <a:ext cx="174705" cy="102328"/>
              </a:xfrm>
              <a:custGeom>
                <a:avLst/>
                <a:gdLst>
                  <a:gd name="T0" fmla="*/ 58 w 70"/>
                  <a:gd name="T1" fmla="*/ 12 h 41"/>
                  <a:gd name="T2" fmla="*/ 54 w 70"/>
                  <a:gd name="T3" fmla="*/ 20 h 41"/>
                  <a:gd name="T4" fmla="*/ 48 w 70"/>
                  <a:gd name="T5" fmla="*/ 16 h 41"/>
                  <a:gd name="T6" fmla="*/ 48 w 70"/>
                  <a:gd name="T7" fmla="*/ 16 h 41"/>
                  <a:gd name="T8" fmla="*/ 34 w 70"/>
                  <a:gd name="T9" fmla="*/ 8 h 41"/>
                  <a:gd name="T10" fmla="*/ 32 w 70"/>
                  <a:gd name="T11" fmla="*/ 12 h 41"/>
                  <a:gd name="T12" fmla="*/ 28 w 70"/>
                  <a:gd name="T13" fmla="*/ 20 h 41"/>
                  <a:gd name="T14" fmla="*/ 16 w 70"/>
                  <a:gd name="T15" fmla="*/ 12 h 41"/>
                  <a:gd name="T16" fmla="*/ 12 w 70"/>
                  <a:gd name="T17" fmla="*/ 17 h 41"/>
                  <a:gd name="T18" fmla="*/ 12 w 70"/>
                  <a:gd name="T19" fmla="*/ 17 h 41"/>
                  <a:gd name="T20" fmla="*/ 0 w 70"/>
                  <a:gd name="T21" fmla="*/ 37 h 41"/>
                  <a:gd name="T22" fmla="*/ 5 w 70"/>
                  <a:gd name="T23" fmla="*/ 41 h 41"/>
                  <a:gd name="T24" fmla="*/ 17 w 70"/>
                  <a:gd name="T25" fmla="*/ 21 h 41"/>
                  <a:gd name="T26" fmla="*/ 24 w 70"/>
                  <a:gd name="T27" fmla="*/ 25 h 41"/>
                  <a:gd name="T28" fmla="*/ 24 w 70"/>
                  <a:gd name="T29" fmla="*/ 25 h 41"/>
                  <a:gd name="T30" fmla="*/ 30 w 70"/>
                  <a:gd name="T31" fmla="*/ 29 h 41"/>
                  <a:gd name="T32" fmla="*/ 37 w 70"/>
                  <a:gd name="T33" fmla="*/ 17 h 41"/>
                  <a:gd name="T34" fmla="*/ 42 w 70"/>
                  <a:gd name="T35" fmla="*/ 21 h 41"/>
                  <a:gd name="T36" fmla="*/ 42 w 70"/>
                  <a:gd name="T37" fmla="*/ 21 h 41"/>
                  <a:gd name="T38" fmla="*/ 56 w 70"/>
                  <a:gd name="T39" fmla="*/ 28 h 41"/>
                  <a:gd name="T40" fmla="*/ 57 w 70"/>
                  <a:gd name="T41" fmla="*/ 28 h 41"/>
                  <a:gd name="T42" fmla="*/ 57 w 70"/>
                  <a:gd name="T43" fmla="*/ 28 h 41"/>
                  <a:gd name="T44" fmla="*/ 64 w 70"/>
                  <a:gd name="T45" fmla="*/ 17 h 41"/>
                  <a:gd name="T46" fmla="*/ 64 w 70"/>
                  <a:gd name="T47" fmla="*/ 17 h 41"/>
                  <a:gd name="T48" fmla="*/ 70 w 70"/>
                  <a:gd name="T49" fmla="*/ 4 h 41"/>
                  <a:gd name="T50" fmla="*/ 65 w 70"/>
                  <a:gd name="T51" fmla="*/ 0 h 41"/>
                  <a:gd name="T52" fmla="*/ 58 w 70"/>
                  <a:gd name="T53" fmla="*/ 12 h 4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70"/>
                  <a:gd name="T82" fmla="*/ 0 h 41"/>
                  <a:gd name="T83" fmla="*/ 70 w 70"/>
                  <a:gd name="T84" fmla="*/ 41 h 41"/>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70" h="41">
                    <a:moveTo>
                      <a:pt x="58" y="12"/>
                    </a:moveTo>
                    <a:lnTo>
                      <a:pt x="54" y="20"/>
                    </a:lnTo>
                    <a:lnTo>
                      <a:pt x="48" y="16"/>
                    </a:lnTo>
                    <a:lnTo>
                      <a:pt x="48" y="16"/>
                    </a:lnTo>
                    <a:lnTo>
                      <a:pt x="34" y="8"/>
                    </a:lnTo>
                    <a:lnTo>
                      <a:pt x="32" y="12"/>
                    </a:lnTo>
                    <a:lnTo>
                      <a:pt x="28" y="20"/>
                    </a:lnTo>
                    <a:lnTo>
                      <a:pt x="16" y="12"/>
                    </a:lnTo>
                    <a:lnTo>
                      <a:pt x="12" y="17"/>
                    </a:lnTo>
                    <a:lnTo>
                      <a:pt x="12" y="17"/>
                    </a:lnTo>
                    <a:lnTo>
                      <a:pt x="0" y="37"/>
                    </a:lnTo>
                    <a:lnTo>
                      <a:pt x="5" y="41"/>
                    </a:lnTo>
                    <a:lnTo>
                      <a:pt x="17" y="21"/>
                    </a:lnTo>
                    <a:lnTo>
                      <a:pt x="24" y="25"/>
                    </a:lnTo>
                    <a:lnTo>
                      <a:pt x="24" y="25"/>
                    </a:lnTo>
                    <a:lnTo>
                      <a:pt x="30" y="29"/>
                    </a:lnTo>
                    <a:lnTo>
                      <a:pt x="37" y="17"/>
                    </a:lnTo>
                    <a:lnTo>
                      <a:pt x="42" y="21"/>
                    </a:lnTo>
                    <a:lnTo>
                      <a:pt x="42" y="21"/>
                    </a:lnTo>
                    <a:lnTo>
                      <a:pt x="56" y="28"/>
                    </a:lnTo>
                    <a:lnTo>
                      <a:pt x="57" y="28"/>
                    </a:lnTo>
                    <a:lnTo>
                      <a:pt x="57" y="28"/>
                    </a:lnTo>
                    <a:lnTo>
                      <a:pt x="64" y="17"/>
                    </a:lnTo>
                    <a:lnTo>
                      <a:pt x="64" y="17"/>
                    </a:lnTo>
                    <a:lnTo>
                      <a:pt x="70" y="4"/>
                    </a:lnTo>
                    <a:lnTo>
                      <a:pt x="65" y="0"/>
                    </a:lnTo>
                    <a:lnTo>
                      <a:pt x="58" y="12"/>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grpSp>
      <p:grpSp>
        <p:nvGrpSpPr>
          <p:cNvPr id="148" name="组合 148">
            <a:extLst>
              <a:ext uri="{FF2B5EF4-FFF2-40B4-BE49-F238E27FC236}">
                <a16:creationId xmlns="" xmlns:a16="http://schemas.microsoft.com/office/drawing/2014/main" id="{45FFAC3D-5792-4564-8552-D782A29A57F0}"/>
              </a:ext>
            </a:extLst>
          </p:cNvPr>
          <p:cNvGrpSpPr/>
          <p:nvPr/>
        </p:nvGrpSpPr>
        <p:grpSpPr>
          <a:xfrm>
            <a:off x="7032360" y="3469071"/>
            <a:ext cx="748339" cy="629653"/>
            <a:chOff x="7032360" y="3469070"/>
            <a:chExt cx="748338" cy="629653"/>
          </a:xfrm>
        </p:grpSpPr>
        <p:sp>
          <p:nvSpPr>
            <p:cNvPr id="32" name="Freeform 13">
              <a:extLst>
                <a:ext uri="{FF2B5EF4-FFF2-40B4-BE49-F238E27FC236}">
                  <a16:creationId xmlns="" xmlns:a16="http://schemas.microsoft.com/office/drawing/2014/main" id="{42541E48-88D1-4580-BC64-AC4399ACD31D}"/>
                </a:ext>
              </a:extLst>
            </p:cNvPr>
            <p:cNvSpPr>
              <a:spLocks noChangeArrowheads="1"/>
            </p:cNvSpPr>
            <p:nvPr/>
          </p:nvSpPr>
          <p:spPr bwMode="auto">
            <a:xfrm rot="13670634">
              <a:off x="7091702" y="3409728"/>
              <a:ext cx="629653" cy="748338"/>
            </a:xfrm>
            <a:custGeom>
              <a:avLst/>
              <a:gdLst>
                <a:gd name="T0" fmla="*/ 610935418 w 596"/>
                <a:gd name="T1" fmla="*/ 206864484 h 709"/>
                <a:gd name="T2" fmla="*/ 1074093977 w 596"/>
                <a:gd name="T3" fmla="*/ 737518198 h 709"/>
                <a:gd name="T4" fmla="*/ 537046988 w 596"/>
                <a:gd name="T5" fmla="*/ 1275367466 h 709"/>
                <a:gd name="T6" fmla="*/ 0 w 596"/>
                <a:gd name="T7" fmla="*/ 737518198 h 709"/>
                <a:gd name="T8" fmla="*/ 459554081 w 596"/>
                <a:gd name="T9" fmla="*/ 206864484 h 709"/>
                <a:gd name="T10" fmla="*/ 533442511 w 596"/>
                <a:gd name="T11" fmla="*/ 0 h 709"/>
                <a:gd name="T12" fmla="*/ 610935418 w 596"/>
                <a:gd name="T13" fmla="*/ 206864484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3"/>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nvGrpSpPr>
            <p:cNvPr id="149" name="Group 90">
              <a:extLst>
                <a:ext uri="{FF2B5EF4-FFF2-40B4-BE49-F238E27FC236}">
                  <a16:creationId xmlns="" xmlns:a16="http://schemas.microsoft.com/office/drawing/2014/main" id="{83AD8B54-5797-412D-AABC-21CD41BBD0A5}"/>
                </a:ext>
              </a:extLst>
            </p:cNvPr>
            <p:cNvGrpSpPr>
              <a:grpSpLocks/>
            </p:cNvGrpSpPr>
            <p:nvPr/>
          </p:nvGrpSpPr>
          <p:grpSpPr bwMode="auto">
            <a:xfrm>
              <a:off x="7268029" y="3555310"/>
              <a:ext cx="373488" cy="371544"/>
              <a:chOff x="0" y="0"/>
              <a:chExt cx="379359" cy="376864"/>
            </a:xfrm>
            <a:solidFill>
              <a:schemeClr val="bg1"/>
            </a:solidFill>
          </p:grpSpPr>
          <p:sp>
            <p:nvSpPr>
              <p:cNvPr id="76" name="Freeform 150">
                <a:extLst>
                  <a:ext uri="{FF2B5EF4-FFF2-40B4-BE49-F238E27FC236}">
                    <a16:creationId xmlns="" xmlns:a16="http://schemas.microsoft.com/office/drawing/2014/main" id="{75F8E9DB-09B0-44A7-AE66-499B010D36DA}"/>
                  </a:ext>
                </a:extLst>
              </p:cNvPr>
              <p:cNvSpPr>
                <a:spLocks noEditPoints="1" noChangeArrowheads="1"/>
              </p:cNvSpPr>
              <p:nvPr/>
            </p:nvSpPr>
            <p:spPr bwMode="auto">
              <a:xfrm>
                <a:off x="0" y="0"/>
                <a:ext cx="379359" cy="376864"/>
              </a:xfrm>
              <a:custGeom>
                <a:avLst/>
                <a:gdLst>
                  <a:gd name="T0" fmla="*/ 57 w 114"/>
                  <a:gd name="T1" fmla="*/ 0 h 114"/>
                  <a:gd name="T2" fmla="*/ 0 w 114"/>
                  <a:gd name="T3" fmla="*/ 57 h 114"/>
                  <a:gd name="T4" fmla="*/ 57 w 114"/>
                  <a:gd name="T5" fmla="*/ 114 h 114"/>
                  <a:gd name="T6" fmla="*/ 114 w 114"/>
                  <a:gd name="T7" fmla="*/ 57 h 114"/>
                  <a:gd name="T8" fmla="*/ 57 w 114"/>
                  <a:gd name="T9" fmla="*/ 0 h 114"/>
                  <a:gd name="T10" fmla="*/ 57 w 114"/>
                  <a:gd name="T11" fmla="*/ 108 h 114"/>
                  <a:gd name="T12" fmla="*/ 6 w 114"/>
                  <a:gd name="T13" fmla="*/ 57 h 114"/>
                  <a:gd name="T14" fmla="*/ 57 w 114"/>
                  <a:gd name="T15" fmla="*/ 6 h 114"/>
                  <a:gd name="T16" fmla="*/ 108 w 114"/>
                  <a:gd name="T17" fmla="*/ 57 h 114"/>
                  <a:gd name="T18" fmla="*/ 57 w 114"/>
                  <a:gd name="T19" fmla="*/ 108 h 11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14"/>
                  <a:gd name="T31" fmla="*/ 0 h 114"/>
                  <a:gd name="T32" fmla="*/ 114 w 114"/>
                  <a:gd name="T33" fmla="*/ 114 h 11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14" h="114">
                    <a:moveTo>
                      <a:pt x="57" y="0"/>
                    </a:moveTo>
                    <a:cubicBezTo>
                      <a:pt x="25" y="0"/>
                      <a:pt x="0" y="25"/>
                      <a:pt x="0" y="57"/>
                    </a:cubicBezTo>
                    <a:cubicBezTo>
                      <a:pt x="0" y="89"/>
                      <a:pt x="25" y="114"/>
                      <a:pt x="57" y="114"/>
                    </a:cubicBezTo>
                    <a:cubicBezTo>
                      <a:pt x="89" y="114"/>
                      <a:pt x="114" y="89"/>
                      <a:pt x="114" y="57"/>
                    </a:cubicBezTo>
                    <a:cubicBezTo>
                      <a:pt x="114" y="25"/>
                      <a:pt x="89" y="0"/>
                      <a:pt x="57" y="0"/>
                    </a:cubicBezTo>
                    <a:close/>
                    <a:moveTo>
                      <a:pt x="57" y="108"/>
                    </a:moveTo>
                    <a:cubicBezTo>
                      <a:pt x="29" y="108"/>
                      <a:pt x="6" y="85"/>
                      <a:pt x="6" y="57"/>
                    </a:cubicBezTo>
                    <a:cubicBezTo>
                      <a:pt x="6" y="29"/>
                      <a:pt x="29" y="6"/>
                      <a:pt x="57" y="6"/>
                    </a:cubicBezTo>
                    <a:cubicBezTo>
                      <a:pt x="85" y="6"/>
                      <a:pt x="108" y="29"/>
                      <a:pt x="108" y="57"/>
                    </a:cubicBezTo>
                    <a:cubicBezTo>
                      <a:pt x="108" y="85"/>
                      <a:pt x="85" y="108"/>
                      <a:pt x="57" y="108"/>
                    </a:cubicBez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77" name="Rectangle 151">
                <a:extLst>
                  <a:ext uri="{FF2B5EF4-FFF2-40B4-BE49-F238E27FC236}">
                    <a16:creationId xmlns="" xmlns:a16="http://schemas.microsoft.com/office/drawing/2014/main" id="{02D50838-CC4E-48CF-9958-FF480960DB93}"/>
                  </a:ext>
                </a:extLst>
              </p:cNvPr>
              <p:cNvSpPr>
                <a:spLocks noChangeArrowheads="1"/>
              </p:cNvSpPr>
              <p:nvPr/>
            </p:nvSpPr>
            <p:spPr bwMode="auto">
              <a:xfrm>
                <a:off x="144756" y="272040"/>
                <a:ext cx="22463" cy="42429"/>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78" name="Rectangle 152">
                <a:extLst>
                  <a:ext uri="{FF2B5EF4-FFF2-40B4-BE49-F238E27FC236}">
                    <a16:creationId xmlns="" xmlns:a16="http://schemas.microsoft.com/office/drawing/2014/main" id="{03D3E31D-3D7F-4ADB-8BD9-175EEB7A59BB}"/>
                  </a:ext>
                </a:extLst>
              </p:cNvPr>
              <p:cNvSpPr>
                <a:spLocks noChangeArrowheads="1"/>
              </p:cNvSpPr>
              <p:nvPr/>
            </p:nvSpPr>
            <p:spPr bwMode="auto">
              <a:xfrm>
                <a:off x="179697" y="272040"/>
                <a:ext cx="19966" cy="42429"/>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79" name="Rectangle 153">
                <a:extLst>
                  <a:ext uri="{FF2B5EF4-FFF2-40B4-BE49-F238E27FC236}">
                    <a16:creationId xmlns="" xmlns:a16="http://schemas.microsoft.com/office/drawing/2014/main" id="{94B808CE-A0CC-45A9-97F5-5804494941AD}"/>
                  </a:ext>
                </a:extLst>
              </p:cNvPr>
              <p:cNvSpPr>
                <a:spLocks noChangeArrowheads="1"/>
              </p:cNvSpPr>
              <p:nvPr/>
            </p:nvSpPr>
            <p:spPr bwMode="auto">
              <a:xfrm>
                <a:off x="214638" y="272040"/>
                <a:ext cx="19966" cy="42429"/>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80" name="Freeform 154">
                <a:extLst>
                  <a:ext uri="{FF2B5EF4-FFF2-40B4-BE49-F238E27FC236}">
                    <a16:creationId xmlns="" xmlns:a16="http://schemas.microsoft.com/office/drawing/2014/main" id="{D7B7B7F9-CDC6-47A3-8237-57EA61813E6E}"/>
                  </a:ext>
                </a:extLst>
              </p:cNvPr>
              <p:cNvSpPr>
                <a:spLocks noChangeArrowheads="1"/>
              </p:cNvSpPr>
              <p:nvPr/>
            </p:nvSpPr>
            <p:spPr bwMode="auto">
              <a:xfrm>
                <a:off x="117303" y="107318"/>
                <a:ext cx="82362" cy="84857"/>
              </a:xfrm>
              <a:custGeom>
                <a:avLst/>
                <a:gdLst>
                  <a:gd name="T0" fmla="*/ 19 w 25"/>
                  <a:gd name="T1" fmla="*/ 22 h 25"/>
                  <a:gd name="T2" fmla="*/ 22 w 25"/>
                  <a:gd name="T3" fmla="*/ 25 h 25"/>
                  <a:gd name="T4" fmla="*/ 25 w 25"/>
                  <a:gd name="T5" fmla="*/ 22 h 25"/>
                  <a:gd name="T6" fmla="*/ 22 w 25"/>
                  <a:gd name="T7" fmla="*/ 19 h 25"/>
                  <a:gd name="T8" fmla="*/ 21 w 25"/>
                  <a:gd name="T9" fmla="*/ 19 h 25"/>
                  <a:gd name="T10" fmla="*/ 0 w 25"/>
                  <a:gd name="T11" fmla="*/ 0 h 25"/>
                  <a:gd name="T12" fmla="*/ 19 w 25"/>
                  <a:gd name="T13" fmla="*/ 22 h 25"/>
                  <a:gd name="T14" fmla="*/ 19 w 25"/>
                  <a:gd name="T15" fmla="*/ 22 h 25"/>
                  <a:gd name="T16" fmla="*/ 0 60000 65536"/>
                  <a:gd name="T17" fmla="*/ 0 60000 65536"/>
                  <a:gd name="T18" fmla="*/ 0 60000 65536"/>
                  <a:gd name="T19" fmla="*/ 0 60000 65536"/>
                  <a:gd name="T20" fmla="*/ 0 60000 65536"/>
                  <a:gd name="T21" fmla="*/ 0 60000 65536"/>
                  <a:gd name="T22" fmla="*/ 0 60000 65536"/>
                  <a:gd name="T23" fmla="*/ 0 60000 65536"/>
                  <a:gd name="T24" fmla="*/ 0 w 25"/>
                  <a:gd name="T25" fmla="*/ 0 h 25"/>
                  <a:gd name="T26" fmla="*/ 25 w 25"/>
                  <a:gd name="T27" fmla="*/ 25 h 25"/>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5" h="25">
                    <a:moveTo>
                      <a:pt x="19" y="22"/>
                    </a:moveTo>
                    <a:cubicBezTo>
                      <a:pt x="19" y="24"/>
                      <a:pt x="20" y="25"/>
                      <a:pt x="22" y="25"/>
                    </a:cubicBezTo>
                    <a:cubicBezTo>
                      <a:pt x="24" y="25"/>
                      <a:pt x="25" y="24"/>
                      <a:pt x="25" y="22"/>
                    </a:cubicBezTo>
                    <a:cubicBezTo>
                      <a:pt x="25" y="21"/>
                      <a:pt x="24" y="19"/>
                      <a:pt x="22" y="19"/>
                    </a:cubicBezTo>
                    <a:cubicBezTo>
                      <a:pt x="22" y="19"/>
                      <a:pt x="22" y="19"/>
                      <a:pt x="21" y="19"/>
                    </a:cubicBezTo>
                    <a:cubicBezTo>
                      <a:pt x="0" y="0"/>
                      <a:pt x="0" y="0"/>
                      <a:pt x="0" y="0"/>
                    </a:cubicBezTo>
                    <a:cubicBezTo>
                      <a:pt x="19" y="22"/>
                      <a:pt x="19" y="22"/>
                      <a:pt x="19" y="22"/>
                    </a:cubicBezTo>
                    <a:cubicBezTo>
                      <a:pt x="19" y="22"/>
                      <a:pt x="19" y="22"/>
                      <a:pt x="19" y="22"/>
                    </a:cubicBez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81" name="Freeform 155">
                <a:extLst>
                  <a:ext uri="{FF2B5EF4-FFF2-40B4-BE49-F238E27FC236}">
                    <a16:creationId xmlns="" xmlns:a16="http://schemas.microsoft.com/office/drawing/2014/main" id="{E974DAFE-D03F-4A3A-99D3-59408092A337}"/>
                  </a:ext>
                </a:extLst>
              </p:cNvPr>
              <p:cNvSpPr>
                <a:spLocks noChangeArrowheads="1"/>
              </p:cNvSpPr>
              <p:nvPr/>
            </p:nvSpPr>
            <p:spPr bwMode="auto">
              <a:xfrm>
                <a:off x="67387" y="272040"/>
                <a:ext cx="22463" cy="19966"/>
              </a:xfrm>
              <a:custGeom>
                <a:avLst/>
                <a:gdLst>
                  <a:gd name="T0" fmla="*/ 0 w 9"/>
                  <a:gd name="T1" fmla="*/ 6 h 8"/>
                  <a:gd name="T2" fmla="*/ 3 w 9"/>
                  <a:gd name="T3" fmla="*/ 8 h 8"/>
                  <a:gd name="T4" fmla="*/ 9 w 9"/>
                  <a:gd name="T5" fmla="*/ 1 h 8"/>
                  <a:gd name="T6" fmla="*/ 7 w 9"/>
                  <a:gd name="T7" fmla="*/ 0 h 8"/>
                  <a:gd name="T8" fmla="*/ 0 w 9"/>
                  <a:gd name="T9" fmla="*/ 6 h 8"/>
                  <a:gd name="T10" fmla="*/ 0 60000 65536"/>
                  <a:gd name="T11" fmla="*/ 0 60000 65536"/>
                  <a:gd name="T12" fmla="*/ 0 60000 65536"/>
                  <a:gd name="T13" fmla="*/ 0 60000 65536"/>
                  <a:gd name="T14" fmla="*/ 0 60000 65536"/>
                  <a:gd name="T15" fmla="*/ 0 w 9"/>
                  <a:gd name="T16" fmla="*/ 0 h 8"/>
                  <a:gd name="T17" fmla="*/ 9 w 9"/>
                  <a:gd name="T18" fmla="*/ 8 h 8"/>
                </a:gdLst>
                <a:ahLst/>
                <a:cxnLst>
                  <a:cxn ang="T10">
                    <a:pos x="T0" y="T1"/>
                  </a:cxn>
                  <a:cxn ang="T11">
                    <a:pos x="T2" y="T3"/>
                  </a:cxn>
                  <a:cxn ang="T12">
                    <a:pos x="T4" y="T5"/>
                  </a:cxn>
                  <a:cxn ang="T13">
                    <a:pos x="T6" y="T7"/>
                  </a:cxn>
                  <a:cxn ang="T14">
                    <a:pos x="T8" y="T9"/>
                  </a:cxn>
                </a:cxnLst>
                <a:rect l="T15" t="T16" r="T17" b="T18"/>
                <a:pathLst>
                  <a:path w="9" h="8">
                    <a:moveTo>
                      <a:pt x="0" y="6"/>
                    </a:moveTo>
                    <a:lnTo>
                      <a:pt x="3" y="8"/>
                    </a:lnTo>
                    <a:lnTo>
                      <a:pt x="9" y="1"/>
                    </a:lnTo>
                    <a:lnTo>
                      <a:pt x="7" y="0"/>
                    </a:lnTo>
                    <a:lnTo>
                      <a:pt x="0" y="6"/>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82" name="Freeform 156">
                <a:extLst>
                  <a:ext uri="{FF2B5EF4-FFF2-40B4-BE49-F238E27FC236}">
                    <a16:creationId xmlns="" xmlns:a16="http://schemas.microsoft.com/office/drawing/2014/main" id="{00E3E925-C4DA-4698-AF94-6E43A4229DB9}"/>
                  </a:ext>
                </a:extLst>
              </p:cNvPr>
              <p:cNvSpPr>
                <a:spLocks noChangeArrowheads="1"/>
              </p:cNvSpPr>
              <p:nvPr/>
            </p:nvSpPr>
            <p:spPr bwMode="auto">
              <a:xfrm>
                <a:off x="47421" y="227116"/>
                <a:ext cx="27454" cy="14975"/>
              </a:xfrm>
              <a:custGeom>
                <a:avLst/>
                <a:gdLst>
                  <a:gd name="T0" fmla="*/ 9 w 11"/>
                  <a:gd name="T1" fmla="*/ 0 h 6"/>
                  <a:gd name="T2" fmla="*/ 0 w 11"/>
                  <a:gd name="T3" fmla="*/ 3 h 6"/>
                  <a:gd name="T4" fmla="*/ 1 w 11"/>
                  <a:gd name="T5" fmla="*/ 6 h 6"/>
                  <a:gd name="T6" fmla="*/ 11 w 11"/>
                  <a:gd name="T7" fmla="*/ 3 h 6"/>
                  <a:gd name="T8" fmla="*/ 9 w 11"/>
                  <a:gd name="T9" fmla="*/ 0 h 6"/>
                  <a:gd name="T10" fmla="*/ 0 60000 65536"/>
                  <a:gd name="T11" fmla="*/ 0 60000 65536"/>
                  <a:gd name="T12" fmla="*/ 0 60000 65536"/>
                  <a:gd name="T13" fmla="*/ 0 60000 65536"/>
                  <a:gd name="T14" fmla="*/ 0 60000 65536"/>
                  <a:gd name="T15" fmla="*/ 0 w 11"/>
                  <a:gd name="T16" fmla="*/ 0 h 6"/>
                  <a:gd name="T17" fmla="*/ 11 w 11"/>
                  <a:gd name="T18" fmla="*/ 6 h 6"/>
                </a:gdLst>
                <a:ahLst/>
                <a:cxnLst>
                  <a:cxn ang="T10">
                    <a:pos x="T0" y="T1"/>
                  </a:cxn>
                  <a:cxn ang="T11">
                    <a:pos x="T2" y="T3"/>
                  </a:cxn>
                  <a:cxn ang="T12">
                    <a:pos x="T4" y="T5"/>
                  </a:cxn>
                  <a:cxn ang="T13">
                    <a:pos x="T6" y="T7"/>
                  </a:cxn>
                  <a:cxn ang="T14">
                    <a:pos x="T8" y="T9"/>
                  </a:cxn>
                </a:cxnLst>
                <a:rect l="T15" t="T16" r="T17" b="T18"/>
                <a:pathLst>
                  <a:path w="11" h="6">
                    <a:moveTo>
                      <a:pt x="9" y="0"/>
                    </a:moveTo>
                    <a:lnTo>
                      <a:pt x="0" y="3"/>
                    </a:lnTo>
                    <a:lnTo>
                      <a:pt x="1" y="6"/>
                    </a:lnTo>
                    <a:lnTo>
                      <a:pt x="11" y="3"/>
                    </a:lnTo>
                    <a:lnTo>
                      <a:pt x="9" y="0"/>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83" name="Freeform 157">
                <a:extLst>
                  <a:ext uri="{FF2B5EF4-FFF2-40B4-BE49-F238E27FC236}">
                    <a16:creationId xmlns="" xmlns:a16="http://schemas.microsoft.com/office/drawing/2014/main" id="{E20FDF3D-5DC3-4694-8F05-B97742DAB7D6}"/>
                  </a:ext>
                </a:extLst>
              </p:cNvPr>
              <p:cNvSpPr>
                <a:spLocks noChangeArrowheads="1"/>
              </p:cNvSpPr>
              <p:nvPr/>
            </p:nvSpPr>
            <p:spPr bwMode="auto">
              <a:xfrm>
                <a:off x="79865" y="74874"/>
                <a:ext cx="19966" cy="22463"/>
              </a:xfrm>
              <a:custGeom>
                <a:avLst/>
                <a:gdLst>
                  <a:gd name="T0" fmla="*/ 0 w 8"/>
                  <a:gd name="T1" fmla="*/ 3 h 9"/>
                  <a:gd name="T2" fmla="*/ 7 w 8"/>
                  <a:gd name="T3" fmla="*/ 9 h 9"/>
                  <a:gd name="T4" fmla="*/ 8 w 8"/>
                  <a:gd name="T5" fmla="*/ 7 h 9"/>
                  <a:gd name="T6" fmla="*/ 2 w 8"/>
                  <a:gd name="T7" fmla="*/ 0 h 9"/>
                  <a:gd name="T8" fmla="*/ 0 w 8"/>
                  <a:gd name="T9" fmla="*/ 3 h 9"/>
                  <a:gd name="T10" fmla="*/ 0 60000 65536"/>
                  <a:gd name="T11" fmla="*/ 0 60000 65536"/>
                  <a:gd name="T12" fmla="*/ 0 60000 65536"/>
                  <a:gd name="T13" fmla="*/ 0 60000 65536"/>
                  <a:gd name="T14" fmla="*/ 0 60000 65536"/>
                  <a:gd name="T15" fmla="*/ 0 w 8"/>
                  <a:gd name="T16" fmla="*/ 0 h 9"/>
                  <a:gd name="T17" fmla="*/ 8 w 8"/>
                  <a:gd name="T18" fmla="*/ 9 h 9"/>
                </a:gdLst>
                <a:ahLst/>
                <a:cxnLst>
                  <a:cxn ang="T10">
                    <a:pos x="T0" y="T1"/>
                  </a:cxn>
                  <a:cxn ang="T11">
                    <a:pos x="T2" y="T3"/>
                  </a:cxn>
                  <a:cxn ang="T12">
                    <a:pos x="T4" y="T5"/>
                  </a:cxn>
                  <a:cxn ang="T13">
                    <a:pos x="T6" y="T7"/>
                  </a:cxn>
                  <a:cxn ang="T14">
                    <a:pos x="T8" y="T9"/>
                  </a:cxn>
                </a:cxnLst>
                <a:rect l="T15" t="T16" r="T17" b="T18"/>
                <a:pathLst>
                  <a:path w="8" h="9">
                    <a:moveTo>
                      <a:pt x="0" y="3"/>
                    </a:moveTo>
                    <a:lnTo>
                      <a:pt x="7" y="9"/>
                    </a:lnTo>
                    <a:lnTo>
                      <a:pt x="8" y="7"/>
                    </a:lnTo>
                    <a:lnTo>
                      <a:pt x="2" y="0"/>
                    </a:lnTo>
                    <a:lnTo>
                      <a:pt x="0" y="3"/>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84" name="Freeform 158">
                <a:extLst>
                  <a:ext uri="{FF2B5EF4-FFF2-40B4-BE49-F238E27FC236}">
                    <a16:creationId xmlns="" xmlns:a16="http://schemas.microsoft.com/office/drawing/2014/main" id="{DE58022F-0291-4984-BB21-02F551C04189}"/>
                  </a:ext>
                </a:extLst>
              </p:cNvPr>
              <p:cNvSpPr>
                <a:spLocks noChangeArrowheads="1"/>
              </p:cNvSpPr>
              <p:nvPr/>
            </p:nvSpPr>
            <p:spPr bwMode="auto">
              <a:xfrm>
                <a:off x="49916" y="124789"/>
                <a:ext cx="27454" cy="12480"/>
              </a:xfrm>
              <a:custGeom>
                <a:avLst/>
                <a:gdLst>
                  <a:gd name="T0" fmla="*/ 11 w 11"/>
                  <a:gd name="T1" fmla="*/ 3 h 5"/>
                  <a:gd name="T2" fmla="*/ 2 w 11"/>
                  <a:gd name="T3" fmla="*/ 0 h 5"/>
                  <a:gd name="T4" fmla="*/ 0 w 11"/>
                  <a:gd name="T5" fmla="*/ 3 h 5"/>
                  <a:gd name="T6" fmla="*/ 10 w 11"/>
                  <a:gd name="T7" fmla="*/ 5 h 5"/>
                  <a:gd name="T8" fmla="*/ 11 w 11"/>
                  <a:gd name="T9" fmla="*/ 3 h 5"/>
                  <a:gd name="T10" fmla="*/ 0 60000 65536"/>
                  <a:gd name="T11" fmla="*/ 0 60000 65536"/>
                  <a:gd name="T12" fmla="*/ 0 60000 65536"/>
                  <a:gd name="T13" fmla="*/ 0 60000 65536"/>
                  <a:gd name="T14" fmla="*/ 0 60000 65536"/>
                  <a:gd name="T15" fmla="*/ 0 w 11"/>
                  <a:gd name="T16" fmla="*/ 0 h 5"/>
                  <a:gd name="T17" fmla="*/ 11 w 11"/>
                  <a:gd name="T18" fmla="*/ 5 h 5"/>
                </a:gdLst>
                <a:ahLst/>
                <a:cxnLst>
                  <a:cxn ang="T10">
                    <a:pos x="T0" y="T1"/>
                  </a:cxn>
                  <a:cxn ang="T11">
                    <a:pos x="T2" y="T3"/>
                  </a:cxn>
                  <a:cxn ang="T12">
                    <a:pos x="T4" y="T5"/>
                  </a:cxn>
                  <a:cxn ang="T13">
                    <a:pos x="T6" y="T7"/>
                  </a:cxn>
                  <a:cxn ang="T14">
                    <a:pos x="T8" y="T9"/>
                  </a:cxn>
                </a:cxnLst>
                <a:rect l="T15" t="T16" r="T17" b="T18"/>
                <a:pathLst>
                  <a:path w="11" h="5">
                    <a:moveTo>
                      <a:pt x="11" y="3"/>
                    </a:moveTo>
                    <a:lnTo>
                      <a:pt x="2" y="0"/>
                    </a:lnTo>
                    <a:lnTo>
                      <a:pt x="0" y="3"/>
                    </a:lnTo>
                    <a:lnTo>
                      <a:pt x="10" y="5"/>
                    </a:lnTo>
                    <a:lnTo>
                      <a:pt x="11" y="3"/>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85" name="Rectangle 159">
                <a:extLst>
                  <a:ext uri="{FF2B5EF4-FFF2-40B4-BE49-F238E27FC236}">
                    <a16:creationId xmlns="" xmlns:a16="http://schemas.microsoft.com/office/drawing/2014/main" id="{D093FE9E-8965-4D10-A2B6-33DCE50CB906}"/>
                  </a:ext>
                </a:extLst>
              </p:cNvPr>
              <p:cNvSpPr>
                <a:spLocks noChangeArrowheads="1"/>
              </p:cNvSpPr>
              <p:nvPr/>
            </p:nvSpPr>
            <p:spPr bwMode="auto">
              <a:xfrm>
                <a:off x="187185" y="34941"/>
                <a:ext cx="7488" cy="22463"/>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86" name="Freeform 160">
                <a:extLst>
                  <a:ext uri="{FF2B5EF4-FFF2-40B4-BE49-F238E27FC236}">
                    <a16:creationId xmlns="" xmlns:a16="http://schemas.microsoft.com/office/drawing/2014/main" id="{3F05D637-0B61-4E18-A3EE-64822B1E54AD}"/>
                  </a:ext>
                </a:extLst>
              </p:cNvPr>
              <p:cNvSpPr>
                <a:spLocks noChangeArrowheads="1"/>
              </p:cNvSpPr>
              <p:nvPr/>
            </p:nvSpPr>
            <p:spPr bwMode="auto">
              <a:xfrm>
                <a:off x="119798" y="44924"/>
                <a:ext cx="17471" cy="22463"/>
              </a:xfrm>
              <a:custGeom>
                <a:avLst/>
                <a:gdLst>
                  <a:gd name="T0" fmla="*/ 7 w 7"/>
                  <a:gd name="T1" fmla="*/ 8 h 9"/>
                  <a:gd name="T2" fmla="*/ 3 w 7"/>
                  <a:gd name="T3" fmla="*/ 0 h 9"/>
                  <a:gd name="T4" fmla="*/ 0 w 7"/>
                  <a:gd name="T5" fmla="*/ 2 h 9"/>
                  <a:gd name="T6" fmla="*/ 4 w 7"/>
                  <a:gd name="T7" fmla="*/ 9 h 9"/>
                  <a:gd name="T8" fmla="*/ 7 w 7"/>
                  <a:gd name="T9" fmla="*/ 8 h 9"/>
                  <a:gd name="T10" fmla="*/ 0 60000 65536"/>
                  <a:gd name="T11" fmla="*/ 0 60000 65536"/>
                  <a:gd name="T12" fmla="*/ 0 60000 65536"/>
                  <a:gd name="T13" fmla="*/ 0 60000 65536"/>
                  <a:gd name="T14" fmla="*/ 0 60000 65536"/>
                  <a:gd name="T15" fmla="*/ 0 w 7"/>
                  <a:gd name="T16" fmla="*/ 0 h 9"/>
                  <a:gd name="T17" fmla="*/ 7 w 7"/>
                  <a:gd name="T18" fmla="*/ 9 h 9"/>
                </a:gdLst>
                <a:ahLst/>
                <a:cxnLst>
                  <a:cxn ang="T10">
                    <a:pos x="T0" y="T1"/>
                  </a:cxn>
                  <a:cxn ang="T11">
                    <a:pos x="T2" y="T3"/>
                  </a:cxn>
                  <a:cxn ang="T12">
                    <a:pos x="T4" y="T5"/>
                  </a:cxn>
                  <a:cxn ang="T13">
                    <a:pos x="T6" y="T7"/>
                  </a:cxn>
                  <a:cxn ang="T14">
                    <a:pos x="T8" y="T9"/>
                  </a:cxn>
                </a:cxnLst>
                <a:rect l="T15" t="T16" r="T17" b="T18"/>
                <a:pathLst>
                  <a:path w="7" h="9">
                    <a:moveTo>
                      <a:pt x="7" y="8"/>
                    </a:moveTo>
                    <a:lnTo>
                      <a:pt x="3" y="0"/>
                    </a:lnTo>
                    <a:lnTo>
                      <a:pt x="0" y="2"/>
                    </a:lnTo>
                    <a:lnTo>
                      <a:pt x="4" y="9"/>
                    </a:lnTo>
                    <a:lnTo>
                      <a:pt x="7" y="8"/>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87" name="Freeform 161">
                <a:extLst>
                  <a:ext uri="{FF2B5EF4-FFF2-40B4-BE49-F238E27FC236}">
                    <a16:creationId xmlns="" xmlns:a16="http://schemas.microsoft.com/office/drawing/2014/main" id="{EB0A246F-C9C5-47C6-9C0E-FAFD3E0CEA2C}"/>
                  </a:ext>
                </a:extLst>
              </p:cNvPr>
              <p:cNvSpPr>
                <a:spLocks noChangeArrowheads="1"/>
              </p:cNvSpPr>
              <p:nvPr/>
            </p:nvSpPr>
            <p:spPr bwMode="auto">
              <a:xfrm>
                <a:off x="234604" y="44924"/>
                <a:ext cx="12480" cy="27454"/>
              </a:xfrm>
              <a:custGeom>
                <a:avLst/>
                <a:gdLst>
                  <a:gd name="T0" fmla="*/ 0 w 5"/>
                  <a:gd name="T1" fmla="*/ 9 h 11"/>
                  <a:gd name="T2" fmla="*/ 2 w 5"/>
                  <a:gd name="T3" fmla="*/ 11 h 11"/>
                  <a:gd name="T4" fmla="*/ 5 w 5"/>
                  <a:gd name="T5" fmla="*/ 2 h 11"/>
                  <a:gd name="T6" fmla="*/ 2 w 5"/>
                  <a:gd name="T7" fmla="*/ 0 h 11"/>
                  <a:gd name="T8" fmla="*/ 0 w 5"/>
                  <a:gd name="T9" fmla="*/ 9 h 11"/>
                  <a:gd name="T10" fmla="*/ 0 60000 65536"/>
                  <a:gd name="T11" fmla="*/ 0 60000 65536"/>
                  <a:gd name="T12" fmla="*/ 0 60000 65536"/>
                  <a:gd name="T13" fmla="*/ 0 60000 65536"/>
                  <a:gd name="T14" fmla="*/ 0 60000 65536"/>
                  <a:gd name="T15" fmla="*/ 0 w 5"/>
                  <a:gd name="T16" fmla="*/ 0 h 11"/>
                  <a:gd name="T17" fmla="*/ 5 w 5"/>
                  <a:gd name="T18" fmla="*/ 11 h 11"/>
                </a:gdLst>
                <a:ahLst/>
                <a:cxnLst>
                  <a:cxn ang="T10">
                    <a:pos x="T0" y="T1"/>
                  </a:cxn>
                  <a:cxn ang="T11">
                    <a:pos x="T2" y="T3"/>
                  </a:cxn>
                  <a:cxn ang="T12">
                    <a:pos x="T4" y="T5"/>
                  </a:cxn>
                  <a:cxn ang="T13">
                    <a:pos x="T6" y="T7"/>
                  </a:cxn>
                  <a:cxn ang="T14">
                    <a:pos x="T8" y="T9"/>
                  </a:cxn>
                </a:cxnLst>
                <a:rect l="T15" t="T16" r="T17" b="T18"/>
                <a:pathLst>
                  <a:path w="5" h="11">
                    <a:moveTo>
                      <a:pt x="0" y="9"/>
                    </a:moveTo>
                    <a:lnTo>
                      <a:pt x="2" y="11"/>
                    </a:lnTo>
                    <a:lnTo>
                      <a:pt x="5" y="2"/>
                    </a:lnTo>
                    <a:lnTo>
                      <a:pt x="2" y="0"/>
                    </a:lnTo>
                    <a:lnTo>
                      <a:pt x="0" y="9"/>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88" name="Freeform 162">
                <a:extLst>
                  <a:ext uri="{FF2B5EF4-FFF2-40B4-BE49-F238E27FC236}">
                    <a16:creationId xmlns="" xmlns:a16="http://schemas.microsoft.com/office/drawing/2014/main" id="{47419D62-1693-4167-A8E6-068BE0FB9F07}"/>
                  </a:ext>
                </a:extLst>
              </p:cNvPr>
              <p:cNvSpPr>
                <a:spLocks noChangeArrowheads="1"/>
              </p:cNvSpPr>
              <p:nvPr/>
            </p:nvSpPr>
            <p:spPr bwMode="auto">
              <a:xfrm>
                <a:off x="277033" y="272040"/>
                <a:ext cx="22463" cy="19966"/>
              </a:xfrm>
              <a:custGeom>
                <a:avLst/>
                <a:gdLst>
                  <a:gd name="T0" fmla="*/ 0 w 9"/>
                  <a:gd name="T1" fmla="*/ 1 h 8"/>
                  <a:gd name="T2" fmla="*/ 8 w 9"/>
                  <a:gd name="T3" fmla="*/ 8 h 8"/>
                  <a:gd name="T4" fmla="*/ 9 w 9"/>
                  <a:gd name="T5" fmla="*/ 6 h 8"/>
                  <a:gd name="T6" fmla="*/ 3 w 9"/>
                  <a:gd name="T7" fmla="*/ 0 h 8"/>
                  <a:gd name="T8" fmla="*/ 0 w 9"/>
                  <a:gd name="T9" fmla="*/ 1 h 8"/>
                  <a:gd name="T10" fmla="*/ 0 60000 65536"/>
                  <a:gd name="T11" fmla="*/ 0 60000 65536"/>
                  <a:gd name="T12" fmla="*/ 0 60000 65536"/>
                  <a:gd name="T13" fmla="*/ 0 60000 65536"/>
                  <a:gd name="T14" fmla="*/ 0 60000 65536"/>
                  <a:gd name="T15" fmla="*/ 0 w 9"/>
                  <a:gd name="T16" fmla="*/ 0 h 8"/>
                  <a:gd name="T17" fmla="*/ 9 w 9"/>
                  <a:gd name="T18" fmla="*/ 8 h 8"/>
                </a:gdLst>
                <a:ahLst/>
                <a:cxnLst>
                  <a:cxn ang="T10">
                    <a:pos x="T0" y="T1"/>
                  </a:cxn>
                  <a:cxn ang="T11">
                    <a:pos x="T2" y="T3"/>
                  </a:cxn>
                  <a:cxn ang="T12">
                    <a:pos x="T4" y="T5"/>
                  </a:cxn>
                  <a:cxn ang="T13">
                    <a:pos x="T6" y="T7"/>
                  </a:cxn>
                  <a:cxn ang="T14">
                    <a:pos x="T8" y="T9"/>
                  </a:cxn>
                </a:cxnLst>
                <a:rect l="T15" t="T16" r="T17" b="T18"/>
                <a:pathLst>
                  <a:path w="9" h="8">
                    <a:moveTo>
                      <a:pt x="0" y="1"/>
                    </a:moveTo>
                    <a:lnTo>
                      <a:pt x="8" y="8"/>
                    </a:lnTo>
                    <a:lnTo>
                      <a:pt x="9" y="6"/>
                    </a:lnTo>
                    <a:lnTo>
                      <a:pt x="3" y="0"/>
                    </a:lnTo>
                    <a:lnTo>
                      <a:pt x="0" y="1"/>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89" name="Freeform 163">
                <a:extLst>
                  <a:ext uri="{FF2B5EF4-FFF2-40B4-BE49-F238E27FC236}">
                    <a16:creationId xmlns="" xmlns:a16="http://schemas.microsoft.com/office/drawing/2014/main" id="{D9353582-ABE4-428D-8F72-5E929BFB48D6}"/>
                  </a:ext>
                </a:extLst>
              </p:cNvPr>
              <p:cNvSpPr>
                <a:spLocks noChangeArrowheads="1"/>
              </p:cNvSpPr>
              <p:nvPr/>
            </p:nvSpPr>
            <p:spPr bwMode="auto">
              <a:xfrm>
                <a:off x="304486" y="227116"/>
                <a:ext cx="24958" cy="14975"/>
              </a:xfrm>
              <a:custGeom>
                <a:avLst/>
                <a:gdLst>
                  <a:gd name="T0" fmla="*/ 0 w 10"/>
                  <a:gd name="T1" fmla="*/ 3 h 6"/>
                  <a:gd name="T2" fmla="*/ 9 w 10"/>
                  <a:gd name="T3" fmla="*/ 6 h 6"/>
                  <a:gd name="T4" fmla="*/ 10 w 10"/>
                  <a:gd name="T5" fmla="*/ 3 h 6"/>
                  <a:gd name="T6" fmla="*/ 1 w 10"/>
                  <a:gd name="T7" fmla="*/ 0 h 6"/>
                  <a:gd name="T8" fmla="*/ 0 w 10"/>
                  <a:gd name="T9" fmla="*/ 3 h 6"/>
                  <a:gd name="T10" fmla="*/ 0 60000 65536"/>
                  <a:gd name="T11" fmla="*/ 0 60000 65536"/>
                  <a:gd name="T12" fmla="*/ 0 60000 65536"/>
                  <a:gd name="T13" fmla="*/ 0 60000 65536"/>
                  <a:gd name="T14" fmla="*/ 0 60000 65536"/>
                  <a:gd name="T15" fmla="*/ 0 w 10"/>
                  <a:gd name="T16" fmla="*/ 0 h 6"/>
                  <a:gd name="T17" fmla="*/ 10 w 10"/>
                  <a:gd name="T18" fmla="*/ 6 h 6"/>
                </a:gdLst>
                <a:ahLst/>
                <a:cxnLst>
                  <a:cxn ang="T10">
                    <a:pos x="T0" y="T1"/>
                  </a:cxn>
                  <a:cxn ang="T11">
                    <a:pos x="T2" y="T3"/>
                  </a:cxn>
                  <a:cxn ang="T12">
                    <a:pos x="T4" y="T5"/>
                  </a:cxn>
                  <a:cxn ang="T13">
                    <a:pos x="T6" y="T7"/>
                  </a:cxn>
                  <a:cxn ang="T14">
                    <a:pos x="T8" y="T9"/>
                  </a:cxn>
                </a:cxnLst>
                <a:rect l="T15" t="T16" r="T17" b="T18"/>
                <a:pathLst>
                  <a:path w="10" h="6">
                    <a:moveTo>
                      <a:pt x="0" y="3"/>
                    </a:moveTo>
                    <a:lnTo>
                      <a:pt x="9" y="6"/>
                    </a:lnTo>
                    <a:lnTo>
                      <a:pt x="10" y="3"/>
                    </a:lnTo>
                    <a:lnTo>
                      <a:pt x="1" y="0"/>
                    </a:lnTo>
                    <a:lnTo>
                      <a:pt x="0" y="3"/>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90" name="Freeform 164">
                <a:extLst>
                  <a:ext uri="{FF2B5EF4-FFF2-40B4-BE49-F238E27FC236}">
                    <a16:creationId xmlns="" xmlns:a16="http://schemas.microsoft.com/office/drawing/2014/main" id="{9E29D416-CAAE-431A-878F-3E0D5B0C832D}"/>
                  </a:ext>
                </a:extLst>
              </p:cNvPr>
              <p:cNvSpPr>
                <a:spLocks noChangeArrowheads="1"/>
              </p:cNvSpPr>
              <p:nvPr/>
            </p:nvSpPr>
            <p:spPr bwMode="auto">
              <a:xfrm>
                <a:off x="274536" y="74874"/>
                <a:ext cx="22463" cy="22463"/>
              </a:xfrm>
              <a:custGeom>
                <a:avLst/>
                <a:gdLst>
                  <a:gd name="T0" fmla="*/ 9 w 9"/>
                  <a:gd name="T1" fmla="*/ 3 h 9"/>
                  <a:gd name="T2" fmla="*/ 8 w 9"/>
                  <a:gd name="T3" fmla="*/ 0 h 9"/>
                  <a:gd name="T4" fmla="*/ 0 w 9"/>
                  <a:gd name="T5" fmla="*/ 7 h 9"/>
                  <a:gd name="T6" fmla="*/ 2 w 9"/>
                  <a:gd name="T7" fmla="*/ 9 h 9"/>
                  <a:gd name="T8" fmla="*/ 9 w 9"/>
                  <a:gd name="T9" fmla="*/ 3 h 9"/>
                  <a:gd name="T10" fmla="*/ 0 60000 65536"/>
                  <a:gd name="T11" fmla="*/ 0 60000 65536"/>
                  <a:gd name="T12" fmla="*/ 0 60000 65536"/>
                  <a:gd name="T13" fmla="*/ 0 60000 65536"/>
                  <a:gd name="T14" fmla="*/ 0 60000 65536"/>
                  <a:gd name="T15" fmla="*/ 0 w 9"/>
                  <a:gd name="T16" fmla="*/ 0 h 9"/>
                  <a:gd name="T17" fmla="*/ 9 w 9"/>
                  <a:gd name="T18" fmla="*/ 9 h 9"/>
                </a:gdLst>
                <a:ahLst/>
                <a:cxnLst>
                  <a:cxn ang="T10">
                    <a:pos x="T0" y="T1"/>
                  </a:cxn>
                  <a:cxn ang="T11">
                    <a:pos x="T2" y="T3"/>
                  </a:cxn>
                  <a:cxn ang="T12">
                    <a:pos x="T4" y="T5"/>
                  </a:cxn>
                  <a:cxn ang="T13">
                    <a:pos x="T6" y="T7"/>
                  </a:cxn>
                  <a:cxn ang="T14">
                    <a:pos x="T8" y="T9"/>
                  </a:cxn>
                </a:cxnLst>
                <a:rect l="T15" t="T16" r="T17" b="T18"/>
                <a:pathLst>
                  <a:path w="9" h="9">
                    <a:moveTo>
                      <a:pt x="9" y="3"/>
                    </a:moveTo>
                    <a:lnTo>
                      <a:pt x="8" y="0"/>
                    </a:lnTo>
                    <a:lnTo>
                      <a:pt x="0" y="7"/>
                    </a:lnTo>
                    <a:lnTo>
                      <a:pt x="2" y="9"/>
                    </a:lnTo>
                    <a:lnTo>
                      <a:pt x="9" y="3"/>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91" name="Freeform 165">
                <a:extLst>
                  <a:ext uri="{FF2B5EF4-FFF2-40B4-BE49-F238E27FC236}">
                    <a16:creationId xmlns="" xmlns:a16="http://schemas.microsoft.com/office/drawing/2014/main" id="{F5E96A0D-4EBA-4D8D-B6B0-ED1AE8197422}"/>
                  </a:ext>
                </a:extLst>
              </p:cNvPr>
              <p:cNvSpPr>
                <a:spLocks noChangeArrowheads="1"/>
              </p:cNvSpPr>
              <p:nvPr/>
            </p:nvSpPr>
            <p:spPr bwMode="auto">
              <a:xfrm>
                <a:off x="299494" y="124789"/>
                <a:ext cx="27454" cy="12480"/>
              </a:xfrm>
              <a:custGeom>
                <a:avLst/>
                <a:gdLst>
                  <a:gd name="T0" fmla="*/ 10 w 11"/>
                  <a:gd name="T1" fmla="*/ 0 h 5"/>
                  <a:gd name="T2" fmla="*/ 0 w 11"/>
                  <a:gd name="T3" fmla="*/ 3 h 5"/>
                  <a:gd name="T4" fmla="*/ 2 w 11"/>
                  <a:gd name="T5" fmla="*/ 5 h 5"/>
                  <a:gd name="T6" fmla="*/ 11 w 11"/>
                  <a:gd name="T7" fmla="*/ 3 h 5"/>
                  <a:gd name="T8" fmla="*/ 10 w 11"/>
                  <a:gd name="T9" fmla="*/ 0 h 5"/>
                  <a:gd name="T10" fmla="*/ 0 60000 65536"/>
                  <a:gd name="T11" fmla="*/ 0 60000 65536"/>
                  <a:gd name="T12" fmla="*/ 0 60000 65536"/>
                  <a:gd name="T13" fmla="*/ 0 60000 65536"/>
                  <a:gd name="T14" fmla="*/ 0 60000 65536"/>
                  <a:gd name="T15" fmla="*/ 0 w 11"/>
                  <a:gd name="T16" fmla="*/ 0 h 5"/>
                  <a:gd name="T17" fmla="*/ 11 w 11"/>
                  <a:gd name="T18" fmla="*/ 5 h 5"/>
                </a:gdLst>
                <a:ahLst/>
                <a:cxnLst>
                  <a:cxn ang="T10">
                    <a:pos x="T0" y="T1"/>
                  </a:cxn>
                  <a:cxn ang="T11">
                    <a:pos x="T2" y="T3"/>
                  </a:cxn>
                  <a:cxn ang="T12">
                    <a:pos x="T4" y="T5"/>
                  </a:cxn>
                  <a:cxn ang="T13">
                    <a:pos x="T6" y="T7"/>
                  </a:cxn>
                  <a:cxn ang="T14">
                    <a:pos x="T8" y="T9"/>
                  </a:cxn>
                </a:cxnLst>
                <a:rect l="T15" t="T16" r="T17" b="T18"/>
                <a:pathLst>
                  <a:path w="11" h="5">
                    <a:moveTo>
                      <a:pt x="10" y="0"/>
                    </a:moveTo>
                    <a:lnTo>
                      <a:pt x="0" y="3"/>
                    </a:lnTo>
                    <a:lnTo>
                      <a:pt x="2" y="5"/>
                    </a:lnTo>
                    <a:lnTo>
                      <a:pt x="11" y="3"/>
                    </a:lnTo>
                    <a:lnTo>
                      <a:pt x="10" y="0"/>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92" name="Rectangle 166">
                <a:extLst>
                  <a:ext uri="{FF2B5EF4-FFF2-40B4-BE49-F238E27FC236}">
                    <a16:creationId xmlns="" xmlns:a16="http://schemas.microsoft.com/office/drawing/2014/main" id="{8E6279C8-91C6-4675-A7A8-B870B5E9D792}"/>
                  </a:ext>
                </a:extLst>
              </p:cNvPr>
              <p:cNvSpPr>
                <a:spLocks noChangeArrowheads="1"/>
              </p:cNvSpPr>
              <p:nvPr/>
            </p:nvSpPr>
            <p:spPr bwMode="auto">
              <a:xfrm>
                <a:off x="39933" y="174705"/>
                <a:ext cx="24958" cy="7488"/>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93" name="Rectangle 167">
                <a:extLst>
                  <a:ext uri="{FF2B5EF4-FFF2-40B4-BE49-F238E27FC236}">
                    <a16:creationId xmlns="" xmlns:a16="http://schemas.microsoft.com/office/drawing/2014/main" id="{55D15C52-2DCB-4348-B35B-B28A1EF8400F}"/>
                  </a:ext>
                </a:extLst>
              </p:cNvPr>
              <p:cNvSpPr>
                <a:spLocks noChangeArrowheads="1"/>
              </p:cNvSpPr>
              <p:nvPr/>
            </p:nvSpPr>
            <p:spPr bwMode="auto">
              <a:xfrm>
                <a:off x="316965" y="177200"/>
                <a:ext cx="27454" cy="7488"/>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grpSp>
      <p:grpSp>
        <p:nvGrpSpPr>
          <p:cNvPr id="150" name="组合 143">
            <a:extLst>
              <a:ext uri="{FF2B5EF4-FFF2-40B4-BE49-F238E27FC236}">
                <a16:creationId xmlns="" xmlns:a16="http://schemas.microsoft.com/office/drawing/2014/main" id="{EFFE5331-55E4-4172-92FD-9975CBC5B950}"/>
              </a:ext>
            </a:extLst>
          </p:cNvPr>
          <p:cNvGrpSpPr/>
          <p:nvPr/>
        </p:nvGrpSpPr>
        <p:grpSpPr>
          <a:xfrm>
            <a:off x="3389367" y="4203667"/>
            <a:ext cx="792064" cy="795812"/>
            <a:chOff x="3389366" y="4203667"/>
            <a:chExt cx="792064" cy="795812"/>
          </a:xfrm>
        </p:grpSpPr>
        <p:sp>
          <p:nvSpPr>
            <p:cNvPr id="34" name="Oval 21">
              <a:extLst>
                <a:ext uri="{FF2B5EF4-FFF2-40B4-BE49-F238E27FC236}">
                  <a16:creationId xmlns="" xmlns:a16="http://schemas.microsoft.com/office/drawing/2014/main" id="{3C218A34-93D4-4336-A836-1E0925828F4C}"/>
                </a:ext>
              </a:extLst>
            </p:cNvPr>
            <p:cNvSpPr>
              <a:spLocks noChangeArrowheads="1"/>
            </p:cNvSpPr>
            <p:nvPr/>
          </p:nvSpPr>
          <p:spPr bwMode="auto">
            <a:xfrm>
              <a:off x="3389366" y="4203667"/>
              <a:ext cx="792064" cy="795812"/>
            </a:xfrm>
            <a:prstGeom prst="ellipse">
              <a:avLst/>
            </a:prstGeom>
            <a:solidFill>
              <a:schemeClr val="accent1"/>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grpSp>
          <p:nvGrpSpPr>
            <p:cNvPr id="151" name="Group 109">
              <a:extLst>
                <a:ext uri="{FF2B5EF4-FFF2-40B4-BE49-F238E27FC236}">
                  <a16:creationId xmlns="" xmlns:a16="http://schemas.microsoft.com/office/drawing/2014/main" id="{E2CEA2D9-CDE6-42BD-8915-0D3B771B1191}"/>
                </a:ext>
              </a:extLst>
            </p:cNvPr>
            <p:cNvGrpSpPr>
              <a:grpSpLocks/>
            </p:cNvGrpSpPr>
            <p:nvPr/>
          </p:nvGrpSpPr>
          <p:grpSpPr bwMode="auto">
            <a:xfrm>
              <a:off x="3612090" y="4418315"/>
              <a:ext cx="331164" cy="430081"/>
              <a:chOff x="0" y="0"/>
              <a:chExt cx="299494" cy="389342"/>
            </a:xfrm>
            <a:solidFill>
              <a:schemeClr val="bg1"/>
            </a:solidFill>
          </p:grpSpPr>
          <p:sp>
            <p:nvSpPr>
              <p:cNvPr id="74" name="Freeform 170">
                <a:extLst>
                  <a:ext uri="{FF2B5EF4-FFF2-40B4-BE49-F238E27FC236}">
                    <a16:creationId xmlns="" xmlns:a16="http://schemas.microsoft.com/office/drawing/2014/main" id="{C5EBAB75-0E25-4F46-BD4A-205374D46EC2}"/>
                  </a:ext>
                </a:extLst>
              </p:cNvPr>
              <p:cNvSpPr>
                <a:spLocks noChangeArrowheads="1"/>
              </p:cNvSpPr>
              <p:nvPr/>
            </p:nvSpPr>
            <p:spPr bwMode="auto">
              <a:xfrm>
                <a:off x="0" y="112310"/>
                <a:ext cx="299494" cy="277032"/>
              </a:xfrm>
              <a:custGeom>
                <a:avLst/>
                <a:gdLst>
                  <a:gd name="T0" fmla="*/ 498314756 w 90"/>
                  <a:gd name="T1" fmla="*/ 924659386 h 83"/>
                  <a:gd name="T2" fmla="*/ 996629512 w 90"/>
                  <a:gd name="T3" fmla="*/ 0 h 83"/>
                  <a:gd name="T4" fmla="*/ 0 w 90"/>
                  <a:gd name="T5" fmla="*/ 0 h 83"/>
                  <a:gd name="T6" fmla="*/ 498314756 w 90"/>
                  <a:gd name="T7" fmla="*/ 924659386 h 83"/>
                  <a:gd name="T8" fmla="*/ 0 60000 65536"/>
                  <a:gd name="T9" fmla="*/ 0 60000 65536"/>
                  <a:gd name="T10" fmla="*/ 0 60000 65536"/>
                  <a:gd name="T11" fmla="*/ 0 60000 65536"/>
                  <a:gd name="T12" fmla="*/ 0 w 90"/>
                  <a:gd name="T13" fmla="*/ 0 h 83"/>
                  <a:gd name="T14" fmla="*/ 90 w 90"/>
                  <a:gd name="T15" fmla="*/ 83 h 83"/>
                </a:gdLst>
                <a:ahLst/>
                <a:cxnLst>
                  <a:cxn ang="T8">
                    <a:pos x="T0" y="T1"/>
                  </a:cxn>
                  <a:cxn ang="T9">
                    <a:pos x="T2" y="T3"/>
                  </a:cxn>
                  <a:cxn ang="T10">
                    <a:pos x="T4" y="T5"/>
                  </a:cxn>
                  <a:cxn ang="T11">
                    <a:pos x="T6" y="T7"/>
                  </a:cxn>
                </a:cxnLst>
                <a:rect l="T12" t="T13" r="T14" b="T15"/>
                <a:pathLst>
                  <a:path w="90" h="83">
                    <a:moveTo>
                      <a:pt x="45" y="83"/>
                    </a:moveTo>
                    <a:cubicBezTo>
                      <a:pt x="90" y="59"/>
                      <a:pt x="90" y="0"/>
                      <a:pt x="90" y="0"/>
                    </a:cubicBezTo>
                    <a:cubicBezTo>
                      <a:pt x="0" y="0"/>
                      <a:pt x="0" y="0"/>
                      <a:pt x="0" y="0"/>
                    </a:cubicBezTo>
                    <a:cubicBezTo>
                      <a:pt x="0" y="0"/>
                      <a:pt x="0" y="59"/>
                      <a:pt x="45" y="83"/>
                    </a:cubicBezTo>
                    <a:close/>
                  </a:path>
                </a:pathLst>
              </a:custGeom>
              <a:grp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sp>
            <p:nvSpPr>
              <p:cNvPr id="75" name="Freeform 171">
                <a:extLst>
                  <a:ext uri="{FF2B5EF4-FFF2-40B4-BE49-F238E27FC236}">
                    <a16:creationId xmlns="" xmlns:a16="http://schemas.microsoft.com/office/drawing/2014/main" id="{09988B2B-78AF-4DDB-8E9D-5B3667FFFD3A}"/>
                  </a:ext>
                </a:extLst>
              </p:cNvPr>
              <p:cNvSpPr>
                <a:spLocks noChangeArrowheads="1"/>
              </p:cNvSpPr>
              <p:nvPr/>
            </p:nvSpPr>
            <p:spPr bwMode="auto">
              <a:xfrm>
                <a:off x="0" y="0"/>
                <a:ext cx="299494" cy="94840"/>
              </a:xfrm>
              <a:custGeom>
                <a:avLst/>
                <a:gdLst>
                  <a:gd name="T0" fmla="*/ 930188431 w 90"/>
                  <a:gd name="T1" fmla="*/ 0 h 29"/>
                  <a:gd name="T2" fmla="*/ 753007781 w 90"/>
                  <a:gd name="T3" fmla="*/ 171124063 h 29"/>
                  <a:gd name="T4" fmla="*/ 575830458 w 90"/>
                  <a:gd name="T5" fmla="*/ 0 h 29"/>
                  <a:gd name="T6" fmla="*/ 431873676 w 90"/>
                  <a:gd name="T7" fmla="*/ 0 h 29"/>
                  <a:gd name="T8" fmla="*/ 254693025 w 90"/>
                  <a:gd name="T9" fmla="*/ 171124063 h 29"/>
                  <a:gd name="T10" fmla="*/ 77515703 w 90"/>
                  <a:gd name="T11" fmla="*/ 0 h 29"/>
                  <a:gd name="T12" fmla="*/ 0 w 90"/>
                  <a:gd name="T13" fmla="*/ 0 h 29"/>
                  <a:gd name="T14" fmla="*/ 0 w 90"/>
                  <a:gd name="T15" fmla="*/ 310159503 h 29"/>
                  <a:gd name="T16" fmla="*/ 996629512 w 90"/>
                  <a:gd name="T17" fmla="*/ 310159503 h 29"/>
                  <a:gd name="T18" fmla="*/ 996629512 w 90"/>
                  <a:gd name="T19" fmla="*/ 0 h 29"/>
                  <a:gd name="T20" fmla="*/ 930188431 w 90"/>
                  <a:gd name="T21" fmla="*/ 0 h 2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0"/>
                  <a:gd name="T34" fmla="*/ 0 h 29"/>
                  <a:gd name="T35" fmla="*/ 90 w 90"/>
                  <a:gd name="T36" fmla="*/ 29 h 2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0" h="29">
                    <a:moveTo>
                      <a:pt x="84" y="0"/>
                    </a:moveTo>
                    <a:cubicBezTo>
                      <a:pt x="84" y="9"/>
                      <a:pt x="77" y="16"/>
                      <a:pt x="68" y="16"/>
                    </a:cubicBezTo>
                    <a:cubicBezTo>
                      <a:pt x="59" y="16"/>
                      <a:pt x="52" y="9"/>
                      <a:pt x="52" y="0"/>
                    </a:cubicBezTo>
                    <a:cubicBezTo>
                      <a:pt x="39" y="0"/>
                      <a:pt x="39" y="0"/>
                      <a:pt x="39" y="0"/>
                    </a:cubicBezTo>
                    <a:cubicBezTo>
                      <a:pt x="39" y="9"/>
                      <a:pt x="32" y="16"/>
                      <a:pt x="23" y="16"/>
                    </a:cubicBezTo>
                    <a:cubicBezTo>
                      <a:pt x="14" y="16"/>
                      <a:pt x="7" y="9"/>
                      <a:pt x="7" y="0"/>
                    </a:cubicBezTo>
                    <a:cubicBezTo>
                      <a:pt x="0" y="0"/>
                      <a:pt x="0" y="0"/>
                      <a:pt x="0" y="0"/>
                    </a:cubicBezTo>
                    <a:cubicBezTo>
                      <a:pt x="0" y="29"/>
                      <a:pt x="0" y="29"/>
                      <a:pt x="0" y="29"/>
                    </a:cubicBezTo>
                    <a:cubicBezTo>
                      <a:pt x="90" y="29"/>
                      <a:pt x="90" y="29"/>
                      <a:pt x="90" y="29"/>
                    </a:cubicBezTo>
                    <a:cubicBezTo>
                      <a:pt x="90" y="0"/>
                      <a:pt x="90" y="0"/>
                      <a:pt x="90" y="0"/>
                    </a:cubicBezTo>
                    <a:lnTo>
                      <a:pt x="84" y="0"/>
                    </a:lnTo>
                    <a:close/>
                  </a:path>
                </a:pathLst>
              </a:custGeom>
              <a:grp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grpSp>
      <p:grpSp>
        <p:nvGrpSpPr>
          <p:cNvPr id="152" name="组合 164">
            <a:extLst>
              <a:ext uri="{FF2B5EF4-FFF2-40B4-BE49-F238E27FC236}">
                <a16:creationId xmlns="" xmlns:a16="http://schemas.microsoft.com/office/drawing/2014/main" id="{AB45E7A9-3CC6-4813-A000-AAD5C23DBFAB}"/>
              </a:ext>
            </a:extLst>
          </p:cNvPr>
          <p:cNvGrpSpPr/>
          <p:nvPr/>
        </p:nvGrpSpPr>
        <p:grpSpPr>
          <a:xfrm>
            <a:off x="8721430" y="2660767"/>
            <a:ext cx="562191" cy="567188"/>
            <a:chOff x="8721429" y="2660767"/>
            <a:chExt cx="562190" cy="567188"/>
          </a:xfrm>
        </p:grpSpPr>
        <p:sp>
          <p:nvSpPr>
            <p:cNvPr id="36" name="Oval 30">
              <a:extLst>
                <a:ext uri="{FF2B5EF4-FFF2-40B4-BE49-F238E27FC236}">
                  <a16:creationId xmlns="" xmlns:a16="http://schemas.microsoft.com/office/drawing/2014/main" id="{1E839138-E21F-4EF7-AEBC-F972EA17BA81}"/>
                </a:ext>
              </a:extLst>
            </p:cNvPr>
            <p:cNvSpPr>
              <a:spLocks noChangeArrowheads="1"/>
            </p:cNvSpPr>
            <p:nvPr/>
          </p:nvSpPr>
          <p:spPr bwMode="auto">
            <a:xfrm>
              <a:off x="8721429" y="2660767"/>
              <a:ext cx="562190" cy="567188"/>
            </a:xfrm>
            <a:prstGeom prst="ellipse">
              <a:avLst/>
            </a:prstGeom>
            <a:solidFill>
              <a:schemeClr val="accent2"/>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grpSp>
          <p:nvGrpSpPr>
            <p:cNvPr id="153" name="Group 112">
              <a:extLst>
                <a:ext uri="{FF2B5EF4-FFF2-40B4-BE49-F238E27FC236}">
                  <a16:creationId xmlns="" xmlns:a16="http://schemas.microsoft.com/office/drawing/2014/main" id="{EAB5ED31-DF30-4335-A578-B186DDF67DE9}"/>
                </a:ext>
              </a:extLst>
            </p:cNvPr>
            <p:cNvGrpSpPr>
              <a:grpSpLocks/>
            </p:cNvGrpSpPr>
            <p:nvPr/>
          </p:nvGrpSpPr>
          <p:grpSpPr bwMode="auto">
            <a:xfrm>
              <a:off x="8793132" y="2772457"/>
              <a:ext cx="421185" cy="343804"/>
              <a:chOff x="0" y="0"/>
              <a:chExt cx="509139" cy="414300"/>
            </a:xfrm>
            <a:solidFill>
              <a:schemeClr val="bg1"/>
            </a:solidFill>
          </p:grpSpPr>
          <p:sp>
            <p:nvSpPr>
              <p:cNvPr id="71" name="Freeform 5">
                <a:extLst>
                  <a:ext uri="{FF2B5EF4-FFF2-40B4-BE49-F238E27FC236}">
                    <a16:creationId xmlns="" xmlns:a16="http://schemas.microsoft.com/office/drawing/2014/main" id="{DD831E85-0934-45B7-B071-29B7088A6BAA}"/>
                  </a:ext>
                </a:extLst>
              </p:cNvPr>
              <p:cNvSpPr>
                <a:spLocks noEditPoints="1" noChangeArrowheads="1"/>
              </p:cNvSpPr>
              <p:nvPr/>
            </p:nvSpPr>
            <p:spPr bwMode="auto">
              <a:xfrm>
                <a:off x="0" y="0"/>
                <a:ext cx="509139" cy="414300"/>
              </a:xfrm>
              <a:custGeom>
                <a:avLst/>
                <a:gdLst>
                  <a:gd name="T0" fmla="*/ 78 w 153"/>
                  <a:gd name="T1" fmla="*/ 0 h 125"/>
                  <a:gd name="T2" fmla="*/ 0 w 153"/>
                  <a:gd name="T3" fmla="*/ 69 h 125"/>
                  <a:gd name="T4" fmla="*/ 15 w 153"/>
                  <a:gd name="T5" fmla="*/ 69 h 125"/>
                  <a:gd name="T6" fmla="*/ 21 w 153"/>
                  <a:gd name="T7" fmla="*/ 64 h 125"/>
                  <a:gd name="T8" fmla="*/ 21 w 153"/>
                  <a:gd name="T9" fmla="*/ 121 h 125"/>
                  <a:gd name="T10" fmla="*/ 24 w 153"/>
                  <a:gd name="T11" fmla="*/ 125 h 125"/>
                  <a:gd name="T12" fmla="*/ 62 w 153"/>
                  <a:gd name="T13" fmla="*/ 125 h 125"/>
                  <a:gd name="T14" fmla="*/ 63 w 153"/>
                  <a:gd name="T15" fmla="*/ 93 h 125"/>
                  <a:gd name="T16" fmla="*/ 67 w 153"/>
                  <a:gd name="T17" fmla="*/ 88 h 125"/>
                  <a:gd name="T18" fmla="*/ 83 w 153"/>
                  <a:gd name="T19" fmla="*/ 88 h 125"/>
                  <a:gd name="T20" fmla="*/ 89 w 153"/>
                  <a:gd name="T21" fmla="*/ 93 h 125"/>
                  <a:gd name="T22" fmla="*/ 89 w 153"/>
                  <a:gd name="T23" fmla="*/ 125 h 125"/>
                  <a:gd name="T24" fmla="*/ 126 w 153"/>
                  <a:gd name="T25" fmla="*/ 125 h 125"/>
                  <a:gd name="T26" fmla="*/ 130 w 153"/>
                  <a:gd name="T27" fmla="*/ 120 h 125"/>
                  <a:gd name="T28" fmla="*/ 130 w 153"/>
                  <a:gd name="T29" fmla="*/ 63 h 125"/>
                  <a:gd name="T30" fmla="*/ 136 w 153"/>
                  <a:gd name="T31" fmla="*/ 69 h 125"/>
                  <a:gd name="T32" fmla="*/ 153 w 153"/>
                  <a:gd name="T33" fmla="*/ 69 h 125"/>
                  <a:gd name="T34" fmla="*/ 78 w 153"/>
                  <a:gd name="T35" fmla="*/ 0 h 125"/>
                  <a:gd name="T36" fmla="*/ 76 w 153"/>
                  <a:gd name="T37" fmla="*/ 76 h 125"/>
                  <a:gd name="T38" fmla="*/ 60 w 153"/>
                  <a:gd name="T39" fmla="*/ 60 h 125"/>
                  <a:gd name="T40" fmla="*/ 76 w 153"/>
                  <a:gd name="T41" fmla="*/ 43 h 125"/>
                  <a:gd name="T42" fmla="*/ 92 w 153"/>
                  <a:gd name="T43" fmla="*/ 60 h 125"/>
                  <a:gd name="T44" fmla="*/ 76 w 153"/>
                  <a:gd name="T45" fmla="*/ 76 h 12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53"/>
                  <a:gd name="T70" fmla="*/ 0 h 125"/>
                  <a:gd name="T71" fmla="*/ 153 w 153"/>
                  <a:gd name="T72" fmla="*/ 125 h 12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53" h="125">
                    <a:moveTo>
                      <a:pt x="78" y="0"/>
                    </a:moveTo>
                    <a:cubicBezTo>
                      <a:pt x="0" y="69"/>
                      <a:pt x="0" y="69"/>
                      <a:pt x="0" y="69"/>
                    </a:cubicBezTo>
                    <a:cubicBezTo>
                      <a:pt x="0" y="69"/>
                      <a:pt x="5" y="78"/>
                      <a:pt x="15" y="69"/>
                    </a:cubicBezTo>
                    <a:cubicBezTo>
                      <a:pt x="21" y="64"/>
                      <a:pt x="21" y="64"/>
                      <a:pt x="21" y="64"/>
                    </a:cubicBezTo>
                    <a:cubicBezTo>
                      <a:pt x="21" y="121"/>
                      <a:pt x="21" y="121"/>
                      <a:pt x="21" y="121"/>
                    </a:cubicBezTo>
                    <a:cubicBezTo>
                      <a:pt x="21" y="121"/>
                      <a:pt x="21" y="125"/>
                      <a:pt x="24" y="125"/>
                    </a:cubicBezTo>
                    <a:cubicBezTo>
                      <a:pt x="28" y="125"/>
                      <a:pt x="62" y="125"/>
                      <a:pt x="62" y="125"/>
                    </a:cubicBezTo>
                    <a:cubicBezTo>
                      <a:pt x="63" y="93"/>
                      <a:pt x="63" y="93"/>
                      <a:pt x="63" y="93"/>
                    </a:cubicBezTo>
                    <a:cubicBezTo>
                      <a:pt x="63" y="93"/>
                      <a:pt x="62" y="88"/>
                      <a:pt x="67" y="88"/>
                    </a:cubicBezTo>
                    <a:cubicBezTo>
                      <a:pt x="83" y="88"/>
                      <a:pt x="83" y="88"/>
                      <a:pt x="83" y="88"/>
                    </a:cubicBezTo>
                    <a:cubicBezTo>
                      <a:pt x="89" y="88"/>
                      <a:pt x="89" y="93"/>
                      <a:pt x="89" y="93"/>
                    </a:cubicBezTo>
                    <a:cubicBezTo>
                      <a:pt x="89" y="125"/>
                      <a:pt x="89" y="125"/>
                      <a:pt x="89" y="125"/>
                    </a:cubicBezTo>
                    <a:cubicBezTo>
                      <a:pt x="89" y="125"/>
                      <a:pt x="121" y="125"/>
                      <a:pt x="126" y="125"/>
                    </a:cubicBezTo>
                    <a:cubicBezTo>
                      <a:pt x="131" y="125"/>
                      <a:pt x="130" y="120"/>
                      <a:pt x="130" y="120"/>
                    </a:cubicBezTo>
                    <a:cubicBezTo>
                      <a:pt x="130" y="63"/>
                      <a:pt x="130" y="63"/>
                      <a:pt x="130" y="63"/>
                    </a:cubicBezTo>
                    <a:cubicBezTo>
                      <a:pt x="136" y="69"/>
                      <a:pt x="136" y="69"/>
                      <a:pt x="136" y="69"/>
                    </a:cubicBezTo>
                    <a:cubicBezTo>
                      <a:pt x="148" y="77"/>
                      <a:pt x="153" y="69"/>
                      <a:pt x="153" y="69"/>
                    </a:cubicBezTo>
                    <a:lnTo>
                      <a:pt x="78" y="0"/>
                    </a:lnTo>
                    <a:close/>
                    <a:moveTo>
                      <a:pt x="76" y="76"/>
                    </a:moveTo>
                    <a:cubicBezTo>
                      <a:pt x="67" y="76"/>
                      <a:pt x="60" y="69"/>
                      <a:pt x="60" y="60"/>
                    </a:cubicBezTo>
                    <a:cubicBezTo>
                      <a:pt x="60" y="50"/>
                      <a:pt x="67" y="43"/>
                      <a:pt x="76" y="43"/>
                    </a:cubicBezTo>
                    <a:cubicBezTo>
                      <a:pt x="85" y="43"/>
                      <a:pt x="92" y="50"/>
                      <a:pt x="92" y="60"/>
                    </a:cubicBezTo>
                    <a:cubicBezTo>
                      <a:pt x="92" y="69"/>
                      <a:pt x="85" y="76"/>
                      <a:pt x="76" y="76"/>
                    </a:cubicBez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72" name="Freeform 6">
                <a:extLst>
                  <a:ext uri="{FF2B5EF4-FFF2-40B4-BE49-F238E27FC236}">
                    <a16:creationId xmlns="" xmlns:a16="http://schemas.microsoft.com/office/drawing/2014/main" id="{BC6D618E-C1C6-4EB4-B4FA-BEAC3DCAE38F}"/>
                  </a:ext>
                </a:extLst>
              </p:cNvPr>
              <p:cNvSpPr>
                <a:spLocks noChangeArrowheads="1"/>
              </p:cNvSpPr>
              <p:nvPr/>
            </p:nvSpPr>
            <p:spPr bwMode="auto">
              <a:xfrm>
                <a:off x="399325" y="52411"/>
                <a:ext cx="49916" cy="102328"/>
              </a:xfrm>
              <a:custGeom>
                <a:avLst/>
                <a:gdLst>
                  <a:gd name="T0" fmla="*/ 20 w 20"/>
                  <a:gd name="T1" fmla="*/ 41 h 41"/>
                  <a:gd name="T2" fmla="*/ 20 w 20"/>
                  <a:gd name="T3" fmla="*/ 0 h 41"/>
                  <a:gd name="T4" fmla="*/ 0 w 20"/>
                  <a:gd name="T5" fmla="*/ 0 h 41"/>
                  <a:gd name="T6" fmla="*/ 0 w 20"/>
                  <a:gd name="T7" fmla="*/ 24 h 41"/>
                  <a:gd name="T8" fmla="*/ 20 w 20"/>
                  <a:gd name="T9" fmla="*/ 41 h 41"/>
                  <a:gd name="T10" fmla="*/ 0 60000 65536"/>
                  <a:gd name="T11" fmla="*/ 0 60000 65536"/>
                  <a:gd name="T12" fmla="*/ 0 60000 65536"/>
                  <a:gd name="T13" fmla="*/ 0 60000 65536"/>
                  <a:gd name="T14" fmla="*/ 0 60000 65536"/>
                  <a:gd name="T15" fmla="*/ 0 w 20"/>
                  <a:gd name="T16" fmla="*/ 0 h 41"/>
                  <a:gd name="T17" fmla="*/ 20 w 20"/>
                  <a:gd name="T18" fmla="*/ 41 h 41"/>
                </a:gdLst>
                <a:ahLst/>
                <a:cxnLst>
                  <a:cxn ang="T10">
                    <a:pos x="T0" y="T1"/>
                  </a:cxn>
                  <a:cxn ang="T11">
                    <a:pos x="T2" y="T3"/>
                  </a:cxn>
                  <a:cxn ang="T12">
                    <a:pos x="T4" y="T5"/>
                  </a:cxn>
                  <a:cxn ang="T13">
                    <a:pos x="T6" y="T7"/>
                  </a:cxn>
                  <a:cxn ang="T14">
                    <a:pos x="T8" y="T9"/>
                  </a:cxn>
                </a:cxnLst>
                <a:rect l="T15" t="T16" r="T17" b="T18"/>
                <a:pathLst>
                  <a:path w="20" h="41">
                    <a:moveTo>
                      <a:pt x="20" y="41"/>
                    </a:moveTo>
                    <a:lnTo>
                      <a:pt x="20" y="0"/>
                    </a:lnTo>
                    <a:lnTo>
                      <a:pt x="0" y="0"/>
                    </a:lnTo>
                    <a:lnTo>
                      <a:pt x="0" y="24"/>
                    </a:lnTo>
                    <a:lnTo>
                      <a:pt x="20" y="41"/>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73" name="Oval 7">
                <a:extLst>
                  <a:ext uri="{FF2B5EF4-FFF2-40B4-BE49-F238E27FC236}">
                    <a16:creationId xmlns="" xmlns:a16="http://schemas.microsoft.com/office/drawing/2014/main" id="{A4FAADFE-C89D-4862-B90F-28A652C38F66}"/>
                  </a:ext>
                </a:extLst>
              </p:cNvPr>
              <p:cNvSpPr>
                <a:spLocks noChangeArrowheads="1"/>
              </p:cNvSpPr>
              <p:nvPr/>
            </p:nvSpPr>
            <p:spPr bwMode="auto">
              <a:xfrm>
                <a:off x="227116" y="169713"/>
                <a:ext cx="52412" cy="54907"/>
              </a:xfrm>
              <a:prstGeom prst="ellipse">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grpSp>
      <p:grpSp>
        <p:nvGrpSpPr>
          <p:cNvPr id="154" name="组合 166">
            <a:extLst>
              <a:ext uri="{FF2B5EF4-FFF2-40B4-BE49-F238E27FC236}">
                <a16:creationId xmlns="" xmlns:a16="http://schemas.microsoft.com/office/drawing/2014/main" id="{0F61DE49-6058-4921-80AC-864DC2F5C555}"/>
              </a:ext>
            </a:extLst>
          </p:cNvPr>
          <p:cNvGrpSpPr/>
          <p:nvPr/>
        </p:nvGrpSpPr>
        <p:grpSpPr>
          <a:xfrm>
            <a:off x="8041803" y="2440889"/>
            <a:ext cx="563440" cy="567188"/>
            <a:chOff x="8041803" y="2440888"/>
            <a:chExt cx="563440" cy="567188"/>
          </a:xfrm>
        </p:grpSpPr>
        <p:sp>
          <p:nvSpPr>
            <p:cNvPr id="38" name="Oval 29">
              <a:extLst>
                <a:ext uri="{FF2B5EF4-FFF2-40B4-BE49-F238E27FC236}">
                  <a16:creationId xmlns="" xmlns:a16="http://schemas.microsoft.com/office/drawing/2014/main" id="{7E1FFC21-8269-4208-895B-EA795B9AC413}"/>
                </a:ext>
              </a:extLst>
            </p:cNvPr>
            <p:cNvSpPr>
              <a:spLocks noChangeArrowheads="1"/>
            </p:cNvSpPr>
            <p:nvPr/>
          </p:nvSpPr>
          <p:spPr bwMode="auto">
            <a:xfrm>
              <a:off x="8041803" y="2440888"/>
              <a:ext cx="563440" cy="567188"/>
            </a:xfrm>
            <a:prstGeom prst="ellipse">
              <a:avLst/>
            </a:prstGeom>
            <a:solidFill>
              <a:schemeClr val="accent2"/>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grpSp>
          <p:nvGrpSpPr>
            <p:cNvPr id="155" name="Group 116">
              <a:extLst>
                <a:ext uri="{FF2B5EF4-FFF2-40B4-BE49-F238E27FC236}">
                  <a16:creationId xmlns="" xmlns:a16="http://schemas.microsoft.com/office/drawing/2014/main" id="{37C36275-FD6E-44B2-9BCC-5C6574D5CD34}"/>
                </a:ext>
              </a:extLst>
            </p:cNvPr>
            <p:cNvGrpSpPr>
              <a:grpSpLocks/>
            </p:cNvGrpSpPr>
            <p:nvPr/>
          </p:nvGrpSpPr>
          <p:grpSpPr bwMode="auto">
            <a:xfrm>
              <a:off x="8178906" y="2579029"/>
              <a:ext cx="311765" cy="310253"/>
              <a:chOff x="0" y="0"/>
              <a:chExt cx="434268" cy="431771"/>
            </a:xfrm>
            <a:solidFill>
              <a:schemeClr val="bg1"/>
            </a:solidFill>
          </p:grpSpPr>
          <p:sp>
            <p:nvSpPr>
              <p:cNvPr id="67" name="Freeform 8">
                <a:extLst>
                  <a:ext uri="{FF2B5EF4-FFF2-40B4-BE49-F238E27FC236}">
                    <a16:creationId xmlns="" xmlns:a16="http://schemas.microsoft.com/office/drawing/2014/main" id="{C2B0C708-C8A1-4BAA-9F86-3137D8088DAD}"/>
                  </a:ext>
                </a:extLst>
              </p:cNvPr>
              <p:cNvSpPr>
                <a:spLocks noChangeArrowheads="1"/>
              </p:cNvSpPr>
              <p:nvPr/>
            </p:nvSpPr>
            <p:spPr bwMode="auto">
              <a:xfrm>
                <a:off x="0" y="316965"/>
                <a:ext cx="114806" cy="114806"/>
              </a:xfrm>
              <a:custGeom>
                <a:avLst/>
                <a:gdLst>
                  <a:gd name="T0" fmla="*/ 21 w 46"/>
                  <a:gd name="T1" fmla="*/ 0 h 46"/>
                  <a:gd name="T2" fmla="*/ 0 w 46"/>
                  <a:gd name="T3" fmla="*/ 46 h 46"/>
                  <a:gd name="T4" fmla="*/ 46 w 46"/>
                  <a:gd name="T5" fmla="*/ 25 h 46"/>
                  <a:gd name="T6" fmla="*/ 46 w 46"/>
                  <a:gd name="T7" fmla="*/ 26 h 46"/>
                  <a:gd name="T8" fmla="*/ 21 w 46"/>
                  <a:gd name="T9" fmla="*/ 0 h 46"/>
                  <a:gd name="T10" fmla="*/ 21 w 46"/>
                  <a:gd name="T11" fmla="*/ 0 h 46"/>
                  <a:gd name="T12" fmla="*/ 0 60000 65536"/>
                  <a:gd name="T13" fmla="*/ 0 60000 65536"/>
                  <a:gd name="T14" fmla="*/ 0 60000 65536"/>
                  <a:gd name="T15" fmla="*/ 0 60000 65536"/>
                  <a:gd name="T16" fmla="*/ 0 60000 65536"/>
                  <a:gd name="T17" fmla="*/ 0 60000 65536"/>
                  <a:gd name="T18" fmla="*/ 0 w 46"/>
                  <a:gd name="T19" fmla="*/ 0 h 46"/>
                  <a:gd name="T20" fmla="*/ 46 w 46"/>
                  <a:gd name="T21" fmla="*/ 46 h 46"/>
                </a:gdLst>
                <a:ahLst/>
                <a:cxnLst>
                  <a:cxn ang="T12">
                    <a:pos x="T0" y="T1"/>
                  </a:cxn>
                  <a:cxn ang="T13">
                    <a:pos x="T2" y="T3"/>
                  </a:cxn>
                  <a:cxn ang="T14">
                    <a:pos x="T4" y="T5"/>
                  </a:cxn>
                  <a:cxn ang="T15">
                    <a:pos x="T6" y="T7"/>
                  </a:cxn>
                  <a:cxn ang="T16">
                    <a:pos x="T8" y="T9"/>
                  </a:cxn>
                  <a:cxn ang="T17">
                    <a:pos x="T10" y="T11"/>
                  </a:cxn>
                </a:cxnLst>
                <a:rect l="T18" t="T19" r="T20" b="T21"/>
                <a:pathLst>
                  <a:path w="46" h="46">
                    <a:moveTo>
                      <a:pt x="21" y="0"/>
                    </a:moveTo>
                    <a:lnTo>
                      <a:pt x="0" y="46"/>
                    </a:lnTo>
                    <a:lnTo>
                      <a:pt x="46" y="25"/>
                    </a:lnTo>
                    <a:lnTo>
                      <a:pt x="46" y="26"/>
                    </a:lnTo>
                    <a:lnTo>
                      <a:pt x="21" y="0"/>
                    </a:lnTo>
                    <a:lnTo>
                      <a:pt x="21" y="0"/>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68" name="Freeform 9">
                <a:extLst>
                  <a:ext uri="{FF2B5EF4-FFF2-40B4-BE49-F238E27FC236}">
                    <a16:creationId xmlns="" xmlns:a16="http://schemas.microsoft.com/office/drawing/2014/main" id="{DF5C8551-C25B-427F-9F89-5DB247EE1ED4}"/>
                  </a:ext>
                </a:extLst>
              </p:cNvPr>
              <p:cNvSpPr>
                <a:spLocks noChangeArrowheads="1"/>
              </p:cNvSpPr>
              <p:nvPr/>
            </p:nvSpPr>
            <p:spPr bwMode="auto">
              <a:xfrm>
                <a:off x="64891" y="37437"/>
                <a:ext cx="289511" cy="292007"/>
              </a:xfrm>
              <a:custGeom>
                <a:avLst/>
                <a:gdLst>
                  <a:gd name="T0" fmla="*/ 105 w 116"/>
                  <a:gd name="T1" fmla="*/ 0 h 117"/>
                  <a:gd name="T2" fmla="*/ 0 w 116"/>
                  <a:gd name="T3" fmla="*/ 106 h 117"/>
                  <a:gd name="T4" fmla="*/ 11 w 116"/>
                  <a:gd name="T5" fmla="*/ 117 h 117"/>
                  <a:gd name="T6" fmla="*/ 116 w 116"/>
                  <a:gd name="T7" fmla="*/ 10 h 117"/>
                  <a:gd name="T8" fmla="*/ 105 w 116"/>
                  <a:gd name="T9" fmla="*/ 0 h 117"/>
                  <a:gd name="T10" fmla="*/ 0 60000 65536"/>
                  <a:gd name="T11" fmla="*/ 0 60000 65536"/>
                  <a:gd name="T12" fmla="*/ 0 60000 65536"/>
                  <a:gd name="T13" fmla="*/ 0 60000 65536"/>
                  <a:gd name="T14" fmla="*/ 0 60000 65536"/>
                  <a:gd name="T15" fmla="*/ 0 w 116"/>
                  <a:gd name="T16" fmla="*/ 0 h 117"/>
                  <a:gd name="T17" fmla="*/ 116 w 116"/>
                  <a:gd name="T18" fmla="*/ 117 h 117"/>
                </a:gdLst>
                <a:ahLst/>
                <a:cxnLst>
                  <a:cxn ang="T10">
                    <a:pos x="T0" y="T1"/>
                  </a:cxn>
                  <a:cxn ang="T11">
                    <a:pos x="T2" y="T3"/>
                  </a:cxn>
                  <a:cxn ang="T12">
                    <a:pos x="T4" y="T5"/>
                  </a:cxn>
                  <a:cxn ang="T13">
                    <a:pos x="T6" y="T7"/>
                  </a:cxn>
                  <a:cxn ang="T14">
                    <a:pos x="T8" y="T9"/>
                  </a:cxn>
                </a:cxnLst>
                <a:rect l="T15" t="T16" r="T17" b="T18"/>
                <a:pathLst>
                  <a:path w="116" h="117">
                    <a:moveTo>
                      <a:pt x="105" y="0"/>
                    </a:moveTo>
                    <a:lnTo>
                      <a:pt x="0" y="106"/>
                    </a:lnTo>
                    <a:lnTo>
                      <a:pt x="11" y="117"/>
                    </a:lnTo>
                    <a:lnTo>
                      <a:pt x="116" y="10"/>
                    </a:lnTo>
                    <a:lnTo>
                      <a:pt x="105" y="0"/>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69" name="Freeform 10">
                <a:extLst>
                  <a:ext uri="{FF2B5EF4-FFF2-40B4-BE49-F238E27FC236}">
                    <a16:creationId xmlns="" xmlns:a16="http://schemas.microsoft.com/office/drawing/2014/main" id="{C8CFC19A-92F2-454E-A405-F0B1E8218639}"/>
                  </a:ext>
                </a:extLst>
              </p:cNvPr>
              <p:cNvSpPr>
                <a:spLocks noChangeArrowheads="1"/>
              </p:cNvSpPr>
              <p:nvPr/>
            </p:nvSpPr>
            <p:spPr bwMode="auto">
              <a:xfrm>
                <a:off x="104823" y="77370"/>
                <a:ext cx="289511" cy="292007"/>
              </a:xfrm>
              <a:custGeom>
                <a:avLst/>
                <a:gdLst>
                  <a:gd name="T0" fmla="*/ 107 w 116"/>
                  <a:gd name="T1" fmla="*/ 0 h 117"/>
                  <a:gd name="T2" fmla="*/ 0 w 116"/>
                  <a:gd name="T3" fmla="*/ 106 h 117"/>
                  <a:gd name="T4" fmla="*/ 11 w 116"/>
                  <a:gd name="T5" fmla="*/ 117 h 117"/>
                  <a:gd name="T6" fmla="*/ 116 w 116"/>
                  <a:gd name="T7" fmla="*/ 10 h 117"/>
                  <a:gd name="T8" fmla="*/ 107 w 116"/>
                  <a:gd name="T9" fmla="*/ 0 h 117"/>
                  <a:gd name="T10" fmla="*/ 0 60000 65536"/>
                  <a:gd name="T11" fmla="*/ 0 60000 65536"/>
                  <a:gd name="T12" fmla="*/ 0 60000 65536"/>
                  <a:gd name="T13" fmla="*/ 0 60000 65536"/>
                  <a:gd name="T14" fmla="*/ 0 60000 65536"/>
                  <a:gd name="T15" fmla="*/ 0 w 116"/>
                  <a:gd name="T16" fmla="*/ 0 h 117"/>
                  <a:gd name="T17" fmla="*/ 116 w 116"/>
                  <a:gd name="T18" fmla="*/ 117 h 117"/>
                </a:gdLst>
                <a:ahLst/>
                <a:cxnLst>
                  <a:cxn ang="T10">
                    <a:pos x="T0" y="T1"/>
                  </a:cxn>
                  <a:cxn ang="T11">
                    <a:pos x="T2" y="T3"/>
                  </a:cxn>
                  <a:cxn ang="T12">
                    <a:pos x="T4" y="T5"/>
                  </a:cxn>
                  <a:cxn ang="T13">
                    <a:pos x="T6" y="T7"/>
                  </a:cxn>
                  <a:cxn ang="T14">
                    <a:pos x="T8" y="T9"/>
                  </a:cxn>
                </a:cxnLst>
                <a:rect l="T15" t="T16" r="T17" b="T18"/>
                <a:pathLst>
                  <a:path w="116" h="117">
                    <a:moveTo>
                      <a:pt x="107" y="0"/>
                    </a:moveTo>
                    <a:lnTo>
                      <a:pt x="0" y="106"/>
                    </a:lnTo>
                    <a:lnTo>
                      <a:pt x="11" y="117"/>
                    </a:lnTo>
                    <a:lnTo>
                      <a:pt x="116" y="10"/>
                    </a:lnTo>
                    <a:lnTo>
                      <a:pt x="107" y="0"/>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70" name="Freeform 11">
                <a:extLst>
                  <a:ext uri="{FF2B5EF4-FFF2-40B4-BE49-F238E27FC236}">
                    <a16:creationId xmlns="" xmlns:a16="http://schemas.microsoft.com/office/drawing/2014/main" id="{C9553555-DD7B-4F9E-8082-23ACA05FE2C1}"/>
                  </a:ext>
                </a:extLst>
              </p:cNvPr>
              <p:cNvSpPr>
                <a:spLocks noChangeArrowheads="1"/>
              </p:cNvSpPr>
              <p:nvPr/>
            </p:nvSpPr>
            <p:spPr bwMode="auto">
              <a:xfrm>
                <a:off x="346915" y="0"/>
                <a:ext cx="87353" cy="87353"/>
              </a:xfrm>
              <a:custGeom>
                <a:avLst/>
                <a:gdLst>
                  <a:gd name="T0" fmla="*/ 17 w 26"/>
                  <a:gd name="T1" fmla="*/ 8 h 26"/>
                  <a:gd name="T2" fmla="*/ 0 w 26"/>
                  <a:gd name="T3" fmla="*/ 7 h 26"/>
                  <a:gd name="T4" fmla="*/ 19 w 26"/>
                  <a:gd name="T5" fmla="*/ 26 h 26"/>
                  <a:gd name="T6" fmla="*/ 17 w 26"/>
                  <a:gd name="T7" fmla="*/ 8 h 26"/>
                  <a:gd name="T8" fmla="*/ 0 60000 65536"/>
                  <a:gd name="T9" fmla="*/ 0 60000 65536"/>
                  <a:gd name="T10" fmla="*/ 0 60000 65536"/>
                  <a:gd name="T11" fmla="*/ 0 60000 65536"/>
                  <a:gd name="T12" fmla="*/ 0 w 26"/>
                  <a:gd name="T13" fmla="*/ 0 h 26"/>
                  <a:gd name="T14" fmla="*/ 26 w 26"/>
                  <a:gd name="T15" fmla="*/ 26 h 26"/>
                </a:gdLst>
                <a:ahLst/>
                <a:cxnLst>
                  <a:cxn ang="T8">
                    <a:pos x="T0" y="T1"/>
                  </a:cxn>
                  <a:cxn ang="T9">
                    <a:pos x="T2" y="T3"/>
                  </a:cxn>
                  <a:cxn ang="T10">
                    <a:pos x="T4" y="T5"/>
                  </a:cxn>
                  <a:cxn ang="T11">
                    <a:pos x="T6" y="T7"/>
                  </a:cxn>
                </a:cxnLst>
                <a:rect l="T12" t="T13" r="T14" b="T15"/>
                <a:pathLst>
                  <a:path w="26" h="26">
                    <a:moveTo>
                      <a:pt x="17" y="8"/>
                    </a:moveTo>
                    <a:cubicBezTo>
                      <a:pt x="9" y="0"/>
                      <a:pt x="0" y="7"/>
                      <a:pt x="0" y="7"/>
                    </a:cubicBezTo>
                    <a:cubicBezTo>
                      <a:pt x="19" y="26"/>
                      <a:pt x="19" y="26"/>
                      <a:pt x="19" y="26"/>
                    </a:cubicBezTo>
                    <a:cubicBezTo>
                      <a:pt x="19" y="26"/>
                      <a:pt x="26" y="17"/>
                      <a:pt x="17" y="8"/>
                    </a:cubicBez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grpSp>
      <p:grpSp>
        <p:nvGrpSpPr>
          <p:cNvPr id="156" name="组合 161">
            <a:extLst>
              <a:ext uri="{FF2B5EF4-FFF2-40B4-BE49-F238E27FC236}">
                <a16:creationId xmlns="" xmlns:a16="http://schemas.microsoft.com/office/drawing/2014/main" id="{CFD901D3-2E97-4AD5-B87E-FFE8434EA4D3}"/>
              </a:ext>
            </a:extLst>
          </p:cNvPr>
          <p:cNvGrpSpPr/>
          <p:nvPr/>
        </p:nvGrpSpPr>
        <p:grpSpPr>
          <a:xfrm>
            <a:off x="5085932" y="2790695"/>
            <a:ext cx="467243" cy="470991"/>
            <a:chOff x="5085931" y="2790695"/>
            <a:chExt cx="467243" cy="470990"/>
          </a:xfrm>
        </p:grpSpPr>
        <p:sp>
          <p:nvSpPr>
            <p:cNvPr id="40" name="Oval 25">
              <a:extLst>
                <a:ext uri="{FF2B5EF4-FFF2-40B4-BE49-F238E27FC236}">
                  <a16:creationId xmlns="" xmlns:a16="http://schemas.microsoft.com/office/drawing/2014/main" id="{61234312-4DD2-40C3-987A-409084677225}"/>
                </a:ext>
              </a:extLst>
            </p:cNvPr>
            <p:cNvSpPr>
              <a:spLocks noChangeArrowheads="1"/>
            </p:cNvSpPr>
            <p:nvPr/>
          </p:nvSpPr>
          <p:spPr bwMode="auto">
            <a:xfrm>
              <a:off x="5085931" y="2790695"/>
              <a:ext cx="467243" cy="470990"/>
            </a:xfrm>
            <a:prstGeom prst="ellipse">
              <a:avLst/>
            </a:prstGeom>
            <a:solidFill>
              <a:schemeClr val="accent4"/>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grpSp>
          <p:nvGrpSpPr>
            <p:cNvPr id="157" name="Group 121">
              <a:extLst>
                <a:ext uri="{FF2B5EF4-FFF2-40B4-BE49-F238E27FC236}">
                  <a16:creationId xmlns="" xmlns:a16="http://schemas.microsoft.com/office/drawing/2014/main" id="{86C11179-9298-4B8D-935E-5A6B682EA33B}"/>
                </a:ext>
              </a:extLst>
            </p:cNvPr>
            <p:cNvGrpSpPr>
              <a:grpSpLocks/>
            </p:cNvGrpSpPr>
            <p:nvPr/>
          </p:nvGrpSpPr>
          <p:grpSpPr bwMode="auto">
            <a:xfrm>
              <a:off x="5212616" y="2922885"/>
              <a:ext cx="231691" cy="197209"/>
              <a:chOff x="0" y="0"/>
              <a:chExt cx="496661" cy="421788"/>
            </a:xfrm>
            <a:solidFill>
              <a:schemeClr val="bg1"/>
            </a:solidFill>
          </p:grpSpPr>
          <p:sp>
            <p:nvSpPr>
              <p:cNvPr id="61" name="Freeform 12">
                <a:extLst>
                  <a:ext uri="{FF2B5EF4-FFF2-40B4-BE49-F238E27FC236}">
                    <a16:creationId xmlns="" xmlns:a16="http://schemas.microsoft.com/office/drawing/2014/main" id="{823EB6BE-FFEB-42A7-9F31-0BEF91B9FE07}"/>
                  </a:ext>
                </a:extLst>
              </p:cNvPr>
              <p:cNvSpPr>
                <a:spLocks noChangeArrowheads="1"/>
              </p:cNvSpPr>
              <p:nvPr/>
            </p:nvSpPr>
            <p:spPr bwMode="auto">
              <a:xfrm>
                <a:off x="157235" y="244586"/>
                <a:ext cx="89848" cy="89848"/>
              </a:xfrm>
              <a:custGeom>
                <a:avLst/>
                <a:gdLst>
                  <a:gd name="T0" fmla="*/ 36 w 36"/>
                  <a:gd name="T1" fmla="*/ 20 h 36"/>
                  <a:gd name="T2" fmla="*/ 16 w 36"/>
                  <a:gd name="T3" fmla="*/ 0 h 36"/>
                  <a:gd name="T4" fmla="*/ 16 w 36"/>
                  <a:gd name="T5" fmla="*/ 0 h 36"/>
                  <a:gd name="T6" fmla="*/ 0 w 36"/>
                  <a:gd name="T7" fmla="*/ 36 h 36"/>
                  <a:gd name="T8" fmla="*/ 36 w 36"/>
                  <a:gd name="T9" fmla="*/ 20 h 36"/>
                  <a:gd name="T10" fmla="*/ 0 60000 65536"/>
                  <a:gd name="T11" fmla="*/ 0 60000 65536"/>
                  <a:gd name="T12" fmla="*/ 0 60000 65536"/>
                  <a:gd name="T13" fmla="*/ 0 60000 65536"/>
                  <a:gd name="T14" fmla="*/ 0 60000 65536"/>
                  <a:gd name="T15" fmla="*/ 0 w 36"/>
                  <a:gd name="T16" fmla="*/ 0 h 36"/>
                  <a:gd name="T17" fmla="*/ 36 w 36"/>
                  <a:gd name="T18" fmla="*/ 36 h 36"/>
                </a:gdLst>
                <a:ahLst/>
                <a:cxnLst>
                  <a:cxn ang="T10">
                    <a:pos x="T0" y="T1"/>
                  </a:cxn>
                  <a:cxn ang="T11">
                    <a:pos x="T2" y="T3"/>
                  </a:cxn>
                  <a:cxn ang="T12">
                    <a:pos x="T4" y="T5"/>
                  </a:cxn>
                  <a:cxn ang="T13">
                    <a:pos x="T6" y="T7"/>
                  </a:cxn>
                  <a:cxn ang="T14">
                    <a:pos x="T8" y="T9"/>
                  </a:cxn>
                </a:cxnLst>
                <a:rect l="T15" t="T16" r="T17" b="T18"/>
                <a:pathLst>
                  <a:path w="36" h="36">
                    <a:moveTo>
                      <a:pt x="36" y="20"/>
                    </a:moveTo>
                    <a:lnTo>
                      <a:pt x="16" y="0"/>
                    </a:lnTo>
                    <a:lnTo>
                      <a:pt x="16" y="0"/>
                    </a:lnTo>
                    <a:lnTo>
                      <a:pt x="0" y="36"/>
                    </a:lnTo>
                    <a:lnTo>
                      <a:pt x="36" y="20"/>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62" name="Rectangle 13">
                <a:extLst>
                  <a:ext uri="{FF2B5EF4-FFF2-40B4-BE49-F238E27FC236}">
                    <a16:creationId xmlns="" xmlns:a16="http://schemas.microsoft.com/office/drawing/2014/main" id="{395B31D3-A4C2-4BFC-B707-36BA89A959F6}"/>
                  </a:ext>
                </a:extLst>
              </p:cNvPr>
              <p:cNvSpPr>
                <a:spLocks noChangeArrowheads="1"/>
              </p:cNvSpPr>
              <p:nvPr/>
            </p:nvSpPr>
            <p:spPr bwMode="auto">
              <a:xfrm>
                <a:off x="247083" y="294502"/>
                <a:ext cx="2497" cy="2497"/>
              </a:xfrm>
              <a:prstGeom prst="rect">
                <a:avLst/>
              </a:pr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63" name="Freeform 14">
                <a:extLst>
                  <a:ext uri="{FF2B5EF4-FFF2-40B4-BE49-F238E27FC236}">
                    <a16:creationId xmlns="" xmlns:a16="http://schemas.microsoft.com/office/drawing/2014/main" id="{4E6785A6-FE07-4231-9372-76DFF6630EB7}"/>
                  </a:ext>
                </a:extLst>
              </p:cNvPr>
              <p:cNvSpPr>
                <a:spLocks noChangeArrowheads="1"/>
              </p:cNvSpPr>
              <p:nvPr/>
            </p:nvSpPr>
            <p:spPr bwMode="auto">
              <a:xfrm>
                <a:off x="209645" y="29949"/>
                <a:ext cx="227117" cy="222125"/>
              </a:xfrm>
              <a:custGeom>
                <a:avLst/>
                <a:gdLst>
                  <a:gd name="T0" fmla="*/ 81 w 91"/>
                  <a:gd name="T1" fmla="*/ 0 h 89"/>
                  <a:gd name="T2" fmla="*/ 0 w 91"/>
                  <a:gd name="T3" fmla="*/ 81 h 89"/>
                  <a:gd name="T4" fmla="*/ 8 w 91"/>
                  <a:gd name="T5" fmla="*/ 89 h 89"/>
                  <a:gd name="T6" fmla="*/ 91 w 91"/>
                  <a:gd name="T7" fmla="*/ 8 h 89"/>
                  <a:gd name="T8" fmla="*/ 81 w 91"/>
                  <a:gd name="T9" fmla="*/ 0 h 89"/>
                  <a:gd name="T10" fmla="*/ 0 60000 65536"/>
                  <a:gd name="T11" fmla="*/ 0 60000 65536"/>
                  <a:gd name="T12" fmla="*/ 0 60000 65536"/>
                  <a:gd name="T13" fmla="*/ 0 60000 65536"/>
                  <a:gd name="T14" fmla="*/ 0 60000 65536"/>
                  <a:gd name="T15" fmla="*/ 0 w 91"/>
                  <a:gd name="T16" fmla="*/ 0 h 89"/>
                  <a:gd name="T17" fmla="*/ 91 w 91"/>
                  <a:gd name="T18" fmla="*/ 89 h 89"/>
                </a:gdLst>
                <a:ahLst/>
                <a:cxnLst>
                  <a:cxn ang="T10">
                    <a:pos x="T0" y="T1"/>
                  </a:cxn>
                  <a:cxn ang="T11">
                    <a:pos x="T2" y="T3"/>
                  </a:cxn>
                  <a:cxn ang="T12">
                    <a:pos x="T4" y="T5"/>
                  </a:cxn>
                  <a:cxn ang="T13">
                    <a:pos x="T6" y="T7"/>
                  </a:cxn>
                  <a:cxn ang="T14">
                    <a:pos x="T8" y="T9"/>
                  </a:cxn>
                </a:cxnLst>
                <a:rect l="T15" t="T16" r="T17" b="T18"/>
                <a:pathLst>
                  <a:path w="91" h="89">
                    <a:moveTo>
                      <a:pt x="81" y="0"/>
                    </a:moveTo>
                    <a:lnTo>
                      <a:pt x="0" y="81"/>
                    </a:lnTo>
                    <a:lnTo>
                      <a:pt x="8" y="89"/>
                    </a:lnTo>
                    <a:lnTo>
                      <a:pt x="91" y="8"/>
                    </a:lnTo>
                    <a:lnTo>
                      <a:pt x="81" y="0"/>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64" name="Freeform 15">
                <a:extLst>
                  <a:ext uri="{FF2B5EF4-FFF2-40B4-BE49-F238E27FC236}">
                    <a16:creationId xmlns="" xmlns:a16="http://schemas.microsoft.com/office/drawing/2014/main" id="{EE36164A-1659-42F3-8D0F-24AB33CB88E7}"/>
                  </a:ext>
                </a:extLst>
              </p:cNvPr>
              <p:cNvSpPr>
                <a:spLocks noChangeArrowheads="1"/>
              </p:cNvSpPr>
              <p:nvPr/>
            </p:nvSpPr>
            <p:spPr bwMode="auto">
              <a:xfrm>
                <a:off x="239595" y="59899"/>
                <a:ext cx="227117" cy="224620"/>
              </a:xfrm>
              <a:custGeom>
                <a:avLst/>
                <a:gdLst>
                  <a:gd name="T0" fmla="*/ 0 w 91"/>
                  <a:gd name="T1" fmla="*/ 82 h 90"/>
                  <a:gd name="T2" fmla="*/ 8 w 91"/>
                  <a:gd name="T3" fmla="*/ 90 h 90"/>
                  <a:gd name="T4" fmla="*/ 91 w 91"/>
                  <a:gd name="T5" fmla="*/ 8 h 90"/>
                  <a:gd name="T6" fmla="*/ 83 w 91"/>
                  <a:gd name="T7" fmla="*/ 0 h 90"/>
                  <a:gd name="T8" fmla="*/ 0 w 91"/>
                  <a:gd name="T9" fmla="*/ 82 h 90"/>
                  <a:gd name="T10" fmla="*/ 0 60000 65536"/>
                  <a:gd name="T11" fmla="*/ 0 60000 65536"/>
                  <a:gd name="T12" fmla="*/ 0 60000 65536"/>
                  <a:gd name="T13" fmla="*/ 0 60000 65536"/>
                  <a:gd name="T14" fmla="*/ 0 60000 65536"/>
                  <a:gd name="T15" fmla="*/ 0 w 91"/>
                  <a:gd name="T16" fmla="*/ 0 h 90"/>
                  <a:gd name="T17" fmla="*/ 91 w 91"/>
                  <a:gd name="T18" fmla="*/ 90 h 90"/>
                </a:gdLst>
                <a:ahLst/>
                <a:cxnLst>
                  <a:cxn ang="T10">
                    <a:pos x="T0" y="T1"/>
                  </a:cxn>
                  <a:cxn ang="T11">
                    <a:pos x="T2" y="T3"/>
                  </a:cxn>
                  <a:cxn ang="T12">
                    <a:pos x="T4" y="T5"/>
                  </a:cxn>
                  <a:cxn ang="T13">
                    <a:pos x="T6" y="T7"/>
                  </a:cxn>
                  <a:cxn ang="T14">
                    <a:pos x="T8" y="T9"/>
                  </a:cxn>
                </a:cxnLst>
                <a:rect l="T15" t="T16" r="T17" b="T18"/>
                <a:pathLst>
                  <a:path w="91" h="90">
                    <a:moveTo>
                      <a:pt x="0" y="82"/>
                    </a:moveTo>
                    <a:lnTo>
                      <a:pt x="8" y="90"/>
                    </a:lnTo>
                    <a:lnTo>
                      <a:pt x="91" y="8"/>
                    </a:lnTo>
                    <a:lnTo>
                      <a:pt x="83" y="0"/>
                    </a:lnTo>
                    <a:lnTo>
                      <a:pt x="0" y="82"/>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65" name="Freeform 16">
                <a:extLst>
                  <a:ext uri="{FF2B5EF4-FFF2-40B4-BE49-F238E27FC236}">
                    <a16:creationId xmlns="" xmlns:a16="http://schemas.microsoft.com/office/drawing/2014/main" id="{8291532F-8359-4BCC-B877-D6D5BF69A568}"/>
                  </a:ext>
                </a:extLst>
              </p:cNvPr>
              <p:cNvSpPr>
                <a:spLocks noChangeArrowheads="1"/>
              </p:cNvSpPr>
              <p:nvPr/>
            </p:nvSpPr>
            <p:spPr bwMode="auto">
              <a:xfrm>
                <a:off x="426779" y="0"/>
                <a:ext cx="69882" cy="64890"/>
              </a:xfrm>
              <a:custGeom>
                <a:avLst/>
                <a:gdLst>
                  <a:gd name="T0" fmla="*/ 14 w 21"/>
                  <a:gd name="T1" fmla="*/ 6 h 20"/>
                  <a:gd name="T2" fmla="*/ 0 w 21"/>
                  <a:gd name="T3" fmla="*/ 6 h 20"/>
                  <a:gd name="T4" fmla="*/ 15 w 21"/>
                  <a:gd name="T5" fmla="*/ 20 h 20"/>
                  <a:gd name="T6" fmla="*/ 14 w 21"/>
                  <a:gd name="T7" fmla="*/ 6 h 20"/>
                  <a:gd name="T8" fmla="*/ 0 60000 65536"/>
                  <a:gd name="T9" fmla="*/ 0 60000 65536"/>
                  <a:gd name="T10" fmla="*/ 0 60000 65536"/>
                  <a:gd name="T11" fmla="*/ 0 60000 65536"/>
                  <a:gd name="T12" fmla="*/ 0 w 21"/>
                  <a:gd name="T13" fmla="*/ 0 h 20"/>
                  <a:gd name="T14" fmla="*/ 21 w 21"/>
                  <a:gd name="T15" fmla="*/ 20 h 20"/>
                </a:gdLst>
                <a:ahLst/>
                <a:cxnLst>
                  <a:cxn ang="T8">
                    <a:pos x="T0" y="T1"/>
                  </a:cxn>
                  <a:cxn ang="T9">
                    <a:pos x="T2" y="T3"/>
                  </a:cxn>
                  <a:cxn ang="T10">
                    <a:pos x="T4" y="T5"/>
                  </a:cxn>
                  <a:cxn ang="T11">
                    <a:pos x="T6" y="T7"/>
                  </a:cxn>
                </a:cxnLst>
                <a:rect l="T12" t="T13" r="T14" b="T15"/>
                <a:pathLst>
                  <a:path w="21" h="20">
                    <a:moveTo>
                      <a:pt x="14" y="6"/>
                    </a:moveTo>
                    <a:cubicBezTo>
                      <a:pt x="8" y="0"/>
                      <a:pt x="0" y="6"/>
                      <a:pt x="0" y="6"/>
                    </a:cubicBezTo>
                    <a:cubicBezTo>
                      <a:pt x="15" y="20"/>
                      <a:pt x="15" y="20"/>
                      <a:pt x="15" y="20"/>
                    </a:cubicBezTo>
                    <a:cubicBezTo>
                      <a:pt x="15" y="20"/>
                      <a:pt x="21" y="13"/>
                      <a:pt x="14" y="6"/>
                    </a:cubicBez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66" name="Freeform 17">
                <a:extLst>
                  <a:ext uri="{FF2B5EF4-FFF2-40B4-BE49-F238E27FC236}">
                    <a16:creationId xmlns="" xmlns:a16="http://schemas.microsoft.com/office/drawing/2014/main" id="{C522D0F9-28E0-4BDD-8DBF-BDA1A784B1CD}"/>
                  </a:ext>
                </a:extLst>
              </p:cNvPr>
              <p:cNvSpPr>
                <a:spLocks noChangeArrowheads="1"/>
              </p:cNvSpPr>
              <p:nvPr/>
            </p:nvSpPr>
            <p:spPr bwMode="auto">
              <a:xfrm>
                <a:off x="0" y="9983"/>
                <a:ext cx="416796" cy="411805"/>
              </a:xfrm>
              <a:custGeom>
                <a:avLst/>
                <a:gdLst>
                  <a:gd name="T0" fmla="*/ 147 w 167"/>
                  <a:gd name="T1" fmla="*/ 145 h 165"/>
                  <a:gd name="T2" fmla="*/ 20 w 167"/>
                  <a:gd name="T3" fmla="*/ 145 h 165"/>
                  <a:gd name="T4" fmla="*/ 20 w 167"/>
                  <a:gd name="T5" fmla="*/ 20 h 165"/>
                  <a:gd name="T6" fmla="*/ 139 w 167"/>
                  <a:gd name="T7" fmla="*/ 20 h 165"/>
                  <a:gd name="T8" fmla="*/ 160 w 167"/>
                  <a:gd name="T9" fmla="*/ 0 h 165"/>
                  <a:gd name="T10" fmla="*/ 0 w 167"/>
                  <a:gd name="T11" fmla="*/ 0 h 165"/>
                  <a:gd name="T12" fmla="*/ 0 w 167"/>
                  <a:gd name="T13" fmla="*/ 165 h 165"/>
                  <a:gd name="T14" fmla="*/ 167 w 167"/>
                  <a:gd name="T15" fmla="*/ 165 h 165"/>
                  <a:gd name="T16" fmla="*/ 167 w 167"/>
                  <a:gd name="T17" fmla="*/ 61 h 165"/>
                  <a:gd name="T18" fmla="*/ 147 w 167"/>
                  <a:gd name="T19" fmla="*/ 81 h 165"/>
                  <a:gd name="T20" fmla="*/ 147 w 167"/>
                  <a:gd name="T21" fmla="*/ 145 h 16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67"/>
                  <a:gd name="T34" fmla="*/ 0 h 165"/>
                  <a:gd name="T35" fmla="*/ 167 w 167"/>
                  <a:gd name="T36" fmla="*/ 165 h 16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67" h="165">
                    <a:moveTo>
                      <a:pt x="147" y="145"/>
                    </a:moveTo>
                    <a:lnTo>
                      <a:pt x="20" y="145"/>
                    </a:lnTo>
                    <a:lnTo>
                      <a:pt x="20" y="20"/>
                    </a:lnTo>
                    <a:lnTo>
                      <a:pt x="139" y="20"/>
                    </a:lnTo>
                    <a:lnTo>
                      <a:pt x="160" y="0"/>
                    </a:lnTo>
                    <a:lnTo>
                      <a:pt x="0" y="0"/>
                    </a:lnTo>
                    <a:lnTo>
                      <a:pt x="0" y="165"/>
                    </a:lnTo>
                    <a:lnTo>
                      <a:pt x="167" y="165"/>
                    </a:lnTo>
                    <a:lnTo>
                      <a:pt x="167" y="61"/>
                    </a:lnTo>
                    <a:lnTo>
                      <a:pt x="147" y="81"/>
                    </a:lnTo>
                    <a:lnTo>
                      <a:pt x="147" y="145"/>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grpSp>
      <p:grpSp>
        <p:nvGrpSpPr>
          <p:cNvPr id="158" name="组合 150">
            <a:extLst>
              <a:ext uri="{FF2B5EF4-FFF2-40B4-BE49-F238E27FC236}">
                <a16:creationId xmlns="" xmlns:a16="http://schemas.microsoft.com/office/drawing/2014/main" id="{54EA989D-9A02-4D65-A706-B5768BD7E9EB}"/>
              </a:ext>
            </a:extLst>
          </p:cNvPr>
          <p:cNvGrpSpPr/>
          <p:nvPr/>
        </p:nvGrpSpPr>
        <p:grpSpPr>
          <a:xfrm>
            <a:off x="5369526" y="3192973"/>
            <a:ext cx="592175" cy="703363"/>
            <a:chOff x="5369525" y="3192974"/>
            <a:chExt cx="592174" cy="703362"/>
          </a:xfrm>
        </p:grpSpPr>
        <p:sp>
          <p:nvSpPr>
            <p:cNvPr id="42" name="Freeform 6">
              <a:extLst>
                <a:ext uri="{FF2B5EF4-FFF2-40B4-BE49-F238E27FC236}">
                  <a16:creationId xmlns="" xmlns:a16="http://schemas.microsoft.com/office/drawing/2014/main" id="{DDBF36CA-D3A1-48CC-BFB0-B51736C40F71}"/>
                </a:ext>
              </a:extLst>
            </p:cNvPr>
            <p:cNvSpPr>
              <a:spLocks noChangeArrowheads="1"/>
            </p:cNvSpPr>
            <p:nvPr/>
          </p:nvSpPr>
          <p:spPr bwMode="auto">
            <a:xfrm rot="8673252">
              <a:off x="5369525" y="3192974"/>
              <a:ext cx="592174" cy="703362"/>
            </a:xfrm>
            <a:custGeom>
              <a:avLst/>
              <a:gdLst>
                <a:gd name="T0" fmla="*/ 540370478 w 596"/>
                <a:gd name="T1" fmla="*/ 182745966 h 709"/>
                <a:gd name="T2" fmla="*/ 950031251 w 596"/>
                <a:gd name="T3" fmla="*/ 651531068 h 709"/>
                <a:gd name="T4" fmla="*/ 475016257 w 596"/>
                <a:gd name="T5" fmla="*/ 1126672091 h 709"/>
                <a:gd name="T6" fmla="*/ 0 w 596"/>
                <a:gd name="T7" fmla="*/ 651531068 h 709"/>
                <a:gd name="T8" fmla="*/ 406472855 w 596"/>
                <a:gd name="T9" fmla="*/ 182745966 h 709"/>
                <a:gd name="T10" fmla="*/ 471827076 w 596"/>
                <a:gd name="T11" fmla="*/ 0 h 709"/>
                <a:gd name="T12" fmla="*/ 540370478 w 596"/>
                <a:gd name="T13" fmla="*/ 182745966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1"/>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sp>
          <p:nvSpPr>
            <p:cNvPr id="43" name="Freeform 45">
              <a:extLst>
                <a:ext uri="{FF2B5EF4-FFF2-40B4-BE49-F238E27FC236}">
                  <a16:creationId xmlns="" xmlns:a16="http://schemas.microsoft.com/office/drawing/2014/main" id="{325FCE08-319C-4F07-96BD-2C8DD840FD2E}"/>
                </a:ext>
              </a:extLst>
            </p:cNvPr>
            <p:cNvSpPr>
              <a:spLocks noEditPoints="1" noChangeArrowheads="1"/>
            </p:cNvSpPr>
            <p:nvPr/>
          </p:nvSpPr>
          <p:spPr bwMode="auto">
            <a:xfrm>
              <a:off x="5506923" y="3325697"/>
              <a:ext cx="265612" cy="341867"/>
            </a:xfrm>
            <a:custGeom>
              <a:avLst/>
              <a:gdLst>
                <a:gd name="T0" fmla="*/ 997152742 w 109"/>
                <a:gd name="T1" fmla="*/ 635970078 h 141"/>
                <a:gd name="T2" fmla="*/ 920447494 w 109"/>
                <a:gd name="T3" fmla="*/ 635970078 h 141"/>
                <a:gd name="T4" fmla="*/ 920447494 w 109"/>
                <a:gd name="T5" fmla="*/ 417652865 h 141"/>
                <a:gd name="T6" fmla="*/ 805392719 w 109"/>
                <a:gd name="T7" fmla="*/ 123397087 h 141"/>
                <a:gd name="T8" fmla="*/ 527340839 w 109"/>
                <a:gd name="T9" fmla="*/ 0 h 141"/>
                <a:gd name="T10" fmla="*/ 239699255 w 109"/>
                <a:gd name="T11" fmla="*/ 123397087 h 141"/>
                <a:gd name="T12" fmla="*/ 124644480 w 109"/>
                <a:gd name="T13" fmla="*/ 417652865 h 141"/>
                <a:gd name="T14" fmla="*/ 124644480 w 109"/>
                <a:gd name="T15" fmla="*/ 635970078 h 141"/>
                <a:gd name="T16" fmla="*/ 57528936 w 109"/>
                <a:gd name="T17" fmla="*/ 635970078 h 141"/>
                <a:gd name="T18" fmla="*/ 0 w 109"/>
                <a:gd name="T19" fmla="*/ 692920921 h 141"/>
                <a:gd name="T20" fmla="*/ 0 w 109"/>
                <a:gd name="T21" fmla="*/ 1290921717 h 141"/>
                <a:gd name="T22" fmla="*/ 57528936 w 109"/>
                <a:gd name="T23" fmla="*/ 1338383320 h 141"/>
                <a:gd name="T24" fmla="*/ 997152742 w 109"/>
                <a:gd name="T25" fmla="*/ 1338383320 h 141"/>
                <a:gd name="T26" fmla="*/ 1045091974 w 109"/>
                <a:gd name="T27" fmla="*/ 1290921717 h 141"/>
                <a:gd name="T28" fmla="*/ 1045091974 w 109"/>
                <a:gd name="T29" fmla="*/ 692920921 h 141"/>
                <a:gd name="T30" fmla="*/ 997152742 w 109"/>
                <a:gd name="T31" fmla="*/ 635970078 h 141"/>
                <a:gd name="T32" fmla="*/ 642395615 w 109"/>
                <a:gd name="T33" fmla="*/ 1177016950 h 141"/>
                <a:gd name="T34" fmla="*/ 527340839 w 109"/>
                <a:gd name="T35" fmla="*/ 1290921717 h 141"/>
                <a:gd name="T36" fmla="*/ 412282967 w 109"/>
                <a:gd name="T37" fmla="*/ 1177016950 h 141"/>
                <a:gd name="T38" fmla="*/ 412282967 w 109"/>
                <a:gd name="T39" fmla="*/ 968192058 h 141"/>
                <a:gd name="T40" fmla="*/ 527340839 w 109"/>
                <a:gd name="T41" fmla="*/ 854287291 h 141"/>
                <a:gd name="T42" fmla="*/ 642395615 w 109"/>
                <a:gd name="T43" fmla="*/ 968192058 h 141"/>
                <a:gd name="T44" fmla="*/ 642395615 w 109"/>
                <a:gd name="T45" fmla="*/ 1177016950 h 141"/>
                <a:gd name="T46" fmla="*/ 738277175 w 109"/>
                <a:gd name="T47" fmla="*/ 635970078 h 141"/>
                <a:gd name="T48" fmla="*/ 316404503 w 109"/>
                <a:gd name="T49" fmla="*/ 635970078 h 141"/>
                <a:gd name="T50" fmla="*/ 316404503 w 109"/>
                <a:gd name="T51" fmla="*/ 417652865 h 141"/>
                <a:gd name="T52" fmla="*/ 373933440 w 109"/>
                <a:gd name="T53" fmla="*/ 246794175 h 141"/>
                <a:gd name="T54" fmla="*/ 527340839 w 109"/>
                <a:gd name="T55" fmla="*/ 180351011 h 141"/>
                <a:gd name="T56" fmla="*/ 671161631 w 109"/>
                <a:gd name="T57" fmla="*/ 246794175 h 141"/>
                <a:gd name="T58" fmla="*/ 738277175 w 109"/>
                <a:gd name="T59" fmla="*/ 417652865 h 141"/>
                <a:gd name="T60" fmla="*/ 738277175 w 109"/>
                <a:gd name="T61" fmla="*/ 635970078 h 14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109"/>
                <a:gd name="T94" fmla="*/ 0 h 141"/>
                <a:gd name="T95" fmla="*/ 109 w 109"/>
                <a:gd name="T96" fmla="*/ 141 h 14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109" h="141">
                  <a:moveTo>
                    <a:pt x="104" y="67"/>
                  </a:moveTo>
                  <a:cubicBezTo>
                    <a:pt x="96" y="67"/>
                    <a:pt x="96" y="67"/>
                    <a:pt x="96" y="67"/>
                  </a:cubicBezTo>
                  <a:cubicBezTo>
                    <a:pt x="96" y="44"/>
                    <a:pt x="96" y="44"/>
                    <a:pt x="96" y="44"/>
                  </a:cubicBezTo>
                  <a:cubicBezTo>
                    <a:pt x="96" y="32"/>
                    <a:pt x="92" y="21"/>
                    <a:pt x="84" y="13"/>
                  </a:cubicBezTo>
                  <a:cubicBezTo>
                    <a:pt x="77" y="5"/>
                    <a:pt x="66" y="0"/>
                    <a:pt x="55" y="0"/>
                  </a:cubicBezTo>
                  <a:cubicBezTo>
                    <a:pt x="43" y="0"/>
                    <a:pt x="32" y="5"/>
                    <a:pt x="25" y="13"/>
                  </a:cubicBezTo>
                  <a:cubicBezTo>
                    <a:pt x="18" y="21"/>
                    <a:pt x="13" y="32"/>
                    <a:pt x="13" y="44"/>
                  </a:cubicBezTo>
                  <a:cubicBezTo>
                    <a:pt x="13" y="67"/>
                    <a:pt x="13" y="67"/>
                    <a:pt x="13" y="67"/>
                  </a:cubicBezTo>
                  <a:cubicBezTo>
                    <a:pt x="6" y="67"/>
                    <a:pt x="6" y="67"/>
                    <a:pt x="6" y="67"/>
                  </a:cubicBezTo>
                  <a:cubicBezTo>
                    <a:pt x="3" y="67"/>
                    <a:pt x="0" y="70"/>
                    <a:pt x="0" y="73"/>
                  </a:cubicBezTo>
                  <a:cubicBezTo>
                    <a:pt x="0" y="136"/>
                    <a:pt x="0" y="136"/>
                    <a:pt x="0" y="136"/>
                  </a:cubicBezTo>
                  <a:cubicBezTo>
                    <a:pt x="0" y="139"/>
                    <a:pt x="3" y="141"/>
                    <a:pt x="6" y="141"/>
                  </a:cubicBezTo>
                  <a:cubicBezTo>
                    <a:pt x="104" y="141"/>
                    <a:pt x="104" y="141"/>
                    <a:pt x="104" y="141"/>
                  </a:cubicBezTo>
                  <a:cubicBezTo>
                    <a:pt x="107" y="141"/>
                    <a:pt x="109" y="139"/>
                    <a:pt x="109" y="136"/>
                  </a:cubicBezTo>
                  <a:cubicBezTo>
                    <a:pt x="109" y="73"/>
                    <a:pt x="109" y="73"/>
                    <a:pt x="109" y="73"/>
                  </a:cubicBezTo>
                  <a:cubicBezTo>
                    <a:pt x="109" y="70"/>
                    <a:pt x="107" y="67"/>
                    <a:pt x="104" y="67"/>
                  </a:cubicBezTo>
                  <a:close/>
                  <a:moveTo>
                    <a:pt x="67" y="124"/>
                  </a:moveTo>
                  <a:cubicBezTo>
                    <a:pt x="67" y="130"/>
                    <a:pt x="61" y="136"/>
                    <a:pt x="55" y="136"/>
                  </a:cubicBezTo>
                  <a:cubicBezTo>
                    <a:pt x="48" y="136"/>
                    <a:pt x="43" y="130"/>
                    <a:pt x="43" y="124"/>
                  </a:cubicBezTo>
                  <a:cubicBezTo>
                    <a:pt x="43" y="102"/>
                    <a:pt x="43" y="102"/>
                    <a:pt x="43" y="102"/>
                  </a:cubicBezTo>
                  <a:cubicBezTo>
                    <a:pt x="43" y="95"/>
                    <a:pt x="48" y="90"/>
                    <a:pt x="55" y="90"/>
                  </a:cubicBezTo>
                  <a:cubicBezTo>
                    <a:pt x="61" y="90"/>
                    <a:pt x="67" y="95"/>
                    <a:pt x="67" y="102"/>
                  </a:cubicBezTo>
                  <a:lnTo>
                    <a:pt x="67" y="124"/>
                  </a:lnTo>
                  <a:close/>
                  <a:moveTo>
                    <a:pt x="77" y="67"/>
                  </a:moveTo>
                  <a:cubicBezTo>
                    <a:pt x="33" y="67"/>
                    <a:pt x="33" y="67"/>
                    <a:pt x="33" y="67"/>
                  </a:cubicBezTo>
                  <a:cubicBezTo>
                    <a:pt x="33" y="44"/>
                    <a:pt x="33" y="44"/>
                    <a:pt x="33" y="44"/>
                  </a:cubicBezTo>
                  <a:cubicBezTo>
                    <a:pt x="33" y="37"/>
                    <a:pt x="35" y="31"/>
                    <a:pt x="39" y="26"/>
                  </a:cubicBezTo>
                  <a:cubicBezTo>
                    <a:pt x="44" y="22"/>
                    <a:pt x="49" y="19"/>
                    <a:pt x="55" y="19"/>
                  </a:cubicBezTo>
                  <a:cubicBezTo>
                    <a:pt x="61" y="19"/>
                    <a:pt x="66" y="22"/>
                    <a:pt x="70" y="26"/>
                  </a:cubicBezTo>
                  <a:cubicBezTo>
                    <a:pt x="74" y="31"/>
                    <a:pt x="77" y="37"/>
                    <a:pt x="77" y="44"/>
                  </a:cubicBezTo>
                  <a:lnTo>
                    <a:pt x="77" y="67"/>
                  </a:lnTo>
                  <a:close/>
                </a:path>
              </a:pathLst>
            </a:custGeom>
            <a:solidFill>
              <a:schemeClr val="bg1"/>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grpSp>
        <p:nvGrpSpPr>
          <p:cNvPr id="159" name="组合 154">
            <a:extLst>
              <a:ext uri="{FF2B5EF4-FFF2-40B4-BE49-F238E27FC236}">
                <a16:creationId xmlns="" xmlns:a16="http://schemas.microsoft.com/office/drawing/2014/main" id="{39BB218A-3AA8-4931-8F96-9B0D3FA7C326}"/>
              </a:ext>
            </a:extLst>
          </p:cNvPr>
          <p:cNvGrpSpPr/>
          <p:nvPr/>
        </p:nvGrpSpPr>
        <p:grpSpPr>
          <a:xfrm>
            <a:off x="2915878" y="2934367"/>
            <a:ext cx="563439" cy="565939"/>
            <a:chOff x="2915877" y="2934366"/>
            <a:chExt cx="563439" cy="565939"/>
          </a:xfrm>
        </p:grpSpPr>
        <p:sp>
          <p:nvSpPr>
            <p:cNvPr id="44" name="Oval 28">
              <a:extLst>
                <a:ext uri="{FF2B5EF4-FFF2-40B4-BE49-F238E27FC236}">
                  <a16:creationId xmlns="" xmlns:a16="http://schemas.microsoft.com/office/drawing/2014/main" id="{D842B4C5-580A-4162-B339-7CC1A962444A}"/>
                </a:ext>
              </a:extLst>
            </p:cNvPr>
            <p:cNvSpPr>
              <a:spLocks noChangeArrowheads="1"/>
            </p:cNvSpPr>
            <p:nvPr/>
          </p:nvSpPr>
          <p:spPr bwMode="auto">
            <a:xfrm>
              <a:off x="2915877" y="2934366"/>
              <a:ext cx="563439" cy="565939"/>
            </a:xfrm>
            <a:prstGeom prst="ellipse">
              <a:avLst/>
            </a:prstGeom>
            <a:solidFill>
              <a:schemeClr val="accent4"/>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grpSp>
          <p:nvGrpSpPr>
            <p:cNvPr id="160" name="Group 130">
              <a:extLst>
                <a:ext uri="{FF2B5EF4-FFF2-40B4-BE49-F238E27FC236}">
                  <a16:creationId xmlns="" xmlns:a16="http://schemas.microsoft.com/office/drawing/2014/main" id="{AB45967F-DB43-4FD4-BE93-CDA549AF4045}"/>
                </a:ext>
              </a:extLst>
            </p:cNvPr>
            <p:cNvGrpSpPr>
              <a:grpSpLocks/>
            </p:cNvGrpSpPr>
            <p:nvPr/>
          </p:nvGrpSpPr>
          <p:grpSpPr bwMode="auto">
            <a:xfrm>
              <a:off x="3021969" y="3041521"/>
              <a:ext cx="356765" cy="350649"/>
              <a:chOff x="0" y="0"/>
              <a:chExt cx="314468" cy="309477"/>
            </a:xfrm>
            <a:solidFill>
              <a:schemeClr val="bg1"/>
            </a:solidFill>
          </p:grpSpPr>
          <p:sp>
            <p:nvSpPr>
              <p:cNvPr id="59" name="Freeform 59">
                <a:extLst>
                  <a:ext uri="{FF2B5EF4-FFF2-40B4-BE49-F238E27FC236}">
                    <a16:creationId xmlns="" xmlns:a16="http://schemas.microsoft.com/office/drawing/2014/main" id="{B495FA13-F3C0-46EF-937A-ECFDDADC3DBB}"/>
                  </a:ext>
                </a:extLst>
              </p:cNvPr>
              <p:cNvSpPr>
                <a:spLocks noEditPoints="1" noChangeArrowheads="1"/>
              </p:cNvSpPr>
              <p:nvPr/>
            </p:nvSpPr>
            <p:spPr bwMode="auto">
              <a:xfrm>
                <a:off x="0" y="0"/>
                <a:ext cx="314468" cy="309477"/>
              </a:xfrm>
              <a:custGeom>
                <a:avLst/>
                <a:gdLst>
                  <a:gd name="T0" fmla="*/ 898504590 w 95"/>
                  <a:gd name="T1" fmla="*/ 631196644 h 93"/>
                  <a:gd name="T2" fmla="*/ 1040948663 w 95"/>
                  <a:gd name="T3" fmla="*/ 564755592 h 93"/>
                  <a:gd name="T4" fmla="*/ 1040948663 w 95"/>
                  <a:gd name="T5" fmla="*/ 454019398 h 93"/>
                  <a:gd name="T6" fmla="*/ 898504590 w 95"/>
                  <a:gd name="T7" fmla="*/ 398652964 h 93"/>
                  <a:gd name="T8" fmla="*/ 876587825 w 95"/>
                  <a:gd name="T9" fmla="*/ 332208585 h 93"/>
                  <a:gd name="T10" fmla="*/ 931374771 w 95"/>
                  <a:gd name="T11" fmla="*/ 188251864 h 93"/>
                  <a:gd name="T12" fmla="*/ 843717644 w 95"/>
                  <a:gd name="T13" fmla="*/ 110736195 h 93"/>
                  <a:gd name="T14" fmla="*/ 701270260 w 95"/>
                  <a:gd name="T15" fmla="*/ 166105956 h 93"/>
                  <a:gd name="T16" fmla="*/ 646483314 w 95"/>
                  <a:gd name="T17" fmla="*/ 143956721 h 93"/>
                  <a:gd name="T18" fmla="*/ 580739641 w 95"/>
                  <a:gd name="T19" fmla="*/ 0 h 93"/>
                  <a:gd name="T20" fmla="*/ 460209022 w 95"/>
                  <a:gd name="T21" fmla="*/ 0 h 93"/>
                  <a:gd name="T22" fmla="*/ 405422076 w 95"/>
                  <a:gd name="T23" fmla="*/ 143956721 h 93"/>
                  <a:gd name="T24" fmla="*/ 339678403 w 95"/>
                  <a:gd name="T25" fmla="*/ 166105956 h 93"/>
                  <a:gd name="T26" fmla="*/ 197231019 w 95"/>
                  <a:gd name="T27" fmla="*/ 110736195 h 93"/>
                  <a:gd name="T28" fmla="*/ 109573892 w 95"/>
                  <a:gd name="T29" fmla="*/ 188251864 h 93"/>
                  <a:gd name="T30" fmla="*/ 175317565 w 95"/>
                  <a:gd name="T31" fmla="*/ 332208585 h 93"/>
                  <a:gd name="T32" fmla="*/ 142444073 w 95"/>
                  <a:gd name="T33" fmla="*/ 398652964 h 93"/>
                  <a:gd name="T34" fmla="*/ 0 w 95"/>
                  <a:gd name="T35" fmla="*/ 454019398 h 93"/>
                  <a:gd name="T36" fmla="*/ 0 w 95"/>
                  <a:gd name="T37" fmla="*/ 575830210 h 93"/>
                  <a:gd name="T38" fmla="*/ 142444073 w 95"/>
                  <a:gd name="T39" fmla="*/ 631196644 h 93"/>
                  <a:gd name="T40" fmla="*/ 175317565 w 95"/>
                  <a:gd name="T41" fmla="*/ 697641023 h 93"/>
                  <a:gd name="T42" fmla="*/ 120530619 w 95"/>
                  <a:gd name="T43" fmla="*/ 841597744 h 93"/>
                  <a:gd name="T44" fmla="*/ 197231019 w 95"/>
                  <a:gd name="T45" fmla="*/ 919113413 h 93"/>
                  <a:gd name="T46" fmla="*/ 339678403 w 95"/>
                  <a:gd name="T47" fmla="*/ 863743652 h 93"/>
                  <a:gd name="T48" fmla="*/ 405422076 w 95"/>
                  <a:gd name="T49" fmla="*/ 885892887 h 93"/>
                  <a:gd name="T50" fmla="*/ 471165749 w 95"/>
                  <a:gd name="T51" fmla="*/ 1029849608 h 93"/>
                  <a:gd name="T52" fmla="*/ 580739641 w 95"/>
                  <a:gd name="T53" fmla="*/ 1029849608 h 93"/>
                  <a:gd name="T54" fmla="*/ 646483314 w 95"/>
                  <a:gd name="T55" fmla="*/ 885892887 h 93"/>
                  <a:gd name="T56" fmla="*/ 701270260 w 95"/>
                  <a:gd name="T57" fmla="*/ 863743652 h 93"/>
                  <a:gd name="T58" fmla="*/ 854674371 w 95"/>
                  <a:gd name="T59" fmla="*/ 919113413 h 93"/>
                  <a:gd name="T60" fmla="*/ 931374771 w 95"/>
                  <a:gd name="T61" fmla="*/ 830523126 h 93"/>
                  <a:gd name="T62" fmla="*/ 876587825 w 95"/>
                  <a:gd name="T63" fmla="*/ 697641023 h 93"/>
                  <a:gd name="T64" fmla="*/ 898504590 w 95"/>
                  <a:gd name="T65" fmla="*/ 631196644 h 93"/>
                  <a:gd name="T66" fmla="*/ 525952695 w 95"/>
                  <a:gd name="T67" fmla="*/ 675491787 h 93"/>
                  <a:gd name="T68" fmla="*/ 361591857 w 95"/>
                  <a:gd name="T69" fmla="*/ 509389159 h 93"/>
                  <a:gd name="T70" fmla="*/ 525952695 w 95"/>
                  <a:gd name="T71" fmla="*/ 354357820 h 93"/>
                  <a:gd name="T72" fmla="*/ 690313533 w 95"/>
                  <a:gd name="T73" fmla="*/ 509389159 h 93"/>
                  <a:gd name="T74" fmla="*/ 525952695 w 95"/>
                  <a:gd name="T75" fmla="*/ 675491787 h 9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95"/>
                  <a:gd name="T115" fmla="*/ 0 h 93"/>
                  <a:gd name="T116" fmla="*/ 95 w 95"/>
                  <a:gd name="T117" fmla="*/ 93 h 9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95" h="93">
                    <a:moveTo>
                      <a:pt x="82" y="57"/>
                    </a:moveTo>
                    <a:cubicBezTo>
                      <a:pt x="82" y="57"/>
                      <a:pt x="95" y="52"/>
                      <a:pt x="95" y="51"/>
                    </a:cubicBezTo>
                    <a:cubicBezTo>
                      <a:pt x="95" y="41"/>
                      <a:pt x="95" y="41"/>
                      <a:pt x="95" y="41"/>
                    </a:cubicBezTo>
                    <a:cubicBezTo>
                      <a:pt x="95" y="40"/>
                      <a:pt x="82" y="36"/>
                      <a:pt x="82" y="36"/>
                    </a:cubicBezTo>
                    <a:cubicBezTo>
                      <a:pt x="80" y="30"/>
                      <a:pt x="80" y="30"/>
                      <a:pt x="80" y="30"/>
                    </a:cubicBezTo>
                    <a:cubicBezTo>
                      <a:pt x="80" y="30"/>
                      <a:pt x="85" y="17"/>
                      <a:pt x="85" y="17"/>
                    </a:cubicBezTo>
                    <a:cubicBezTo>
                      <a:pt x="77" y="10"/>
                      <a:pt x="77" y="10"/>
                      <a:pt x="77" y="10"/>
                    </a:cubicBezTo>
                    <a:cubicBezTo>
                      <a:pt x="77" y="9"/>
                      <a:pt x="64" y="15"/>
                      <a:pt x="64" y="15"/>
                    </a:cubicBezTo>
                    <a:cubicBezTo>
                      <a:pt x="59" y="13"/>
                      <a:pt x="59" y="13"/>
                      <a:pt x="59" y="13"/>
                    </a:cubicBezTo>
                    <a:cubicBezTo>
                      <a:pt x="59" y="13"/>
                      <a:pt x="53" y="0"/>
                      <a:pt x="53" y="0"/>
                    </a:cubicBezTo>
                    <a:cubicBezTo>
                      <a:pt x="42" y="0"/>
                      <a:pt x="42" y="0"/>
                      <a:pt x="42" y="0"/>
                    </a:cubicBezTo>
                    <a:cubicBezTo>
                      <a:pt x="42" y="0"/>
                      <a:pt x="37" y="13"/>
                      <a:pt x="37" y="13"/>
                    </a:cubicBezTo>
                    <a:cubicBezTo>
                      <a:pt x="31" y="15"/>
                      <a:pt x="31" y="15"/>
                      <a:pt x="31" y="15"/>
                    </a:cubicBezTo>
                    <a:cubicBezTo>
                      <a:pt x="31" y="15"/>
                      <a:pt x="18" y="10"/>
                      <a:pt x="18" y="10"/>
                    </a:cubicBezTo>
                    <a:cubicBezTo>
                      <a:pt x="10" y="17"/>
                      <a:pt x="10" y="17"/>
                      <a:pt x="10" y="17"/>
                    </a:cubicBezTo>
                    <a:cubicBezTo>
                      <a:pt x="10" y="18"/>
                      <a:pt x="16" y="30"/>
                      <a:pt x="16" y="30"/>
                    </a:cubicBezTo>
                    <a:cubicBezTo>
                      <a:pt x="13" y="36"/>
                      <a:pt x="13" y="36"/>
                      <a:pt x="13" y="36"/>
                    </a:cubicBezTo>
                    <a:cubicBezTo>
                      <a:pt x="13" y="36"/>
                      <a:pt x="0" y="41"/>
                      <a:pt x="0" y="41"/>
                    </a:cubicBezTo>
                    <a:cubicBezTo>
                      <a:pt x="0" y="52"/>
                      <a:pt x="0" y="52"/>
                      <a:pt x="0" y="52"/>
                    </a:cubicBezTo>
                    <a:cubicBezTo>
                      <a:pt x="0" y="52"/>
                      <a:pt x="13" y="57"/>
                      <a:pt x="13" y="57"/>
                    </a:cubicBezTo>
                    <a:cubicBezTo>
                      <a:pt x="16" y="63"/>
                      <a:pt x="16" y="63"/>
                      <a:pt x="16" y="63"/>
                    </a:cubicBezTo>
                    <a:cubicBezTo>
                      <a:pt x="16" y="63"/>
                      <a:pt x="10" y="75"/>
                      <a:pt x="11" y="76"/>
                    </a:cubicBezTo>
                    <a:cubicBezTo>
                      <a:pt x="18" y="83"/>
                      <a:pt x="18" y="83"/>
                      <a:pt x="18" y="83"/>
                    </a:cubicBezTo>
                    <a:cubicBezTo>
                      <a:pt x="19" y="84"/>
                      <a:pt x="31" y="78"/>
                      <a:pt x="31" y="78"/>
                    </a:cubicBezTo>
                    <a:cubicBezTo>
                      <a:pt x="37" y="80"/>
                      <a:pt x="37" y="80"/>
                      <a:pt x="37" y="80"/>
                    </a:cubicBezTo>
                    <a:cubicBezTo>
                      <a:pt x="37" y="80"/>
                      <a:pt x="42" y="93"/>
                      <a:pt x="43" y="93"/>
                    </a:cubicBezTo>
                    <a:cubicBezTo>
                      <a:pt x="53" y="93"/>
                      <a:pt x="53" y="93"/>
                      <a:pt x="53" y="93"/>
                    </a:cubicBezTo>
                    <a:cubicBezTo>
                      <a:pt x="54" y="93"/>
                      <a:pt x="59" y="80"/>
                      <a:pt x="59" y="80"/>
                    </a:cubicBezTo>
                    <a:cubicBezTo>
                      <a:pt x="64" y="78"/>
                      <a:pt x="64" y="78"/>
                      <a:pt x="64" y="78"/>
                    </a:cubicBezTo>
                    <a:cubicBezTo>
                      <a:pt x="64" y="78"/>
                      <a:pt x="77" y="83"/>
                      <a:pt x="78" y="83"/>
                    </a:cubicBezTo>
                    <a:cubicBezTo>
                      <a:pt x="85" y="75"/>
                      <a:pt x="85" y="75"/>
                      <a:pt x="85" y="75"/>
                    </a:cubicBezTo>
                    <a:cubicBezTo>
                      <a:pt x="86" y="75"/>
                      <a:pt x="80" y="63"/>
                      <a:pt x="80" y="63"/>
                    </a:cubicBezTo>
                    <a:lnTo>
                      <a:pt x="82" y="57"/>
                    </a:lnTo>
                    <a:close/>
                    <a:moveTo>
                      <a:pt x="48" y="61"/>
                    </a:moveTo>
                    <a:cubicBezTo>
                      <a:pt x="39" y="61"/>
                      <a:pt x="33" y="55"/>
                      <a:pt x="33" y="46"/>
                    </a:cubicBezTo>
                    <a:cubicBezTo>
                      <a:pt x="33" y="38"/>
                      <a:pt x="39" y="32"/>
                      <a:pt x="48" y="32"/>
                    </a:cubicBezTo>
                    <a:cubicBezTo>
                      <a:pt x="56" y="32"/>
                      <a:pt x="63" y="38"/>
                      <a:pt x="63" y="46"/>
                    </a:cubicBezTo>
                    <a:cubicBezTo>
                      <a:pt x="63" y="55"/>
                      <a:pt x="56" y="61"/>
                      <a:pt x="48" y="61"/>
                    </a:cubicBezTo>
                    <a:close/>
                  </a:path>
                </a:pathLst>
              </a:custGeom>
              <a:grp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sp>
            <p:nvSpPr>
              <p:cNvPr id="60" name="Oval 60">
                <a:extLst>
                  <a:ext uri="{FF2B5EF4-FFF2-40B4-BE49-F238E27FC236}">
                    <a16:creationId xmlns="" xmlns:a16="http://schemas.microsoft.com/office/drawing/2014/main" id="{B6D4E061-D4B0-4FAF-B7DE-C595EA56044C}"/>
                  </a:ext>
                </a:extLst>
              </p:cNvPr>
              <p:cNvSpPr>
                <a:spLocks noChangeArrowheads="1"/>
              </p:cNvSpPr>
              <p:nvPr/>
            </p:nvSpPr>
            <p:spPr bwMode="auto">
              <a:xfrm>
                <a:off x="124789" y="122294"/>
                <a:ext cx="64890" cy="62395"/>
              </a:xfrm>
              <a:prstGeom prst="ellipse">
                <a:avLst/>
              </a:prstGeom>
              <a:grpFill/>
              <a:ln>
                <a:noFill/>
              </a:ln>
              <a:extLst>
                <a:ext uri="{91240B29-F687-4F45-9708-019B960494DF}">
                  <a14:hiddenLine xmlns:a14="http://schemas.microsoft.com/office/drawing/2010/main" w="9525">
                    <a:solidFill>
                      <a:srgbClr val="000000"/>
                    </a:solidFill>
                    <a:bevel/>
                    <a:headEnd/>
                    <a:tailEnd/>
                  </a14:hiddenLine>
                </a:ext>
              </a:extLst>
            </p:spPr>
            <p:txBody>
              <a:bodyPr lIns="162560" tIns="81280" rIns="162560" bIns="81280"/>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defTabSz="1219012" eaLnBrk="1" fontAlgn="base" hangingPunct="1">
                  <a:lnSpc>
                    <a:spcPct val="100000"/>
                  </a:lnSpc>
                  <a:spcBef>
                    <a:spcPct val="0"/>
                  </a:spcBef>
                  <a:spcAft>
                    <a:spcPct val="0"/>
                  </a:spcAft>
                  <a:buNone/>
                </a:pPr>
                <a:endParaRPr lang="zh-CN" altLang="zh-CN" sz="2400" dirty="0">
                  <a:solidFill>
                    <a:srgbClr val="000000"/>
                  </a:solidFill>
                  <a:latin typeface="+mn-lt"/>
                  <a:ea typeface="+mn-ea"/>
                  <a:cs typeface="+mn-ea"/>
                  <a:sym typeface="+mn-lt"/>
                </a:endParaRPr>
              </a:p>
            </p:txBody>
          </p:sp>
        </p:grpSp>
      </p:grpSp>
      <p:grpSp>
        <p:nvGrpSpPr>
          <p:cNvPr id="161" name="组合 165">
            <a:extLst>
              <a:ext uri="{FF2B5EF4-FFF2-40B4-BE49-F238E27FC236}">
                <a16:creationId xmlns="" xmlns:a16="http://schemas.microsoft.com/office/drawing/2014/main" id="{35B8F806-609B-44D9-B247-50D4D223FA9F}"/>
              </a:ext>
            </a:extLst>
          </p:cNvPr>
          <p:cNvGrpSpPr/>
          <p:nvPr/>
        </p:nvGrpSpPr>
        <p:grpSpPr>
          <a:xfrm>
            <a:off x="7372172" y="2054851"/>
            <a:ext cx="563440" cy="565939"/>
            <a:chOff x="7372172" y="2054850"/>
            <a:chExt cx="563440" cy="565939"/>
          </a:xfrm>
        </p:grpSpPr>
        <p:grpSp>
          <p:nvGrpSpPr>
            <p:cNvPr id="162" name="组合 162">
              <a:extLst>
                <a:ext uri="{FF2B5EF4-FFF2-40B4-BE49-F238E27FC236}">
                  <a16:creationId xmlns="" xmlns:a16="http://schemas.microsoft.com/office/drawing/2014/main" id="{9002E489-133B-4D08-9CDF-E155AB62B287}"/>
                </a:ext>
              </a:extLst>
            </p:cNvPr>
            <p:cNvGrpSpPr/>
            <p:nvPr/>
          </p:nvGrpSpPr>
          <p:grpSpPr>
            <a:xfrm>
              <a:off x="7372172" y="2054850"/>
              <a:ext cx="563440" cy="565939"/>
              <a:chOff x="7372172" y="2054850"/>
              <a:chExt cx="563440" cy="565939"/>
            </a:xfrm>
          </p:grpSpPr>
          <p:sp>
            <p:nvSpPr>
              <p:cNvPr id="46" name="Oval 27">
                <a:extLst>
                  <a:ext uri="{FF2B5EF4-FFF2-40B4-BE49-F238E27FC236}">
                    <a16:creationId xmlns="" xmlns:a16="http://schemas.microsoft.com/office/drawing/2014/main" id="{FAB3ED31-E175-4371-B742-45A7505BDD46}"/>
                  </a:ext>
                </a:extLst>
              </p:cNvPr>
              <p:cNvSpPr>
                <a:spLocks noChangeArrowheads="1"/>
              </p:cNvSpPr>
              <p:nvPr/>
            </p:nvSpPr>
            <p:spPr bwMode="auto">
              <a:xfrm>
                <a:off x="7372172" y="2054850"/>
                <a:ext cx="563440" cy="565939"/>
              </a:xfrm>
              <a:prstGeom prst="ellipse">
                <a:avLst/>
              </a:prstGeom>
              <a:solidFill>
                <a:schemeClr val="accent3"/>
              </a:solidFill>
              <a:ln>
                <a:noFill/>
              </a:ln>
              <a:extLst/>
            </p:spPr>
            <p:txBody>
              <a:bodyPr anchor="ctr"/>
              <a:lstStyle>
                <a:lvl1pPr eaLnBrk="0" hangingPunct="0">
                  <a:lnSpc>
                    <a:spcPct val="90000"/>
                  </a:lnSpc>
                  <a:spcBef>
                    <a:spcPts val="1000"/>
                  </a:spcBef>
                  <a:buChar char="•"/>
                  <a:defRPr sz="28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1pPr>
                <a:lvl2pPr marL="742950" indent="-285750" eaLnBrk="0" hangingPunct="0">
                  <a:lnSpc>
                    <a:spcPct val="90000"/>
                  </a:lnSpc>
                  <a:spcBef>
                    <a:spcPts val="500"/>
                  </a:spcBef>
                  <a:buChar char="•"/>
                  <a:defRPr sz="24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2pPr>
                <a:lvl3pPr marL="11430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3pPr>
                <a:lvl4pPr marL="16002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4pPr>
                <a:lvl5pPr marL="2057400" indent="-228600" eaLnBrk="0" hangingPunct="0">
                  <a:lnSpc>
                    <a:spcPct val="90000"/>
                  </a:lnSpc>
                  <a:spcBef>
                    <a:spcPts val="500"/>
                  </a:spcBef>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sz="2000">
                    <a:solidFill>
                      <a:schemeClr val="tx1"/>
                    </a:solidFill>
                    <a:latin typeface="方正兰亭黑_GBK" panose="02000000000000000000" pitchFamily="2" charset="-122"/>
                    <a:ea typeface="方正兰亭黑_GBK" panose="02000000000000000000" pitchFamily="2" charset="-122"/>
                    <a:sym typeface="Calibri" panose="020F0502020204030204" pitchFamily="34" charset="0"/>
                  </a:defRPr>
                </a:lvl9pPr>
              </a:lstStyle>
              <a:p>
                <a:pPr algn="ctr" defTabSz="1219012" eaLnBrk="1" fontAlgn="base" hangingPunct="1">
                  <a:lnSpc>
                    <a:spcPct val="100000"/>
                  </a:lnSpc>
                  <a:spcBef>
                    <a:spcPct val="0"/>
                  </a:spcBef>
                  <a:spcAft>
                    <a:spcPct val="0"/>
                  </a:spcAft>
                  <a:buNone/>
                </a:pPr>
                <a:endParaRPr lang="zh-CN" altLang="zh-CN" sz="9600" dirty="0">
                  <a:solidFill>
                    <a:prstClr val="white"/>
                  </a:solidFill>
                  <a:latin typeface="+mn-lt"/>
                  <a:ea typeface="+mn-ea"/>
                  <a:cs typeface="+mn-ea"/>
                  <a:sym typeface="+mn-lt"/>
                </a:endParaRPr>
              </a:p>
            </p:txBody>
          </p:sp>
          <p:sp>
            <p:nvSpPr>
              <p:cNvPr id="47" name="Freeform 68">
                <a:extLst>
                  <a:ext uri="{FF2B5EF4-FFF2-40B4-BE49-F238E27FC236}">
                    <a16:creationId xmlns="" xmlns:a16="http://schemas.microsoft.com/office/drawing/2014/main" id="{092F294C-D63A-48B4-AFD1-03F858E841D7}"/>
                  </a:ext>
                </a:extLst>
              </p:cNvPr>
              <p:cNvSpPr>
                <a:spLocks noEditPoints="1" noChangeArrowheads="1"/>
              </p:cNvSpPr>
              <p:nvPr/>
            </p:nvSpPr>
            <p:spPr bwMode="auto">
              <a:xfrm>
                <a:off x="7530238" y="2204147"/>
                <a:ext cx="112566" cy="204402"/>
              </a:xfrm>
              <a:custGeom>
                <a:avLst/>
                <a:gdLst>
                  <a:gd name="T0" fmla="*/ 50 w 50"/>
                  <a:gd name="T1" fmla="*/ 83 h 90"/>
                  <a:gd name="T2" fmla="*/ 50 w 50"/>
                  <a:gd name="T3" fmla="*/ 7 h 90"/>
                  <a:gd name="T4" fmla="*/ 44 w 50"/>
                  <a:gd name="T5" fmla="*/ 0 h 90"/>
                  <a:gd name="T6" fmla="*/ 6 w 50"/>
                  <a:gd name="T7" fmla="*/ 0 h 90"/>
                  <a:gd name="T8" fmla="*/ 0 w 50"/>
                  <a:gd name="T9" fmla="*/ 7 h 90"/>
                  <a:gd name="T10" fmla="*/ 0 w 50"/>
                  <a:gd name="T11" fmla="*/ 83 h 90"/>
                  <a:gd name="T12" fmla="*/ 6 w 50"/>
                  <a:gd name="T13" fmla="*/ 90 h 90"/>
                  <a:gd name="T14" fmla="*/ 44 w 50"/>
                  <a:gd name="T15" fmla="*/ 90 h 90"/>
                  <a:gd name="T16" fmla="*/ 50 w 50"/>
                  <a:gd name="T17" fmla="*/ 83 h 90"/>
                  <a:gd name="T18" fmla="*/ 39 w 50"/>
                  <a:gd name="T19" fmla="*/ 5 h 90"/>
                  <a:gd name="T20" fmla="*/ 41 w 50"/>
                  <a:gd name="T21" fmla="*/ 6 h 90"/>
                  <a:gd name="T22" fmla="*/ 39 w 50"/>
                  <a:gd name="T23" fmla="*/ 8 h 90"/>
                  <a:gd name="T24" fmla="*/ 38 w 50"/>
                  <a:gd name="T25" fmla="*/ 6 h 90"/>
                  <a:gd name="T26" fmla="*/ 39 w 50"/>
                  <a:gd name="T27" fmla="*/ 5 h 90"/>
                  <a:gd name="T28" fmla="*/ 16 w 50"/>
                  <a:gd name="T29" fmla="*/ 5 h 90"/>
                  <a:gd name="T30" fmla="*/ 34 w 50"/>
                  <a:gd name="T31" fmla="*/ 5 h 90"/>
                  <a:gd name="T32" fmla="*/ 34 w 50"/>
                  <a:gd name="T33" fmla="*/ 7 h 90"/>
                  <a:gd name="T34" fmla="*/ 16 w 50"/>
                  <a:gd name="T35" fmla="*/ 7 h 90"/>
                  <a:gd name="T36" fmla="*/ 16 w 50"/>
                  <a:gd name="T37" fmla="*/ 5 h 90"/>
                  <a:gd name="T38" fmla="*/ 5 w 50"/>
                  <a:gd name="T39" fmla="*/ 69 h 90"/>
                  <a:gd name="T40" fmla="*/ 5 w 50"/>
                  <a:gd name="T41" fmla="*/ 11 h 90"/>
                  <a:gd name="T42" fmla="*/ 45 w 50"/>
                  <a:gd name="T43" fmla="*/ 11 h 90"/>
                  <a:gd name="T44" fmla="*/ 45 w 50"/>
                  <a:gd name="T45" fmla="*/ 69 h 90"/>
                  <a:gd name="T46" fmla="*/ 5 w 50"/>
                  <a:gd name="T47" fmla="*/ 69 h 90"/>
                  <a:gd name="T48" fmla="*/ 25 w 50"/>
                  <a:gd name="T49" fmla="*/ 83 h 90"/>
                  <a:gd name="T50" fmla="*/ 21 w 50"/>
                  <a:gd name="T51" fmla="*/ 79 h 90"/>
                  <a:gd name="T52" fmla="*/ 25 w 50"/>
                  <a:gd name="T53" fmla="*/ 75 h 90"/>
                  <a:gd name="T54" fmla="*/ 29 w 50"/>
                  <a:gd name="T55" fmla="*/ 79 h 90"/>
                  <a:gd name="T56" fmla="*/ 25 w 50"/>
                  <a:gd name="T57" fmla="*/ 83 h 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0"/>
                  <a:gd name="T88" fmla="*/ 0 h 90"/>
                  <a:gd name="T89" fmla="*/ 50 w 50"/>
                  <a:gd name="T90" fmla="*/ 90 h 9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0" h="90">
                    <a:moveTo>
                      <a:pt x="50" y="83"/>
                    </a:moveTo>
                    <a:cubicBezTo>
                      <a:pt x="50" y="7"/>
                      <a:pt x="50" y="7"/>
                      <a:pt x="50" y="7"/>
                    </a:cubicBezTo>
                    <a:cubicBezTo>
                      <a:pt x="50" y="3"/>
                      <a:pt x="47" y="0"/>
                      <a:pt x="44" y="0"/>
                    </a:cubicBezTo>
                    <a:cubicBezTo>
                      <a:pt x="6" y="0"/>
                      <a:pt x="6" y="0"/>
                      <a:pt x="6" y="0"/>
                    </a:cubicBezTo>
                    <a:cubicBezTo>
                      <a:pt x="3" y="0"/>
                      <a:pt x="0" y="3"/>
                      <a:pt x="0" y="7"/>
                    </a:cubicBezTo>
                    <a:cubicBezTo>
                      <a:pt x="0" y="83"/>
                      <a:pt x="0" y="83"/>
                      <a:pt x="0" y="83"/>
                    </a:cubicBezTo>
                    <a:cubicBezTo>
                      <a:pt x="0" y="87"/>
                      <a:pt x="3" y="90"/>
                      <a:pt x="6" y="90"/>
                    </a:cubicBezTo>
                    <a:cubicBezTo>
                      <a:pt x="44" y="90"/>
                      <a:pt x="44" y="90"/>
                      <a:pt x="44" y="90"/>
                    </a:cubicBezTo>
                    <a:cubicBezTo>
                      <a:pt x="47" y="90"/>
                      <a:pt x="50" y="87"/>
                      <a:pt x="50" y="83"/>
                    </a:cubicBezTo>
                    <a:close/>
                    <a:moveTo>
                      <a:pt x="39" y="5"/>
                    </a:moveTo>
                    <a:cubicBezTo>
                      <a:pt x="40" y="5"/>
                      <a:pt x="41" y="5"/>
                      <a:pt x="41" y="6"/>
                    </a:cubicBezTo>
                    <a:cubicBezTo>
                      <a:pt x="41" y="7"/>
                      <a:pt x="40" y="8"/>
                      <a:pt x="39" y="8"/>
                    </a:cubicBezTo>
                    <a:cubicBezTo>
                      <a:pt x="38" y="8"/>
                      <a:pt x="38" y="7"/>
                      <a:pt x="38" y="6"/>
                    </a:cubicBezTo>
                    <a:cubicBezTo>
                      <a:pt x="38" y="5"/>
                      <a:pt x="38" y="5"/>
                      <a:pt x="39" y="5"/>
                    </a:cubicBezTo>
                    <a:close/>
                    <a:moveTo>
                      <a:pt x="16" y="5"/>
                    </a:moveTo>
                    <a:cubicBezTo>
                      <a:pt x="34" y="5"/>
                      <a:pt x="34" y="5"/>
                      <a:pt x="34" y="5"/>
                    </a:cubicBezTo>
                    <a:cubicBezTo>
                      <a:pt x="34" y="7"/>
                      <a:pt x="34" y="7"/>
                      <a:pt x="34" y="7"/>
                    </a:cubicBezTo>
                    <a:cubicBezTo>
                      <a:pt x="16" y="7"/>
                      <a:pt x="16" y="7"/>
                      <a:pt x="16" y="7"/>
                    </a:cubicBezTo>
                    <a:lnTo>
                      <a:pt x="16" y="5"/>
                    </a:lnTo>
                    <a:close/>
                    <a:moveTo>
                      <a:pt x="5" y="69"/>
                    </a:moveTo>
                    <a:cubicBezTo>
                      <a:pt x="5" y="11"/>
                      <a:pt x="5" y="11"/>
                      <a:pt x="5" y="11"/>
                    </a:cubicBezTo>
                    <a:cubicBezTo>
                      <a:pt x="45" y="11"/>
                      <a:pt x="45" y="11"/>
                      <a:pt x="45" y="11"/>
                    </a:cubicBezTo>
                    <a:cubicBezTo>
                      <a:pt x="45" y="69"/>
                      <a:pt x="45" y="69"/>
                      <a:pt x="45" y="69"/>
                    </a:cubicBezTo>
                    <a:lnTo>
                      <a:pt x="5" y="69"/>
                    </a:lnTo>
                    <a:close/>
                    <a:moveTo>
                      <a:pt x="25" y="83"/>
                    </a:moveTo>
                    <a:cubicBezTo>
                      <a:pt x="23" y="83"/>
                      <a:pt x="21" y="81"/>
                      <a:pt x="21" y="79"/>
                    </a:cubicBezTo>
                    <a:cubicBezTo>
                      <a:pt x="21" y="77"/>
                      <a:pt x="23" y="75"/>
                      <a:pt x="25" y="75"/>
                    </a:cubicBezTo>
                    <a:cubicBezTo>
                      <a:pt x="27" y="75"/>
                      <a:pt x="29" y="77"/>
                      <a:pt x="29" y="79"/>
                    </a:cubicBezTo>
                    <a:cubicBezTo>
                      <a:pt x="29" y="81"/>
                      <a:pt x="27" y="83"/>
                      <a:pt x="25" y="83"/>
                    </a:cubicBezTo>
                    <a:close/>
                  </a:path>
                </a:pathLst>
              </a:custGeom>
              <a:solidFill>
                <a:schemeClr val="bg1"/>
              </a:solid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48" name="Freeform 69">
                <a:extLst>
                  <a:ext uri="{FF2B5EF4-FFF2-40B4-BE49-F238E27FC236}">
                    <a16:creationId xmlns="" xmlns:a16="http://schemas.microsoft.com/office/drawing/2014/main" id="{7439ABF7-9D48-40DB-A7E2-ECCDECAB8511}"/>
                  </a:ext>
                </a:extLst>
              </p:cNvPr>
              <p:cNvSpPr>
                <a:spLocks noEditPoints="1" noChangeArrowheads="1"/>
              </p:cNvSpPr>
              <p:nvPr/>
            </p:nvSpPr>
            <p:spPr bwMode="auto">
              <a:xfrm>
                <a:off x="7661564" y="2280797"/>
                <a:ext cx="115977" cy="204402"/>
              </a:xfrm>
              <a:custGeom>
                <a:avLst/>
                <a:gdLst>
                  <a:gd name="T0" fmla="*/ 44 w 51"/>
                  <a:gd name="T1" fmla="*/ 0 h 90"/>
                  <a:gd name="T2" fmla="*/ 7 w 51"/>
                  <a:gd name="T3" fmla="*/ 0 h 90"/>
                  <a:gd name="T4" fmla="*/ 0 w 51"/>
                  <a:gd name="T5" fmla="*/ 7 h 90"/>
                  <a:gd name="T6" fmla="*/ 0 w 51"/>
                  <a:gd name="T7" fmla="*/ 83 h 90"/>
                  <a:gd name="T8" fmla="*/ 7 w 51"/>
                  <a:gd name="T9" fmla="*/ 90 h 90"/>
                  <a:gd name="T10" fmla="*/ 44 w 51"/>
                  <a:gd name="T11" fmla="*/ 90 h 90"/>
                  <a:gd name="T12" fmla="*/ 51 w 51"/>
                  <a:gd name="T13" fmla="*/ 83 h 90"/>
                  <a:gd name="T14" fmla="*/ 51 w 51"/>
                  <a:gd name="T15" fmla="*/ 7 h 90"/>
                  <a:gd name="T16" fmla="*/ 44 w 51"/>
                  <a:gd name="T17" fmla="*/ 0 h 90"/>
                  <a:gd name="T18" fmla="*/ 40 w 51"/>
                  <a:gd name="T19" fmla="*/ 5 h 90"/>
                  <a:gd name="T20" fmla="*/ 42 w 51"/>
                  <a:gd name="T21" fmla="*/ 6 h 90"/>
                  <a:gd name="T22" fmla="*/ 40 w 51"/>
                  <a:gd name="T23" fmla="*/ 8 h 90"/>
                  <a:gd name="T24" fmla="*/ 38 w 51"/>
                  <a:gd name="T25" fmla="*/ 6 h 90"/>
                  <a:gd name="T26" fmla="*/ 40 w 51"/>
                  <a:gd name="T27" fmla="*/ 5 h 90"/>
                  <a:gd name="T28" fmla="*/ 17 w 51"/>
                  <a:gd name="T29" fmla="*/ 5 h 90"/>
                  <a:gd name="T30" fmla="*/ 34 w 51"/>
                  <a:gd name="T31" fmla="*/ 5 h 90"/>
                  <a:gd name="T32" fmla="*/ 34 w 51"/>
                  <a:gd name="T33" fmla="*/ 7 h 90"/>
                  <a:gd name="T34" fmla="*/ 17 w 51"/>
                  <a:gd name="T35" fmla="*/ 7 h 90"/>
                  <a:gd name="T36" fmla="*/ 17 w 51"/>
                  <a:gd name="T37" fmla="*/ 5 h 90"/>
                  <a:gd name="T38" fmla="*/ 26 w 51"/>
                  <a:gd name="T39" fmla="*/ 83 h 90"/>
                  <a:gd name="T40" fmla="*/ 21 w 51"/>
                  <a:gd name="T41" fmla="*/ 79 h 90"/>
                  <a:gd name="T42" fmla="*/ 26 w 51"/>
                  <a:gd name="T43" fmla="*/ 75 h 90"/>
                  <a:gd name="T44" fmla="*/ 30 w 51"/>
                  <a:gd name="T45" fmla="*/ 79 h 90"/>
                  <a:gd name="T46" fmla="*/ 26 w 51"/>
                  <a:gd name="T47" fmla="*/ 83 h 90"/>
                  <a:gd name="T48" fmla="*/ 46 w 51"/>
                  <a:gd name="T49" fmla="*/ 69 h 90"/>
                  <a:gd name="T50" fmla="*/ 5 w 51"/>
                  <a:gd name="T51" fmla="*/ 69 h 90"/>
                  <a:gd name="T52" fmla="*/ 5 w 51"/>
                  <a:gd name="T53" fmla="*/ 11 h 90"/>
                  <a:gd name="T54" fmla="*/ 46 w 51"/>
                  <a:gd name="T55" fmla="*/ 11 h 90"/>
                  <a:gd name="T56" fmla="*/ 46 w 51"/>
                  <a:gd name="T57" fmla="*/ 69 h 9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51"/>
                  <a:gd name="T88" fmla="*/ 0 h 90"/>
                  <a:gd name="T89" fmla="*/ 51 w 51"/>
                  <a:gd name="T90" fmla="*/ 90 h 90"/>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51" h="90">
                    <a:moveTo>
                      <a:pt x="44" y="0"/>
                    </a:moveTo>
                    <a:cubicBezTo>
                      <a:pt x="7" y="0"/>
                      <a:pt x="7" y="0"/>
                      <a:pt x="7" y="0"/>
                    </a:cubicBezTo>
                    <a:cubicBezTo>
                      <a:pt x="3" y="0"/>
                      <a:pt x="0" y="3"/>
                      <a:pt x="0" y="7"/>
                    </a:cubicBezTo>
                    <a:cubicBezTo>
                      <a:pt x="0" y="83"/>
                      <a:pt x="0" y="83"/>
                      <a:pt x="0" y="83"/>
                    </a:cubicBezTo>
                    <a:cubicBezTo>
                      <a:pt x="0" y="87"/>
                      <a:pt x="3" y="90"/>
                      <a:pt x="7" y="90"/>
                    </a:cubicBezTo>
                    <a:cubicBezTo>
                      <a:pt x="44" y="90"/>
                      <a:pt x="44" y="90"/>
                      <a:pt x="44" y="90"/>
                    </a:cubicBezTo>
                    <a:cubicBezTo>
                      <a:pt x="48" y="90"/>
                      <a:pt x="51" y="87"/>
                      <a:pt x="51" y="83"/>
                    </a:cubicBezTo>
                    <a:cubicBezTo>
                      <a:pt x="51" y="7"/>
                      <a:pt x="51" y="7"/>
                      <a:pt x="51" y="7"/>
                    </a:cubicBezTo>
                    <a:cubicBezTo>
                      <a:pt x="51" y="3"/>
                      <a:pt x="48" y="0"/>
                      <a:pt x="44" y="0"/>
                    </a:cubicBezTo>
                    <a:close/>
                    <a:moveTo>
                      <a:pt x="40" y="5"/>
                    </a:moveTo>
                    <a:cubicBezTo>
                      <a:pt x="41" y="5"/>
                      <a:pt x="42" y="5"/>
                      <a:pt x="42" y="6"/>
                    </a:cubicBezTo>
                    <a:cubicBezTo>
                      <a:pt x="42" y="7"/>
                      <a:pt x="41" y="8"/>
                      <a:pt x="40" y="8"/>
                    </a:cubicBezTo>
                    <a:cubicBezTo>
                      <a:pt x="39" y="8"/>
                      <a:pt x="38" y="7"/>
                      <a:pt x="38" y="6"/>
                    </a:cubicBezTo>
                    <a:cubicBezTo>
                      <a:pt x="38" y="5"/>
                      <a:pt x="39" y="5"/>
                      <a:pt x="40" y="5"/>
                    </a:cubicBezTo>
                    <a:close/>
                    <a:moveTo>
                      <a:pt x="17" y="5"/>
                    </a:moveTo>
                    <a:cubicBezTo>
                      <a:pt x="34" y="5"/>
                      <a:pt x="34" y="5"/>
                      <a:pt x="34" y="5"/>
                    </a:cubicBezTo>
                    <a:cubicBezTo>
                      <a:pt x="34" y="7"/>
                      <a:pt x="34" y="7"/>
                      <a:pt x="34" y="7"/>
                    </a:cubicBezTo>
                    <a:cubicBezTo>
                      <a:pt x="17" y="7"/>
                      <a:pt x="17" y="7"/>
                      <a:pt x="17" y="7"/>
                    </a:cubicBezTo>
                    <a:lnTo>
                      <a:pt x="17" y="5"/>
                    </a:lnTo>
                    <a:close/>
                    <a:moveTo>
                      <a:pt x="26" y="83"/>
                    </a:moveTo>
                    <a:cubicBezTo>
                      <a:pt x="23" y="83"/>
                      <a:pt x="21" y="81"/>
                      <a:pt x="21" y="79"/>
                    </a:cubicBezTo>
                    <a:cubicBezTo>
                      <a:pt x="21" y="77"/>
                      <a:pt x="23" y="75"/>
                      <a:pt x="26" y="75"/>
                    </a:cubicBezTo>
                    <a:cubicBezTo>
                      <a:pt x="28" y="75"/>
                      <a:pt x="30" y="77"/>
                      <a:pt x="30" y="79"/>
                    </a:cubicBezTo>
                    <a:cubicBezTo>
                      <a:pt x="30" y="81"/>
                      <a:pt x="28" y="83"/>
                      <a:pt x="26" y="83"/>
                    </a:cubicBezTo>
                    <a:close/>
                    <a:moveTo>
                      <a:pt x="46" y="69"/>
                    </a:moveTo>
                    <a:cubicBezTo>
                      <a:pt x="5" y="69"/>
                      <a:pt x="5" y="69"/>
                      <a:pt x="5" y="69"/>
                    </a:cubicBezTo>
                    <a:cubicBezTo>
                      <a:pt x="5" y="11"/>
                      <a:pt x="5" y="11"/>
                      <a:pt x="5" y="11"/>
                    </a:cubicBezTo>
                    <a:cubicBezTo>
                      <a:pt x="46" y="11"/>
                      <a:pt x="46" y="11"/>
                      <a:pt x="46" y="11"/>
                    </a:cubicBezTo>
                    <a:lnTo>
                      <a:pt x="46" y="69"/>
                    </a:lnTo>
                    <a:close/>
                  </a:path>
                </a:pathLst>
              </a:custGeom>
              <a:solidFill>
                <a:schemeClr val="bg1"/>
              </a:solid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sp>
          <p:nvSpPr>
            <p:cNvPr id="49" name="Freeform 70">
              <a:extLst>
                <a:ext uri="{FF2B5EF4-FFF2-40B4-BE49-F238E27FC236}">
                  <a16:creationId xmlns="" xmlns:a16="http://schemas.microsoft.com/office/drawing/2014/main" id="{9AEA1C3F-6044-41A1-97C6-125ABF4C02CB}"/>
                </a:ext>
              </a:extLst>
            </p:cNvPr>
            <p:cNvSpPr>
              <a:spLocks noChangeArrowheads="1"/>
            </p:cNvSpPr>
            <p:nvPr/>
          </p:nvSpPr>
          <p:spPr bwMode="auto">
            <a:xfrm>
              <a:off x="7653038" y="2216070"/>
              <a:ext cx="68221" cy="56211"/>
            </a:xfrm>
            <a:custGeom>
              <a:avLst/>
              <a:gdLst>
                <a:gd name="T0" fmla="*/ 32 w 40"/>
                <a:gd name="T1" fmla="*/ 33 h 33"/>
                <a:gd name="T2" fmla="*/ 40 w 40"/>
                <a:gd name="T3" fmla="*/ 33 h 33"/>
                <a:gd name="T4" fmla="*/ 40 w 40"/>
                <a:gd name="T5" fmla="*/ 8 h 33"/>
                <a:gd name="T6" fmla="*/ 40 w 40"/>
                <a:gd name="T7" fmla="*/ 0 h 33"/>
                <a:gd name="T8" fmla="*/ 32 w 40"/>
                <a:gd name="T9" fmla="*/ 0 h 33"/>
                <a:gd name="T10" fmla="*/ 0 w 40"/>
                <a:gd name="T11" fmla="*/ 0 h 33"/>
                <a:gd name="T12" fmla="*/ 0 w 40"/>
                <a:gd name="T13" fmla="*/ 8 h 33"/>
                <a:gd name="T14" fmla="*/ 32 w 40"/>
                <a:gd name="T15" fmla="*/ 8 h 33"/>
                <a:gd name="T16" fmla="*/ 32 w 40"/>
                <a:gd name="T17" fmla="*/ 33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
                <a:gd name="T28" fmla="*/ 0 h 33"/>
                <a:gd name="T29" fmla="*/ 40 w 40"/>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 h="33">
                  <a:moveTo>
                    <a:pt x="32" y="33"/>
                  </a:moveTo>
                  <a:lnTo>
                    <a:pt x="40" y="33"/>
                  </a:lnTo>
                  <a:lnTo>
                    <a:pt x="40" y="8"/>
                  </a:lnTo>
                  <a:lnTo>
                    <a:pt x="40" y="0"/>
                  </a:lnTo>
                  <a:lnTo>
                    <a:pt x="32" y="0"/>
                  </a:lnTo>
                  <a:lnTo>
                    <a:pt x="0" y="0"/>
                  </a:lnTo>
                  <a:lnTo>
                    <a:pt x="0" y="8"/>
                  </a:lnTo>
                  <a:lnTo>
                    <a:pt x="32" y="8"/>
                  </a:lnTo>
                  <a:lnTo>
                    <a:pt x="32" y="33"/>
                  </a:lnTo>
                  <a:close/>
                </a:path>
              </a:pathLst>
            </a:custGeom>
            <a:solidFill>
              <a:srgbClr val="FFD860"/>
            </a:solid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50" name="Freeform 71">
              <a:extLst>
                <a:ext uri="{FF2B5EF4-FFF2-40B4-BE49-F238E27FC236}">
                  <a16:creationId xmlns="" xmlns:a16="http://schemas.microsoft.com/office/drawing/2014/main" id="{05FDAC59-4439-40FB-9318-660A3546F0B6}"/>
                </a:ext>
              </a:extLst>
            </p:cNvPr>
            <p:cNvSpPr>
              <a:spLocks noChangeArrowheads="1"/>
            </p:cNvSpPr>
            <p:nvPr/>
          </p:nvSpPr>
          <p:spPr bwMode="auto">
            <a:xfrm>
              <a:off x="7591638" y="2420471"/>
              <a:ext cx="56284" cy="56211"/>
            </a:xfrm>
            <a:custGeom>
              <a:avLst/>
              <a:gdLst>
                <a:gd name="T0" fmla="*/ 8 w 33"/>
                <a:gd name="T1" fmla="*/ 0 h 33"/>
                <a:gd name="T2" fmla="*/ 0 w 33"/>
                <a:gd name="T3" fmla="*/ 0 h 33"/>
                <a:gd name="T4" fmla="*/ 0 w 33"/>
                <a:gd name="T5" fmla="*/ 25 h 33"/>
                <a:gd name="T6" fmla="*/ 0 w 33"/>
                <a:gd name="T7" fmla="*/ 33 h 33"/>
                <a:gd name="T8" fmla="*/ 8 w 33"/>
                <a:gd name="T9" fmla="*/ 33 h 33"/>
                <a:gd name="T10" fmla="*/ 33 w 33"/>
                <a:gd name="T11" fmla="*/ 33 h 33"/>
                <a:gd name="T12" fmla="*/ 33 w 33"/>
                <a:gd name="T13" fmla="*/ 25 h 33"/>
                <a:gd name="T14" fmla="*/ 8 w 33"/>
                <a:gd name="T15" fmla="*/ 25 h 33"/>
                <a:gd name="T16" fmla="*/ 8 w 33"/>
                <a:gd name="T17" fmla="*/ 0 h 33"/>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3"/>
                <a:gd name="T28" fmla="*/ 0 h 33"/>
                <a:gd name="T29" fmla="*/ 33 w 33"/>
                <a:gd name="T30" fmla="*/ 33 h 33"/>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3" h="33">
                  <a:moveTo>
                    <a:pt x="8" y="0"/>
                  </a:moveTo>
                  <a:lnTo>
                    <a:pt x="0" y="0"/>
                  </a:lnTo>
                  <a:lnTo>
                    <a:pt x="0" y="25"/>
                  </a:lnTo>
                  <a:lnTo>
                    <a:pt x="0" y="33"/>
                  </a:lnTo>
                  <a:lnTo>
                    <a:pt x="8" y="33"/>
                  </a:lnTo>
                  <a:lnTo>
                    <a:pt x="33" y="33"/>
                  </a:lnTo>
                  <a:lnTo>
                    <a:pt x="33" y="25"/>
                  </a:lnTo>
                  <a:lnTo>
                    <a:pt x="8" y="25"/>
                  </a:lnTo>
                  <a:lnTo>
                    <a:pt x="8" y="0"/>
                  </a:lnTo>
                  <a:close/>
                </a:path>
              </a:pathLst>
            </a:custGeom>
            <a:solidFill>
              <a:srgbClr val="FFD860"/>
            </a:solid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grpSp>
        <p:nvGrpSpPr>
          <p:cNvPr id="163" name="组合 152">
            <a:extLst>
              <a:ext uri="{FF2B5EF4-FFF2-40B4-BE49-F238E27FC236}">
                <a16:creationId xmlns="" xmlns:a16="http://schemas.microsoft.com/office/drawing/2014/main" id="{5657B4EF-AC2E-4DBA-A9A1-C3BA7E476B6E}"/>
              </a:ext>
            </a:extLst>
          </p:cNvPr>
          <p:cNvGrpSpPr/>
          <p:nvPr/>
        </p:nvGrpSpPr>
        <p:grpSpPr>
          <a:xfrm>
            <a:off x="4290121" y="4232402"/>
            <a:ext cx="763329" cy="640897"/>
            <a:chOff x="4290120" y="4232401"/>
            <a:chExt cx="763329" cy="640897"/>
          </a:xfrm>
        </p:grpSpPr>
        <p:sp>
          <p:nvSpPr>
            <p:cNvPr id="51" name="Freeform 5">
              <a:extLst>
                <a:ext uri="{FF2B5EF4-FFF2-40B4-BE49-F238E27FC236}">
                  <a16:creationId xmlns="" xmlns:a16="http://schemas.microsoft.com/office/drawing/2014/main" id="{9C2F1E64-E143-4FDC-9564-5B9165F7448B}"/>
                </a:ext>
              </a:extLst>
            </p:cNvPr>
            <p:cNvSpPr>
              <a:spLocks noChangeArrowheads="1"/>
            </p:cNvSpPr>
            <p:nvPr/>
          </p:nvSpPr>
          <p:spPr bwMode="auto">
            <a:xfrm rot="5400000">
              <a:off x="4351336" y="4171185"/>
              <a:ext cx="640897" cy="763329"/>
            </a:xfrm>
            <a:custGeom>
              <a:avLst/>
              <a:gdLst>
                <a:gd name="T0" fmla="*/ 632949502 w 596"/>
                <a:gd name="T1" fmla="*/ 215235799 h 709"/>
                <a:gd name="T2" fmla="*/ 1112795614 w 596"/>
                <a:gd name="T3" fmla="*/ 767363068 h 709"/>
                <a:gd name="T4" fmla="*/ 556398490 w 596"/>
                <a:gd name="T5" fmla="*/ 1326976420 h 709"/>
                <a:gd name="T6" fmla="*/ 0 w 596"/>
                <a:gd name="T7" fmla="*/ 767363068 h 709"/>
                <a:gd name="T8" fmla="*/ 476111683 w 596"/>
                <a:gd name="T9" fmla="*/ 215235799 h 709"/>
                <a:gd name="T10" fmla="*/ 552664061 w 596"/>
                <a:gd name="T11" fmla="*/ 0 h 709"/>
                <a:gd name="T12" fmla="*/ 632949502 w 596"/>
                <a:gd name="T13" fmla="*/ 215235799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nvGrpSpPr>
            <p:cNvPr id="164" name="Group 138">
              <a:extLst>
                <a:ext uri="{FF2B5EF4-FFF2-40B4-BE49-F238E27FC236}">
                  <a16:creationId xmlns="" xmlns:a16="http://schemas.microsoft.com/office/drawing/2014/main" id="{EE596F68-438E-468A-9C8E-5BA6DB87FA06}"/>
                </a:ext>
              </a:extLst>
            </p:cNvPr>
            <p:cNvGrpSpPr>
              <a:grpSpLocks/>
            </p:cNvGrpSpPr>
            <p:nvPr/>
          </p:nvGrpSpPr>
          <p:grpSpPr bwMode="auto">
            <a:xfrm>
              <a:off x="4401241" y="4376970"/>
              <a:ext cx="430092" cy="317442"/>
              <a:chOff x="0" y="0"/>
              <a:chExt cx="439257" cy="324452"/>
            </a:xfrm>
            <a:solidFill>
              <a:schemeClr val="bg1"/>
            </a:solidFill>
          </p:grpSpPr>
          <p:sp>
            <p:nvSpPr>
              <p:cNvPr id="56" name="Freeform 92">
                <a:extLst>
                  <a:ext uri="{FF2B5EF4-FFF2-40B4-BE49-F238E27FC236}">
                    <a16:creationId xmlns="" xmlns:a16="http://schemas.microsoft.com/office/drawing/2014/main" id="{23816C71-8AFD-4870-8C4C-AA913F9B855F}"/>
                  </a:ext>
                </a:extLst>
              </p:cNvPr>
              <p:cNvSpPr>
                <a:spLocks noChangeArrowheads="1"/>
              </p:cNvSpPr>
              <p:nvPr/>
            </p:nvSpPr>
            <p:spPr bwMode="auto">
              <a:xfrm>
                <a:off x="157233" y="224621"/>
                <a:ext cx="127286" cy="99831"/>
              </a:xfrm>
              <a:custGeom>
                <a:avLst/>
                <a:gdLst>
                  <a:gd name="T0" fmla="*/ 37 w 38"/>
                  <a:gd name="T1" fmla="*/ 10 h 30"/>
                  <a:gd name="T2" fmla="*/ 1 w 38"/>
                  <a:gd name="T3" fmla="*/ 11 h 30"/>
                  <a:gd name="T4" fmla="*/ 1 w 38"/>
                  <a:gd name="T5" fmla="*/ 13 h 30"/>
                  <a:gd name="T6" fmla="*/ 19 w 38"/>
                  <a:gd name="T7" fmla="*/ 30 h 30"/>
                  <a:gd name="T8" fmla="*/ 36 w 38"/>
                  <a:gd name="T9" fmla="*/ 13 h 30"/>
                  <a:gd name="T10" fmla="*/ 37 w 38"/>
                  <a:gd name="T11" fmla="*/ 10 h 30"/>
                  <a:gd name="T12" fmla="*/ 0 60000 65536"/>
                  <a:gd name="T13" fmla="*/ 0 60000 65536"/>
                  <a:gd name="T14" fmla="*/ 0 60000 65536"/>
                  <a:gd name="T15" fmla="*/ 0 60000 65536"/>
                  <a:gd name="T16" fmla="*/ 0 60000 65536"/>
                  <a:gd name="T17" fmla="*/ 0 60000 65536"/>
                  <a:gd name="T18" fmla="*/ 0 w 38"/>
                  <a:gd name="T19" fmla="*/ 0 h 30"/>
                  <a:gd name="T20" fmla="*/ 38 w 38"/>
                  <a:gd name="T21" fmla="*/ 30 h 30"/>
                </a:gdLst>
                <a:ahLst/>
                <a:cxnLst>
                  <a:cxn ang="T12">
                    <a:pos x="T0" y="T1"/>
                  </a:cxn>
                  <a:cxn ang="T13">
                    <a:pos x="T2" y="T3"/>
                  </a:cxn>
                  <a:cxn ang="T14">
                    <a:pos x="T4" y="T5"/>
                  </a:cxn>
                  <a:cxn ang="T15">
                    <a:pos x="T6" y="T7"/>
                  </a:cxn>
                  <a:cxn ang="T16">
                    <a:pos x="T8" y="T9"/>
                  </a:cxn>
                  <a:cxn ang="T17">
                    <a:pos x="T10" y="T11"/>
                  </a:cxn>
                </a:cxnLst>
                <a:rect l="T18" t="T19" r="T20" b="T21"/>
                <a:pathLst>
                  <a:path w="38" h="30">
                    <a:moveTo>
                      <a:pt x="37" y="10"/>
                    </a:moveTo>
                    <a:cubicBezTo>
                      <a:pt x="26" y="1"/>
                      <a:pt x="12" y="0"/>
                      <a:pt x="1" y="11"/>
                    </a:cubicBezTo>
                    <a:cubicBezTo>
                      <a:pt x="1" y="11"/>
                      <a:pt x="0" y="12"/>
                      <a:pt x="1" y="13"/>
                    </a:cubicBezTo>
                    <a:cubicBezTo>
                      <a:pt x="19" y="30"/>
                      <a:pt x="19" y="30"/>
                      <a:pt x="19" y="30"/>
                    </a:cubicBezTo>
                    <a:cubicBezTo>
                      <a:pt x="36" y="13"/>
                      <a:pt x="36" y="13"/>
                      <a:pt x="36" y="13"/>
                    </a:cubicBezTo>
                    <a:cubicBezTo>
                      <a:pt x="38" y="11"/>
                      <a:pt x="37" y="11"/>
                      <a:pt x="37" y="10"/>
                    </a:cubicBez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57" name="Freeform 93">
                <a:extLst>
                  <a:ext uri="{FF2B5EF4-FFF2-40B4-BE49-F238E27FC236}">
                    <a16:creationId xmlns="" xmlns:a16="http://schemas.microsoft.com/office/drawing/2014/main" id="{F6F0DAE6-0105-478A-BD76-E136A8F9324D}"/>
                  </a:ext>
                </a:extLst>
              </p:cNvPr>
              <p:cNvSpPr>
                <a:spLocks noChangeArrowheads="1"/>
              </p:cNvSpPr>
              <p:nvPr/>
            </p:nvSpPr>
            <p:spPr bwMode="auto">
              <a:xfrm>
                <a:off x="74873" y="112311"/>
                <a:ext cx="292007" cy="129781"/>
              </a:xfrm>
              <a:custGeom>
                <a:avLst/>
                <a:gdLst>
                  <a:gd name="T0" fmla="*/ 87 w 88"/>
                  <a:gd name="T1" fmla="*/ 23 h 39"/>
                  <a:gd name="T2" fmla="*/ 0 w 88"/>
                  <a:gd name="T3" fmla="*/ 24 h 39"/>
                  <a:gd name="T4" fmla="*/ 0 w 88"/>
                  <a:gd name="T5" fmla="*/ 26 h 39"/>
                  <a:gd name="T6" fmla="*/ 13 w 88"/>
                  <a:gd name="T7" fmla="*/ 38 h 39"/>
                  <a:gd name="T8" fmla="*/ 15 w 88"/>
                  <a:gd name="T9" fmla="*/ 38 h 39"/>
                  <a:gd name="T10" fmla="*/ 73 w 88"/>
                  <a:gd name="T11" fmla="*/ 38 h 39"/>
                  <a:gd name="T12" fmla="*/ 75 w 88"/>
                  <a:gd name="T13" fmla="*/ 38 h 39"/>
                  <a:gd name="T14" fmla="*/ 88 w 88"/>
                  <a:gd name="T15" fmla="*/ 26 h 39"/>
                  <a:gd name="T16" fmla="*/ 88 w 88"/>
                  <a:gd name="T17" fmla="*/ 26 h 39"/>
                  <a:gd name="T18" fmla="*/ 88 w 88"/>
                  <a:gd name="T19" fmla="*/ 24 h 39"/>
                  <a:gd name="T20" fmla="*/ 87 w 88"/>
                  <a:gd name="T21" fmla="*/ 23 h 3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8"/>
                  <a:gd name="T34" fmla="*/ 0 h 39"/>
                  <a:gd name="T35" fmla="*/ 88 w 88"/>
                  <a:gd name="T36" fmla="*/ 39 h 3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8" h="39">
                    <a:moveTo>
                      <a:pt x="87" y="23"/>
                    </a:moveTo>
                    <a:cubicBezTo>
                      <a:pt x="63" y="0"/>
                      <a:pt x="24" y="0"/>
                      <a:pt x="0" y="24"/>
                    </a:cubicBezTo>
                    <a:cubicBezTo>
                      <a:pt x="0" y="24"/>
                      <a:pt x="0" y="25"/>
                      <a:pt x="0" y="26"/>
                    </a:cubicBezTo>
                    <a:cubicBezTo>
                      <a:pt x="13" y="38"/>
                      <a:pt x="13" y="38"/>
                      <a:pt x="13" y="38"/>
                    </a:cubicBezTo>
                    <a:cubicBezTo>
                      <a:pt x="13" y="39"/>
                      <a:pt x="14" y="39"/>
                      <a:pt x="15" y="38"/>
                    </a:cubicBezTo>
                    <a:cubicBezTo>
                      <a:pt x="31" y="22"/>
                      <a:pt x="57" y="22"/>
                      <a:pt x="73" y="38"/>
                    </a:cubicBezTo>
                    <a:cubicBezTo>
                      <a:pt x="74" y="39"/>
                      <a:pt x="75" y="39"/>
                      <a:pt x="75" y="38"/>
                    </a:cubicBezTo>
                    <a:cubicBezTo>
                      <a:pt x="88" y="26"/>
                      <a:pt x="88" y="26"/>
                      <a:pt x="88" y="26"/>
                    </a:cubicBezTo>
                    <a:cubicBezTo>
                      <a:pt x="88" y="26"/>
                      <a:pt x="88" y="26"/>
                      <a:pt x="88" y="26"/>
                    </a:cubicBezTo>
                    <a:cubicBezTo>
                      <a:pt x="88" y="25"/>
                      <a:pt x="88" y="24"/>
                      <a:pt x="88" y="24"/>
                    </a:cubicBezTo>
                    <a:lnTo>
                      <a:pt x="87" y="23"/>
                    </a:ln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sp>
            <p:nvSpPr>
              <p:cNvPr id="58" name="Freeform 94">
                <a:extLst>
                  <a:ext uri="{FF2B5EF4-FFF2-40B4-BE49-F238E27FC236}">
                    <a16:creationId xmlns="" xmlns:a16="http://schemas.microsoft.com/office/drawing/2014/main" id="{1B48B8D2-6F94-4701-9ACF-526451C6F8CB}"/>
                  </a:ext>
                </a:extLst>
              </p:cNvPr>
              <p:cNvSpPr>
                <a:spLocks noChangeArrowheads="1"/>
              </p:cNvSpPr>
              <p:nvPr/>
            </p:nvSpPr>
            <p:spPr bwMode="auto">
              <a:xfrm>
                <a:off x="0" y="0"/>
                <a:ext cx="439257" cy="169713"/>
              </a:xfrm>
              <a:custGeom>
                <a:avLst/>
                <a:gdLst>
                  <a:gd name="T0" fmla="*/ 131 w 132"/>
                  <a:gd name="T1" fmla="*/ 36 h 51"/>
                  <a:gd name="T2" fmla="*/ 131 w 132"/>
                  <a:gd name="T3" fmla="*/ 36 h 51"/>
                  <a:gd name="T4" fmla="*/ 1 w 132"/>
                  <a:gd name="T5" fmla="*/ 36 h 51"/>
                  <a:gd name="T6" fmla="*/ 1 w 132"/>
                  <a:gd name="T7" fmla="*/ 38 h 51"/>
                  <a:gd name="T8" fmla="*/ 14 w 132"/>
                  <a:gd name="T9" fmla="*/ 51 h 51"/>
                  <a:gd name="T10" fmla="*/ 16 w 132"/>
                  <a:gd name="T11" fmla="*/ 51 h 51"/>
                  <a:gd name="T12" fmla="*/ 116 w 132"/>
                  <a:gd name="T13" fmla="*/ 51 h 51"/>
                  <a:gd name="T14" fmla="*/ 118 w 132"/>
                  <a:gd name="T15" fmla="*/ 51 h 51"/>
                  <a:gd name="T16" fmla="*/ 131 w 132"/>
                  <a:gd name="T17" fmla="*/ 38 h 51"/>
                  <a:gd name="T18" fmla="*/ 131 w 132"/>
                  <a:gd name="T19" fmla="*/ 38 h 51"/>
                  <a:gd name="T20" fmla="*/ 131 w 132"/>
                  <a:gd name="T21" fmla="*/ 36 h 5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2"/>
                  <a:gd name="T34" fmla="*/ 0 h 51"/>
                  <a:gd name="T35" fmla="*/ 132 w 132"/>
                  <a:gd name="T36" fmla="*/ 51 h 5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2" h="51">
                    <a:moveTo>
                      <a:pt x="131" y="36"/>
                    </a:moveTo>
                    <a:cubicBezTo>
                      <a:pt x="131" y="36"/>
                      <a:pt x="131" y="36"/>
                      <a:pt x="131" y="36"/>
                    </a:cubicBezTo>
                    <a:cubicBezTo>
                      <a:pt x="95" y="0"/>
                      <a:pt x="37" y="0"/>
                      <a:pt x="1" y="36"/>
                    </a:cubicBezTo>
                    <a:cubicBezTo>
                      <a:pt x="0" y="37"/>
                      <a:pt x="0" y="37"/>
                      <a:pt x="1" y="38"/>
                    </a:cubicBezTo>
                    <a:cubicBezTo>
                      <a:pt x="14" y="51"/>
                      <a:pt x="14" y="51"/>
                      <a:pt x="14" y="51"/>
                    </a:cubicBezTo>
                    <a:cubicBezTo>
                      <a:pt x="14" y="51"/>
                      <a:pt x="15" y="51"/>
                      <a:pt x="16" y="51"/>
                    </a:cubicBezTo>
                    <a:cubicBezTo>
                      <a:pt x="43" y="23"/>
                      <a:pt x="89" y="23"/>
                      <a:pt x="116" y="51"/>
                    </a:cubicBezTo>
                    <a:cubicBezTo>
                      <a:pt x="117" y="51"/>
                      <a:pt x="118" y="51"/>
                      <a:pt x="118" y="51"/>
                    </a:cubicBezTo>
                    <a:cubicBezTo>
                      <a:pt x="131" y="38"/>
                      <a:pt x="131" y="38"/>
                      <a:pt x="131" y="38"/>
                    </a:cubicBezTo>
                    <a:cubicBezTo>
                      <a:pt x="131" y="38"/>
                      <a:pt x="131" y="38"/>
                      <a:pt x="131" y="38"/>
                    </a:cubicBezTo>
                    <a:cubicBezTo>
                      <a:pt x="132" y="37"/>
                      <a:pt x="132" y="36"/>
                      <a:pt x="131" y="36"/>
                    </a:cubicBezTo>
                    <a:close/>
                  </a:path>
                </a:pathLst>
              </a:custGeom>
              <a:grpFill/>
              <a:ln w="9525" cmpd="sng">
                <a:noFill/>
                <a:bevel/>
                <a:headEnd/>
                <a:tailEnd/>
              </a:ln>
            </p:spPr>
            <p:txBody>
              <a:bodyPr lIns="162560" tIns="81280" rIns="162560" bIns="81280"/>
              <a:lstStyle/>
              <a:p>
                <a:pPr defTabSz="1219012" fontAlgn="base">
                  <a:spcBef>
                    <a:spcPct val="0"/>
                  </a:spcBef>
                  <a:spcAft>
                    <a:spcPct val="0"/>
                  </a:spcAft>
                  <a:defRPr/>
                </a:pPr>
                <a:endParaRPr lang="zh-CN" altLang="zh-CN" sz="2400" dirty="0">
                  <a:solidFill>
                    <a:srgbClr val="000000"/>
                  </a:solidFill>
                  <a:cs typeface="+mn-ea"/>
                  <a:sym typeface="+mn-lt"/>
                </a:endParaRPr>
              </a:p>
            </p:txBody>
          </p:sp>
        </p:grpSp>
      </p:grpSp>
      <p:grpSp>
        <p:nvGrpSpPr>
          <p:cNvPr id="165" name="组合 151">
            <a:extLst>
              <a:ext uri="{FF2B5EF4-FFF2-40B4-BE49-F238E27FC236}">
                <a16:creationId xmlns="" xmlns:a16="http://schemas.microsoft.com/office/drawing/2014/main" id="{AD258F4A-6EDE-431E-8CE0-FAF08398BDD8}"/>
              </a:ext>
            </a:extLst>
          </p:cNvPr>
          <p:cNvGrpSpPr/>
          <p:nvPr/>
        </p:nvGrpSpPr>
        <p:grpSpPr>
          <a:xfrm>
            <a:off x="4485012" y="3589006"/>
            <a:ext cx="675877" cy="567188"/>
            <a:chOff x="4485012" y="3589005"/>
            <a:chExt cx="675877" cy="567188"/>
          </a:xfrm>
        </p:grpSpPr>
        <p:sp>
          <p:nvSpPr>
            <p:cNvPr id="53" name="Freeform 7">
              <a:extLst>
                <a:ext uri="{FF2B5EF4-FFF2-40B4-BE49-F238E27FC236}">
                  <a16:creationId xmlns="" xmlns:a16="http://schemas.microsoft.com/office/drawing/2014/main" id="{AE0A2C66-B262-49F2-9180-3994E3CE7CFD}"/>
                </a:ext>
              </a:extLst>
            </p:cNvPr>
            <p:cNvSpPr>
              <a:spLocks noChangeArrowheads="1"/>
            </p:cNvSpPr>
            <p:nvPr/>
          </p:nvSpPr>
          <p:spPr bwMode="auto">
            <a:xfrm rot="7869690">
              <a:off x="4539357" y="3534660"/>
              <a:ext cx="567188" cy="675877"/>
            </a:xfrm>
            <a:custGeom>
              <a:avLst/>
              <a:gdLst>
                <a:gd name="T0" fmla="*/ 495731827 w 596"/>
                <a:gd name="T1" fmla="*/ 168743906 h 709"/>
                <a:gd name="T2" fmla="*/ 871551217 w 596"/>
                <a:gd name="T3" fmla="*/ 601607445 h 709"/>
                <a:gd name="T4" fmla="*/ 435775004 w 596"/>
                <a:gd name="T5" fmla="*/ 1040339905 h 709"/>
                <a:gd name="T6" fmla="*/ 0 w 596"/>
                <a:gd name="T7" fmla="*/ 601607445 h 709"/>
                <a:gd name="T8" fmla="*/ 372895376 w 596"/>
                <a:gd name="T9" fmla="*/ 168743906 h 709"/>
                <a:gd name="T10" fmla="*/ 432850989 w 596"/>
                <a:gd name="T11" fmla="*/ 0 h 709"/>
                <a:gd name="T12" fmla="*/ 495731827 w 596"/>
                <a:gd name="T13" fmla="*/ 168743906 h 709"/>
                <a:gd name="T14" fmla="*/ 0 60000 65536"/>
                <a:gd name="T15" fmla="*/ 0 60000 65536"/>
                <a:gd name="T16" fmla="*/ 0 60000 65536"/>
                <a:gd name="T17" fmla="*/ 0 60000 65536"/>
                <a:gd name="T18" fmla="*/ 0 60000 65536"/>
                <a:gd name="T19" fmla="*/ 0 60000 65536"/>
                <a:gd name="T20" fmla="*/ 0 60000 65536"/>
                <a:gd name="T21" fmla="*/ 0 w 596"/>
                <a:gd name="T22" fmla="*/ 0 h 709"/>
                <a:gd name="T23" fmla="*/ 596 w 596"/>
                <a:gd name="T24" fmla="*/ 709 h 7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96" h="709">
                  <a:moveTo>
                    <a:pt x="339" y="115"/>
                  </a:moveTo>
                  <a:cubicBezTo>
                    <a:pt x="484" y="135"/>
                    <a:pt x="596" y="259"/>
                    <a:pt x="596" y="410"/>
                  </a:cubicBezTo>
                  <a:cubicBezTo>
                    <a:pt x="596" y="575"/>
                    <a:pt x="463" y="709"/>
                    <a:pt x="298" y="709"/>
                  </a:cubicBezTo>
                  <a:cubicBezTo>
                    <a:pt x="133" y="709"/>
                    <a:pt x="0" y="575"/>
                    <a:pt x="0" y="410"/>
                  </a:cubicBezTo>
                  <a:cubicBezTo>
                    <a:pt x="0" y="260"/>
                    <a:pt x="111" y="136"/>
                    <a:pt x="255" y="115"/>
                  </a:cubicBezTo>
                  <a:cubicBezTo>
                    <a:pt x="296" y="0"/>
                    <a:pt x="296" y="0"/>
                    <a:pt x="296" y="0"/>
                  </a:cubicBezTo>
                  <a:lnTo>
                    <a:pt x="339" y="115"/>
                  </a:lnTo>
                  <a:close/>
                </a:path>
              </a:pathLst>
            </a:custGeom>
            <a:solidFill>
              <a:schemeClr val="accent4"/>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sp>
          <p:nvSpPr>
            <p:cNvPr id="54" name="Freeform 145">
              <a:extLst>
                <a:ext uri="{FF2B5EF4-FFF2-40B4-BE49-F238E27FC236}">
                  <a16:creationId xmlns="" xmlns:a16="http://schemas.microsoft.com/office/drawing/2014/main" id="{E106D72E-001D-4DC7-81A7-A15EBB3AFBB5}"/>
                </a:ext>
              </a:extLst>
            </p:cNvPr>
            <p:cNvSpPr>
              <a:spLocks noChangeArrowheads="1"/>
            </p:cNvSpPr>
            <p:nvPr/>
          </p:nvSpPr>
          <p:spPr bwMode="auto">
            <a:xfrm>
              <a:off x="4637691" y="3699204"/>
              <a:ext cx="328355" cy="257670"/>
            </a:xfrm>
            <a:custGeom>
              <a:avLst/>
              <a:gdLst>
                <a:gd name="T0" fmla="*/ 1168172619 w 147"/>
                <a:gd name="T1" fmla="*/ 374451075 h 116"/>
                <a:gd name="T2" fmla="*/ 950650977 w 147"/>
                <a:gd name="T3" fmla="*/ 239011685 h 116"/>
                <a:gd name="T4" fmla="*/ 918426915 w 147"/>
                <a:gd name="T5" fmla="*/ 246977047 h 116"/>
                <a:gd name="T6" fmla="*/ 918426915 w 147"/>
                <a:gd name="T7" fmla="*/ 302748699 h 116"/>
                <a:gd name="T8" fmla="*/ 886200015 w 147"/>
                <a:gd name="T9" fmla="*/ 302748699 h 116"/>
                <a:gd name="T10" fmla="*/ 652564924 w 147"/>
                <a:gd name="T11" fmla="*/ 302748699 h 116"/>
                <a:gd name="T12" fmla="*/ 652564924 w 147"/>
                <a:gd name="T13" fmla="*/ 87638747 h 116"/>
                <a:gd name="T14" fmla="*/ 676733680 w 147"/>
                <a:gd name="T15" fmla="*/ 47803466 h 116"/>
                <a:gd name="T16" fmla="*/ 636454312 w 147"/>
                <a:gd name="T17" fmla="*/ 0 h 116"/>
                <a:gd name="T18" fmla="*/ 563945206 w 147"/>
                <a:gd name="T19" fmla="*/ 0 h 116"/>
                <a:gd name="T20" fmla="*/ 523663000 w 147"/>
                <a:gd name="T21" fmla="*/ 47803466 h 116"/>
                <a:gd name="T22" fmla="*/ 547831756 w 147"/>
                <a:gd name="T23" fmla="*/ 87638747 h 116"/>
                <a:gd name="T24" fmla="*/ 547831756 w 147"/>
                <a:gd name="T25" fmla="*/ 135439390 h 116"/>
                <a:gd name="T26" fmla="*/ 298086053 w 147"/>
                <a:gd name="T27" fmla="*/ 135439390 h 116"/>
                <a:gd name="T28" fmla="*/ 257803847 w 147"/>
                <a:gd name="T29" fmla="*/ 135439390 h 116"/>
                <a:gd name="T30" fmla="*/ 257803847 w 147"/>
                <a:gd name="T31" fmla="*/ 71702376 h 116"/>
                <a:gd name="T32" fmla="*/ 225576947 w 147"/>
                <a:gd name="T33" fmla="*/ 71702376 h 116"/>
                <a:gd name="T34" fmla="*/ 16113450 w 147"/>
                <a:gd name="T35" fmla="*/ 215109952 h 116"/>
                <a:gd name="T36" fmla="*/ 8055306 w 147"/>
                <a:gd name="T37" fmla="*/ 231043500 h 116"/>
                <a:gd name="T38" fmla="*/ 233635091 w 147"/>
                <a:gd name="T39" fmla="*/ 374451075 h 116"/>
                <a:gd name="T40" fmla="*/ 257803847 w 147"/>
                <a:gd name="T41" fmla="*/ 366482890 h 116"/>
                <a:gd name="T42" fmla="*/ 257803847 w 147"/>
                <a:gd name="T43" fmla="*/ 310714061 h 116"/>
                <a:gd name="T44" fmla="*/ 298086053 w 147"/>
                <a:gd name="T45" fmla="*/ 310714061 h 116"/>
                <a:gd name="T46" fmla="*/ 547831756 w 147"/>
                <a:gd name="T47" fmla="*/ 310714061 h 116"/>
                <a:gd name="T48" fmla="*/ 547831756 w 147"/>
                <a:gd name="T49" fmla="*/ 868407992 h 116"/>
                <a:gd name="T50" fmla="*/ 523663000 w 147"/>
                <a:gd name="T51" fmla="*/ 860439807 h 116"/>
                <a:gd name="T52" fmla="*/ 547831756 w 147"/>
                <a:gd name="T53" fmla="*/ 916208636 h 116"/>
                <a:gd name="T54" fmla="*/ 507552389 w 147"/>
                <a:gd name="T55" fmla="*/ 884341540 h 116"/>
                <a:gd name="T56" fmla="*/ 523663000 w 147"/>
                <a:gd name="T57" fmla="*/ 924176821 h 116"/>
                <a:gd name="T58" fmla="*/ 547831756 w 147"/>
                <a:gd name="T59" fmla="*/ 924176821 h 116"/>
                <a:gd name="T60" fmla="*/ 547831756 w 147"/>
                <a:gd name="T61" fmla="*/ 924176821 h 116"/>
                <a:gd name="T62" fmla="*/ 547831756 w 147"/>
                <a:gd name="T63" fmla="*/ 924176821 h 116"/>
                <a:gd name="T64" fmla="*/ 588113962 w 147"/>
                <a:gd name="T65" fmla="*/ 924176821 h 116"/>
                <a:gd name="T66" fmla="*/ 628396168 w 147"/>
                <a:gd name="T67" fmla="*/ 924176821 h 116"/>
                <a:gd name="T68" fmla="*/ 652564924 w 147"/>
                <a:gd name="T69" fmla="*/ 924176821 h 116"/>
                <a:gd name="T70" fmla="*/ 668678374 w 147"/>
                <a:gd name="T71" fmla="*/ 924176821 h 116"/>
                <a:gd name="T72" fmla="*/ 668678374 w 147"/>
                <a:gd name="T73" fmla="*/ 924176821 h 116"/>
                <a:gd name="T74" fmla="*/ 692847130 w 147"/>
                <a:gd name="T75" fmla="*/ 924176821 h 116"/>
                <a:gd name="T76" fmla="*/ 708960580 w 147"/>
                <a:gd name="T77" fmla="*/ 884341540 h 116"/>
                <a:gd name="T78" fmla="*/ 668678374 w 147"/>
                <a:gd name="T79" fmla="*/ 916208636 h 116"/>
                <a:gd name="T80" fmla="*/ 700905274 w 147"/>
                <a:gd name="T81" fmla="*/ 860439807 h 116"/>
                <a:gd name="T82" fmla="*/ 652564924 w 147"/>
                <a:gd name="T83" fmla="*/ 884341540 h 116"/>
                <a:gd name="T84" fmla="*/ 652564924 w 147"/>
                <a:gd name="T85" fmla="*/ 470055184 h 116"/>
                <a:gd name="T86" fmla="*/ 886200015 w 147"/>
                <a:gd name="T87" fmla="*/ 470055184 h 116"/>
                <a:gd name="T88" fmla="*/ 926482221 w 147"/>
                <a:gd name="T89" fmla="*/ 470055184 h 116"/>
                <a:gd name="T90" fmla="*/ 926482221 w 147"/>
                <a:gd name="T91" fmla="*/ 541757561 h 116"/>
                <a:gd name="T92" fmla="*/ 950650977 w 147"/>
                <a:gd name="T93" fmla="*/ 541757561 h 116"/>
                <a:gd name="T94" fmla="*/ 1168172619 w 147"/>
                <a:gd name="T95" fmla="*/ 398352808 h 116"/>
                <a:gd name="T96" fmla="*/ 1168172619 w 147"/>
                <a:gd name="T97" fmla="*/ 374451075 h 11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7"/>
                <a:gd name="T148" fmla="*/ 0 h 116"/>
                <a:gd name="T149" fmla="*/ 147 w 147"/>
                <a:gd name="T150" fmla="*/ 116 h 11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7" h="116">
                  <a:moveTo>
                    <a:pt x="145" y="47"/>
                  </a:moveTo>
                  <a:cubicBezTo>
                    <a:pt x="143" y="46"/>
                    <a:pt x="118" y="30"/>
                    <a:pt x="118" y="30"/>
                  </a:cubicBezTo>
                  <a:cubicBezTo>
                    <a:pt x="118" y="30"/>
                    <a:pt x="114" y="28"/>
                    <a:pt x="114" y="31"/>
                  </a:cubicBezTo>
                  <a:cubicBezTo>
                    <a:pt x="114" y="33"/>
                    <a:pt x="114" y="38"/>
                    <a:pt x="114" y="38"/>
                  </a:cubicBezTo>
                  <a:cubicBezTo>
                    <a:pt x="114" y="38"/>
                    <a:pt x="112" y="38"/>
                    <a:pt x="110" y="38"/>
                  </a:cubicBezTo>
                  <a:cubicBezTo>
                    <a:pt x="102" y="38"/>
                    <a:pt x="89" y="38"/>
                    <a:pt x="81" y="38"/>
                  </a:cubicBezTo>
                  <a:cubicBezTo>
                    <a:pt x="81" y="11"/>
                    <a:pt x="81" y="11"/>
                    <a:pt x="81" y="11"/>
                  </a:cubicBezTo>
                  <a:cubicBezTo>
                    <a:pt x="83" y="10"/>
                    <a:pt x="84" y="8"/>
                    <a:pt x="84" y="6"/>
                  </a:cubicBezTo>
                  <a:cubicBezTo>
                    <a:pt x="84" y="3"/>
                    <a:pt x="82" y="0"/>
                    <a:pt x="79" y="0"/>
                  </a:cubicBezTo>
                  <a:cubicBezTo>
                    <a:pt x="70" y="0"/>
                    <a:pt x="70" y="0"/>
                    <a:pt x="70" y="0"/>
                  </a:cubicBezTo>
                  <a:cubicBezTo>
                    <a:pt x="67" y="0"/>
                    <a:pt x="65" y="3"/>
                    <a:pt x="65" y="6"/>
                  </a:cubicBezTo>
                  <a:cubicBezTo>
                    <a:pt x="65" y="8"/>
                    <a:pt x="66" y="10"/>
                    <a:pt x="68" y="11"/>
                  </a:cubicBezTo>
                  <a:cubicBezTo>
                    <a:pt x="68" y="17"/>
                    <a:pt x="68" y="17"/>
                    <a:pt x="68" y="17"/>
                  </a:cubicBezTo>
                  <a:cubicBezTo>
                    <a:pt x="60" y="17"/>
                    <a:pt x="45" y="17"/>
                    <a:pt x="37" y="17"/>
                  </a:cubicBezTo>
                  <a:cubicBezTo>
                    <a:pt x="34" y="17"/>
                    <a:pt x="32" y="17"/>
                    <a:pt x="32" y="17"/>
                  </a:cubicBezTo>
                  <a:cubicBezTo>
                    <a:pt x="32" y="17"/>
                    <a:pt x="32" y="12"/>
                    <a:pt x="32" y="9"/>
                  </a:cubicBezTo>
                  <a:cubicBezTo>
                    <a:pt x="32" y="7"/>
                    <a:pt x="28" y="9"/>
                    <a:pt x="28" y="9"/>
                  </a:cubicBezTo>
                  <a:cubicBezTo>
                    <a:pt x="2" y="27"/>
                    <a:pt x="2" y="27"/>
                    <a:pt x="2" y="27"/>
                  </a:cubicBezTo>
                  <a:cubicBezTo>
                    <a:pt x="2" y="27"/>
                    <a:pt x="0" y="28"/>
                    <a:pt x="1" y="29"/>
                  </a:cubicBezTo>
                  <a:cubicBezTo>
                    <a:pt x="4" y="31"/>
                    <a:pt x="29" y="47"/>
                    <a:pt x="29" y="47"/>
                  </a:cubicBezTo>
                  <a:cubicBezTo>
                    <a:pt x="29" y="47"/>
                    <a:pt x="32" y="49"/>
                    <a:pt x="32" y="46"/>
                  </a:cubicBezTo>
                  <a:cubicBezTo>
                    <a:pt x="32" y="43"/>
                    <a:pt x="32" y="39"/>
                    <a:pt x="32" y="39"/>
                  </a:cubicBezTo>
                  <a:cubicBezTo>
                    <a:pt x="32" y="39"/>
                    <a:pt x="34" y="39"/>
                    <a:pt x="37" y="39"/>
                  </a:cubicBezTo>
                  <a:cubicBezTo>
                    <a:pt x="45" y="39"/>
                    <a:pt x="60" y="39"/>
                    <a:pt x="68" y="39"/>
                  </a:cubicBezTo>
                  <a:cubicBezTo>
                    <a:pt x="68" y="109"/>
                    <a:pt x="68" y="109"/>
                    <a:pt x="68" y="109"/>
                  </a:cubicBezTo>
                  <a:cubicBezTo>
                    <a:pt x="66" y="108"/>
                    <a:pt x="65" y="108"/>
                    <a:pt x="65" y="108"/>
                  </a:cubicBezTo>
                  <a:cubicBezTo>
                    <a:pt x="68" y="110"/>
                    <a:pt x="68" y="114"/>
                    <a:pt x="68" y="115"/>
                  </a:cubicBezTo>
                  <a:cubicBezTo>
                    <a:pt x="66" y="111"/>
                    <a:pt x="63" y="111"/>
                    <a:pt x="63" y="111"/>
                  </a:cubicBezTo>
                  <a:cubicBezTo>
                    <a:pt x="65" y="113"/>
                    <a:pt x="65" y="116"/>
                    <a:pt x="65" y="116"/>
                  </a:cubicBezTo>
                  <a:cubicBezTo>
                    <a:pt x="68" y="116"/>
                    <a:pt x="68" y="116"/>
                    <a:pt x="68" y="116"/>
                  </a:cubicBezTo>
                  <a:cubicBezTo>
                    <a:pt x="68" y="116"/>
                    <a:pt x="68" y="116"/>
                    <a:pt x="68" y="116"/>
                  </a:cubicBezTo>
                  <a:cubicBezTo>
                    <a:pt x="68" y="116"/>
                    <a:pt x="68" y="116"/>
                    <a:pt x="68" y="116"/>
                  </a:cubicBezTo>
                  <a:cubicBezTo>
                    <a:pt x="73" y="116"/>
                    <a:pt x="73" y="116"/>
                    <a:pt x="73" y="116"/>
                  </a:cubicBezTo>
                  <a:cubicBezTo>
                    <a:pt x="78" y="116"/>
                    <a:pt x="78" y="116"/>
                    <a:pt x="78" y="116"/>
                  </a:cubicBezTo>
                  <a:cubicBezTo>
                    <a:pt x="81" y="116"/>
                    <a:pt x="81" y="116"/>
                    <a:pt x="81" y="116"/>
                  </a:cubicBezTo>
                  <a:cubicBezTo>
                    <a:pt x="83" y="116"/>
                    <a:pt x="83" y="116"/>
                    <a:pt x="83" y="116"/>
                  </a:cubicBezTo>
                  <a:cubicBezTo>
                    <a:pt x="83" y="116"/>
                    <a:pt x="83" y="116"/>
                    <a:pt x="83" y="116"/>
                  </a:cubicBezTo>
                  <a:cubicBezTo>
                    <a:pt x="86" y="116"/>
                    <a:pt x="86" y="116"/>
                    <a:pt x="86" y="116"/>
                  </a:cubicBezTo>
                  <a:cubicBezTo>
                    <a:pt x="86" y="116"/>
                    <a:pt x="86" y="113"/>
                    <a:pt x="88" y="111"/>
                  </a:cubicBezTo>
                  <a:cubicBezTo>
                    <a:pt x="88" y="111"/>
                    <a:pt x="85" y="111"/>
                    <a:pt x="83" y="115"/>
                  </a:cubicBezTo>
                  <a:cubicBezTo>
                    <a:pt x="83" y="114"/>
                    <a:pt x="84" y="110"/>
                    <a:pt x="87" y="108"/>
                  </a:cubicBezTo>
                  <a:cubicBezTo>
                    <a:pt x="87" y="108"/>
                    <a:pt x="84" y="107"/>
                    <a:pt x="81" y="111"/>
                  </a:cubicBezTo>
                  <a:cubicBezTo>
                    <a:pt x="81" y="59"/>
                    <a:pt x="81" y="59"/>
                    <a:pt x="81" y="59"/>
                  </a:cubicBezTo>
                  <a:cubicBezTo>
                    <a:pt x="89" y="59"/>
                    <a:pt x="102" y="59"/>
                    <a:pt x="110" y="59"/>
                  </a:cubicBezTo>
                  <a:cubicBezTo>
                    <a:pt x="113" y="59"/>
                    <a:pt x="115" y="59"/>
                    <a:pt x="115" y="59"/>
                  </a:cubicBezTo>
                  <a:cubicBezTo>
                    <a:pt x="115" y="59"/>
                    <a:pt x="115" y="65"/>
                    <a:pt x="115" y="68"/>
                  </a:cubicBezTo>
                  <a:cubicBezTo>
                    <a:pt x="115" y="70"/>
                    <a:pt x="118" y="68"/>
                    <a:pt x="118" y="68"/>
                  </a:cubicBezTo>
                  <a:cubicBezTo>
                    <a:pt x="145" y="50"/>
                    <a:pt x="145" y="50"/>
                    <a:pt x="145" y="50"/>
                  </a:cubicBezTo>
                  <a:cubicBezTo>
                    <a:pt x="145" y="50"/>
                    <a:pt x="147" y="49"/>
                    <a:pt x="145" y="47"/>
                  </a:cubicBezTo>
                  <a:close/>
                </a:path>
              </a:pathLst>
            </a:custGeom>
            <a:solidFill>
              <a:schemeClr val="bg1"/>
            </a:solidFill>
            <a:ln>
              <a:noFill/>
            </a:ln>
            <a:extLst/>
          </p:spPr>
          <p:txBody>
            <a:bodyPr lIns="162560" tIns="81280" rIns="162560" bIns="81280"/>
            <a:lstStyle/>
            <a:p>
              <a:pPr defTabSz="1219012" fontAlgn="base">
                <a:spcBef>
                  <a:spcPct val="0"/>
                </a:spcBef>
                <a:spcAft>
                  <a:spcPct val="0"/>
                </a:spcAft>
              </a:pPr>
              <a:endParaRPr lang="zh-CN" altLang="en-US" sz="1467" dirty="0">
                <a:solidFill>
                  <a:prstClr val="black"/>
                </a:solidFill>
                <a:cs typeface="+mn-ea"/>
                <a:sym typeface="+mn-lt"/>
              </a:endParaRPr>
            </a:p>
          </p:txBody>
        </p:sp>
      </p:grpSp>
      <p:grpSp>
        <p:nvGrpSpPr>
          <p:cNvPr id="166" name="组合 1">
            <a:extLst>
              <a:ext uri="{FF2B5EF4-FFF2-40B4-BE49-F238E27FC236}">
                <a16:creationId xmlns="" xmlns:a16="http://schemas.microsoft.com/office/drawing/2014/main" id="{B355AEC0-4347-4440-B78A-667FBE100EA2}"/>
              </a:ext>
            </a:extLst>
          </p:cNvPr>
          <p:cNvGrpSpPr/>
          <p:nvPr/>
        </p:nvGrpSpPr>
        <p:grpSpPr>
          <a:xfrm>
            <a:off x="4864803" y="3756413"/>
            <a:ext cx="2541100" cy="1532907"/>
            <a:chOff x="4864803" y="3756413"/>
            <a:chExt cx="2541100" cy="1532906"/>
          </a:xfrm>
        </p:grpSpPr>
        <p:pic>
          <p:nvPicPr>
            <p:cNvPr id="3" name="Picture 10">
              <a:extLst>
                <a:ext uri="{FF2B5EF4-FFF2-40B4-BE49-F238E27FC236}">
                  <a16:creationId xmlns="" xmlns:a16="http://schemas.microsoft.com/office/drawing/2014/main" id="{8F6B63F1-C3C4-4BF2-950D-57D8C0E9297D}"/>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864803" y="3756413"/>
              <a:ext cx="2541100" cy="1532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矩形 54">
              <a:extLst>
                <a:ext uri="{FF2B5EF4-FFF2-40B4-BE49-F238E27FC236}">
                  <a16:creationId xmlns="" xmlns:a16="http://schemas.microsoft.com/office/drawing/2014/main" id="{81D11530-2B27-43AD-BBF3-9F62297B0153}"/>
                </a:ext>
              </a:extLst>
            </p:cNvPr>
            <p:cNvSpPr/>
            <p:nvPr/>
          </p:nvSpPr>
          <p:spPr>
            <a:xfrm>
              <a:off x="5228445" y="3924820"/>
              <a:ext cx="1764307" cy="1121285"/>
            </a:xfrm>
            <a:prstGeom prst="rect">
              <a:avLst/>
            </a:prstGeom>
            <a:blipFill dpi="0" rotWithShape="1">
              <a:blip r:embed="rId4"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012"/>
              <a:endParaRPr lang="zh-CN" altLang="en-US" sz="1467" dirty="0">
                <a:solidFill>
                  <a:prstClr val="white"/>
                </a:solidFill>
                <a:cs typeface="+mn-ea"/>
                <a:sym typeface="+mn-lt"/>
              </a:endParaRPr>
            </a:p>
          </p:txBody>
        </p:sp>
      </p:grpSp>
      <p:sp>
        <p:nvSpPr>
          <p:cNvPr id="139" name="文本框 18">
            <a:extLst>
              <a:ext uri="{FF2B5EF4-FFF2-40B4-BE49-F238E27FC236}">
                <a16:creationId xmlns="" xmlns:a16="http://schemas.microsoft.com/office/drawing/2014/main" id="{CBC70FE4-B2B0-4B38-9F0D-EFA4E3183C38}"/>
              </a:ext>
            </a:extLst>
          </p:cNvPr>
          <p:cNvSpPr txBox="1">
            <a:spLocks noChangeArrowheads="1"/>
          </p:cNvSpPr>
          <p:nvPr/>
        </p:nvSpPr>
        <p:spPr bwMode="auto">
          <a:xfrm>
            <a:off x="3288691" y="5650236"/>
            <a:ext cx="561461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defTabSz="1219012">
              <a:lnSpc>
                <a:spcPct val="100000"/>
              </a:lnSpc>
              <a:spcBef>
                <a:spcPct val="0"/>
              </a:spcBef>
              <a:buNone/>
            </a:pPr>
            <a:r>
              <a:rPr lang="zh-CN" altLang="en-US" sz="1200" dirty="0">
                <a:solidFill>
                  <a:prstClr val="white">
                    <a:lumMod val="50000"/>
                  </a:prstClr>
                </a:solidFill>
                <a:latin typeface="+mn-lt"/>
                <a:ea typeface="+mn-ea"/>
                <a:cs typeface="+mn-ea"/>
                <a:sym typeface="+mn-lt"/>
              </a:rPr>
              <a:t>点击输入详细内容，添加你的论文内容。点击输入详细内容，添加你的论文内容。点击输入详细内容，添加你的论文内容。</a:t>
            </a:r>
          </a:p>
        </p:txBody>
      </p:sp>
    </p:spTree>
    <p:extLst>
      <p:ext uri="{BB962C8B-B14F-4D97-AF65-F5344CB8AC3E}">
        <p14:creationId xmlns:p14="http://schemas.microsoft.com/office/powerpoint/2010/main" val="3483114030"/>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166"/>
                                        </p:tgtEl>
                                        <p:attrNameLst>
                                          <p:attrName>style.visibility</p:attrName>
                                        </p:attrNameLst>
                                      </p:cBhvr>
                                      <p:to>
                                        <p:strVal val="visible"/>
                                      </p:to>
                                    </p:set>
                                    <p:animEffect transition="in" filter="fade">
                                      <p:cBhvr>
                                        <p:cTn id="7" dur="1000"/>
                                        <p:tgtEl>
                                          <p:spTgt spid="166"/>
                                        </p:tgtEl>
                                      </p:cBhvr>
                                    </p:animEffect>
                                    <p:anim calcmode="lin" valueType="num">
                                      <p:cBhvr>
                                        <p:cTn id="8" dur="1000" fill="hold"/>
                                        <p:tgtEl>
                                          <p:spTgt spid="166"/>
                                        </p:tgtEl>
                                        <p:attrNameLst>
                                          <p:attrName>ppt_x</p:attrName>
                                        </p:attrNameLst>
                                      </p:cBhvr>
                                      <p:tavLst>
                                        <p:tav tm="0">
                                          <p:val>
                                            <p:strVal val="#ppt_x"/>
                                          </p:val>
                                        </p:tav>
                                        <p:tav tm="100000">
                                          <p:val>
                                            <p:strVal val="#ppt_x"/>
                                          </p:val>
                                        </p:tav>
                                      </p:tavLst>
                                    </p:anim>
                                    <p:anim calcmode="lin" valueType="num">
                                      <p:cBhvr>
                                        <p:cTn id="9" dur="1000" fill="hold"/>
                                        <p:tgtEl>
                                          <p:spTgt spid="166"/>
                                        </p:tgtEl>
                                        <p:attrNameLst>
                                          <p:attrName>ppt_y</p:attrName>
                                        </p:attrNameLst>
                                      </p:cBhvr>
                                      <p:tavLst>
                                        <p:tav tm="0">
                                          <p:val>
                                            <p:strVal val="#ppt_y+.1"/>
                                          </p:val>
                                        </p:tav>
                                        <p:tav tm="100000">
                                          <p:val>
                                            <p:strVal val="#ppt_y"/>
                                          </p:val>
                                        </p:tav>
                                      </p:tavLst>
                                    </p:anim>
                                  </p:childTnLst>
                                </p:cTn>
                              </p:par>
                              <p:par>
                                <p:cTn id="10" presetID="53" presetClass="entr" presetSubtype="528" fill="hold" nodeType="with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anim calcmode="lin" valueType="num">
                                      <p:cBhvr>
                                        <p:cTn id="15" dur="500" fill="hold"/>
                                        <p:tgtEl>
                                          <p:spTgt spid="2"/>
                                        </p:tgtEl>
                                        <p:attrNameLst>
                                          <p:attrName>ppt_x</p:attrName>
                                        </p:attrNameLst>
                                      </p:cBhvr>
                                      <p:tavLst>
                                        <p:tav tm="0">
                                          <p:val>
                                            <p:fltVal val="0.5"/>
                                          </p:val>
                                        </p:tav>
                                        <p:tav tm="100000">
                                          <p:val>
                                            <p:strVal val="#ppt_x"/>
                                          </p:val>
                                        </p:tav>
                                      </p:tavLst>
                                    </p:anim>
                                    <p:anim calcmode="lin" valueType="num">
                                      <p:cBhvr>
                                        <p:cTn id="16" dur="500" fill="hold"/>
                                        <p:tgtEl>
                                          <p:spTgt spid="2"/>
                                        </p:tgtEl>
                                        <p:attrNameLst>
                                          <p:attrName>ppt_y</p:attrName>
                                        </p:attrNameLst>
                                      </p:cBhvr>
                                      <p:tavLst>
                                        <p:tav tm="0">
                                          <p:val>
                                            <p:fltVal val="0.5"/>
                                          </p:val>
                                        </p:tav>
                                        <p:tav tm="100000">
                                          <p:val>
                                            <p:strVal val="#ppt_y"/>
                                          </p:val>
                                        </p:tav>
                                      </p:tavLst>
                                    </p:anim>
                                  </p:childTnLst>
                                </p:cTn>
                              </p:par>
                              <p:par>
                                <p:cTn id="17" presetID="53" presetClass="entr" presetSubtype="528" fill="hold" nodeType="withEffect">
                                  <p:stCondLst>
                                    <p:cond delay="25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fltVal val="0"/>
                                          </p:val>
                                        </p:tav>
                                        <p:tav tm="100000">
                                          <p:val>
                                            <p:strVal val="#ppt_h"/>
                                          </p:val>
                                        </p:tav>
                                      </p:tavLst>
                                    </p:anim>
                                    <p:animEffect transition="in" filter="fade">
                                      <p:cBhvr>
                                        <p:cTn id="21" dur="500"/>
                                        <p:tgtEl>
                                          <p:spTgt spid="9"/>
                                        </p:tgtEl>
                                      </p:cBhvr>
                                    </p:animEffect>
                                    <p:anim calcmode="lin" valueType="num">
                                      <p:cBhvr>
                                        <p:cTn id="22" dur="500" fill="hold"/>
                                        <p:tgtEl>
                                          <p:spTgt spid="9"/>
                                        </p:tgtEl>
                                        <p:attrNameLst>
                                          <p:attrName>ppt_x</p:attrName>
                                        </p:attrNameLst>
                                      </p:cBhvr>
                                      <p:tavLst>
                                        <p:tav tm="0">
                                          <p:val>
                                            <p:fltVal val="0.5"/>
                                          </p:val>
                                        </p:tav>
                                        <p:tav tm="100000">
                                          <p:val>
                                            <p:strVal val="#ppt_x"/>
                                          </p:val>
                                        </p:tav>
                                      </p:tavLst>
                                    </p:anim>
                                    <p:anim calcmode="lin" valueType="num">
                                      <p:cBhvr>
                                        <p:cTn id="23" dur="500" fill="hold"/>
                                        <p:tgtEl>
                                          <p:spTgt spid="9"/>
                                        </p:tgtEl>
                                        <p:attrNameLst>
                                          <p:attrName>ppt_y</p:attrName>
                                        </p:attrNameLst>
                                      </p:cBhvr>
                                      <p:tavLst>
                                        <p:tav tm="0">
                                          <p:val>
                                            <p:fltVal val="0.5"/>
                                          </p:val>
                                        </p:tav>
                                        <p:tav tm="100000">
                                          <p:val>
                                            <p:strVal val="#ppt_y"/>
                                          </p:val>
                                        </p:tav>
                                      </p:tavLst>
                                    </p:anim>
                                  </p:childTnLst>
                                </p:cTn>
                              </p:par>
                              <p:par>
                                <p:cTn id="24" presetID="53" presetClass="entr" presetSubtype="528" fill="hold" nodeType="withEffect">
                                  <p:stCondLst>
                                    <p:cond delay="0"/>
                                  </p:stCondLst>
                                  <p:childTnLst>
                                    <p:set>
                                      <p:cBhvr>
                                        <p:cTn id="25" dur="1" fill="hold">
                                          <p:stCondLst>
                                            <p:cond delay="0"/>
                                          </p:stCondLst>
                                        </p:cTn>
                                        <p:tgtEl>
                                          <p:spTgt spid="11"/>
                                        </p:tgtEl>
                                        <p:attrNameLst>
                                          <p:attrName>style.visibility</p:attrName>
                                        </p:attrNameLst>
                                      </p:cBhvr>
                                      <p:to>
                                        <p:strVal val="visible"/>
                                      </p:to>
                                    </p:set>
                                    <p:anim calcmode="lin" valueType="num">
                                      <p:cBhvr>
                                        <p:cTn id="26" dur="500" fill="hold"/>
                                        <p:tgtEl>
                                          <p:spTgt spid="11"/>
                                        </p:tgtEl>
                                        <p:attrNameLst>
                                          <p:attrName>ppt_w</p:attrName>
                                        </p:attrNameLst>
                                      </p:cBhvr>
                                      <p:tavLst>
                                        <p:tav tm="0">
                                          <p:val>
                                            <p:fltVal val="0"/>
                                          </p:val>
                                        </p:tav>
                                        <p:tav tm="100000">
                                          <p:val>
                                            <p:strVal val="#ppt_w"/>
                                          </p:val>
                                        </p:tav>
                                      </p:tavLst>
                                    </p:anim>
                                    <p:anim calcmode="lin" valueType="num">
                                      <p:cBhvr>
                                        <p:cTn id="27" dur="500" fill="hold"/>
                                        <p:tgtEl>
                                          <p:spTgt spid="11"/>
                                        </p:tgtEl>
                                        <p:attrNameLst>
                                          <p:attrName>ppt_h</p:attrName>
                                        </p:attrNameLst>
                                      </p:cBhvr>
                                      <p:tavLst>
                                        <p:tav tm="0">
                                          <p:val>
                                            <p:fltVal val="0"/>
                                          </p:val>
                                        </p:tav>
                                        <p:tav tm="100000">
                                          <p:val>
                                            <p:strVal val="#ppt_h"/>
                                          </p:val>
                                        </p:tav>
                                      </p:tavLst>
                                    </p:anim>
                                    <p:animEffect transition="in" filter="fade">
                                      <p:cBhvr>
                                        <p:cTn id="28" dur="500"/>
                                        <p:tgtEl>
                                          <p:spTgt spid="11"/>
                                        </p:tgtEl>
                                      </p:cBhvr>
                                    </p:animEffect>
                                    <p:anim calcmode="lin" valueType="num">
                                      <p:cBhvr>
                                        <p:cTn id="29" dur="500" fill="hold"/>
                                        <p:tgtEl>
                                          <p:spTgt spid="11"/>
                                        </p:tgtEl>
                                        <p:attrNameLst>
                                          <p:attrName>ppt_x</p:attrName>
                                        </p:attrNameLst>
                                      </p:cBhvr>
                                      <p:tavLst>
                                        <p:tav tm="0">
                                          <p:val>
                                            <p:fltVal val="0.5"/>
                                          </p:val>
                                        </p:tav>
                                        <p:tav tm="100000">
                                          <p:val>
                                            <p:strVal val="#ppt_x"/>
                                          </p:val>
                                        </p:tav>
                                      </p:tavLst>
                                    </p:anim>
                                    <p:anim calcmode="lin" valueType="num">
                                      <p:cBhvr>
                                        <p:cTn id="30" dur="500" fill="hold"/>
                                        <p:tgtEl>
                                          <p:spTgt spid="11"/>
                                        </p:tgtEl>
                                        <p:attrNameLst>
                                          <p:attrName>ppt_y</p:attrName>
                                        </p:attrNameLst>
                                      </p:cBhvr>
                                      <p:tavLst>
                                        <p:tav tm="0">
                                          <p:val>
                                            <p:fltVal val="0.5"/>
                                          </p:val>
                                        </p:tav>
                                        <p:tav tm="100000">
                                          <p:val>
                                            <p:strVal val="#ppt_y"/>
                                          </p:val>
                                        </p:tav>
                                      </p:tavLst>
                                    </p:anim>
                                  </p:childTnLst>
                                </p:cTn>
                              </p:par>
                              <p:par>
                                <p:cTn id="31" presetID="53" presetClass="entr" presetSubtype="528" fill="hold" nodeType="withEffect">
                                  <p:stCondLst>
                                    <p:cond delay="50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fltVal val="0"/>
                                          </p:val>
                                        </p:tav>
                                        <p:tav tm="100000">
                                          <p:val>
                                            <p:strVal val="#ppt_w"/>
                                          </p:val>
                                        </p:tav>
                                      </p:tavLst>
                                    </p:anim>
                                    <p:anim calcmode="lin" valueType="num">
                                      <p:cBhvr>
                                        <p:cTn id="34" dur="500" fill="hold"/>
                                        <p:tgtEl>
                                          <p:spTgt spid="21"/>
                                        </p:tgtEl>
                                        <p:attrNameLst>
                                          <p:attrName>ppt_h</p:attrName>
                                        </p:attrNameLst>
                                      </p:cBhvr>
                                      <p:tavLst>
                                        <p:tav tm="0">
                                          <p:val>
                                            <p:fltVal val="0"/>
                                          </p:val>
                                        </p:tav>
                                        <p:tav tm="100000">
                                          <p:val>
                                            <p:strVal val="#ppt_h"/>
                                          </p:val>
                                        </p:tav>
                                      </p:tavLst>
                                    </p:anim>
                                    <p:animEffect transition="in" filter="fade">
                                      <p:cBhvr>
                                        <p:cTn id="35" dur="500"/>
                                        <p:tgtEl>
                                          <p:spTgt spid="21"/>
                                        </p:tgtEl>
                                      </p:cBhvr>
                                    </p:animEffect>
                                    <p:anim calcmode="lin" valueType="num">
                                      <p:cBhvr>
                                        <p:cTn id="36" dur="500" fill="hold"/>
                                        <p:tgtEl>
                                          <p:spTgt spid="21"/>
                                        </p:tgtEl>
                                        <p:attrNameLst>
                                          <p:attrName>ppt_x</p:attrName>
                                        </p:attrNameLst>
                                      </p:cBhvr>
                                      <p:tavLst>
                                        <p:tav tm="0">
                                          <p:val>
                                            <p:fltVal val="0.5"/>
                                          </p:val>
                                        </p:tav>
                                        <p:tav tm="100000">
                                          <p:val>
                                            <p:strVal val="#ppt_x"/>
                                          </p:val>
                                        </p:tav>
                                      </p:tavLst>
                                    </p:anim>
                                    <p:anim calcmode="lin" valueType="num">
                                      <p:cBhvr>
                                        <p:cTn id="37" dur="500" fill="hold"/>
                                        <p:tgtEl>
                                          <p:spTgt spid="21"/>
                                        </p:tgtEl>
                                        <p:attrNameLst>
                                          <p:attrName>ppt_y</p:attrName>
                                        </p:attrNameLst>
                                      </p:cBhvr>
                                      <p:tavLst>
                                        <p:tav tm="0">
                                          <p:val>
                                            <p:fltVal val="0.5"/>
                                          </p:val>
                                        </p:tav>
                                        <p:tav tm="100000">
                                          <p:val>
                                            <p:strVal val="#ppt_y"/>
                                          </p:val>
                                        </p:tav>
                                      </p:tavLst>
                                    </p:anim>
                                  </p:childTnLst>
                                </p:cTn>
                              </p:par>
                              <p:par>
                                <p:cTn id="38" presetID="53" presetClass="entr" presetSubtype="528" fill="hold" nodeType="withEffect">
                                  <p:stCondLst>
                                    <p:cond delay="0"/>
                                  </p:stCondLst>
                                  <p:childTnLst>
                                    <p:set>
                                      <p:cBhvr>
                                        <p:cTn id="39" dur="1" fill="hold">
                                          <p:stCondLst>
                                            <p:cond delay="0"/>
                                          </p:stCondLst>
                                        </p:cTn>
                                        <p:tgtEl>
                                          <p:spTgt spid="25"/>
                                        </p:tgtEl>
                                        <p:attrNameLst>
                                          <p:attrName>style.visibility</p:attrName>
                                        </p:attrNameLst>
                                      </p:cBhvr>
                                      <p:to>
                                        <p:strVal val="visible"/>
                                      </p:to>
                                    </p:set>
                                    <p:anim calcmode="lin" valueType="num">
                                      <p:cBhvr>
                                        <p:cTn id="40" dur="500" fill="hold"/>
                                        <p:tgtEl>
                                          <p:spTgt spid="25"/>
                                        </p:tgtEl>
                                        <p:attrNameLst>
                                          <p:attrName>ppt_w</p:attrName>
                                        </p:attrNameLst>
                                      </p:cBhvr>
                                      <p:tavLst>
                                        <p:tav tm="0">
                                          <p:val>
                                            <p:fltVal val="0"/>
                                          </p:val>
                                        </p:tav>
                                        <p:tav tm="100000">
                                          <p:val>
                                            <p:strVal val="#ppt_w"/>
                                          </p:val>
                                        </p:tav>
                                      </p:tavLst>
                                    </p:anim>
                                    <p:anim calcmode="lin" valueType="num">
                                      <p:cBhvr>
                                        <p:cTn id="41" dur="500" fill="hold"/>
                                        <p:tgtEl>
                                          <p:spTgt spid="25"/>
                                        </p:tgtEl>
                                        <p:attrNameLst>
                                          <p:attrName>ppt_h</p:attrName>
                                        </p:attrNameLst>
                                      </p:cBhvr>
                                      <p:tavLst>
                                        <p:tav tm="0">
                                          <p:val>
                                            <p:fltVal val="0"/>
                                          </p:val>
                                        </p:tav>
                                        <p:tav tm="100000">
                                          <p:val>
                                            <p:strVal val="#ppt_h"/>
                                          </p:val>
                                        </p:tav>
                                      </p:tavLst>
                                    </p:anim>
                                    <p:animEffect transition="in" filter="fade">
                                      <p:cBhvr>
                                        <p:cTn id="42" dur="500"/>
                                        <p:tgtEl>
                                          <p:spTgt spid="25"/>
                                        </p:tgtEl>
                                      </p:cBhvr>
                                    </p:animEffect>
                                    <p:anim calcmode="lin" valueType="num">
                                      <p:cBhvr>
                                        <p:cTn id="43" dur="500" fill="hold"/>
                                        <p:tgtEl>
                                          <p:spTgt spid="25"/>
                                        </p:tgtEl>
                                        <p:attrNameLst>
                                          <p:attrName>ppt_x</p:attrName>
                                        </p:attrNameLst>
                                      </p:cBhvr>
                                      <p:tavLst>
                                        <p:tav tm="0">
                                          <p:val>
                                            <p:fltVal val="0.5"/>
                                          </p:val>
                                        </p:tav>
                                        <p:tav tm="100000">
                                          <p:val>
                                            <p:strVal val="#ppt_x"/>
                                          </p:val>
                                        </p:tav>
                                      </p:tavLst>
                                    </p:anim>
                                    <p:anim calcmode="lin" valueType="num">
                                      <p:cBhvr>
                                        <p:cTn id="44" dur="500" fill="hold"/>
                                        <p:tgtEl>
                                          <p:spTgt spid="25"/>
                                        </p:tgtEl>
                                        <p:attrNameLst>
                                          <p:attrName>ppt_y</p:attrName>
                                        </p:attrNameLst>
                                      </p:cBhvr>
                                      <p:tavLst>
                                        <p:tav tm="0">
                                          <p:val>
                                            <p:fltVal val="0.5"/>
                                          </p:val>
                                        </p:tav>
                                        <p:tav tm="100000">
                                          <p:val>
                                            <p:strVal val="#ppt_y"/>
                                          </p:val>
                                        </p:tav>
                                      </p:tavLst>
                                    </p:anim>
                                  </p:childTnLst>
                                </p:cTn>
                              </p:par>
                              <p:par>
                                <p:cTn id="45" presetID="53" presetClass="entr" presetSubtype="528" fill="hold" nodeType="withEffect">
                                  <p:stCondLst>
                                    <p:cond delay="250"/>
                                  </p:stCondLst>
                                  <p:childTnLst>
                                    <p:set>
                                      <p:cBhvr>
                                        <p:cTn id="46" dur="1" fill="hold">
                                          <p:stCondLst>
                                            <p:cond delay="0"/>
                                          </p:stCondLst>
                                        </p:cTn>
                                        <p:tgtEl>
                                          <p:spTgt spid="29"/>
                                        </p:tgtEl>
                                        <p:attrNameLst>
                                          <p:attrName>style.visibility</p:attrName>
                                        </p:attrNameLst>
                                      </p:cBhvr>
                                      <p:to>
                                        <p:strVal val="visible"/>
                                      </p:to>
                                    </p:set>
                                    <p:anim calcmode="lin" valueType="num">
                                      <p:cBhvr>
                                        <p:cTn id="47" dur="500" fill="hold"/>
                                        <p:tgtEl>
                                          <p:spTgt spid="29"/>
                                        </p:tgtEl>
                                        <p:attrNameLst>
                                          <p:attrName>ppt_w</p:attrName>
                                        </p:attrNameLst>
                                      </p:cBhvr>
                                      <p:tavLst>
                                        <p:tav tm="0">
                                          <p:val>
                                            <p:fltVal val="0"/>
                                          </p:val>
                                        </p:tav>
                                        <p:tav tm="100000">
                                          <p:val>
                                            <p:strVal val="#ppt_w"/>
                                          </p:val>
                                        </p:tav>
                                      </p:tavLst>
                                    </p:anim>
                                    <p:anim calcmode="lin" valueType="num">
                                      <p:cBhvr>
                                        <p:cTn id="48" dur="500" fill="hold"/>
                                        <p:tgtEl>
                                          <p:spTgt spid="29"/>
                                        </p:tgtEl>
                                        <p:attrNameLst>
                                          <p:attrName>ppt_h</p:attrName>
                                        </p:attrNameLst>
                                      </p:cBhvr>
                                      <p:tavLst>
                                        <p:tav tm="0">
                                          <p:val>
                                            <p:fltVal val="0"/>
                                          </p:val>
                                        </p:tav>
                                        <p:tav tm="100000">
                                          <p:val>
                                            <p:strVal val="#ppt_h"/>
                                          </p:val>
                                        </p:tav>
                                      </p:tavLst>
                                    </p:anim>
                                    <p:animEffect transition="in" filter="fade">
                                      <p:cBhvr>
                                        <p:cTn id="49" dur="500"/>
                                        <p:tgtEl>
                                          <p:spTgt spid="29"/>
                                        </p:tgtEl>
                                      </p:cBhvr>
                                    </p:animEffect>
                                    <p:anim calcmode="lin" valueType="num">
                                      <p:cBhvr>
                                        <p:cTn id="50" dur="500" fill="hold"/>
                                        <p:tgtEl>
                                          <p:spTgt spid="29"/>
                                        </p:tgtEl>
                                        <p:attrNameLst>
                                          <p:attrName>ppt_x</p:attrName>
                                        </p:attrNameLst>
                                      </p:cBhvr>
                                      <p:tavLst>
                                        <p:tav tm="0">
                                          <p:val>
                                            <p:fltVal val="0.5"/>
                                          </p:val>
                                        </p:tav>
                                        <p:tav tm="100000">
                                          <p:val>
                                            <p:strVal val="#ppt_x"/>
                                          </p:val>
                                        </p:tav>
                                      </p:tavLst>
                                    </p:anim>
                                    <p:anim calcmode="lin" valueType="num">
                                      <p:cBhvr>
                                        <p:cTn id="51" dur="500" fill="hold"/>
                                        <p:tgtEl>
                                          <p:spTgt spid="29"/>
                                        </p:tgtEl>
                                        <p:attrNameLst>
                                          <p:attrName>ppt_y</p:attrName>
                                        </p:attrNameLst>
                                      </p:cBhvr>
                                      <p:tavLst>
                                        <p:tav tm="0">
                                          <p:val>
                                            <p:fltVal val="0.5"/>
                                          </p:val>
                                        </p:tav>
                                        <p:tav tm="100000">
                                          <p:val>
                                            <p:strVal val="#ppt_y"/>
                                          </p:val>
                                        </p:tav>
                                      </p:tavLst>
                                    </p:anim>
                                  </p:childTnLst>
                                </p:cTn>
                              </p:par>
                              <p:par>
                                <p:cTn id="52" presetID="53" presetClass="entr" presetSubtype="528" fill="hold" nodeType="withEffect">
                                  <p:stCondLst>
                                    <p:cond delay="0"/>
                                  </p:stCondLst>
                                  <p:childTnLst>
                                    <p:set>
                                      <p:cBhvr>
                                        <p:cTn id="53" dur="1" fill="hold">
                                          <p:stCondLst>
                                            <p:cond delay="0"/>
                                          </p:stCondLst>
                                        </p:cTn>
                                        <p:tgtEl>
                                          <p:spTgt spid="31"/>
                                        </p:tgtEl>
                                        <p:attrNameLst>
                                          <p:attrName>style.visibility</p:attrName>
                                        </p:attrNameLst>
                                      </p:cBhvr>
                                      <p:to>
                                        <p:strVal val="visible"/>
                                      </p:to>
                                    </p:set>
                                    <p:anim calcmode="lin" valueType="num">
                                      <p:cBhvr>
                                        <p:cTn id="54" dur="500" fill="hold"/>
                                        <p:tgtEl>
                                          <p:spTgt spid="31"/>
                                        </p:tgtEl>
                                        <p:attrNameLst>
                                          <p:attrName>ppt_w</p:attrName>
                                        </p:attrNameLst>
                                      </p:cBhvr>
                                      <p:tavLst>
                                        <p:tav tm="0">
                                          <p:val>
                                            <p:fltVal val="0"/>
                                          </p:val>
                                        </p:tav>
                                        <p:tav tm="100000">
                                          <p:val>
                                            <p:strVal val="#ppt_w"/>
                                          </p:val>
                                        </p:tav>
                                      </p:tavLst>
                                    </p:anim>
                                    <p:anim calcmode="lin" valueType="num">
                                      <p:cBhvr>
                                        <p:cTn id="55" dur="500" fill="hold"/>
                                        <p:tgtEl>
                                          <p:spTgt spid="31"/>
                                        </p:tgtEl>
                                        <p:attrNameLst>
                                          <p:attrName>ppt_h</p:attrName>
                                        </p:attrNameLst>
                                      </p:cBhvr>
                                      <p:tavLst>
                                        <p:tav tm="0">
                                          <p:val>
                                            <p:fltVal val="0"/>
                                          </p:val>
                                        </p:tav>
                                        <p:tav tm="100000">
                                          <p:val>
                                            <p:strVal val="#ppt_h"/>
                                          </p:val>
                                        </p:tav>
                                      </p:tavLst>
                                    </p:anim>
                                    <p:animEffect transition="in" filter="fade">
                                      <p:cBhvr>
                                        <p:cTn id="56" dur="500"/>
                                        <p:tgtEl>
                                          <p:spTgt spid="31"/>
                                        </p:tgtEl>
                                      </p:cBhvr>
                                    </p:animEffect>
                                    <p:anim calcmode="lin" valueType="num">
                                      <p:cBhvr>
                                        <p:cTn id="57" dur="500" fill="hold"/>
                                        <p:tgtEl>
                                          <p:spTgt spid="31"/>
                                        </p:tgtEl>
                                        <p:attrNameLst>
                                          <p:attrName>ppt_x</p:attrName>
                                        </p:attrNameLst>
                                      </p:cBhvr>
                                      <p:tavLst>
                                        <p:tav tm="0">
                                          <p:val>
                                            <p:fltVal val="0.5"/>
                                          </p:val>
                                        </p:tav>
                                        <p:tav tm="100000">
                                          <p:val>
                                            <p:strVal val="#ppt_x"/>
                                          </p:val>
                                        </p:tav>
                                      </p:tavLst>
                                    </p:anim>
                                    <p:anim calcmode="lin" valueType="num">
                                      <p:cBhvr>
                                        <p:cTn id="58" dur="500" fill="hold"/>
                                        <p:tgtEl>
                                          <p:spTgt spid="31"/>
                                        </p:tgtEl>
                                        <p:attrNameLst>
                                          <p:attrName>ppt_y</p:attrName>
                                        </p:attrNameLst>
                                      </p:cBhvr>
                                      <p:tavLst>
                                        <p:tav tm="0">
                                          <p:val>
                                            <p:fltVal val="0.5"/>
                                          </p:val>
                                        </p:tav>
                                        <p:tav tm="100000">
                                          <p:val>
                                            <p:strVal val="#ppt_y"/>
                                          </p:val>
                                        </p:tav>
                                      </p:tavLst>
                                    </p:anim>
                                  </p:childTnLst>
                                </p:cTn>
                              </p:par>
                              <p:par>
                                <p:cTn id="59" presetID="53" presetClass="entr" presetSubtype="528" fill="hold" nodeType="with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p:cTn id="61" dur="500" fill="hold"/>
                                        <p:tgtEl>
                                          <p:spTgt spid="33"/>
                                        </p:tgtEl>
                                        <p:attrNameLst>
                                          <p:attrName>ppt_w</p:attrName>
                                        </p:attrNameLst>
                                      </p:cBhvr>
                                      <p:tavLst>
                                        <p:tav tm="0">
                                          <p:val>
                                            <p:fltVal val="0"/>
                                          </p:val>
                                        </p:tav>
                                        <p:tav tm="100000">
                                          <p:val>
                                            <p:strVal val="#ppt_w"/>
                                          </p:val>
                                        </p:tav>
                                      </p:tavLst>
                                    </p:anim>
                                    <p:anim calcmode="lin" valueType="num">
                                      <p:cBhvr>
                                        <p:cTn id="62" dur="500" fill="hold"/>
                                        <p:tgtEl>
                                          <p:spTgt spid="33"/>
                                        </p:tgtEl>
                                        <p:attrNameLst>
                                          <p:attrName>ppt_h</p:attrName>
                                        </p:attrNameLst>
                                      </p:cBhvr>
                                      <p:tavLst>
                                        <p:tav tm="0">
                                          <p:val>
                                            <p:fltVal val="0"/>
                                          </p:val>
                                        </p:tav>
                                        <p:tav tm="100000">
                                          <p:val>
                                            <p:strVal val="#ppt_h"/>
                                          </p:val>
                                        </p:tav>
                                      </p:tavLst>
                                    </p:anim>
                                    <p:animEffect transition="in" filter="fade">
                                      <p:cBhvr>
                                        <p:cTn id="63" dur="500"/>
                                        <p:tgtEl>
                                          <p:spTgt spid="33"/>
                                        </p:tgtEl>
                                      </p:cBhvr>
                                    </p:animEffect>
                                    <p:anim calcmode="lin" valueType="num">
                                      <p:cBhvr>
                                        <p:cTn id="64" dur="500" fill="hold"/>
                                        <p:tgtEl>
                                          <p:spTgt spid="33"/>
                                        </p:tgtEl>
                                        <p:attrNameLst>
                                          <p:attrName>ppt_x</p:attrName>
                                        </p:attrNameLst>
                                      </p:cBhvr>
                                      <p:tavLst>
                                        <p:tav tm="0">
                                          <p:val>
                                            <p:fltVal val="0.5"/>
                                          </p:val>
                                        </p:tav>
                                        <p:tav tm="100000">
                                          <p:val>
                                            <p:strVal val="#ppt_x"/>
                                          </p:val>
                                        </p:tav>
                                      </p:tavLst>
                                    </p:anim>
                                    <p:anim calcmode="lin" valueType="num">
                                      <p:cBhvr>
                                        <p:cTn id="65" dur="500" fill="hold"/>
                                        <p:tgtEl>
                                          <p:spTgt spid="33"/>
                                        </p:tgtEl>
                                        <p:attrNameLst>
                                          <p:attrName>ppt_y</p:attrName>
                                        </p:attrNameLst>
                                      </p:cBhvr>
                                      <p:tavLst>
                                        <p:tav tm="0">
                                          <p:val>
                                            <p:fltVal val="0.5"/>
                                          </p:val>
                                        </p:tav>
                                        <p:tav tm="100000">
                                          <p:val>
                                            <p:strVal val="#ppt_y"/>
                                          </p:val>
                                        </p:tav>
                                      </p:tavLst>
                                    </p:anim>
                                  </p:childTnLst>
                                </p:cTn>
                              </p:par>
                              <p:par>
                                <p:cTn id="66" presetID="53" presetClass="entr" presetSubtype="528" fill="hold" nodeType="withEffect">
                                  <p:stCondLst>
                                    <p:cond delay="250"/>
                                  </p:stCondLst>
                                  <p:childTnLst>
                                    <p:set>
                                      <p:cBhvr>
                                        <p:cTn id="67" dur="1" fill="hold">
                                          <p:stCondLst>
                                            <p:cond delay="0"/>
                                          </p:stCondLst>
                                        </p:cTn>
                                        <p:tgtEl>
                                          <p:spTgt spid="35"/>
                                        </p:tgtEl>
                                        <p:attrNameLst>
                                          <p:attrName>style.visibility</p:attrName>
                                        </p:attrNameLst>
                                      </p:cBhvr>
                                      <p:to>
                                        <p:strVal val="visible"/>
                                      </p:to>
                                    </p:set>
                                    <p:anim calcmode="lin" valueType="num">
                                      <p:cBhvr>
                                        <p:cTn id="68" dur="500" fill="hold"/>
                                        <p:tgtEl>
                                          <p:spTgt spid="35"/>
                                        </p:tgtEl>
                                        <p:attrNameLst>
                                          <p:attrName>ppt_w</p:attrName>
                                        </p:attrNameLst>
                                      </p:cBhvr>
                                      <p:tavLst>
                                        <p:tav tm="0">
                                          <p:val>
                                            <p:fltVal val="0"/>
                                          </p:val>
                                        </p:tav>
                                        <p:tav tm="100000">
                                          <p:val>
                                            <p:strVal val="#ppt_w"/>
                                          </p:val>
                                        </p:tav>
                                      </p:tavLst>
                                    </p:anim>
                                    <p:anim calcmode="lin" valueType="num">
                                      <p:cBhvr>
                                        <p:cTn id="69" dur="500" fill="hold"/>
                                        <p:tgtEl>
                                          <p:spTgt spid="35"/>
                                        </p:tgtEl>
                                        <p:attrNameLst>
                                          <p:attrName>ppt_h</p:attrName>
                                        </p:attrNameLst>
                                      </p:cBhvr>
                                      <p:tavLst>
                                        <p:tav tm="0">
                                          <p:val>
                                            <p:fltVal val="0"/>
                                          </p:val>
                                        </p:tav>
                                        <p:tav tm="100000">
                                          <p:val>
                                            <p:strVal val="#ppt_h"/>
                                          </p:val>
                                        </p:tav>
                                      </p:tavLst>
                                    </p:anim>
                                    <p:animEffect transition="in" filter="fade">
                                      <p:cBhvr>
                                        <p:cTn id="70" dur="500"/>
                                        <p:tgtEl>
                                          <p:spTgt spid="35"/>
                                        </p:tgtEl>
                                      </p:cBhvr>
                                    </p:animEffect>
                                    <p:anim calcmode="lin" valueType="num">
                                      <p:cBhvr>
                                        <p:cTn id="71" dur="500" fill="hold"/>
                                        <p:tgtEl>
                                          <p:spTgt spid="35"/>
                                        </p:tgtEl>
                                        <p:attrNameLst>
                                          <p:attrName>ppt_x</p:attrName>
                                        </p:attrNameLst>
                                      </p:cBhvr>
                                      <p:tavLst>
                                        <p:tav tm="0">
                                          <p:val>
                                            <p:fltVal val="0.5"/>
                                          </p:val>
                                        </p:tav>
                                        <p:tav tm="100000">
                                          <p:val>
                                            <p:strVal val="#ppt_x"/>
                                          </p:val>
                                        </p:tav>
                                      </p:tavLst>
                                    </p:anim>
                                    <p:anim calcmode="lin" valueType="num">
                                      <p:cBhvr>
                                        <p:cTn id="72" dur="500" fill="hold"/>
                                        <p:tgtEl>
                                          <p:spTgt spid="35"/>
                                        </p:tgtEl>
                                        <p:attrNameLst>
                                          <p:attrName>ppt_y</p:attrName>
                                        </p:attrNameLst>
                                      </p:cBhvr>
                                      <p:tavLst>
                                        <p:tav tm="0">
                                          <p:val>
                                            <p:fltVal val="0.5"/>
                                          </p:val>
                                        </p:tav>
                                        <p:tav tm="100000">
                                          <p:val>
                                            <p:strVal val="#ppt_y"/>
                                          </p:val>
                                        </p:tav>
                                      </p:tavLst>
                                    </p:anim>
                                  </p:childTnLst>
                                </p:cTn>
                              </p:par>
                              <p:par>
                                <p:cTn id="73" presetID="53" presetClass="entr" presetSubtype="528" fill="hold" nodeType="withEffect">
                                  <p:stCondLst>
                                    <p:cond delay="0"/>
                                  </p:stCondLst>
                                  <p:childTnLst>
                                    <p:set>
                                      <p:cBhvr>
                                        <p:cTn id="74" dur="1" fill="hold">
                                          <p:stCondLst>
                                            <p:cond delay="0"/>
                                          </p:stCondLst>
                                        </p:cTn>
                                        <p:tgtEl>
                                          <p:spTgt spid="39"/>
                                        </p:tgtEl>
                                        <p:attrNameLst>
                                          <p:attrName>style.visibility</p:attrName>
                                        </p:attrNameLst>
                                      </p:cBhvr>
                                      <p:to>
                                        <p:strVal val="visible"/>
                                      </p:to>
                                    </p:set>
                                    <p:anim calcmode="lin" valueType="num">
                                      <p:cBhvr>
                                        <p:cTn id="75" dur="500" fill="hold"/>
                                        <p:tgtEl>
                                          <p:spTgt spid="39"/>
                                        </p:tgtEl>
                                        <p:attrNameLst>
                                          <p:attrName>ppt_w</p:attrName>
                                        </p:attrNameLst>
                                      </p:cBhvr>
                                      <p:tavLst>
                                        <p:tav tm="0">
                                          <p:val>
                                            <p:fltVal val="0"/>
                                          </p:val>
                                        </p:tav>
                                        <p:tav tm="100000">
                                          <p:val>
                                            <p:strVal val="#ppt_w"/>
                                          </p:val>
                                        </p:tav>
                                      </p:tavLst>
                                    </p:anim>
                                    <p:anim calcmode="lin" valueType="num">
                                      <p:cBhvr>
                                        <p:cTn id="76" dur="500" fill="hold"/>
                                        <p:tgtEl>
                                          <p:spTgt spid="39"/>
                                        </p:tgtEl>
                                        <p:attrNameLst>
                                          <p:attrName>ppt_h</p:attrName>
                                        </p:attrNameLst>
                                      </p:cBhvr>
                                      <p:tavLst>
                                        <p:tav tm="0">
                                          <p:val>
                                            <p:fltVal val="0"/>
                                          </p:val>
                                        </p:tav>
                                        <p:tav tm="100000">
                                          <p:val>
                                            <p:strVal val="#ppt_h"/>
                                          </p:val>
                                        </p:tav>
                                      </p:tavLst>
                                    </p:anim>
                                    <p:animEffect transition="in" filter="fade">
                                      <p:cBhvr>
                                        <p:cTn id="77" dur="500"/>
                                        <p:tgtEl>
                                          <p:spTgt spid="39"/>
                                        </p:tgtEl>
                                      </p:cBhvr>
                                    </p:animEffect>
                                    <p:anim calcmode="lin" valueType="num">
                                      <p:cBhvr>
                                        <p:cTn id="78" dur="500" fill="hold"/>
                                        <p:tgtEl>
                                          <p:spTgt spid="39"/>
                                        </p:tgtEl>
                                        <p:attrNameLst>
                                          <p:attrName>ppt_x</p:attrName>
                                        </p:attrNameLst>
                                      </p:cBhvr>
                                      <p:tavLst>
                                        <p:tav tm="0">
                                          <p:val>
                                            <p:fltVal val="0.5"/>
                                          </p:val>
                                        </p:tav>
                                        <p:tav tm="100000">
                                          <p:val>
                                            <p:strVal val="#ppt_x"/>
                                          </p:val>
                                        </p:tav>
                                      </p:tavLst>
                                    </p:anim>
                                    <p:anim calcmode="lin" valueType="num">
                                      <p:cBhvr>
                                        <p:cTn id="79" dur="500" fill="hold"/>
                                        <p:tgtEl>
                                          <p:spTgt spid="39"/>
                                        </p:tgtEl>
                                        <p:attrNameLst>
                                          <p:attrName>ppt_y</p:attrName>
                                        </p:attrNameLst>
                                      </p:cBhvr>
                                      <p:tavLst>
                                        <p:tav tm="0">
                                          <p:val>
                                            <p:fltVal val="0.5"/>
                                          </p:val>
                                        </p:tav>
                                        <p:tav tm="100000">
                                          <p:val>
                                            <p:strVal val="#ppt_y"/>
                                          </p:val>
                                        </p:tav>
                                      </p:tavLst>
                                    </p:anim>
                                  </p:childTnLst>
                                </p:cTn>
                              </p:par>
                              <p:par>
                                <p:cTn id="80" presetID="53" presetClass="entr" presetSubtype="528" fill="hold" nodeType="withEffect">
                                  <p:stCondLst>
                                    <p:cond delay="250"/>
                                  </p:stCondLst>
                                  <p:childTnLst>
                                    <p:set>
                                      <p:cBhvr>
                                        <p:cTn id="81" dur="1" fill="hold">
                                          <p:stCondLst>
                                            <p:cond delay="0"/>
                                          </p:stCondLst>
                                        </p:cTn>
                                        <p:tgtEl>
                                          <p:spTgt spid="45"/>
                                        </p:tgtEl>
                                        <p:attrNameLst>
                                          <p:attrName>style.visibility</p:attrName>
                                        </p:attrNameLst>
                                      </p:cBhvr>
                                      <p:to>
                                        <p:strVal val="visible"/>
                                      </p:to>
                                    </p:set>
                                    <p:anim calcmode="lin" valueType="num">
                                      <p:cBhvr>
                                        <p:cTn id="82" dur="500" fill="hold"/>
                                        <p:tgtEl>
                                          <p:spTgt spid="45"/>
                                        </p:tgtEl>
                                        <p:attrNameLst>
                                          <p:attrName>ppt_w</p:attrName>
                                        </p:attrNameLst>
                                      </p:cBhvr>
                                      <p:tavLst>
                                        <p:tav tm="0">
                                          <p:val>
                                            <p:fltVal val="0"/>
                                          </p:val>
                                        </p:tav>
                                        <p:tav tm="100000">
                                          <p:val>
                                            <p:strVal val="#ppt_w"/>
                                          </p:val>
                                        </p:tav>
                                      </p:tavLst>
                                    </p:anim>
                                    <p:anim calcmode="lin" valueType="num">
                                      <p:cBhvr>
                                        <p:cTn id="83" dur="500" fill="hold"/>
                                        <p:tgtEl>
                                          <p:spTgt spid="45"/>
                                        </p:tgtEl>
                                        <p:attrNameLst>
                                          <p:attrName>ppt_h</p:attrName>
                                        </p:attrNameLst>
                                      </p:cBhvr>
                                      <p:tavLst>
                                        <p:tav tm="0">
                                          <p:val>
                                            <p:fltVal val="0"/>
                                          </p:val>
                                        </p:tav>
                                        <p:tav tm="100000">
                                          <p:val>
                                            <p:strVal val="#ppt_h"/>
                                          </p:val>
                                        </p:tav>
                                      </p:tavLst>
                                    </p:anim>
                                    <p:animEffect transition="in" filter="fade">
                                      <p:cBhvr>
                                        <p:cTn id="84" dur="500"/>
                                        <p:tgtEl>
                                          <p:spTgt spid="45"/>
                                        </p:tgtEl>
                                      </p:cBhvr>
                                    </p:animEffect>
                                    <p:anim calcmode="lin" valueType="num">
                                      <p:cBhvr>
                                        <p:cTn id="85" dur="500" fill="hold"/>
                                        <p:tgtEl>
                                          <p:spTgt spid="45"/>
                                        </p:tgtEl>
                                        <p:attrNameLst>
                                          <p:attrName>ppt_x</p:attrName>
                                        </p:attrNameLst>
                                      </p:cBhvr>
                                      <p:tavLst>
                                        <p:tav tm="0">
                                          <p:val>
                                            <p:fltVal val="0.5"/>
                                          </p:val>
                                        </p:tav>
                                        <p:tav tm="100000">
                                          <p:val>
                                            <p:strVal val="#ppt_x"/>
                                          </p:val>
                                        </p:tav>
                                      </p:tavLst>
                                    </p:anim>
                                    <p:anim calcmode="lin" valueType="num">
                                      <p:cBhvr>
                                        <p:cTn id="86" dur="500" fill="hold"/>
                                        <p:tgtEl>
                                          <p:spTgt spid="45"/>
                                        </p:tgtEl>
                                        <p:attrNameLst>
                                          <p:attrName>ppt_y</p:attrName>
                                        </p:attrNameLst>
                                      </p:cBhvr>
                                      <p:tavLst>
                                        <p:tav tm="0">
                                          <p:val>
                                            <p:fltVal val="0.5"/>
                                          </p:val>
                                        </p:tav>
                                        <p:tav tm="100000">
                                          <p:val>
                                            <p:strVal val="#ppt_y"/>
                                          </p:val>
                                        </p:tav>
                                      </p:tavLst>
                                    </p:anim>
                                  </p:childTnLst>
                                </p:cTn>
                              </p:par>
                              <p:par>
                                <p:cTn id="87" presetID="53" presetClass="entr" presetSubtype="528" fill="hold" nodeType="withEffect">
                                  <p:stCondLst>
                                    <p:cond delay="500"/>
                                  </p:stCondLst>
                                  <p:childTnLst>
                                    <p:set>
                                      <p:cBhvr>
                                        <p:cTn id="88" dur="1" fill="hold">
                                          <p:stCondLst>
                                            <p:cond delay="0"/>
                                          </p:stCondLst>
                                        </p:cTn>
                                        <p:tgtEl>
                                          <p:spTgt spid="142"/>
                                        </p:tgtEl>
                                        <p:attrNameLst>
                                          <p:attrName>style.visibility</p:attrName>
                                        </p:attrNameLst>
                                      </p:cBhvr>
                                      <p:to>
                                        <p:strVal val="visible"/>
                                      </p:to>
                                    </p:set>
                                    <p:anim calcmode="lin" valueType="num">
                                      <p:cBhvr>
                                        <p:cTn id="89" dur="500" fill="hold"/>
                                        <p:tgtEl>
                                          <p:spTgt spid="142"/>
                                        </p:tgtEl>
                                        <p:attrNameLst>
                                          <p:attrName>ppt_w</p:attrName>
                                        </p:attrNameLst>
                                      </p:cBhvr>
                                      <p:tavLst>
                                        <p:tav tm="0">
                                          <p:val>
                                            <p:fltVal val="0"/>
                                          </p:val>
                                        </p:tav>
                                        <p:tav tm="100000">
                                          <p:val>
                                            <p:strVal val="#ppt_w"/>
                                          </p:val>
                                        </p:tav>
                                      </p:tavLst>
                                    </p:anim>
                                    <p:anim calcmode="lin" valueType="num">
                                      <p:cBhvr>
                                        <p:cTn id="90" dur="500" fill="hold"/>
                                        <p:tgtEl>
                                          <p:spTgt spid="142"/>
                                        </p:tgtEl>
                                        <p:attrNameLst>
                                          <p:attrName>ppt_h</p:attrName>
                                        </p:attrNameLst>
                                      </p:cBhvr>
                                      <p:tavLst>
                                        <p:tav tm="0">
                                          <p:val>
                                            <p:fltVal val="0"/>
                                          </p:val>
                                        </p:tav>
                                        <p:tav tm="100000">
                                          <p:val>
                                            <p:strVal val="#ppt_h"/>
                                          </p:val>
                                        </p:tav>
                                      </p:tavLst>
                                    </p:anim>
                                    <p:animEffect transition="in" filter="fade">
                                      <p:cBhvr>
                                        <p:cTn id="91" dur="500"/>
                                        <p:tgtEl>
                                          <p:spTgt spid="142"/>
                                        </p:tgtEl>
                                      </p:cBhvr>
                                    </p:animEffect>
                                    <p:anim calcmode="lin" valueType="num">
                                      <p:cBhvr>
                                        <p:cTn id="92" dur="500" fill="hold"/>
                                        <p:tgtEl>
                                          <p:spTgt spid="142"/>
                                        </p:tgtEl>
                                        <p:attrNameLst>
                                          <p:attrName>ppt_x</p:attrName>
                                        </p:attrNameLst>
                                      </p:cBhvr>
                                      <p:tavLst>
                                        <p:tav tm="0">
                                          <p:val>
                                            <p:fltVal val="0.5"/>
                                          </p:val>
                                        </p:tav>
                                        <p:tav tm="100000">
                                          <p:val>
                                            <p:strVal val="#ppt_x"/>
                                          </p:val>
                                        </p:tav>
                                      </p:tavLst>
                                    </p:anim>
                                    <p:anim calcmode="lin" valueType="num">
                                      <p:cBhvr>
                                        <p:cTn id="93" dur="500" fill="hold"/>
                                        <p:tgtEl>
                                          <p:spTgt spid="142"/>
                                        </p:tgtEl>
                                        <p:attrNameLst>
                                          <p:attrName>ppt_y</p:attrName>
                                        </p:attrNameLst>
                                      </p:cBhvr>
                                      <p:tavLst>
                                        <p:tav tm="0">
                                          <p:val>
                                            <p:fltVal val="0.5"/>
                                          </p:val>
                                        </p:tav>
                                        <p:tav tm="100000">
                                          <p:val>
                                            <p:strVal val="#ppt_y"/>
                                          </p:val>
                                        </p:tav>
                                      </p:tavLst>
                                    </p:anim>
                                  </p:childTnLst>
                                </p:cTn>
                              </p:par>
                              <p:par>
                                <p:cTn id="94" presetID="53" presetClass="entr" presetSubtype="528" fill="hold" nodeType="withEffect">
                                  <p:stCondLst>
                                    <p:cond delay="0"/>
                                  </p:stCondLst>
                                  <p:childTnLst>
                                    <p:set>
                                      <p:cBhvr>
                                        <p:cTn id="95" dur="1" fill="hold">
                                          <p:stCondLst>
                                            <p:cond delay="0"/>
                                          </p:stCondLst>
                                        </p:cTn>
                                        <p:tgtEl>
                                          <p:spTgt spid="144"/>
                                        </p:tgtEl>
                                        <p:attrNameLst>
                                          <p:attrName>style.visibility</p:attrName>
                                        </p:attrNameLst>
                                      </p:cBhvr>
                                      <p:to>
                                        <p:strVal val="visible"/>
                                      </p:to>
                                    </p:set>
                                    <p:anim calcmode="lin" valueType="num">
                                      <p:cBhvr>
                                        <p:cTn id="96" dur="500" fill="hold"/>
                                        <p:tgtEl>
                                          <p:spTgt spid="144"/>
                                        </p:tgtEl>
                                        <p:attrNameLst>
                                          <p:attrName>ppt_w</p:attrName>
                                        </p:attrNameLst>
                                      </p:cBhvr>
                                      <p:tavLst>
                                        <p:tav tm="0">
                                          <p:val>
                                            <p:fltVal val="0"/>
                                          </p:val>
                                        </p:tav>
                                        <p:tav tm="100000">
                                          <p:val>
                                            <p:strVal val="#ppt_w"/>
                                          </p:val>
                                        </p:tav>
                                      </p:tavLst>
                                    </p:anim>
                                    <p:anim calcmode="lin" valueType="num">
                                      <p:cBhvr>
                                        <p:cTn id="97" dur="500" fill="hold"/>
                                        <p:tgtEl>
                                          <p:spTgt spid="144"/>
                                        </p:tgtEl>
                                        <p:attrNameLst>
                                          <p:attrName>ppt_h</p:attrName>
                                        </p:attrNameLst>
                                      </p:cBhvr>
                                      <p:tavLst>
                                        <p:tav tm="0">
                                          <p:val>
                                            <p:fltVal val="0"/>
                                          </p:val>
                                        </p:tav>
                                        <p:tav tm="100000">
                                          <p:val>
                                            <p:strVal val="#ppt_h"/>
                                          </p:val>
                                        </p:tav>
                                      </p:tavLst>
                                    </p:anim>
                                    <p:animEffect transition="in" filter="fade">
                                      <p:cBhvr>
                                        <p:cTn id="98" dur="500"/>
                                        <p:tgtEl>
                                          <p:spTgt spid="144"/>
                                        </p:tgtEl>
                                      </p:cBhvr>
                                    </p:animEffect>
                                    <p:anim calcmode="lin" valueType="num">
                                      <p:cBhvr>
                                        <p:cTn id="99" dur="500" fill="hold"/>
                                        <p:tgtEl>
                                          <p:spTgt spid="144"/>
                                        </p:tgtEl>
                                        <p:attrNameLst>
                                          <p:attrName>ppt_x</p:attrName>
                                        </p:attrNameLst>
                                      </p:cBhvr>
                                      <p:tavLst>
                                        <p:tav tm="0">
                                          <p:val>
                                            <p:fltVal val="0.5"/>
                                          </p:val>
                                        </p:tav>
                                        <p:tav tm="100000">
                                          <p:val>
                                            <p:strVal val="#ppt_x"/>
                                          </p:val>
                                        </p:tav>
                                      </p:tavLst>
                                    </p:anim>
                                    <p:anim calcmode="lin" valueType="num">
                                      <p:cBhvr>
                                        <p:cTn id="100" dur="500" fill="hold"/>
                                        <p:tgtEl>
                                          <p:spTgt spid="144"/>
                                        </p:tgtEl>
                                        <p:attrNameLst>
                                          <p:attrName>ppt_y</p:attrName>
                                        </p:attrNameLst>
                                      </p:cBhvr>
                                      <p:tavLst>
                                        <p:tav tm="0">
                                          <p:val>
                                            <p:fltVal val="0.5"/>
                                          </p:val>
                                        </p:tav>
                                        <p:tav tm="100000">
                                          <p:val>
                                            <p:strVal val="#ppt_y"/>
                                          </p:val>
                                        </p:tav>
                                      </p:tavLst>
                                    </p:anim>
                                  </p:childTnLst>
                                </p:cTn>
                              </p:par>
                              <p:par>
                                <p:cTn id="101" presetID="53" presetClass="entr" presetSubtype="528" fill="hold" nodeType="withEffect">
                                  <p:stCondLst>
                                    <p:cond delay="500"/>
                                  </p:stCondLst>
                                  <p:childTnLst>
                                    <p:set>
                                      <p:cBhvr>
                                        <p:cTn id="102" dur="1" fill="hold">
                                          <p:stCondLst>
                                            <p:cond delay="0"/>
                                          </p:stCondLst>
                                        </p:cTn>
                                        <p:tgtEl>
                                          <p:spTgt spid="146"/>
                                        </p:tgtEl>
                                        <p:attrNameLst>
                                          <p:attrName>style.visibility</p:attrName>
                                        </p:attrNameLst>
                                      </p:cBhvr>
                                      <p:to>
                                        <p:strVal val="visible"/>
                                      </p:to>
                                    </p:set>
                                    <p:anim calcmode="lin" valueType="num">
                                      <p:cBhvr>
                                        <p:cTn id="103" dur="500" fill="hold"/>
                                        <p:tgtEl>
                                          <p:spTgt spid="146"/>
                                        </p:tgtEl>
                                        <p:attrNameLst>
                                          <p:attrName>ppt_w</p:attrName>
                                        </p:attrNameLst>
                                      </p:cBhvr>
                                      <p:tavLst>
                                        <p:tav tm="0">
                                          <p:val>
                                            <p:fltVal val="0"/>
                                          </p:val>
                                        </p:tav>
                                        <p:tav tm="100000">
                                          <p:val>
                                            <p:strVal val="#ppt_w"/>
                                          </p:val>
                                        </p:tav>
                                      </p:tavLst>
                                    </p:anim>
                                    <p:anim calcmode="lin" valueType="num">
                                      <p:cBhvr>
                                        <p:cTn id="104" dur="500" fill="hold"/>
                                        <p:tgtEl>
                                          <p:spTgt spid="146"/>
                                        </p:tgtEl>
                                        <p:attrNameLst>
                                          <p:attrName>ppt_h</p:attrName>
                                        </p:attrNameLst>
                                      </p:cBhvr>
                                      <p:tavLst>
                                        <p:tav tm="0">
                                          <p:val>
                                            <p:fltVal val="0"/>
                                          </p:val>
                                        </p:tav>
                                        <p:tav tm="100000">
                                          <p:val>
                                            <p:strVal val="#ppt_h"/>
                                          </p:val>
                                        </p:tav>
                                      </p:tavLst>
                                    </p:anim>
                                    <p:animEffect transition="in" filter="fade">
                                      <p:cBhvr>
                                        <p:cTn id="105" dur="500"/>
                                        <p:tgtEl>
                                          <p:spTgt spid="146"/>
                                        </p:tgtEl>
                                      </p:cBhvr>
                                    </p:animEffect>
                                    <p:anim calcmode="lin" valueType="num">
                                      <p:cBhvr>
                                        <p:cTn id="106" dur="500" fill="hold"/>
                                        <p:tgtEl>
                                          <p:spTgt spid="146"/>
                                        </p:tgtEl>
                                        <p:attrNameLst>
                                          <p:attrName>ppt_x</p:attrName>
                                        </p:attrNameLst>
                                      </p:cBhvr>
                                      <p:tavLst>
                                        <p:tav tm="0">
                                          <p:val>
                                            <p:fltVal val="0.5"/>
                                          </p:val>
                                        </p:tav>
                                        <p:tav tm="100000">
                                          <p:val>
                                            <p:strVal val="#ppt_x"/>
                                          </p:val>
                                        </p:tav>
                                      </p:tavLst>
                                    </p:anim>
                                    <p:anim calcmode="lin" valueType="num">
                                      <p:cBhvr>
                                        <p:cTn id="107" dur="500" fill="hold"/>
                                        <p:tgtEl>
                                          <p:spTgt spid="146"/>
                                        </p:tgtEl>
                                        <p:attrNameLst>
                                          <p:attrName>ppt_y</p:attrName>
                                        </p:attrNameLst>
                                      </p:cBhvr>
                                      <p:tavLst>
                                        <p:tav tm="0">
                                          <p:val>
                                            <p:fltVal val="0.5"/>
                                          </p:val>
                                        </p:tav>
                                        <p:tav tm="100000">
                                          <p:val>
                                            <p:strVal val="#ppt_y"/>
                                          </p:val>
                                        </p:tav>
                                      </p:tavLst>
                                    </p:anim>
                                  </p:childTnLst>
                                </p:cTn>
                              </p:par>
                              <p:par>
                                <p:cTn id="108" presetID="53" presetClass="entr" presetSubtype="528" fill="hold" nodeType="withEffect">
                                  <p:stCondLst>
                                    <p:cond delay="250"/>
                                  </p:stCondLst>
                                  <p:childTnLst>
                                    <p:set>
                                      <p:cBhvr>
                                        <p:cTn id="109" dur="1" fill="hold">
                                          <p:stCondLst>
                                            <p:cond delay="0"/>
                                          </p:stCondLst>
                                        </p:cTn>
                                        <p:tgtEl>
                                          <p:spTgt spid="148"/>
                                        </p:tgtEl>
                                        <p:attrNameLst>
                                          <p:attrName>style.visibility</p:attrName>
                                        </p:attrNameLst>
                                      </p:cBhvr>
                                      <p:to>
                                        <p:strVal val="visible"/>
                                      </p:to>
                                    </p:set>
                                    <p:anim calcmode="lin" valueType="num">
                                      <p:cBhvr>
                                        <p:cTn id="110" dur="500" fill="hold"/>
                                        <p:tgtEl>
                                          <p:spTgt spid="148"/>
                                        </p:tgtEl>
                                        <p:attrNameLst>
                                          <p:attrName>ppt_w</p:attrName>
                                        </p:attrNameLst>
                                      </p:cBhvr>
                                      <p:tavLst>
                                        <p:tav tm="0">
                                          <p:val>
                                            <p:fltVal val="0"/>
                                          </p:val>
                                        </p:tav>
                                        <p:tav tm="100000">
                                          <p:val>
                                            <p:strVal val="#ppt_w"/>
                                          </p:val>
                                        </p:tav>
                                      </p:tavLst>
                                    </p:anim>
                                    <p:anim calcmode="lin" valueType="num">
                                      <p:cBhvr>
                                        <p:cTn id="111" dur="500" fill="hold"/>
                                        <p:tgtEl>
                                          <p:spTgt spid="148"/>
                                        </p:tgtEl>
                                        <p:attrNameLst>
                                          <p:attrName>ppt_h</p:attrName>
                                        </p:attrNameLst>
                                      </p:cBhvr>
                                      <p:tavLst>
                                        <p:tav tm="0">
                                          <p:val>
                                            <p:fltVal val="0"/>
                                          </p:val>
                                        </p:tav>
                                        <p:tav tm="100000">
                                          <p:val>
                                            <p:strVal val="#ppt_h"/>
                                          </p:val>
                                        </p:tav>
                                      </p:tavLst>
                                    </p:anim>
                                    <p:animEffect transition="in" filter="fade">
                                      <p:cBhvr>
                                        <p:cTn id="112" dur="500"/>
                                        <p:tgtEl>
                                          <p:spTgt spid="148"/>
                                        </p:tgtEl>
                                      </p:cBhvr>
                                    </p:animEffect>
                                    <p:anim calcmode="lin" valueType="num">
                                      <p:cBhvr>
                                        <p:cTn id="113" dur="500" fill="hold"/>
                                        <p:tgtEl>
                                          <p:spTgt spid="148"/>
                                        </p:tgtEl>
                                        <p:attrNameLst>
                                          <p:attrName>ppt_x</p:attrName>
                                        </p:attrNameLst>
                                      </p:cBhvr>
                                      <p:tavLst>
                                        <p:tav tm="0">
                                          <p:val>
                                            <p:fltVal val="0.5"/>
                                          </p:val>
                                        </p:tav>
                                        <p:tav tm="100000">
                                          <p:val>
                                            <p:strVal val="#ppt_x"/>
                                          </p:val>
                                        </p:tav>
                                      </p:tavLst>
                                    </p:anim>
                                    <p:anim calcmode="lin" valueType="num">
                                      <p:cBhvr>
                                        <p:cTn id="114" dur="500" fill="hold"/>
                                        <p:tgtEl>
                                          <p:spTgt spid="148"/>
                                        </p:tgtEl>
                                        <p:attrNameLst>
                                          <p:attrName>ppt_y</p:attrName>
                                        </p:attrNameLst>
                                      </p:cBhvr>
                                      <p:tavLst>
                                        <p:tav tm="0">
                                          <p:val>
                                            <p:fltVal val="0.5"/>
                                          </p:val>
                                        </p:tav>
                                        <p:tav tm="100000">
                                          <p:val>
                                            <p:strVal val="#ppt_y"/>
                                          </p:val>
                                        </p:tav>
                                      </p:tavLst>
                                    </p:anim>
                                  </p:childTnLst>
                                </p:cTn>
                              </p:par>
                              <p:par>
                                <p:cTn id="115" presetID="53" presetClass="entr" presetSubtype="528" fill="hold" nodeType="withEffect">
                                  <p:stCondLst>
                                    <p:cond delay="0"/>
                                  </p:stCondLst>
                                  <p:childTnLst>
                                    <p:set>
                                      <p:cBhvr>
                                        <p:cTn id="116" dur="1" fill="hold">
                                          <p:stCondLst>
                                            <p:cond delay="0"/>
                                          </p:stCondLst>
                                        </p:cTn>
                                        <p:tgtEl>
                                          <p:spTgt spid="150"/>
                                        </p:tgtEl>
                                        <p:attrNameLst>
                                          <p:attrName>style.visibility</p:attrName>
                                        </p:attrNameLst>
                                      </p:cBhvr>
                                      <p:to>
                                        <p:strVal val="visible"/>
                                      </p:to>
                                    </p:set>
                                    <p:anim calcmode="lin" valueType="num">
                                      <p:cBhvr>
                                        <p:cTn id="117" dur="500" fill="hold"/>
                                        <p:tgtEl>
                                          <p:spTgt spid="150"/>
                                        </p:tgtEl>
                                        <p:attrNameLst>
                                          <p:attrName>ppt_w</p:attrName>
                                        </p:attrNameLst>
                                      </p:cBhvr>
                                      <p:tavLst>
                                        <p:tav tm="0">
                                          <p:val>
                                            <p:fltVal val="0"/>
                                          </p:val>
                                        </p:tav>
                                        <p:tav tm="100000">
                                          <p:val>
                                            <p:strVal val="#ppt_w"/>
                                          </p:val>
                                        </p:tav>
                                      </p:tavLst>
                                    </p:anim>
                                    <p:anim calcmode="lin" valueType="num">
                                      <p:cBhvr>
                                        <p:cTn id="118" dur="500" fill="hold"/>
                                        <p:tgtEl>
                                          <p:spTgt spid="150"/>
                                        </p:tgtEl>
                                        <p:attrNameLst>
                                          <p:attrName>ppt_h</p:attrName>
                                        </p:attrNameLst>
                                      </p:cBhvr>
                                      <p:tavLst>
                                        <p:tav tm="0">
                                          <p:val>
                                            <p:fltVal val="0"/>
                                          </p:val>
                                        </p:tav>
                                        <p:tav tm="100000">
                                          <p:val>
                                            <p:strVal val="#ppt_h"/>
                                          </p:val>
                                        </p:tav>
                                      </p:tavLst>
                                    </p:anim>
                                    <p:animEffect transition="in" filter="fade">
                                      <p:cBhvr>
                                        <p:cTn id="119" dur="500"/>
                                        <p:tgtEl>
                                          <p:spTgt spid="150"/>
                                        </p:tgtEl>
                                      </p:cBhvr>
                                    </p:animEffect>
                                    <p:anim calcmode="lin" valueType="num">
                                      <p:cBhvr>
                                        <p:cTn id="120" dur="500" fill="hold"/>
                                        <p:tgtEl>
                                          <p:spTgt spid="150"/>
                                        </p:tgtEl>
                                        <p:attrNameLst>
                                          <p:attrName>ppt_x</p:attrName>
                                        </p:attrNameLst>
                                      </p:cBhvr>
                                      <p:tavLst>
                                        <p:tav tm="0">
                                          <p:val>
                                            <p:fltVal val="0.5"/>
                                          </p:val>
                                        </p:tav>
                                        <p:tav tm="100000">
                                          <p:val>
                                            <p:strVal val="#ppt_x"/>
                                          </p:val>
                                        </p:tav>
                                      </p:tavLst>
                                    </p:anim>
                                    <p:anim calcmode="lin" valueType="num">
                                      <p:cBhvr>
                                        <p:cTn id="121" dur="500" fill="hold"/>
                                        <p:tgtEl>
                                          <p:spTgt spid="150"/>
                                        </p:tgtEl>
                                        <p:attrNameLst>
                                          <p:attrName>ppt_y</p:attrName>
                                        </p:attrNameLst>
                                      </p:cBhvr>
                                      <p:tavLst>
                                        <p:tav tm="0">
                                          <p:val>
                                            <p:fltVal val="0.5"/>
                                          </p:val>
                                        </p:tav>
                                        <p:tav tm="100000">
                                          <p:val>
                                            <p:strVal val="#ppt_y"/>
                                          </p:val>
                                        </p:tav>
                                      </p:tavLst>
                                    </p:anim>
                                  </p:childTnLst>
                                </p:cTn>
                              </p:par>
                              <p:par>
                                <p:cTn id="122" presetID="53" presetClass="entr" presetSubtype="528" fill="hold" nodeType="withEffect">
                                  <p:stCondLst>
                                    <p:cond delay="500"/>
                                  </p:stCondLst>
                                  <p:childTnLst>
                                    <p:set>
                                      <p:cBhvr>
                                        <p:cTn id="123" dur="1" fill="hold">
                                          <p:stCondLst>
                                            <p:cond delay="0"/>
                                          </p:stCondLst>
                                        </p:cTn>
                                        <p:tgtEl>
                                          <p:spTgt spid="152"/>
                                        </p:tgtEl>
                                        <p:attrNameLst>
                                          <p:attrName>style.visibility</p:attrName>
                                        </p:attrNameLst>
                                      </p:cBhvr>
                                      <p:to>
                                        <p:strVal val="visible"/>
                                      </p:to>
                                    </p:set>
                                    <p:anim calcmode="lin" valueType="num">
                                      <p:cBhvr>
                                        <p:cTn id="124" dur="500" fill="hold"/>
                                        <p:tgtEl>
                                          <p:spTgt spid="152"/>
                                        </p:tgtEl>
                                        <p:attrNameLst>
                                          <p:attrName>ppt_w</p:attrName>
                                        </p:attrNameLst>
                                      </p:cBhvr>
                                      <p:tavLst>
                                        <p:tav tm="0">
                                          <p:val>
                                            <p:fltVal val="0"/>
                                          </p:val>
                                        </p:tav>
                                        <p:tav tm="100000">
                                          <p:val>
                                            <p:strVal val="#ppt_w"/>
                                          </p:val>
                                        </p:tav>
                                      </p:tavLst>
                                    </p:anim>
                                    <p:anim calcmode="lin" valueType="num">
                                      <p:cBhvr>
                                        <p:cTn id="125" dur="500" fill="hold"/>
                                        <p:tgtEl>
                                          <p:spTgt spid="152"/>
                                        </p:tgtEl>
                                        <p:attrNameLst>
                                          <p:attrName>ppt_h</p:attrName>
                                        </p:attrNameLst>
                                      </p:cBhvr>
                                      <p:tavLst>
                                        <p:tav tm="0">
                                          <p:val>
                                            <p:fltVal val="0"/>
                                          </p:val>
                                        </p:tav>
                                        <p:tav tm="100000">
                                          <p:val>
                                            <p:strVal val="#ppt_h"/>
                                          </p:val>
                                        </p:tav>
                                      </p:tavLst>
                                    </p:anim>
                                    <p:animEffect transition="in" filter="fade">
                                      <p:cBhvr>
                                        <p:cTn id="126" dur="500"/>
                                        <p:tgtEl>
                                          <p:spTgt spid="152"/>
                                        </p:tgtEl>
                                      </p:cBhvr>
                                    </p:animEffect>
                                    <p:anim calcmode="lin" valueType="num">
                                      <p:cBhvr>
                                        <p:cTn id="127" dur="500" fill="hold"/>
                                        <p:tgtEl>
                                          <p:spTgt spid="152"/>
                                        </p:tgtEl>
                                        <p:attrNameLst>
                                          <p:attrName>ppt_x</p:attrName>
                                        </p:attrNameLst>
                                      </p:cBhvr>
                                      <p:tavLst>
                                        <p:tav tm="0">
                                          <p:val>
                                            <p:fltVal val="0.5"/>
                                          </p:val>
                                        </p:tav>
                                        <p:tav tm="100000">
                                          <p:val>
                                            <p:strVal val="#ppt_x"/>
                                          </p:val>
                                        </p:tav>
                                      </p:tavLst>
                                    </p:anim>
                                    <p:anim calcmode="lin" valueType="num">
                                      <p:cBhvr>
                                        <p:cTn id="128" dur="500" fill="hold"/>
                                        <p:tgtEl>
                                          <p:spTgt spid="152"/>
                                        </p:tgtEl>
                                        <p:attrNameLst>
                                          <p:attrName>ppt_y</p:attrName>
                                        </p:attrNameLst>
                                      </p:cBhvr>
                                      <p:tavLst>
                                        <p:tav tm="0">
                                          <p:val>
                                            <p:fltVal val="0.5"/>
                                          </p:val>
                                        </p:tav>
                                        <p:tav tm="100000">
                                          <p:val>
                                            <p:strVal val="#ppt_y"/>
                                          </p:val>
                                        </p:tav>
                                      </p:tavLst>
                                    </p:anim>
                                  </p:childTnLst>
                                </p:cTn>
                              </p:par>
                              <p:par>
                                <p:cTn id="129" presetID="53" presetClass="entr" presetSubtype="528" fill="hold" nodeType="withEffect">
                                  <p:stCondLst>
                                    <p:cond delay="0"/>
                                  </p:stCondLst>
                                  <p:childTnLst>
                                    <p:set>
                                      <p:cBhvr>
                                        <p:cTn id="130" dur="1" fill="hold">
                                          <p:stCondLst>
                                            <p:cond delay="0"/>
                                          </p:stCondLst>
                                        </p:cTn>
                                        <p:tgtEl>
                                          <p:spTgt spid="154"/>
                                        </p:tgtEl>
                                        <p:attrNameLst>
                                          <p:attrName>style.visibility</p:attrName>
                                        </p:attrNameLst>
                                      </p:cBhvr>
                                      <p:to>
                                        <p:strVal val="visible"/>
                                      </p:to>
                                    </p:set>
                                    <p:anim calcmode="lin" valueType="num">
                                      <p:cBhvr>
                                        <p:cTn id="131" dur="500" fill="hold"/>
                                        <p:tgtEl>
                                          <p:spTgt spid="154"/>
                                        </p:tgtEl>
                                        <p:attrNameLst>
                                          <p:attrName>ppt_w</p:attrName>
                                        </p:attrNameLst>
                                      </p:cBhvr>
                                      <p:tavLst>
                                        <p:tav tm="0">
                                          <p:val>
                                            <p:fltVal val="0"/>
                                          </p:val>
                                        </p:tav>
                                        <p:tav tm="100000">
                                          <p:val>
                                            <p:strVal val="#ppt_w"/>
                                          </p:val>
                                        </p:tav>
                                      </p:tavLst>
                                    </p:anim>
                                    <p:anim calcmode="lin" valueType="num">
                                      <p:cBhvr>
                                        <p:cTn id="132" dur="500" fill="hold"/>
                                        <p:tgtEl>
                                          <p:spTgt spid="154"/>
                                        </p:tgtEl>
                                        <p:attrNameLst>
                                          <p:attrName>ppt_h</p:attrName>
                                        </p:attrNameLst>
                                      </p:cBhvr>
                                      <p:tavLst>
                                        <p:tav tm="0">
                                          <p:val>
                                            <p:fltVal val="0"/>
                                          </p:val>
                                        </p:tav>
                                        <p:tav tm="100000">
                                          <p:val>
                                            <p:strVal val="#ppt_h"/>
                                          </p:val>
                                        </p:tav>
                                      </p:tavLst>
                                    </p:anim>
                                    <p:animEffect transition="in" filter="fade">
                                      <p:cBhvr>
                                        <p:cTn id="133" dur="500"/>
                                        <p:tgtEl>
                                          <p:spTgt spid="154"/>
                                        </p:tgtEl>
                                      </p:cBhvr>
                                    </p:animEffect>
                                    <p:anim calcmode="lin" valueType="num">
                                      <p:cBhvr>
                                        <p:cTn id="134" dur="500" fill="hold"/>
                                        <p:tgtEl>
                                          <p:spTgt spid="154"/>
                                        </p:tgtEl>
                                        <p:attrNameLst>
                                          <p:attrName>ppt_x</p:attrName>
                                        </p:attrNameLst>
                                      </p:cBhvr>
                                      <p:tavLst>
                                        <p:tav tm="0">
                                          <p:val>
                                            <p:fltVal val="0.5"/>
                                          </p:val>
                                        </p:tav>
                                        <p:tav tm="100000">
                                          <p:val>
                                            <p:strVal val="#ppt_x"/>
                                          </p:val>
                                        </p:tav>
                                      </p:tavLst>
                                    </p:anim>
                                    <p:anim calcmode="lin" valueType="num">
                                      <p:cBhvr>
                                        <p:cTn id="135" dur="500" fill="hold"/>
                                        <p:tgtEl>
                                          <p:spTgt spid="154"/>
                                        </p:tgtEl>
                                        <p:attrNameLst>
                                          <p:attrName>ppt_y</p:attrName>
                                        </p:attrNameLst>
                                      </p:cBhvr>
                                      <p:tavLst>
                                        <p:tav tm="0">
                                          <p:val>
                                            <p:fltVal val="0.5"/>
                                          </p:val>
                                        </p:tav>
                                        <p:tav tm="100000">
                                          <p:val>
                                            <p:strVal val="#ppt_y"/>
                                          </p:val>
                                        </p:tav>
                                      </p:tavLst>
                                    </p:anim>
                                  </p:childTnLst>
                                </p:cTn>
                              </p:par>
                              <p:par>
                                <p:cTn id="136" presetID="53" presetClass="entr" presetSubtype="528" fill="hold" nodeType="withEffect">
                                  <p:stCondLst>
                                    <p:cond delay="250"/>
                                  </p:stCondLst>
                                  <p:childTnLst>
                                    <p:set>
                                      <p:cBhvr>
                                        <p:cTn id="137" dur="1" fill="hold">
                                          <p:stCondLst>
                                            <p:cond delay="0"/>
                                          </p:stCondLst>
                                        </p:cTn>
                                        <p:tgtEl>
                                          <p:spTgt spid="156"/>
                                        </p:tgtEl>
                                        <p:attrNameLst>
                                          <p:attrName>style.visibility</p:attrName>
                                        </p:attrNameLst>
                                      </p:cBhvr>
                                      <p:to>
                                        <p:strVal val="visible"/>
                                      </p:to>
                                    </p:set>
                                    <p:anim calcmode="lin" valueType="num">
                                      <p:cBhvr>
                                        <p:cTn id="138" dur="500" fill="hold"/>
                                        <p:tgtEl>
                                          <p:spTgt spid="156"/>
                                        </p:tgtEl>
                                        <p:attrNameLst>
                                          <p:attrName>ppt_w</p:attrName>
                                        </p:attrNameLst>
                                      </p:cBhvr>
                                      <p:tavLst>
                                        <p:tav tm="0">
                                          <p:val>
                                            <p:fltVal val="0"/>
                                          </p:val>
                                        </p:tav>
                                        <p:tav tm="100000">
                                          <p:val>
                                            <p:strVal val="#ppt_w"/>
                                          </p:val>
                                        </p:tav>
                                      </p:tavLst>
                                    </p:anim>
                                    <p:anim calcmode="lin" valueType="num">
                                      <p:cBhvr>
                                        <p:cTn id="139" dur="500" fill="hold"/>
                                        <p:tgtEl>
                                          <p:spTgt spid="156"/>
                                        </p:tgtEl>
                                        <p:attrNameLst>
                                          <p:attrName>ppt_h</p:attrName>
                                        </p:attrNameLst>
                                      </p:cBhvr>
                                      <p:tavLst>
                                        <p:tav tm="0">
                                          <p:val>
                                            <p:fltVal val="0"/>
                                          </p:val>
                                        </p:tav>
                                        <p:tav tm="100000">
                                          <p:val>
                                            <p:strVal val="#ppt_h"/>
                                          </p:val>
                                        </p:tav>
                                      </p:tavLst>
                                    </p:anim>
                                    <p:animEffect transition="in" filter="fade">
                                      <p:cBhvr>
                                        <p:cTn id="140" dur="500"/>
                                        <p:tgtEl>
                                          <p:spTgt spid="156"/>
                                        </p:tgtEl>
                                      </p:cBhvr>
                                    </p:animEffect>
                                    <p:anim calcmode="lin" valueType="num">
                                      <p:cBhvr>
                                        <p:cTn id="141" dur="500" fill="hold"/>
                                        <p:tgtEl>
                                          <p:spTgt spid="156"/>
                                        </p:tgtEl>
                                        <p:attrNameLst>
                                          <p:attrName>ppt_x</p:attrName>
                                        </p:attrNameLst>
                                      </p:cBhvr>
                                      <p:tavLst>
                                        <p:tav tm="0">
                                          <p:val>
                                            <p:fltVal val="0.5"/>
                                          </p:val>
                                        </p:tav>
                                        <p:tav tm="100000">
                                          <p:val>
                                            <p:strVal val="#ppt_x"/>
                                          </p:val>
                                        </p:tav>
                                      </p:tavLst>
                                    </p:anim>
                                    <p:anim calcmode="lin" valueType="num">
                                      <p:cBhvr>
                                        <p:cTn id="142" dur="500" fill="hold"/>
                                        <p:tgtEl>
                                          <p:spTgt spid="156"/>
                                        </p:tgtEl>
                                        <p:attrNameLst>
                                          <p:attrName>ppt_y</p:attrName>
                                        </p:attrNameLst>
                                      </p:cBhvr>
                                      <p:tavLst>
                                        <p:tav tm="0">
                                          <p:val>
                                            <p:fltVal val="0.5"/>
                                          </p:val>
                                        </p:tav>
                                        <p:tav tm="100000">
                                          <p:val>
                                            <p:strVal val="#ppt_y"/>
                                          </p:val>
                                        </p:tav>
                                      </p:tavLst>
                                    </p:anim>
                                  </p:childTnLst>
                                </p:cTn>
                              </p:par>
                              <p:par>
                                <p:cTn id="143" presetID="53" presetClass="entr" presetSubtype="528" fill="hold" nodeType="withEffect">
                                  <p:stCondLst>
                                    <p:cond delay="0"/>
                                  </p:stCondLst>
                                  <p:childTnLst>
                                    <p:set>
                                      <p:cBhvr>
                                        <p:cTn id="144" dur="1" fill="hold">
                                          <p:stCondLst>
                                            <p:cond delay="0"/>
                                          </p:stCondLst>
                                        </p:cTn>
                                        <p:tgtEl>
                                          <p:spTgt spid="158"/>
                                        </p:tgtEl>
                                        <p:attrNameLst>
                                          <p:attrName>style.visibility</p:attrName>
                                        </p:attrNameLst>
                                      </p:cBhvr>
                                      <p:to>
                                        <p:strVal val="visible"/>
                                      </p:to>
                                    </p:set>
                                    <p:anim calcmode="lin" valueType="num">
                                      <p:cBhvr>
                                        <p:cTn id="145" dur="500" fill="hold"/>
                                        <p:tgtEl>
                                          <p:spTgt spid="158"/>
                                        </p:tgtEl>
                                        <p:attrNameLst>
                                          <p:attrName>ppt_w</p:attrName>
                                        </p:attrNameLst>
                                      </p:cBhvr>
                                      <p:tavLst>
                                        <p:tav tm="0">
                                          <p:val>
                                            <p:fltVal val="0"/>
                                          </p:val>
                                        </p:tav>
                                        <p:tav tm="100000">
                                          <p:val>
                                            <p:strVal val="#ppt_w"/>
                                          </p:val>
                                        </p:tav>
                                      </p:tavLst>
                                    </p:anim>
                                    <p:anim calcmode="lin" valueType="num">
                                      <p:cBhvr>
                                        <p:cTn id="146" dur="500" fill="hold"/>
                                        <p:tgtEl>
                                          <p:spTgt spid="158"/>
                                        </p:tgtEl>
                                        <p:attrNameLst>
                                          <p:attrName>ppt_h</p:attrName>
                                        </p:attrNameLst>
                                      </p:cBhvr>
                                      <p:tavLst>
                                        <p:tav tm="0">
                                          <p:val>
                                            <p:fltVal val="0"/>
                                          </p:val>
                                        </p:tav>
                                        <p:tav tm="100000">
                                          <p:val>
                                            <p:strVal val="#ppt_h"/>
                                          </p:val>
                                        </p:tav>
                                      </p:tavLst>
                                    </p:anim>
                                    <p:animEffect transition="in" filter="fade">
                                      <p:cBhvr>
                                        <p:cTn id="147" dur="500"/>
                                        <p:tgtEl>
                                          <p:spTgt spid="158"/>
                                        </p:tgtEl>
                                      </p:cBhvr>
                                    </p:animEffect>
                                    <p:anim calcmode="lin" valueType="num">
                                      <p:cBhvr>
                                        <p:cTn id="148" dur="500" fill="hold"/>
                                        <p:tgtEl>
                                          <p:spTgt spid="158"/>
                                        </p:tgtEl>
                                        <p:attrNameLst>
                                          <p:attrName>ppt_x</p:attrName>
                                        </p:attrNameLst>
                                      </p:cBhvr>
                                      <p:tavLst>
                                        <p:tav tm="0">
                                          <p:val>
                                            <p:fltVal val="0.5"/>
                                          </p:val>
                                        </p:tav>
                                        <p:tav tm="100000">
                                          <p:val>
                                            <p:strVal val="#ppt_x"/>
                                          </p:val>
                                        </p:tav>
                                      </p:tavLst>
                                    </p:anim>
                                    <p:anim calcmode="lin" valueType="num">
                                      <p:cBhvr>
                                        <p:cTn id="149" dur="500" fill="hold"/>
                                        <p:tgtEl>
                                          <p:spTgt spid="158"/>
                                        </p:tgtEl>
                                        <p:attrNameLst>
                                          <p:attrName>ppt_y</p:attrName>
                                        </p:attrNameLst>
                                      </p:cBhvr>
                                      <p:tavLst>
                                        <p:tav tm="0">
                                          <p:val>
                                            <p:fltVal val="0.5"/>
                                          </p:val>
                                        </p:tav>
                                        <p:tav tm="100000">
                                          <p:val>
                                            <p:strVal val="#ppt_y"/>
                                          </p:val>
                                        </p:tav>
                                      </p:tavLst>
                                    </p:anim>
                                  </p:childTnLst>
                                </p:cTn>
                              </p:par>
                              <p:par>
                                <p:cTn id="150" presetID="53" presetClass="entr" presetSubtype="528" fill="hold" nodeType="withEffect">
                                  <p:stCondLst>
                                    <p:cond delay="250"/>
                                  </p:stCondLst>
                                  <p:childTnLst>
                                    <p:set>
                                      <p:cBhvr>
                                        <p:cTn id="151" dur="1" fill="hold">
                                          <p:stCondLst>
                                            <p:cond delay="0"/>
                                          </p:stCondLst>
                                        </p:cTn>
                                        <p:tgtEl>
                                          <p:spTgt spid="159"/>
                                        </p:tgtEl>
                                        <p:attrNameLst>
                                          <p:attrName>style.visibility</p:attrName>
                                        </p:attrNameLst>
                                      </p:cBhvr>
                                      <p:to>
                                        <p:strVal val="visible"/>
                                      </p:to>
                                    </p:set>
                                    <p:anim calcmode="lin" valueType="num">
                                      <p:cBhvr>
                                        <p:cTn id="152" dur="500" fill="hold"/>
                                        <p:tgtEl>
                                          <p:spTgt spid="159"/>
                                        </p:tgtEl>
                                        <p:attrNameLst>
                                          <p:attrName>ppt_w</p:attrName>
                                        </p:attrNameLst>
                                      </p:cBhvr>
                                      <p:tavLst>
                                        <p:tav tm="0">
                                          <p:val>
                                            <p:fltVal val="0"/>
                                          </p:val>
                                        </p:tav>
                                        <p:tav tm="100000">
                                          <p:val>
                                            <p:strVal val="#ppt_w"/>
                                          </p:val>
                                        </p:tav>
                                      </p:tavLst>
                                    </p:anim>
                                    <p:anim calcmode="lin" valueType="num">
                                      <p:cBhvr>
                                        <p:cTn id="153" dur="500" fill="hold"/>
                                        <p:tgtEl>
                                          <p:spTgt spid="159"/>
                                        </p:tgtEl>
                                        <p:attrNameLst>
                                          <p:attrName>ppt_h</p:attrName>
                                        </p:attrNameLst>
                                      </p:cBhvr>
                                      <p:tavLst>
                                        <p:tav tm="0">
                                          <p:val>
                                            <p:fltVal val="0"/>
                                          </p:val>
                                        </p:tav>
                                        <p:tav tm="100000">
                                          <p:val>
                                            <p:strVal val="#ppt_h"/>
                                          </p:val>
                                        </p:tav>
                                      </p:tavLst>
                                    </p:anim>
                                    <p:animEffect transition="in" filter="fade">
                                      <p:cBhvr>
                                        <p:cTn id="154" dur="500"/>
                                        <p:tgtEl>
                                          <p:spTgt spid="159"/>
                                        </p:tgtEl>
                                      </p:cBhvr>
                                    </p:animEffect>
                                    <p:anim calcmode="lin" valueType="num">
                                      <p:cBhvr>
                                        <p:cTn id="155" dur="500" fill="hold"/>
                                        <p:tgtEl>
                                          <p:spTgt spid="159"/>
                                        </p:tgtEl>
                                        <p:attrNameLst>
                                          <p:attrName>ppt_x</p:attrName>
                                        </p:attrNameLst>
                                      </p:cBhvr>
                                      <p:tavLst>
                                        <p:tav tm="0">
                                          <p:val>
                                            <p:fltVal val="0.5"/>
                                          </p:val>
                                        </p:tav>
                                        <p:tav tm="100000">
                                          <p:val>
                                            <p:strVal val="#ppt_x"/>
                                          </p:val>
                                        </p:tav>
                                      </p:tavLst>
                                    </p:anim>
                                    <p:anim calcmode="lin" valueType="num">
                                      <p:cBhvr>
                                        <p:cTn id="156" dur="500" fill="hold"/>
                                        <p:tgtEl>
                                          <p:spTgt spid="159"/>
                                        </p:tgtEl>
                                        <p:attrNameLst>
                                          <p:attrName>ppt_y</p:attrName>
                                        </p:attrNameLst>
                                      </p:cBhvr>
                                      <p:tavLst>
                                        <p:tav tm="0">
                                          <p:val>
                                            <p:fltVal val="0.5"/>
                                          </p:val>
                                        </p:tav>
                                        <p:tav tm="100000">
                                          <p:val>
                                            <p:strVal val="#ppt_y"/>
                                          </p:val>
                                        </p:tav>
                                      </p:tavLst>
                                    </p:anim>
                                  </p:childTnLst>
                                </p:cTn>
                              </p:par>
                              <p:par>
                                <p:cTn id="157" presetID="53" presetClass="entr" presetSubtype="528" fill="hold" nodeType="withEffect">
                                  <p:stCondLst>
                                    <p:cond delay="0"/>
                                  </p:stCondLst>
                                  <p:childTnLst>
                                    <p:set>
                                      <p:cBhvr>
                                        <p:cTn id="158" dur="1" fill="hold">
                                          <p:stCondLst>
                                            <p:cond delay="0"/>
                                          </p:stCondLst>
                                        </p:cTn>
                                        <p:tgtEl>
                                          <p:spTgt spid="161"/>
                                        </p:tgtEl>
                                        <p:attrNameLst>
                                          <p:attrName>style.visibility</p:attrName>
                                        </p:attrNameLst>
                                      </p:cBhvr>
                                      <p:to>
                                        <p:strVal val="visible"/>
                                      </p:to>
                                    </p:set>
                                    <p:anim calcmode="lin" valueType="num">
                                      <p:cBhvr>
                                        <p:cTn id="159" dur="500" fill="hold"/>
                                        <p:tgtEl>
                                          <p:spTgt spid="161"/>
                                        </p:tgtEl>
                                        <p:attrNameLst>
                                          <p:attrName>ppt_w</p:attrName>
                                        </p:attrNameLst>
                                      </p:cBhvr>
                                      <p:tavLst>
                                        <p:tav tm="0">
                                          <p:val>
                                            <p:fltVal val="0"/>
                                          </p:val>
                                        </p:tav>
                                        <p:tav tm="100000">
                                          <p:val>
                                            <p:strVal val="#ppt_w"/>
                                          </p:val>
                                        </p:tav>
                                      </p:tavLst>
                                    </p:anim>
                                    <p:anim calcmode="lin" valueType="num">
                                      <p:cBhvr>
                                        <p:cTn id="160" dur="500" fill="hold"/>
                                        <p:tgtEl>
                                          <p:spTgt spid="161"/>
                                        </p:tgtEl>
                                        <p:attrNameLst>
                                          <p:attrName>ppt_h</p:attrName>
                                        </p:attrNameLst>
                                      </p:cBhvr>
                                      <p:tavLst>
                                        <p:tav tm="0">
                                          <p:val>
                                            <p:fltVal val="0"/>
                                          </p:val>
                                        </p:tav>
                                        <p:tav tm="100000">
                                          <p:val>
                                            <p:strVal val="#ppt_h"/>
                                          </p:val>
                                        </p:tav>
                                      </p:tavLst>
                                    </p:anim>
                                    <p:animEffect transition="in" filter="fade">
                                      <p:cBhvr>
                                        <p:cTn id="161" dur="500"/>
                                        <p:tgtEl>
                                          <p:spTgt spid="161"/>
                                        </p:tgtEl>
                                      </p:cBhvr>
                                    </p:animEffect>
                                    <p:anim calcmode="lin" valueType="num">
                                      <p:cBhvr>
                                        <p:cTn id="162" dur="500" fill="hold"/>
                                        <p:tgtEl>
                                          <p:spTgt spid="161"/>
                                        </p:tgtEl>
                                        <p:attrNameLst>
                                          <p:attrName>ppt_x</p:attrName>
                                        </p:attrNameLst>
                                      </p:cBhvr>
                                      <p:tavLst>
                                        <p:tav tm="0">
                                          <p:val>
                                            <p:fltVal val="0.5"/>
                                          </p:val>
                                        </p:tav>
                                        <p:tav tm="100000">
                                          <p:val>
                                            <p:strVal val="#ppt_x"/>
                                          </p:val>
                                        </p:tav>
                                      </p:tavLst>
                                    </p:anim>
                                    <p:anim calcmode="lin" valueType="num">
                                      <p:cBhvr>
                                        <p:cTn id="163" dur="500" fill="hold"/>
                                        <p:tgtEl>
                                          <p:spTgt spid="161"/>
                                        </p:tgtEl>
                                        <p:attrNameLst>
                                          <p:attrName>ppt_y</p:attrName>
                                        </p:attrNameLst>
                                      </p:cBhvr>
                                      <p:tavLst>
                                        <p:tav tm="0">
                                          <p:val>
                                            <p:fltVal val="0.5"/>
                                          </p:val>
                                        </p:tav>
                                        <p:tav tm="100000">
                                          <p:val>
                                            <p:strVal val="#ppt_y"/>
                                          </p:val>
                                        </p:tav>
                                      </p:tavLst>
                                    </p:anim>
                                  </p:childTnLst>
                                </p:cTn>
                              </p:par>
                              <p:par>
                                <p:cTn id="164" presetID="53" presetClass="entr" presetSubtype="528" fill="hold" nodeType="withEffect">
                                  <p:stCondLst>
                                    <p:cond delay="500"/>
                                  </p:stCondLst>
                                  <p:childTnLst>
                                    <p:set>
                                      <p:cBhvr>
                                        <p:cTn id="165" dur="1" fill="hold">
                                          <p:stCondLst>
                                            <p:cond delay="0"/>
                                          </p:stCondLst>
                                        </p:cTn>
                                        <p:tgtEl>
                                          <p:spTgt spid="163"/>
                                        </p:tgtEl>
                                        <p:attrNameLst>
                                          <p:attrName>style.visibility</p:attrName>
                                        </p:attrNameLst>
                                      </p:cBhvr>
                                      <p:to>
                                        <p:strVal val="visible"/>
                                      </p:to>
                                    </p:set>
                                    <p:anim calcmode="lin" valueType="num">
                                      <p:cBhvr>
                                        <p:cTn id="166" dur="500" fill="hold"/>
                                        <p:tgtEl>
                                          <p:spTgt spid="163"/>
                                        </p:tgtEl>
                                        <p:attrNameLst>
                                          <p:attrName>ppt_w</p:attrName>
                                        </p:attrNameLst>
                                      </p:cBhvr>
                                      <p:tavLst>
                                        <p:tav tm="0">
                                          <p:val>
                                            <p:fltVal val="0"/>
                                          </p:val>
                                        </p:tav>
                                        <p:tav tm="100000">
                                          <p:val>
                                            <p:strVal val="#ppt_w"/>
                                          </p:val>
                                        </p:tav>
                                      </p:tavLst>
                                    </p:anim>
                                    <p:anim calcmode="lin" valueType="num">
                                      <p:cBhvr>
                                        <p:cTn id="167" dur="500" fill="hold"/>
                                        <p:tgtEl>
                                          <p:spTgt spid="163"/>
                                        </p:tgtEl>
                                        <p:attrNameLst>
                                          <p:attrName>ppt_h</p:attrName>
                                        </p:attrNameLst>
                                      </p:cBhvr>
                                      <p:tavLst>
                                        <p:tav tm="0">
                                          <p:val>
                                            <p:fltVal val="0"/>
                                          </p:val>
                                        </p:tav>
                                        <p:tav tm="100000">
                                          <p:val>
                                            <p:strVal val="#ppt_h"/>
                                          </p:val>
                                        </p:tav>
                                      </p:tavLst>
                                    </p:anim>
                                    <p:animEffect transition="in" filter="fade">
                                      <p:cBhvr>
                                        <p:cTn id="168" dur="500"/>
                                        <p:tgtEl>
                                          <p:spTgt spid="163"/>
                                        </p:tgtEl>
                                      </p:cBhvr>
                                    </p:animEffect>
                                    <p:anim calcmode="lin" valueType="num">
                                      <p:cBhvr>
                                        <p:cTn id="169" dur="500" fill="hold"/>
                                        <p:tgtEl>
                                          <p:spTgt spid="163"/>
                                        </p:tgtEl>
                                        <p:attrNameLst>
                                          <p:attrName>ppt_x</p:attrName>
                                        </p:attrNameLst>
                                      </p:cBhvr>
                                      <p:tavLst>
                                        <p:tav tm="0">
                                          <p:val>
                                            <p:fltVal val="0.5"/>
                                          </p:val>
                                        </p:tav>
                                        <p:tav tm="100000">
                                          <p:val>
                                            <p:strVal val="#ppt_x"/>
                                          </p:val>
                                        </p:tav>
                                      </p:tavLst>
                                    </p:anim>
                                    <p:anim calcmode="lin" valueType="num">
                                      <p:cBhvr>
                                        <p:cTn id="170" dur="500" fill="hold"/>
                                        <p:tgtEl>
                                          <p:spTgt spid="163"/>
                                        </p:tgtEl>
                                        <p:attrNameLst>
                                          <p:attrName>ppt_y</p:attrName>
                                        </p:attrNameLst>
                                      </p:cBhvr>
                                      <p:tavLst>
                                        <p:tav tm="0">
                                          <p:val>
                                            <p:fltVal val="0.5"/>
                                          </p:val>
                                        </p:tav>
                                        <p:tav tm="100000">
                                          <p:val>
                                            <p:strVal val="#ppt_y"/>
                                          </p:val>
                                        </p:tav>
                                      </p:tavLst>
                                    </p:anim>
                                  </p:childTnLst>
                                </p:cTn>
                              </p:par>
                              <p:par>
                                <p:cTn id="171" presetID="53" presetClass="entr" presetSubtype="528" fill="hold" nodeType="withEffect">
                                  <p:stCondLst>
                                    <p:cond delay="250"/>
                                  </p:stCondLst>
                                  <p:childTnLst>
                                    <p:set>
                                      <p:cBhvr>
                                        <p:cTn id="172" dur="1" fill="hold">
                                          <p:stCondLst>
                                            <p:cond delay="0"/>
                                          </p:stCondLst>
                                        </p:cTn>
                                        <p:tgtEl>
                                          <p:spTgt spid="165"/>
                                        </p:tgtEl>
                                        <p:attrNameLst>
                                          <p:attrName>style.visibility</p:attrName>
                                        </p:attrNameLst>
                                      </p:cBhvr>
                                      <p:to>
                                        <p:strVal val="visible"/>
                                      </p:to>
                                    </p:set>
                                    <p:anim calcmode="lin" valueType="num">
                                      <p:cBhvr>
                                        <p:cTn id="173" dur="500" fill="hold"/>
                                        <p:tgtEl>
                                          <p:spTgt spid="165"/>
                                        </p:tgtEl>
                                        <p:attrNameLst>
                                          <p:attrName>ppt_w</p:attrName>
                                        </p:attrNameLst>
                                      </p:cBhvr>
                                      <p:tavLst>
                                        <p:tav tm="0">
                                          <p:val>
                                            <p:fltVal val="0"/>
                                          </p:val>
                                        </p:tav>
                                        <p:tav tm="100000">
                                          <p:val>
                                            <p:strVal val="#ppt_w"/>
                                          </p:val>
                                        </p:tav>
                                      </p:tavLst>
                                    </p:anim>
                                    <p:anim calcmode="lin" valueType="num">
                                      <p:cBhvr>
                                        <p:cTn id="174" dur="500" fill="hold"/>
                                        <p:tgtEl>
                                          <p:spTgt spid="165"/>
                                        </p:tgtEl>
                                        <p:attrNameLst>
                                          <p:attrName>ppt_h</p:attrName>
                                        </p:attrNameLst>
                                      </p:cBhvr>
                                      <p:tavLst>
                                        <p:tav tm="0">
                                          <p:val>
                                            <p:fltVal val="0"/>
                                          </p:val>
                                        </p:tav>
                                        <p:tav tm="100000">
                                          <p:val>
                                            <p:strVal val="#ppt_h"/>
                                          </p:val>
                                        </p:tav>
                                      </p:tavLst>
                                    </p:anim>
                                    <p:animEffect transition="in" filter="fade">
                                      <p:cBhvr>
                                        <p:cTn id="175" dur="500"/>
                                        <p:tgtEl>
                                          <p:spTgt spid="165"/>
                                        </p:tgtEl>
                                      </p:cBhvr>
                                    </p:animEffect>
                                    <p:anim calcmode="lin" valueType="num">
                                      <p:cBhvr>
                                        <p:cTn id="176" dur="500" fill="hold"/>
                                        <p:tgtEl>
                                          <p:spTgt spid="165"/>
                                        </p:tgtEl>
                                        <p:attrNameLst>
                                          <p:attrName>ppt_x</p:attrName>
                                        </p:attrNameLst>
                                      </p:cBhvr>
                                      <p:tavLst>
                                        <p:tav tm="0">
                                          <p:val>
                                            <p:fltVal val="0.5"/>
                                          </p:val>
                                        </p:tav>
                                        <p:tav tm="100000">
                                          <p:val>
                                            <p:strVal val="#ppt_x"/>
                                          </p:val>
                                        </p:tav>
                                      </p:tavLst>
                                    </p:anim>
                                    <p:anim calcmode="lin" valueType="num">
                                      <p:cBhvr>
                                        <p:cTn id="177" dur="500" fill="hold"/>
                                        <p:tgtEl>
                                          <p:spTgt spid="165"/>
                                        </p:tgtEl>
                                        <p:attrNameLst>
                                          <p:attrName>ppt_y</p:attrName>
                                        </p:attrNameLst>
                                      </p:cBhvr>
                                      <p:tavLst>
                                        <p:tav tm="0">
                                          <p:val>
                                            <p:fltVal val="0.5"/>
                                          </p:val>
                                        </p:tav>
                                        <p:tav tm="100000">
                                          <p:val>
                                            <p:strVal val="#ppt_y"/>
                                          </p:val>
                                        </p:tav>
                                      </p:tavLst>
                                    </p:anim>
                                  </p:childTnLst>
                                </p:cTn>
                              </p:par>
                            </p:childTnLst>
                          </p:cTn>
                        </p:par>
                        <p:par>
                          <p:cTn id="178" fill="hold">
                            <p:stCondLst>
                              <p:cond delay="1000"/>
                            </p:stCondLst>
                            <p:childTnLst>
                              <p:par>
                                <p:cTn id="179" presetID="41" presetClass="entr" presetSubtype="0" fill="hold" grpId="0" nodeType="afterEffect">
                                  <p:stCondLst>
                                    <p:cond delay="0"/>
                                  </p:stCondLst>
                                  <p:iterate type="lt">
                                    <p:tmPct val="1887"/>
                                  </p:iterate>
                                  <p:childTnLst>
                                    <p:set>
                                      <p:cBhvr>
                                        <p:cTn id="180" dur="1" fill="hold">
                                          <p:stCondLst>
                                            <p:cond delay="0"/>
                                          </p:stCondLst>
                                        </p:cTn>
                                        <p:tgtEl>
                                          <p:spTgt spid="139"/>
                                        </p:tgtEl>
                                        <p:attrNameLst>
                                          <p:attrName>style.visibility</p:attrName>
                                        </p:attrNameLst>
                                      </p:cBhvr>
                                      <p:to>
                                        <p:strVal val="visible"/>
                                      </p:to>
                                    </p:set>
                                    <p:anim calcmode="lin" valueType="num">
                                      <p:cBhvr>
                                        <p:cTn id="181" dur="500" fill="hold"/>
                                        <p:tgtEl>
                                          <p:spTgt spid="139"/>
                                        </p:tgtEl>
                                        <p:attrNameLst>
                                          <p:attrName>ppt_x</p:attrName>
                                        </p:attrNameLst>
                                      </p:cBhvr>
                                      <p:tavLst>
                                        <p:tav tm="0">
                                          <p:val>
                                            <p:strVal val="#ppt_x"/>
                                          </p:val>
                                        </p:tav>
                                        <p:tav tm="50000">
                                          <p:val>
                                            <p:strVal val="#ppt_x+.1"/>
                                          </p:val>
                                        </p:tav>
                                        <p:tav tm="100000">
                                          <p:val>
                                            <p:strVal val="#ppt_x"/>
                                          </p:val>
                                        </p:tav>
                                      </p:tavLst>
                                    </p:anim>
                                    <p:anim calcmode="lin" valueType="num">
                                      <p:cBhvr>
                                        <p:cTn id="182" dur="500" fill="hold"/>
                                        <p:tgtEl>
                                          <p:spTgt spid="139"/>
                                        </p:tgtEl>
                                        <p:attrNameLst>
                                          <p:attrName>ppt_y</p:attrName>
                                        </p:attrNameLst>
                                      </p:cBhvr>
                                      <p:tavLst>
                                        <p:tav tm="0">
                                          <p:val>
                                            <p:strVal val="#ppt_y"/>
                                          </p:val>
                                        </p:tav>
                                        <p:tav tm="100000">
                                          <p:val>
                                            <p:strVal val="#ppt_y"/>
                                          </p:val>
                                        </p:tav>
                                      </p:tavLst>
                                    </p:anim>
                                    <p:anim calcmode="lin" valueType="num">
                                      <p:cBhvr>
                                        <p:cTn id="183" dur="500" fill="hold"/>
                                        <p:tgtEl>
                                          <p:spTgt spid="139"/>
                                        </p:tgtEl>
                                        <p:attrNameLst>
                                          <p:attrName>ppt_h</p:attrName>
                                        </p:attrNameLst>
                                      </p:cBhvr>
                                      <p:tavLst>
                                        <p:tav tm="0">
                                          <p:val>
                                            <p:strVal val="#ppt_h/10"/>
                                          </p:val>
                                        </p:tav>
                                        <p:tav tm="50000">
                                          <p:val>
                                            <p:strVal val="#ppt_h+.01"/>
                                          </p:val>
                                        </p:tav>
                                        <p:tav tm="100000">
                                          <p:val>
                                            <p:strVal val="#ppt_h"/>
                                          </p:val>
                                        </p:tav>
                                      </p:tavLst>
                                    </p:anim>
                                    <p:anim calcmode="lin" valueType="num">
                                      <p:cBhvr>
                                        <p:cTn id="184" dur="500" fill="hold"/>
                                        <p:tgtEl>
                                          <p:spTgt spid="139"/>
                                        </p:tgtEl>
                                        <p:attrNameLst>
                                          <p:attrName>ppt_w</p:attrName>
                                        </p:attrNameLst>
                                      </p:cBhvr>
                                      <p:tavLst>
                                        <p:tav tm="0">
                                          <p:val>
                                            <p:strVal val="#ppt_w/10"/>
                                          </p:val>
                                        </p:tav>
                                        <p:tav tm="50000">
                                          <p:val>
                                            <p:strVal val="#ppt_w+.01"/>
                                          </p:val>
                                        </p:tav>
                                        <p:tav tm="100000">
                                          <p:val>
                                            <p:strVal val="#ppt_w"/>
                                          </p:val>
                                        </p:tav>
                                      </p:tavLst>
                                    </p:anim>
                                    <p:animEffect transition="in" filter="fade">
                                      <p:cBhvr>
                                        <p:cTn id="185" dur="500" tmFilter="0,0; .5, 1; 1, 1"/>
                                        <p:tgtEl>
                                          <p:spTgt spid="1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1"/>
            <a:ext cx="12192000" cy="6858001"/>
            <a:chOff x="0" y="-1"/>
            <a:chExt cx="12192000" cy="6858001"/>
          </a:xfrm>
        </p:grpSpPr>
        <p:pic>
          <p:nvPicPr>
            <p:cNvPr id="4" name="图片 3"/>
            <p:cNvPicPr>
              <a:picLocks noChangeAspect="1"/>
            </p:cNvPicPr>
            <p:nvPr/>
          </p:nvPicPr>
          <p:blipFill>
            <a:blip r:embed="rId6">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0" y="-1"/>
              <a:ext cx="12192000" cy="6858001"/>
            </a:xfrm>
            <a:prstGeom prst="rect">
              <a:avLst/>
            </a:prstGeom>
          </p:spPr>
        </p:pic>
        <p:pic>
          <p:nvPicPr>
            <p:cNvPr id="5" name="图片 4"/>
            <p:cNvPicPr>
              <a:picLocks noChangeAspect="1"/>
            </p:cNvPicPr>
            <p:nvPr/>
          </p:nvPicPr>
          <p:blipFill rotWithShape="1">
            <a:blip r:embed="rId7" cstate="screen">
              <a:extLst>
                <a:ext uri="{28A0092B-C50C-407E-A947-70E740481C1C}">
                  <a14:useLocalDpi xmlns:a14="http://schemas.microsoft.com/office/drawing/2010/main"/>
                </a:ext>
              </a:extLst>
            </a:blip>
            <a:srcRect/>
            <a:stretch/>
          </p:blipFill>
          <p:spPr>
            <a:xfrm>
              <a:off x="7124700" y="3428999"/>
              <a:ext cx="4914900" cy="3403185"/>
            </a:xfrm>
            <a:prstGeom prst="rect">
              <a:avLst/>
            </a:prstGeom>
          </p:spPr>
        </p:pic>
        <p:pic>
          <p:nvPicPr>
            <p:cNvPr id="6" name="图片 5"/>
            <p:cNvPicPr>
              <a:picLocks noChangeAspect="1"/>
            </p:cNvPicPr>
            <p:nvPr/>
          </p:nvPicPr>
          <p:blipFill>
            <a:blip r:embed="rId8" cstate="screen">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8379506" y="1110756"/>
              <a:ext cx="2592463" cy="3556494"/>
            </a:xfrm>
            <a:prstGeom prst="rect">
              <a:avLst/>
            </a:prstGeom>
          </p:spPr>
        </p:pic>
      </p:grpSp>
      <p:sp>
        <p:nvSpPr>
          <p:cNvPr id="21" name="任意多边形 20"/>
          <p:cNvSpPr/>
          <p:nvPr>
            <p:custDataLst>
              <p:tags r:id="rId1"/>
            </p:custDataLst>
          </p:nvPr>
        </p:nvSpPr>
        <p:spPr>
          <a:xfrm flipH="1">
            <a:off x="1404491" y="1878343"/>
            <a:ext cx="2064523" cy="2064523"/>
          </a:xfrm>
          <a:custGeom>
            <a:avLst/>
            <a:gdLst>
              <a:gd name="connsiteX0" fmla="*/ 0 w 2219325"/>
              <a:gd name="connsiteY0" fmla="*/ 0 h 1514475"/>
              <a:gd name="connsiteX1" fmla="*/ 2219325 w 2219325"/>
              <a:gd name="connsiteY1" fmla="*/ 0 h 1514475"/>
              <a:gd name="connsiteX2" fmla="*/ 2219325 w 2219325"/>
              <a:gd name="connsiteY2" fmla="*/ 1514475 h 1514475"/>
              <a:gd name="connsiteX3" fmla="*/ 0 w 2219325"/>
              <a:gd name="connsiteY3" fmla="*/ 1514475 h 1514475"/>
              <a:gd name="connsiteX4" fmla="*/ 0 w 2219325"/>
              <a:gd name="connsiteY4" fmla="*/ 1214437 h 1514475"/>
              <a:gd name="connsiteX5" fmla="*/ 238125 w 2219325"/>
              <a:gd name="connsiteY5" fmla="*/ 1214437 h 1514475"/>
              <a:gd name="connsiteX6" fmla="*/ 238125 w 2219325"/>
              <a:gd name="connsiteY6" fmla="*/ 300037 h 1514475"/>
              <a:gd name="connsiteX7" fmla="*/ 0 w 2219325"/>
              <a:gd name="connsiteY7" fmla="*/ 300037 h 1514475"/>
              <a:gd name="connsiteX0" fmla="*/ 238125 w 2219325"/>
              <a:gd name="connsiteY0" fmla="*/ 300037 h 1514475"/>
              <a:gd name="connsiteX1" fmla="*/ 0 w 2219325"/>
              <a:gd name="connsiteY1" fmla="*/ 300037 h 1514475"/>
              <a:gd name="connsiteX2" fmla="*/ 0 w 2219325"/>
              <a:gd name="connsiteY2" fmla="*/ 0 h 1514475"/>
              <a:gd name="connsiteX3" fmla="*/ 2219325 w 2219325"/>
              <a:gd name="connsiteY3" fmla="*/ 0 h 1514475"/>
              <a:gd name="connsiteX4" fmla="*/ 2219325 w 2219325"/>
              <a:gd name="connsiteY4" fmla="*/ 1514475 h 1514475"/>
              <a:gd name="connsiteX5" fmla="*/ 0 w 2219325"/>
              <a:gd name="connsiteY5" fmla="*/ 1514475 h 1514475"/>
              <a:gd name="connsiteX6" fmla="*/ 0 w 2219325"/>
              <a:gd name="connsiteY6" fmla="*/ 1214437 h 1514475"/>
              <a:gd name="connsiteX7" fmla="*/ 238125 w 2219325"/>
              <a:gd name="connsiteY7" fmla="*/ 1214437 h 1514475"/>
              <a:gd name="connsiteX8" fmla="*/ 329565 w 2219325"/>
              <a:gd name="connsiteY8" fmla="*/ 391477 h 1514475"/>
              <a:gd name="connsiteX0" fmla="*/ 0 w 2219325"/>
              <a:gd name="connsiteY0" fmla="*/ 300037 h 1514475"/>
              <a:gd name="connsiteX1" fmla="*/ 0 w 2219325"/>
              <a:gd name="connsiteY1" fmla="*/ 0 h 1514475"/>
              <a:gd name="connsiteX2" fmla="*/ 2219325 w 2219325"/>
              <a:gd name="connsiteY2" fmla="*/ 0 h 1514475"/>
              <a:gd name="connsiteX3" fmla="*/ 2219325 w 2219325"/>
              <a:gd name="connsiteY3" fmla="*/ 1514475 h 1514475"/>
              <a:gd name="connsiteX4" fmla="*/ 0 w 2219325"/>
              <a:gd name="connsiteY4" fmla="*/ 1514475 h 1514475"/>
              <a:gd name="connsiteX5" fmla="*/ 0 w 2219325"/>
              <a:gd name="connsiteY5" fmla="*/ 1214437 h 1514475"/>
              <a:gd name="connsiteX6" fmla="*/ 238125 w 2219325"/>
              <a:gd name="connsiteY6" fmla="*/ 1214437 h 1514475"/>
              <a:gd name="connsiteX7" fmla="*/ 329565 w 2219325"/>
              <a:gd name="connsiteY7" fmla="*/ 391477 h 1514475"/>
              <a:gd name="connsiteX0" fmla="*/ 0 w 2219325"/>
              <a:gd name="connsiteY0" fmla="*/ 300037 h 1514475"/>
              <a:gd name="connsiteX1" fmla="*/ 0 w 2219325"/>
              <a:gd name="connsiteY1" fmla="*/ 0 h 1514475"/>
              <a:gd name="connsiteX2" fmla="*/ 2219325 w 2219325"/>
              <a:gd name="connsiteY2" fmla="*/ 0 h 1514475"/>
              <a:gd name="connsiteX3" fmla="*/ 2219325 w 2219325"/>
              <a:gd name="connsiteY3" fmla="*/ 1514475 h 1514475"/>
              <a:gd name="connsiteX4" fmla="*/ 0 w 2219325"/>
              <a:gd name="connsiteY4" fmla="*/ 1514475 h 1514475"/>
              <a:gd name="connsiteX5" fmla="*/ 0 w 2219325"/>
              <a:gd name="connsiteY5" fmla="*/ 1214437 h 1514475"/>
              <a:gd name="connsiteX6" fmla="*/ 238125 w 2219325"/>
              <a:gd name="connsiteY6" fmla="*/ 1214437 h 1514475"/>
              <a:gd name="connsiteX0" fmla="*/ 0 w 2219325"/>
              <a:gd name="connsiteY0" fmla="*/ 300037 h 1514475"/>
              <a:gd name="connsiteX1" fmla="*/ 0 w 2219325"/>
              <a:gd name="connsiteY1" fmla="*/ 0 h 1514475"/>
              <a:gd name="connsiteX2" fmla="*/ 2219325 w 2219325"/>
              <a:gd name="connsiteY2" fmla="*/ 0 h 1514475"/>
              <a:gd name="connsiteX3" fmla="*/ 2219325 w 2219325"/>
              <a:gd name="connsiteY3" fmla="*/ 1514475 h 1514475"/>
              <a:gd name="connsiteX4" fmla="*/ 0 w 2219325"/>
              <a:gd name="connsiteY4" fmla="*/ 1514475 h 1514475"/>
              <a:gd name="connsiteX5" fmla="*/ 0 w 2219325"/>
              <a:gd name="connsiteY5" fmla="*/ 1214437 h 1514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19325" h="1514475">
                <a:moveTo>
                  <a:pt x="0" y="300037"/>
                </a:moveTo>
                <a:lnTo>
                  <a:pt x="0" y="0"/>
                </a:lnTo>
                <a:lnTo>
                  <a:pt x="2219325" y="0"/>
                </a:lnTo>
                <a:lnTo>
                  <a:pt x="2219325" y="1514475"/>
                </a:lnTo>
                <a:lnTo>
                  <a:pt x="0" y="1514475"/>
                </a:lnTo>
                <a:lnTo>
                  <a:pt x="0" y="1214437"/>
                </a:lnTo>
              </a:path>
            </a:pathLst>
          </a:custGeom>
          <a:noFill/>
          <a:ln w="38100" cap="flat" cmpd="sng" algn="ctr">
            <a:solidFill>
              <a:srgbClr val="BF1B1B"/>
            </a:solidFill>
            <a:prstDash val="solid"/>
          </a:ln>
          <a:effectLst/>
        </p:spPr>
        <p:txBody>
          <a:bodyPr anchor="ctr"/>
          <a:lstStyle/>
          <a:p>
            <a:pPr marL="0" marR="0" lvl="0" indent="0" algn="ctr" defTabSz="1219012" eaLnBrk="1" fontAlgn="auto" latinLnBrk="0" hangingPunct="1">
              <a:lnSpc>
                <a:spcPct val="100000"/>
              </a:lnSpc>
              <a:spcBef>
                <a:spcPts val="0"/>
              </a:spcBef>
              <a:spcAft>
                <a:spcPts val="0"/>
              </a:spcAft>
              <a:buClrTx/>
              <a:buSzTx/>
              <a:buFontTx/>
              <a:buNone/>
              <a:tabLst/>
              <a:defRPr/>
            </a:pPr>
            <a:endParaRPr kumimoji="0" lang="zh-CN" altLang="en-US" sz="1899" b="0" i="0" u="none" strike="noStrike" kern="0" cap="none" spc="0" normalizeH="0" baseline="0" noProof="0">
              <a:ln>
                <a:noFill/>
              </a:ln>
              <a:solidFill>
                <a:prstClr val="white"/>
              </a:solidFill>
              <a:effectLst/>
              <a:uLnTx/>
              <a:uFillTx/>
              <a:cs typeface="+mn-ea"/>
              <a:sym typeface="+mn-lt"/>
            </a:endParaRPr>
          </a:p>
        </p:txBody>
      </p:sp>
      <p:cxnSp>
        <p:nvCxnSpPr>
          <p:cNvPr id="22" name="直接连接符 21"/>
          <p:cNvCxnSpPr/>
          <p:nvPr>
            <p:custDataLst>
              <p:tags r:id="rId2"/>
            </p:custDataLst>
          </p:nvPr>
        </p:nvCxnSpPr>
        <p:spPr>
          <a:xfrm>
            <a:off x="3520700" y="3201881"/>
            <a:ext cx="4399253" cy="0"/>
          </a:xfrm>
          <a:prstGeom prst="line">
            <a:avLst/>
          </a:prstGeom>
          <a:noFill/>
          <a:ln w="25400" cap="flat" cmpd="sng" algn="ctr">
            <a:solidFill>
              <a:srgbClr val="BF1B1B"/>
            </a:solidFill>
            <a:prstDash val="solid"/>
          </a:ln>
          <a:effectLst/>
        </p:spPr>
      </p:cxnSp>
      <p:sp>
        <p:nvSpPr>
          <p:cNvPr id="23" name="MH_Entry_1"/>
          <p:cNvSpPr/>
          <p:nvPr>
            <p:custDataLst>
              <p:tags r:id="rId3"/>
            </p:custDataLst>
          </p:nvPr>
        </p:nvSpPr>
        <p:spPr>
          <a:xfrm>
            <a:off x="3477156" y="2320325"/>
            <a:ext cx="4709456" cy="875496"/>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0 w 2520280"/>
              <a:gd name="connsiteY7" fmla="*/ 0 h 1872208"/>
              <a:gd name="connsiteX0" fmla="*/ 0 w 2520280"/>
              <a:gd name="connsiteY0" fmla="*/ 1872208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0 h 1872208"/>
              <a:gd name="connsiteX5" fmla="*/ 2520280 w 2520280"/>
              <a:gd name="connsiteY5" fmla="*/ 0 h 1872208"/>
              <a:gd name="connsiteX6" fmla="*/ 0 w 2520280"/>
              <a:gd name="connsiteY6"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2520280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34255 w 2520280"/>
              <a:gd name="connsiteY4" fmla="*/ 0 h 1872208"/>
              <a:gd name="connsiteX5" fmla="*/ 0 w 2520280"/>
              <a:gd name="connsiteY5" fmla="*/ 0 h 1872208"/>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7 w 2520280"/>
              <a:gd name="connsiteY4" fmla="*/ 6036 h 1872208"/>
              <a:gd name="connsiteX5" fmla="*/ 0 w 2520280"/>
              <a:gd name="connsiteY5" fmla="*/ 0 h 1872208"/>
              <a:gd name="connsiteX0" fmla="*/ 0 w 2520280"/>
              <a:gd name="connsiteY0" fmla="*/ 1890314 h 1890314"/>
              <a:gd name="connsiteX1" fmla="*/ 2520280 w 2520280"/>
              <a:gd name="connsiteY1" fmla="*/ 1890314 h 1890314"/>
              <a:gd name="connsiteX2" fmla="*/ 0 w 2520280"/>
              <a:gd name="connsiteY2" fmla="*/ 1890314 h 1890314"/>
              <a:gd name="connsiteX3" fmla="*/ 0 w 2520280"/>
              <a:gd name="connsiteY3" fmla="*/ 18106 h 1890314"/>
              <a:gd name="connsiteX4" fmla="*/ 53304 w 2520280"/>
              <a:gd name="connsiteY4" fmla="*/ 0 h 1890314"/>
              <a:gd name="connsiteX5" fmla="*/ 0 w 2520280"/>
              <a:gd name="connsiteY5" fmla="*/ 18106 h 1890314"/>
              <a:gd name="connsiteX0" fmla="*/ 0 w 2520280"/>
              <a:gd name="connsiteY0" fmla="*/ 1872208 h 1872208"/>
              <a:gd name="connsiteX1" fmla="*/ 2520280 w 2520280"/>
              <a:gd name="connsiteY1" fmla="*/ 1872208 h 1872208"/>
              <a:gd name="connsiteX2" fmla="*/ 0 w 2520280"/>
              <a:gd name="connsiteY2" fmla="*/ 1872208 h 1872208"/>
              <a:gd name="connsiteX3" fmla="*/ 0 w 2520280"/>
              <a:gd name="connsiteY3" fmla="*/ 0 h 1872208"/>
              <a:gd name="connsiteX4" fmla="*/ 916 w 2520280"/>
              <a:gd name="connsiteY4" fmla="*/ 0 h 1872208"/>
              <a:gd name="connsiteX5" fmla="*/ 0 w 2520280"/>
              <a:gd name="connsiteY5" fmla="*/ 0 h 18722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cmpd="sng" algn="ctr">
            <a:noFill/>
            <a:prstDash val="solid"/>
            <a:bevel/>
          </a:ln>
          <a:effectLst/>
        </p:spPr>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pPr defTabSz="1219012"/>
            <a:r>
              <a:rPr lang="zh-CN" altLang="en-US" sz="5689" b="1" kern="0" dirty="0">
                <a:solidFill>
                  <a:srgbClr val="BF1B1B"/>
                </a:solidFill>
                <a:cs typeface="+mn-ea"/>
                <a:sym typeface="+mn-lt"/>
              </a:rPr>
              <a:t>单击输入标题</a:t>
            </a:r>
            <a:endParaRPr lang="en-US" altLang="zh-CN" sz="5689" b="1" kern="0" dirty="0">
              <a:solidFill>
                <a:srgbClr val="BF1B1B"/>
              </a:solidFill>
              <a:cs typeface="+mn-ea"/>
              <a:sym typeface="+mn-lt"/>
            </a:endParaRPr>
          </a:p>
        </p:txBody>
      </p:sp>
      <p:sp>
        <p:nvSpPr>
          <p:cNvPr id="24" name="TextBox 11"/>
          <p:cNvSpPr txBox="1"/>
          <p:nvPr/>
        </p:nvSpPr>
        <p:spPr>
          <a:xfrm>
            <a:off x="3642841" y="3266529"/>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25" name="TextBox 11"/>
          <p:cNvSpPr txBox="1"/>
          <p:nvPr/>
        </p:nvSpPr>
        <p:spPr>
          <a:xfrm>
            <a:off x="5266456" y="3266529"/>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26" name="TextBox 11"/>
          <p:cNvSpPr txBox="1"/>
          <p:nvPr/>
        </p:nvSpPr>
        <p:spPr>
          <a:xfrm>
            <a:off x="3642841" y="3525185"/>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27" name="TextBox 11"/>
          <p:cNvSpPr txBox="1"/>
          <p:nvPr/>
        </p:nvSpPr>
        <p:spPr>
          <a:xfrm>
            <a:off x="5266456" y="3525185"/>
            <a:ext cx="1413207" cy="252826"/>
          </a:xfrm>
          <a:prstGeom prst="rect">
            <a:avLst/>
          </a:prstGeom>
          <a:noFill/>
        </p:spPr>
        <p:txBody>
          <a:bodyPr wrap="none" rtlCol="0">
            <a:spAutoFit/>
          </a:bodyPr>
          <a:lstStyle/>
          <a:p>
            <a:pPr marL="162537" lvl="1" indent="-162537" defTabSz="1219012">
              <a:buFont typeface="Arial" panose="020B0604020202020204" pitchFamily="34" charset="0"/>
              <a:buChar char="•"/>
            </a:pPr>
            <a:r>
              <a:rPr lang="zh-CN" altLang="en-US" sz="1043" dirty="0">
                <a:solidFill>
                  <a:srgbClr val="BF1B1B"/>
                </a:solidFill>
                <a:cs typeface="+mn-ea"/>
                <a:sym typeface="+mn-lt"/>
              </a:rPr>
              <a:t>添加相关标题文字</a:t>
            </a:r>
            <a:endParaRPr lang="en-US" altLang="zh-CN" sz="1043" dirty="0">
              <a:solidFill>
                <a:srgbClr val="BF1B1B"/>
              </a:solidFill>
              <a:cs typeface="+mn-ea"/>
              <a:sym typeface="+mn-lt"/>
            </a:endParaRPr>
          </a:p>
        </p:txBody>
      </p:sp>
      <p:sp>
        <p:nvSpPr>
          <p:cNvPr id="3" name="文本框 2"/>
          <p:cNvSpPr txBox="1"/>
          <p:nvPr/>
        </p:nvSpPr>
        <p:spPr>
          <a:xfrm>
            <a:off x="1493008" y="2011693"/>
            <a:ext cx="1915909" cy="1862048"/>
          </a:xfrm>
          <a:prstGeom prst="rect">
            <a:avLst/>
          </a:prstGeom>
          <a:noFill/>
        </p:spPr>
        <p:txBody>
          <a:bodyPr wrap="none" rtlCol="0">
            <a:spAutoFit/>
          </a:bodyPr>
          <a:lstStyle/>
          <a:p>
            <a:r>
              <a:rPr lang="en-US" altLang="zh-CN" sz="11500" dirty="0">
                <a:solidFill>
                  <a:srgbClr val="C00000"/>
                </a:solidFill>
                <a:cs typeface="+mn-ea"/>
                <a:sym typeface="+mn-lt"/>
              </a:rPr>
              <a:t>02</a:t>
            </a:r>
            <a:endParaRPr lang="zh-CN" altLang="en-US" sz="11500" dirty="0">
              <a:solidFill>
                <a:srgbClr val="C00000"/>
              </a:solidFill>
              <a:cs typeface="+mn-ea"/>
              <a:sym typeface="+mn-lt"/>
            </a:endParaRPr>
          </a:p>
        </p:txBody>
      </p:sp>
    </p:spTree>
    <p:extLst>
      <p:ext uri="{BB962C8B-B14F-4D97-AF65-F5344CB8AC3E}">
        <p14:creationId xmlns:p14="http://schemas.microsoft.com/office/powerpoint/2010/main" val="4001553688"/>
      </p:ext>
    </p:extLst>
  </p:cSld>
  <p:clrMapOvr>
    <a:masterClrMapping/>
  </p:clrMapOvr>
  <mc:AlternateContent xmlns:mc="http://schemas.openxmlformats.org/markup-compatibility/2006" xmlns:p14="http://schemas.microsoft.com/office/powerpoint/2010/main">
    <mc:Choice Requires="p14">
      <p:transition spd="slow" p14:dur="2000" advTm="3000"/>
    </mc:Choice>
    <mc:Fallback xmlns="">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outHorizontal)">
                                      <p:cBhvr>
                                        <p:cTn id="7" dur="500"/>
                                        <p:tgtEl>
                                          <p:spTgt spid="2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p:stCondLst>
                              <p:cond delay="1000"/>
                            </p:stCondLst>
                            <p:childTnLst>
                              <p:par>
                                <p:cTn id="15" presetID="22" presetClass="entr" presetSubtype="4" fill="hold" grpId="0" nodeType="afterEffect">
                                  <p:stCondLst>
                                    <p:cond delay="0"/>
                                  </p:stCondLst>
                                  <p:childTnLst>
                                    <p:set>
                                      <p:cBhvr>
                                        <p:cTn id="16" dur="1" fill="hold">
                                          <p:stCondLst>
                                            <p:cond delay="0"/>
                                          </p:stCondLst>
                                        </p:cTn>
                                        <p:tgtEl>
                                          <p:spTgt spid="23"/>
                                        </p:tgtEl>
                                        <p:attrNameLst>
                                          <p:attrName>style.visibility</p:attrName>
                                        </p:attrNameLst>
                                      </p:cBhvr>
                                      <p:to>
                                        <p:strVal val="visible"/>
                                      </p:to>
                                    </p:set>
                                    <p:animEffect transition="in" filter="wipe(down)">
                                      <p:cBhvr>
                                        <p:cTn id="17" dur="500"/>
                                        <p:tgtEl>
                                          <p:spTgt spid="23"/>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left)">
                                      <p:cBhvr>
                                        <p:cTn id="21" dur="500"/>
                                        <p:tgtEl>
                                          <p:spTgt spid="22"/>
                                        </p:tgtEl>
                                      </p:cBhvr>
                                    </p:animEffect>
                                  </p:childTnLst>
                                </p:cTn>
                              </p:par>
                            </p:childTnLst>
                          </p:cTn>
                        </p:par>
                        <p:par>
                          <p:cTn id="22" fill="hold">
                            <p:stCondLst>
                              <p:cond delay="2000"/>
                            </p:stCondLst>
                            <p:childTnLst>
                              <p:par>
                                <p:cTn id="23" presetID="12" presetClass="entr" presetSubtype="8"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additive="base">
                                        <p:cTn id="25" dur="500"/>
                                        <p:tgtEl>
                                          <p:spTgt spid="24"/>
                                        </p:tgtEl>
                                        <p:attrNameLst>
                                          <p:attrName>ppt_x</p:attrName>
                                        </p:attrNameLst>
                                      </p:cBhvr>
                                      <p:tavLst>
                                        <p:tav tm="0">
                                          <p:val>
                                            <p:strVal val="#ppt_x-#ppt_w*1.125000"/>
                                          </p:val>
                                        </p:tav>
                                        <p:tav tm="100000">
                                          <p:val>
                                            <p:strVal val="#ppt_x"/>
                                          </p:val>
                                        </p:tav>
                                      </p:tavLst>
                                    </p:anim>
                                    <p:animEffect transition="in" filter="wipe(right)">
                                      <p:cBhvr>
                                        <p:cTn id="26" dur="500"/>
                                        <p:tgtEl>
                                          <p:spTgt spid="24"/>
                                        </p:tgtEl>
                                      </p:cBhvr>
                                    </p:animEffect>
                                  </p:childTnLst>
                                </p:cTn>
                              </p:par>
                            </p:childTnLst>
                          </p:cTn>
                        </p:par>
                        <p:par>
                          <p:cTn id="27" fill="hold">
                            <p:stCondLst>
                              <p:cond delay="2500"/>
                            </p:stCondLst>
                            <p:childTnLst>
                              <p:par>
                                <p:cTn id="28" presetID="12" presetClass="entr" presetSubtype="8" fill="hold" grpId="0" nodeType="afterEffect">
                                  <p:stCondLst>
                                    <p:cond delay="0"/>
                                  </p:stCondLst>
                                  <p:childTnLst>
                                    <p:set>
                                      <p:cBhvr>
                                        <p:cTn id="29" dur="1" fill="hold">
                                          <p:stCondLst>
                                            <p:cond delay="0"/>
                                          </p:stCondLst>
                                        </p:cTn>
                                        <p:tgtEl>
                                          <p:spTgt spid="25"/>
                                        </p:tgtEl>
                                        <p:attrNameLst>
                                          <p:attrName>style.visibility</p:attrName>
                                        </p:attrNameLst>
                                      </p:cBhvr>
                                      <p:to>
                                        <p:strVal val="visible"/>
                                      </p:to>
                                    </p:set>
                                    <p:anim calcmode="lin" valueType="num">
                                      <p:cBhvr additive="base">
                                        <p:cTn id="30" dur="500"/>
                                        <p:tgtEl>
                                          <p:spTgt spid="25"/>
                                        </p:tgtEl>
                                        <p:attrNameLst>
                                          <p:attrName>ppt_x</p:attrName>
                                        </p:attrNameLst>
                                      </p:cBhvr>
                                      <p:tavLst>
                                        <p:tav tm="0">
                                          <p:val>
                                            <p:strVal val="#ppt_x-#ppt_w*1.125000"/>
                                          </p:val>
                                        </p:tav>
                                        <p:tav tm="100000">
                                          <p:val>
                                            <p:strVal val="#ppt_x"/>
                                          </p:val>
                                        </p:tav>
                                      </p:tavLst>
                                    </p:anim>
                                    <p:animEffect transition="in" filter="wipe(right)">
                                      <p:cBhvr>
                                        <p:cTn id="31" dur="500"/>
                                        <p:tgtEl>
                                          <p:spTgt spid="25"/>
                                        </p:tgtEl>
                                      </p:cBhvr>
                                    </p:animEffect>
                                  </p:childTnLst>
                                </p:cTn>
                              </p:par>
                            </p:childTnLst>
                          </p:cTn>
                        </p:par>
                        <p:par>
                          <p:cTn id="32" fill="hold">
                            <p:stCondLst>
                              <p:cond delay="3000"/>
                            </p:stCondLst>
                            <p:childTnLst>
                              <p:par>
                                <p:cTn id="33" presetID="12" presetClass="entr" presetSubtype="8" fill="hold" grpId="0" nodeType="after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p:tgtEl>
                                          <p:spTgt spid="26"/>
                                        </p:tgtEl>
                                        <p:attrNameLst>
                                          <p:attrName>ppt_x</p:attrName>
                                        </p:attrNameLst>
                                      </p:cBhvr>
                                      <p:tavLst>
                                        <p:tav tm="0">
                                          <p:val>
                                            <p:strVal val="#ppt_x-#ppt_w*1.125000"/>
                                          </p:val>
                                        </p:tav>
                                        <p:tav tm="100000">
                                          <p:val>
                                            <p:strVal val="#ppt_x"/>
                                          </p:val>
                                        </p:tav>
                                      </p:tavLst>
                                    </p:anim>
                                    <p:animEffect transition="in" filter="wipe(right)">
                                      <p:cBhvr>
                                        <p:cTn id="36" dur="500"/>
                                        <p:tgtEl>
                                          <p:spTgt spid="26"/>
                                        </p:tgtEl>
                                      </p:cBhvr>
                                    </p:animEffect>
                                  </p:childTnLst>
                                </p:cTn>
                              </p:par>
                            </p:childTnLst>
                          </p:cTn>
                        </p:par>
                        <p:par>
                          <p:cTn id="37" fill="hold">
                            <p:stCondLst>
                              <p:cond delay="3500"/>
                            </p:stCondLst>
                            <p:childTnLst>
                              <p:par>
                                <p:cTn id="38" presetID="12" presetClass="entr" presetSubtype="8" fill="hold" grpId="0" nodeType="afterEffect">
                                  <p:stCondLst>
                                    <p:cond delay="0"/>
                                  </p:stCondLst>
                                  <p:childTnLst>
                                    <p:set>
                                      <p:cBhvr>
                                        <p:cTn id="39" dur="1" fill="hold">
                                          <p:stCondLst>
                                            <p:cond delay="0"/>
                                          </p:stCondLst>
                                        </p:cTn>
                                        <p:tgtEl>
                                          <p:spTgt spid="27"/>
                                        </p:tgtEl>
                                        <p:attrNameLst>
                                          <p:attrName>style.visibility</p:attrName>
                                        </p:attrNameLst>
                                      </p:cBhvr>
                                      <p:to>
                                        <p:strVal val="visible"/>
                                      </p:to>
                                    </p:set>
                                    <p:anim calcmode="lin" valueType="num">
                                      <p:cBhvr additive="base">
                                        <p:cTn id="40" dur="500"/>
                                        <p:tgtEl>
                                          <p:spTgt spid="27"/>
                                        </p:tgtEl>
                                        <p:attrNameLst>
                                          <p:attrName>ppt_x</p:attrName>
                                        </p:attrNameLst>
                                      </p:cBhvr>
                                      <p:tavLst>
                                        <p:tav tm="0">
                                          <p:val>
                                            <p:strVal val="#ppt_x-#ppt_w*1.125000"/>
                                          </p:val>
                                        </p:tav>
                                        <p:tav tm="100000">
                                          <p:val>
                                            <p:strVal val="#ppt_x"/>
                                          </p:val>
                                        </p:tav>
                                      </p:tavLst>
                                    </p:anim>
                                    <p:animEffect transition="in" filter="wipe(right)">
                                      <p:cBhvr>
                                        <p:cTn id="41"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3" grpId="0"/>
      <p:bldP spid="24" grpId="0"/>
      <p:bldP spid="25" grpId="0"/>
      <p:bldP spid="26" grpId="0"/>
      <p:bldP spid="27" grpId="0"/>
      <p:bldP spid="3"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预防艾滋病知识讲座教育PPT模板"/>
</p:tagLst>
</file>

<file path=ppt/tags/tag10.xml><?xml version="1.0" encoding="utf-8"?>
<p:tagLst xmlns:a="http://schemas.openxmlformats.org/drawingml/2006/main" xmlns:r="http://schemas.openxmlformats.org/officeDocument/2006/relationships" xmlns:p="http://schemas.openxmlformats.org/presentationml/2006/main">
  <p:tag name="MH" val="20161022204453"/>
  <p:tag name="MH_LIBRARY" val="GRAPHIC"/>
  <p:tag name="MH_ORDER" val="Freeform 2"/>
</p:tagLst>
</file>

<file path=ppt/tags/tag11.xml><?xml version="1.0" encoding="utf-8"?>
<p:tagLst xmlns:a="http://schemas.openxmlformats.org/drawingml/2006/main" xmlns:r="http://schemas.openxmlformats.org/officeDocument/2006/relationships" xmlns:p="http://schemas.openxmlformats.org/presentationml/2006/main">
  <p:tag name="MH" val="20161022204453"/>
  <p:tag name="MH_LIBRARY" val="GRAPHIC"/>
  <p:tag name="MH_ORDER" val="Straight Connector 6"/>
</p:tagLst>
</file>

<file path=ppt/tags/tag1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PA" val="v3.2.0"/>
</p:tagLst>
</file>

<file path=ppt/tags/tag14.xml><?xml version="1.0" encoding="utf-8"?>
<p:tagLst xmlns:a="http://schemas.openxmlformats.org/drawingml/2006/main" xmlns:r="http://schemas.openxmlformats.org/officeDocument/2006/relationships" xmlns:p="http://schemas.openxmlformats.org/presentationml/2006/main">
  <p:tag name="MH" val="20161022204453"/>
  <p:tag name="MH_LIBRARY" val="GRAPHIC"/>
  <p:tag name="MH_ORDER" val="Freeform 2"/>
</p:tagLst>
</file>

<file path=ppt/tags/tag15.xml><?xml version="1.0" encoding="utf-8"?>
<p:tagLst xmlns:a="http://schemas.openxmlformats.org/drawingml/2006/main" xmlns:r="http://schemas.openxmlformats.org/officeDocument/2006/relationships" xmlns:p="http://schemas.openxmlformats.org/presentationml/2006/main">
  <p:tag name="MH" val="20161022204453"/>
  <p:tag name="MH_LIBRARY" val="GRAPHIC"/>
  <p:tag name="MH_ORDER" val="Straight Connector 6"/>
</p:tagLst>
</file>

<file path=ppt/tags/tag1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7.xml><?xml version="1.0" encoding="utf-8"?>
<p:tagLst xmlns:a="http://schemas.openxmlformats.org/drawingml/2006/main" xmlns:r="http://schemas.openxmlformats.org/officeDocument/2006/relationships" xmlns:p="http://schemas.openxmlformats.org/presentationml/2006/main">
  <p:tag name="MH" val="20161022204453"/>
  <p:tag name="MH_LIBRARY" val="GRAPHIC"/>
  <p:tag name="MH_ORDER" val="Freeform 2"/>
</p:tagLst>
</file>

<file path=ppt/tags/tag18.xml><?xml version="1.0" encoding="utf-8"?>
<p:tagLst xmlns:a="http://schemas.openxmlformats.org/drawingml/2006/main" xmlns:r="http://schemas.openxmlformats.org/officeDocument/2006/relationships" xmlns:p="http://schemas.openxmlformats.org/presentationml/2006/main">
  <p:tag name="MH" val="20161022204453"/>
  <p:tag name="MH_LIBRARY" val="GRAPHIC"/>
  <p:tag name="MH_ORDER" val="Straight Connector 6"/>
</p:tagLst>
</file>

<file path=ppt/tags/tag19.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1"/>
</p:tagLst>
</file>

<file path=ppt/tags/tag20.xml><?xml version="1.0" encoding="utf-8"?>
<p:tagLst xmlns:a="http://schemas.openxmlformats.org/drawingml/2006/main" xmlns:r="http://schemas.openxmlformats.org/officeDocument/2006/relationships" xmlns:p="http://schemas.openxmlformats.org/presentationml/2006/main">
  <p:tag name="TIMING" val="|0.9"/>
</p:tagLst>
</file>

<file path=ppt/tags/tag21.xml><?xml version="1.0" encoding="utf-8"?>
<p:tagLst xmlns:a="http://schemas.openxmlformats.org/drawingml/2006/main" xmlns:r="http://schemas.openxmlformats.org/officeDocument/2006/relationships" xmlns:p="http://schemas.openxmlformats.org/presentationml/2006/main">
  <p:tag name="MH" val="20161022204453"/>
  <p:tag name="MH_LIBRARY" val="GRAPHIC"/>
  <p:tag name="MH_ORDER" val="Freeform 2"/>
</p:tagLst>
</file>

<file path=ppt/tags/tag22.xml><?xml version="1.0" encoding="utf-8"?>
<p:tagLst xmlns:a="http://schemas.openxmlformats.org/drawingml/2006/main" xmlns:r="http://schemas.openxmlformats.org/officeDocument/2006/relationships" xmlns:p="http://schemas.openxmlformats.org/presentationml/2006/main">
  <p:tag name="MH" val="20161022204453"/>
  <p:tag name="MH_LIBRARY" val="GRAPHIC"/>
  <p:tag name="MH_ORDER" val="Straight Connector 6"/>
</p:tagLst>
</file>

<file path=ppt/tags/tag2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2"/>
</p:tagLst>
</file>

<file path=ppt/tags/tag4.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3"/>
</p:tagLst>
</file>

<file path=ppt/tags/tag5.xml><?xml version="1.0" encoding="utf-8"?>
<p:tagLst xmlns:a="http://schemas.openxmlformats.org/drawingml/2006/main" xmlns:r="http://schemas.openxmlformats.org/officeDocument/2006/relationships" xmlns:p="http://schemas.openxmlformats.org/presentationml/2006/main">
  <p:tag name="MH" val="20161022203400"/>
  <p:tag name="MH_LIBRARY" val="GRAPHIC"/>
  <p:tag name="MH_TYPE" val="Other"/>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1"/>
</p:tagLst>
</file>

<file path=ppt/tags/tag7.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2"/>
</p:tagLst>
</file>

<file path=ppt/tags/tag8.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3"/>
</p:tagLst>
</file>

<file path=ppt/tags/tag9.xml><?xml version="1.0" encoding="utf-8"?>
<p:tagLst xmlns:a="http://schemas.openxmlformats.org/drawingml/2006/main" xmlns:r="http://schemas.openxmlformats.org/officeDocument/2006/relationships" xmlns:p="http://schemas.openxmlformats.org/presentationml/2006/main">
  <p:tag name="MH" val="20161022192605"/>
  <p:tag name="MH_LIBRARY" val="GRAPHIC"/>
  <p:tag name="MH_TYPE" val="Text"/>
  <p:tag name="MH_ORDER" val="4"/>
</p:tagLst>
</file>

<file path=ppt/theme/theme1.xml><?xml version="1.0" encoding="utf-8"?>
<a:theme xmlns:a="http://schemas.openxmlformats.org/drawingml/2006/main" name="第一PPT，www.1ppt.com">
  <a:themeElements>
    <a:clrScheme name="自定义 226">
      <a:dk1>
        <a:sysClr val="windowText" lastClr="000000"/>
      </a:dk1>
      <a:lt1>
        <a:sysClr val="window" lastClr="FFFFFF"/>
      </a:lt1>
      <a:dk2>
        <a:srgbClr val="5A6378"/>
      </a:dk2>
      <a:lt2>
        <a:srgbClr val="7F7F7F"/>
      </a:lt2>
      <a:accent1>
        <a:srgbClr val="BF1B1B"/>
      </a:accent1>
      <a:accent2>
        <a:srgbClr val="3F3F3F"/>
      </a:accent2>
      <a:accent3>
        <a:srgbClr val="BF1B1B"/>
      </a:accent3>
      <a:accent4>
        <a:srgbClr val="3F3F3F"/>
      </a:accent4>
      <a:accent5>
        <a:srgbClr val="BF1B1B"/>
      </a:accent5>
      <a:accent6>
        <a:srgbClr val="3F3F3F"/>
      </a:accent6>
      <a:hlink>
        <a:srgbClr val="168BBA"/>
      </a:hlink>
      <a:folHlink>
        <a:srgbClr val="680000"/>
      </a:folHlink>
    </a:clrScheme>
    <a:fontScheme name="wz0c1skh">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TotalTime>
  <Words>2062</Words>
  <Application>Microsoft Office PowerPoint</Application>
  <PresentationFormat>宽屏</PresentationFormat>
  <Paragraphs>290</Paragraphs>
  <Slides>26</Slides>
  <Notes>26</Notes>
  <HiddenSlides>0</HiddenSlides>
  <MMClips>0</MMClips>
  <ScaleCrop>false</ScaleCrop>
  <HeadingPairs>
    <vt:vector size="6" baseType="variant">
      <vt:variant>
        <vt:lpstr>已用的字体</vt:lpstr>
      </vt:variant>
      <vt:variant>
        <vt:i4>9</vt:i4>
      </vt:variant>
      <vt:variant>
        <vt:lpstr>主题</vt:lpstr>
      </vt:variant>
      <vt:variant>
        <vt:i4>3</vt:i4>
      </vt:variant>
      <vt:variant>
        <vt:lpstr>幻灯片标题</vt:lpstr>
      </vt:variant>
      <vt:variant>
        <vt:i4>26</vt:i4>
      </vt:variant>
    </vt:vector>
  </HeadingPairs>
  <TitlesOfParts>
    <vt:vector size="38" baseType="lpstr">
      <vt:lpstr>Meiryo</vt:lpstr>
      <vt:lpstr>宋体</vt:lpstr>
      <vt:lpstr>微软雅黑</vt:lpstr>
      <vt:lpstr>Arial</vt:lpstr>
      <vt:lpstr>Calibri</vt:lpstr>
      <vt:lpstr>Calibri Light</vt:lpstr>
      <vt:lpstr>Lato Light</vt:lpstr>
      <vt:lpstr>Lato Regular</vt:lpstr>
      <vt:lpstr>Wingdings</vt:lpstr>
      <vt:lpstr>第一PPT，www.1ppt.com</vt:lpstr>
      <vt:lpstr>自定义设计方案</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keywords/>
  <dc:description/>
  <cp:lastModifiedBy>kan</cp:lastModifiedBy>
  <cp:revision>12</cp:revision>
  <dcterms:created xsi:type="dcterms:W3CDTF">2017-11-09T07:16:20Z</dcterms:created>
  <dcterms:modified xsi:type="dcterms:W3CDTF">2023-01-30T09:38:13Z</dcterms:modified>
</cp:coreProperties>
</file>