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7"/>
  </p:notesMasterIdLst>
  <p:sldIdLst>
    <p:sldId id="256" r:id="rId4"/>
    <p:sldId id="259" r:id="rId5"/>
    <p:sldId id="260" r:id="rId6"/>
    <p:sldId id="264" r:id="rId7"/>
    <p:sldId id="266" r:id="rId8"/>
    <p:sldId id="265" r:id="rId9"/>
    <p:sldId id="267" r:id="rId10"/>
    <p:sldId id="268" r:id="rId11"/>
    <p:sldId id="261" r:id="rId12"/>
    <p:sldId id="270" r:id="rId13"/>
    <p:sldId id="272" r:id="rId14"/>
    <p:sldId id="273" r:id="rId15"/>
    <p:sldId id="262" r:id="rId16"/>
    <p:sldId id="274" r:id="rId17"/>
    <p:sldId id="275" r:id="rId18"/>
    <p:sldId id="276" r:id="rId19"/>
    <p:sldId id="277" r:id="rId20"/>
    <p:sldId id="278" r:id="rId21"/>
    <p:sldId id="263" r:id="rId22"/>
    <p:sldId id="279" r:id="rId23"/>
    <p:sldId id="281" r:id="rId24"/>
    <p:sldId id="258" r:id="rId25"/>
    <p:sldId id="282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6314" autoAdjust="0"/>
  </p:normalViewPr>
  <p:slideViewPr>
    <p:cSldViewPr snapToGrid="0" showGuides="1">
      <p:cViewPr varScale="1">
        <p:scale>
          <a:sx n="106" d="100"/>
          <a:sy n="106" d="100"/>
        </p:scale>
        <p:origin x="7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B6EFC3F2-B6A1-44CB-9D62-5217F9414221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59AB045C-8F1A-4EB4-ADF5-CD1B866DD64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131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83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459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100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9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410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910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414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954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776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514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0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721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5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6622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67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1985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958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69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185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16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628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83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045C-8F1A-4EB4-ADF5-CD1B866DD64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01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98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4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443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95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9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1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88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15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24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5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540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38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39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26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2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46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57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126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888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490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  <a:lvl2pPr>
              <a:defRPr b="0" i="0">
                <a:latin typeface="inpin heiti" charset="-122"/>
                <a:ea typeface="inpin heiti" charset="-122"/>
              </a:defRPr>
            </a:lvl2pPr>
            <a:lvl3pPr>
              <a:defRPr b="0" i="0">
                <a:latin typeface="inpin heiti" charset="-122"/>
                <a:ea typeface="inpin heiti" charset="-122"/>
              </a:defRPr>
            </a:lvl3pPr>
            <a:lvl4pPr>
              <a:defRPr b="0" i="0">
                <a:latin typeface="inpin heiti" charset="-122"/>
                <a:ea typeface="inpin heiti" charset="-122"/>
              </a:defRPr>
            </a:lvl4pPr>
            <a:lvl5pPr>
              <a:defRPr b="0" i="0">
                <a:latin typeface="inpin heiti" charset="-122"/>
                <a:ea typeface="inpin heiti" charset="-122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09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06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81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inpin heiti" charset="-122"/>
                <a:ea typeface="inpin heiti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pin heiti" charset="-122"/>
                <a:ea typeface="inpin heiti" charset="-122"/>
              </a:defRPr>
            </a:lvl1pPr>
            <a:lvl2pPr>
              <a:defRPr sz="2800" b="0" i="0">
                <a:latin typeface="inpin heiti" charset="-122"/>
                <a:ea typeface="inpin heiti" charset="-122"/>
              </a:defRPr>
            </a:lvl2pPr>
            <a:lvl3pPr>
              <a:defRPr sz="2400" b="0" i="0">
                <a:latin typeface="inpin heiti" charset="-122"/>
                <a:ea typeface="inpin heiti" charset="-122"/>
              </a:defRPr>
            </a:lvl3pPr>
            <a:lvl4pPr>
              <a:defRPr sz="2000" b="0" i="0">
                <a:latin typeface="inpin heiti" charset="-122"/>
                <a:ea typeface="inpin heiti" charset="-122"/>
              </a:defRPr>
            </a:lvl4pPr>
            <a:lvl5pPr>
              <a:defRPr sz="2000" b="0" i="0">
                <a:latin typeface="inpin heiti" charset="-122"/>
                <a:ea typeface="inpin heiti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inpin heiti" charset="-122"/>
                <a:ea typeface="inpin heiti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F147209C-99D2-4D16-ACF9-5B669FD65E44}" type="datetimeFigureOut">
              <a:rPr lang="zh-CN" altLang="en-US" smtClean="0"/>
              <a:pPr/>
              <a:t>2023/1/30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inpin heiti" charset="-122"/>
                <a:ea typeface="inpin heiti" charset="-122"/>
              </a:defRPr>
            </a:lvl1pPr>
          </a:lstStyle>
          <a:p>
            <a:fld id="{2286D639-4036-4B80-BC44-B5E18C5FDA9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349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64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48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9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-3143064"/>
            <a:ext cx="11821975" cy="10167318"/>
            <a:chOff x="0" y="-3143064"/>
            <a:chExt cx="11821975" cy="1016731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9273"/>
            <a:stretch/>
          </p:blipFill>
          <p:spPr>
            <a:xfrm>
              <a:off x="0" y="-615197"/>
              <a:ext cx="6167120" cy="76394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80000" flipH="1">
              <a:off x="5094301" y="-3143064"/>
              <a:ext cx="6727674" cy="6727674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4625209" y="3351014"/>
            <a:ext cx="7425142" cy="2521751"/>
            <a:chOff x="4462649" y="3157974"/>
            <a:chExt cx="7425142" cy="2521751"/>
          </a:xfrm>
        </p:grpSpPr>
        <p:grpSp>
          <p:nvGrpSpPr>
            <p:cNvPr id="11" name="组合 10"/>
            <p:cNvGrpSpPr/>
            <p:nvPr/>
          </p:nvGrpSpPr>
          <p:grpSpPr>
            <a:xfrm>
              <a:off x="4462649" y="3157974"/>
              <a:ext cx="7425142" cy="2521751"/>
              <a:chOff x="4117923" y="2134870"/>
              <a:chExt cx="7425142" cy="252175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4117923" y="2134870"/>
                <a:ext cx="74251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4800" spc="600" dirty="0" smtClean="0">
                    <a:solidFill>
                      <a:schemeClr val="accent2"/>
                    </a:solidFill>
                    <a:cs typeface="+mn-ea"/>
                    <a:sym typeface="+mn-lt"/>
                  </a:rPr>
                  <a:t>POWERPOINT</a:t>
                </a:r>
                <a:endParaRPr lang="zh-CN" altLang="en-US" sz="4800" spc="600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4350464" y="2880916"/>
                <a:ext cx="7192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4800" b="1" spc="600" dirty="0" smtClean="0">
                    <a:cs typeface="+mn-ea"/>
                    <a:sym typeface="+mn-lt"/>
                  </a:rPr>
                  <a:t>工作总结计划</a:t>
                </a:r>
                <a:r>
                  <a:rPr lang="en-US" altLang="zh-CN" sz="4800" b="1" spc="600" dirty="0" smtClean="0">
                    <a:cs typeface="+mn-ea"/>
                    <a:sym typeface="+mn-lt"/>
                  </a:rPr>
                  <a:t>PPT</a:t>
                </a:r>
                <a:r>
                  <a:rPr lang="zh-CN" altLang="en-US" sz="4800" b="1" spc="600" dirty="0" smtClean="0">
                    <a:cs typeface="+mn-ea"/>
                    <a:sym typeface="+mn-lt"/>
                  </a:rPr>
                  <a:t>模板</a:t>
                </a:r>
                <a:endParaRPr lang="zh-CN" altLang="en-US" sz="4800" b="1" spc="600" dirty="0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5008880" y="4071846"/>
                <a:ext cx="65341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spc="600" dirty="0" smtClean="0">
                    <a:solidFill>
                      <a:schemeClr val="accent6">
                        <a:lumMod val="75000"/>
                      </a:schemeClr>
                    </a:solidFill>
                    <a:cs typeface="+mn-ea"/>
                    <a:sym typeface="+mn-lt"/>
                  </a:rPr>
                  <a:t>ADD YOUR TITLE HERE.ADD YOUR TITLE HERE.ADD YOUR TITLE HERE</a:t>
                </a:r>
                <a:endParaRPr lang="zh-CN" altLang="en-US" sz="1600" spc="600" dirty="0">
                  <a:solidFill>
                    <a:schemeClr val="accent6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6512560" y="4858786"/>
              <a:ext cx="5375230" cy="457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V="1">
            <a:off x="9253476" y="-3435646"/>
            <a:ext cx="4762500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22467025-1494-4571-9942-9fa13cbfe04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86059" y="1742573"/>
            <a:ext cx="10929634" cy="3880603"/>
            <a:chOff x="686059" y="1742573"/>
            <a:chExt cx="10929634" cy="3880603"/>
          </a:xfrm>
        </p:grpSpPr>
        <p:grpSp>
          <p:nvGrpSpPr>
            <p:cNvPr id="12" name="îṩḷîḑê">
              <a:extLst>
                <a:ext uri="{FF2B5EF4-FFF2-40B4-BE49-F238E27FC236}">
                  <a16:creationId xmlns="" xmlns:a16="http://schemas.microsoft.com/office/drawing/2014/main" id="{674AF8E8-E7D0-4245-9D4B-9DE4675E3421}"/>
                </a:ext>
              </a:extLst>
            </p:cNvPr>
            <p:cNvGrpSpPr/>
            <p:nvPr/>
          </p:nvGrpSpPr>
          <p:grpSpPr>
            <a:xfrm>
              <a:off x="4542154" y="2332584"/>
              <a:ext cx="2882779" cy="2258815"/>
              <a:chOff x="7729538" y="2913063"/>
              <a:chExt cx="1312863" cy="1028700"/>
            </a:xfrm>
          </p:grpSpPr>
          <p:sp>
            <p:nvSpPr>
              <p:cNvPr id="39" name="iSliḋè">
                <a:extLst>
                  <a:ext uri="{FF2B5EF4-FFF2-40B4-BE49-F238E27FC236}">
                    <a16:creationId xmlns="" xmlns:a16="http://schemas.microsoft.com/office/drawing/2014/main" id="{3E5E8854-E0D6-4626-A73B-D041CF777B44}"/>
                  </a:ext>
                </a:extLst>
              </p:cNvPr>
              <p:cNvSpPr/>
              <p:nvPr/>
            </p:nvSpPr>
            <p:spPr bwMode="auto">
              <a:xfrm>
                <a:off x="8245476" y="3076575"/>
                <a:ext cx="501650" cy="708025"/>
              </a:xfrm>
              <a:custGeom>
                <a:avLst/>
                <a:gdLst>
                  <a:gd name="T0" fmla="*/ 316 w 449"/>
                  <a:gd name="T1" fmla="*/ 634 h 634"/>
                  <a:gd name="T2" fmla="*/ 449 w 449"/>
                  <a:gd name="T3" fmla="*/ 315 h 634"/>
                  <a:gd name="T4" fmla="*/ 320 w 449"/>
                  <a:gd name="T5" fmla="*/ 0 h 634"/>
                  <a:gd name="T6" fmla="*/ 0 w 449"/>
                  <a:gd name="T7" fmla="*/ 315 h 634"/>
                  <a:gd name="T8" fmla="*/ 316 w 449"/>
                  <a:gd name="T9" fmla="*/ 634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9" h="634">
                    <a:moveTo>
                      <a:pt x="316" y="634"/>
                    </a:moveTo>
                    <a:cubicBezTo>
                      <a:pt x="398" y="553"/>
                      <a:pt x="449" y="440"/>
                      <a:pt x="449" y="315"/>
                    </a:cubicBezTo>
                    <a:cubicBezTo>
                      <a:pt x="449" y="192"/>
                      <a:pt x="400" y="81"/>
                      <a:pt x="320" y="0"/>
                    </a:cubicBezTo>
                    <a:cubicBezTo>
                      <a:pt x="0" y="315"/>
                      <a:pt x="0" y="315"/>
                      <a:pt x="0" y="315"/>
                    </a:cubicBezTo>
                    <a:lnTo>
                      <a:pt x="316" y="63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0" name="íṩlïdè">
                <a:extLst>
                  <a:ext uri="{FF2B5EF4-FFF2-40B4-BE49-F238E27FC236}">
                    <a16:creationId xmlns="" xmlns:a16="http://schemas.microsoft.com/office/drawing/2014/main" id="{414FE515-1901-49A7-8D16-83E108C1728E}"/>
                  </a:ext>
                </a:extLst>
              </p:cNvPr>
              <p:cNvSpPr/>
              <p:nvPr/>
            </p:nvSpPr>
            <p:spPr bwMode="auto">
              <a:xfrm>
                <a:off x="8226426" y="3057525"/>
                <a:ext cx="534988" cy="746125"/>
              </a:xfrm>
              <a:custGeom>
                <a:avLst/>
                <a:gdLst>
                  <a:gd name="T0" fmla="*/ 333 w 478"/>
                  <a:gd name="T1" fmla="*/ 668 h 668"/>
                  <a:gd name="T2" fmla="*/ 0 w 478"/>
                  <a:gd name="T3" fmla="*/ 332 h 668"/>
                  <a:gd name="T4" fmla="*/ 337 w 478"/>
                  <a:gd name="T5" fmla="*/ 0 h 668"/>
                  <a:gd name="T6" fmla="*/ 346 w 478"/>
                  <a:gd name="T7" fmla="*/ 9 h 668"/>
                  <a:gd name="T8" fmla="*/ 478 w 478"/>
                  <a:gd name="T9" fmla="*/ 332 h 668"/>
                  <a:gd name="T10" fmla="*/ 342 w 478"/>
                  <a:gd name="T11" fmla="*/ 659 h 668"/>
                  <a:gd name="T12" fmla="*/ 333 w 478"/>
                  <a:gd name="T13" fmla="*/ 668 h 668"/>
                  <a:gd name="T14" fmla="*/ 34 w 478"/>
                  <a:gd name="T15" fmla="*/ 332 h 668"/>
                  <a:gd name="T16" fmla="*/ 333 w 478"/>
                  <a:gd name="T17" fmla="*/ 634 h 668"/>
                  <a:gd name="T18" fmla="*/ 454 w 478"/>
                  <a:gd name="T19" fmla="*/ 332 h 668"/>
                  <a:gd name="T20" fmla="*/ 337 w 478"/>
                  <a:gd name="T21" fmla="*/ 34 h 668"/>
                  <a:gd name="T22" fmla="*/ 34 w 478"/>
                  <a:gd name="T23" fmla="*/ 332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8" h="668">
                    <a:moveTo>
                      <a:pt x="333" y="668"/>
                    </a:moveTo>
                    <a:cubicBezTo>
                      <a:pt x="0" y="332"/>
                      <a:pt x="0" y="332"/>
                      <a:pt x="0" y="332"/>
                    </a:cubicBezTo>
                    <a:cubicBezTo>
                      <a:pt x="337" y="0"/>
                      <a:pt x="337" y="0"/>
                      <a:pt x="337" y="0"/>
                    </a:cubicBezTo>
                    <a:cubicBezTo>
                      <a:pt x="346" y="9"/>
                      <a:pt x="346" y="9"/>
                      <a:pt x="346" y="9"/>
                    </a:cubicBezTo>
                    <a:cubicBezTo>
                      <a:pt x="431" y="96"/>
                      <a:pt x="478" y="210"/>
                      <a:pt x="478" y="332"/>
                    </a:cubicBezTo>
                    <a:cubicBezTo>
                      <a:pt x="478" y="456"/>
                      <a:pt x="430" y="572"/>
                      <a:pt x="342" y="659"/>
                    </a:cubicBezTo>
                    <a:lnTo>
                      <a:pt x="333" y="668"/>
                    </a:lnTo>
                    <a:close/>
                    <a:moveTo>
                      <a:pt x="34" y="332"/>
                    </a:moveTo>
                    <a:cubicBezTo>
                      <a:pt x="333" y="634"/>
                      <a:pt x="333" y="634"/>
                      <a:pt x="333" y="634"/>
                    </a:cubicBezTo>
                    <a:cubicBezTo>
                      <a:pt x="411" y="552"/>
                      <a:pt x="454" y="445"/>
                      <a:pt x="454" y="332"/>
                    </a:cubicBezTo>
                    <a:cubicBezTo>
                      <a:pt x="454" y="221"/>
                      <a:pt x="413" y="116"/>
                      <a:pt x="337" y="34"/>
                    </a:cubicBezTo>
                    <a:lnTo>
                      <a:pt x="34" y="332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1" name="işļïḍê">
                <a:extLst>
                  <a:ext uri="{FF2B5EF4-FFF2-40B4-BE49-F238E27FC236}">
                    <a16:creationId xmlns="" xmlns:a16="http://schemas.microsoft.com/office/drawing/2014/main" id="{B1B9C87C-5763-4986-B439-9A8CE367E412}"/>
                  </a:ext>
                </a:extLst>
              </p:cNvPr>
              <p:cNvSpPr/>
              <p:nvPr/>
            </p:nvSpPr>
            <p:spPr bwMode="auto">
              <a:xfrm>
                <a:off x="8126413" y="2927350"/>
                <a:ext cx="476250" cy="500063"/>
              </a:xfrm>
              <a:custGeom>
                <a:avLst/>
                <a:gdLst>
                  <a:gd name="T0" fmla="*/ 107 w 427"/>
                  <a:gd name="T1" fmla="*/ 0 h 449"/>
                  <a:gd name="T2" fmla="*/ 0 w 427"/>
                  <a:gd name="T3" fmla="*/ 13 h 449"/>
                  <a:gd name="T4" fmla="*/ 107 w 427"/>
                  <a:gd name="T5" fmla="*/ 449 h 449"/>
                  <a:gd name="T6" fmla="*/ 427 w 427"/>
                  <a:gd name="T7" fmla="*/ 134 h 449"/>
                  <a:gd name="T8" fmla="*/ 107 w 427"/>
                  <a:gd name="T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7" h="449">
                    <a:moveTo>
                      <a:pt x="107" y="0"/>
                    </a:moveTo>
                    <a:cubicBezTo>
                      <a:pt x="70" y="0"/>
                      <a:pt x="34" y="5"/>
                      <a:pt x="0" y="13"/>
                    </a:cubicBezTo>
                    <a:cubicBezTo>
                      <a:pt x="107" y="449"/>
                      <a:pt x="107" y="449"/>
                      <a:pt x="107" y="449"/>
                    </a:cubicBezTo>
                    <a:cubicBezTo>
                      <a:pt x="427" y="134"/>
                      <a:pt x="427" y="134"/>
                      <a:pt x="427" y="134"/>
                    </a:cubicBezTo>
                    <a:cubicBezTo>
                      <a:pt x="346" y="51"/>
                      <a:pt x="232" y="0"/>
                      <a:pt x="107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2" name="ïşḷïdê">
                <a:extLst>
                  <a:ext uri="{FF2B5EF4-FFF2-40B4-BE49-F238E27FC236}">
                    <a16:creationId xmlns="" xmlns:a16="http://schemas.microsoft.com/office/drawing/2014/main" id="{64D1AAD4-8091-44F3-9219-A2603F96DE84}"/>
                  </a:ext>
                </a:extLst>
              </p:cNvPr>
              <p:cNvSpPr/>
              <p:nvPr/>
            </p:nvSpPr>
            <p:spPr bwMode="auto">
              <a:xfrm>
                <a:off x="8108951" y="2913063"/>
                <a:ext cx="512763" cy="539750"/>
              </a:xfrm>
              <a:custGeom>
                <a:avLst/>
                <a:gdLst>
                  <a:gd name="T0" fmla="*/ 115 w 459"/>
                  <a:gd name="T1" fmla="*/ 484 h 484"/>
                  <a:gd name="T2" fmla="*/ 0 w 459"/>
                  <a:gd name="T3" fmla="*/ 16 h 484"/>
                  <a:gd name="T4" fmla="*/ 12 w 459"/>
                  <a:gd name="T5" fmla="*/ 13 h 484"/>
                  <a:gd name="T6" fmla="*/ 122 w 459"/>
                  <a:gd name="T7" fmla="*/ 0 h 484"/>
                  <a:gd name="T8" fmla="*/ 451 w 459"/>
                  <a:gd name="T9" fmla="*/ 138 h 484"/>
                  <a:gd name="T10" fmla="*/ 459 w 459"/>
                  <a:gd name="T11" fmla="*/ 147 h 484"/>
                  <a:gd name="T12" fmla="*/ 115 w 459"/>
                  <a:gd name="T13" fmla="*/ 484 h 484"/>
                  <a:gd name="T14" fmla="*/ 29 w 459"/>
                  <a:gd name="T15" fmla="*/ 34 h 484"/>
                  <a:gd name="T16" fmla="*/ 129 w 459"/>
                  <a:gd name="T17" fmla="*/ 438 h 484"/>
                  <a:gd name="T18" fmla="*/ 425 w 459"/>
                  <a:gd name="T19" fmla="*/ 146 h 484"/>
                  <a:gd name="T20" fmla="*/ 122 w 459"/>
                  <a:gd name="T21" fmla="*/ 24 h 484"/>
                  <a:gd name="T22" fmla="*/ 29 w 459"/>
                  <a:gd name="T23" fmla="*/ 34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9" h="484">
                    <a:moveTo>
                      <a:pt x="115" y="484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48" y="4"/>
                      <a:pt x="85" y="0"/>
                      <a:pt x="122" y="0"/>
                    </a:cubicBezTo>
                    <a:cubicBezTo>
                      <a:pt x="247" y="0"/>
                      <a:pt x="363" y="49"/>
                      <a:pt x="451" y="138"/>
                    </a:cubicBezTo>
                    <a:cubicBezTo>
                      <a:pt x="459" y="147"/>
                      <a:pt x="459" y="147"/>
                      <a:pt x="459" y="147"/>
                    </a:cubicBezTo>
                    <a:lnTo>
                      <a:pt x="115" y="484"/>
                    </a:lnTo>
                    <a:close/>
                    <a:moveTo>
                      <a:pt x="29" y="34"/>
                    </a:moveTo>
                    <a:cubicBezTo>
                      <a:pt x="129" y="438"/>
                      <a:pt x="129" y="438"/>
                      <a:pt x="129" y="438"/>
                    </a:cubicBezTo>
                    <a:cubicBezTo>
                      <a:pt x="425" y="146"/>
                      <a:pt x="425" y="146"/>
                      <a:pt x="425" y="146"/>
                    </a:cubicBezTo>
                    <a:cubicBezTo>
                      <a:pt x="343" y="67"/>
                      <a:pt x="236" y="24"/>
                      <a:pt x="122" y="24"/>
                    </a:cubicBezTo>
                    <a:cubicBezTo>
                      <a:pt x="91" y="24"/>
                      <a:pt x="60" y="27"/>
                      <a:pt x="29" y="34"/>
                    </a:cubicBez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íṩ1ïde">
                <a:extLst>
                  <a:ext uri="{FF2B5EF4-FFF2-40B4-BE49-F238E27FC236}">
                    <a16:creationId xmlns="" xmlns:a16="http://schemas.microsoft.com/office/drawing/2014/main" id="{2E26D78C-63E8-44F4-8E70-E6DB7051D421}"/>
                  </a:ext>
                </a:extLst>
              </p:cNvPr>
              <p:cNvSpPr/>
              <p:nvPr/>
            </p:nvSpPr>
            <p:spPr bwMode="auto">
              <a:xfrm>
                <a:off x="7743826" y="2941638"/>
                <a:ext cx="854075" cy="987425"/>
              </a:xfrm>
              <a:custGeom>
                <a:avLst/>
                <a:gdLst>
                  <a:gd name="T0" fmla="*/ 342 w 765"/>
                  <a:gd name="T1" fmla="*/ 0 h 885"/>
                  <a:gd name="T2" fmla="*/ 0 w 765"/>
                  <a:gd name="T3" fmla="*/ 436 h 885"/>
                  <a:gd name="T4" fmla="*/ 449 w 765"/>
                  <a:gd name="T5" fmla="*/ 885 h 885"/>
                  <a:gd name="T6" fmla="*/ 765 w 765"/>
                  <a:gd name="T7" fmla="*/ 755 h 885"/>
                  <a:gd name="T8" fmla="*/ 449 w 765"/>
                  <a:gd name="T9" fmla="*/ 436 h 885"/>
                  <a:gd name="T10" fmla="*/ 342 w 765"/>
                  <a:gd name="T11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885">
                    <a:moveTo>
                      <a:pt x="342" y="0"/>
                    </a:moveTo>
                    <a:cubicBezTo>
                      <a:pt x="146" y="48"/>
                      <a:pt x="0" y="225"/>
                      <a:pt x="0" y="436"/>
                    </a:cubicBezTo>
                    <a:cubicBezTo>
                      <a:pt x="0" y="684"/>
                      <a:pt x="201" y="885"/>
                      <a:pt x="449" y="885"/>
                    </a:cubicBezTo>
                    <a:cubicBezTo>
                      <a:pt x="572" y="885"/>
                      <a:pt x="684" y="835"/>
                      <a:pt x="765" y="755"/>
                    </a:cubicBezTo>
                    <a:cubicBezTo>
                      <a:pt x="449" y="436"/>
                      <a:pt x="449" y="436"/>
                      <a:pt x="449" y="436"/>
                    </a:cubicBez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4" name="íS1íḓé">
                <a:extLst>
                  <a:ext uri="{FF2B5EF4-FFF2-40B4-BE49-F238E27FC236}">
                    <a16:creationId xmlns="" xmlns:a16="http://schemas.microsoft.com/office/drawing/2014/main" id="{EFE7FFE5-0538-4E9E-9FF9-2A580545154B}"/>
                  </a:ext>
                </a:extLst>
              </p:cNvPr>
              <p:cNvSpPr/>
              <p:nvPr/>
            </p:nvSpPr>
            <p:spPr bwMode="auto">
              <a:xfrm>
                <a:off x="7729538" y="2927350"/>
                <a:ext cx="884238" cy="1014413"/>
              </a:xfrm>
              <a:custGeom>
                <a:avLst/>
                <a:gdLst>
                  <a:gd name="T0" fmla="*/ 461 w 790"/>
                  <a:gd name="T1" fmla="*/ 910 h 910"/>
                  <a:gd name="T2" fmla="*/ 0 w 790"/>
                  <a:gd name="T3" fmla="*/ 449 h 910"/>
                  <a:gd name="T4" fmla="*/ 351 w 790"/>
                  <a:gd name="T5" fmla="*/ 1 h 910"/>
                  <a:gd name="T6" fmla="*/ 365 w 790"/>
                  <a:gd name="T7" fmla="*/ 10 h 910"/>
                  <a:gd name="T8" fmla="*/ 472 w 790"/>
                  <a:gd name="T9" fmla="*/ 443 h 910"/>
                  <a:gd name="T10" fmla="*/ 786 w 790"/>
                  <a:gd name="T11" fmla="*/ 759 h 910"/>
                  <a:gd name="T12" fmla="*/ 786 w 790"/>
                  <a:gd name="T13" fmla="*/ 776 h 910"/>
                  <a:gd name="T14" fmla="*/ 461 w 790"/>
                  <a:gd name="T15" fmla="*/ 910 h 910"/>
                  <a:gd name="T16" fmla="*/ 345 w 790"/>
                  <a:gd name="T17" fmla="*/ 28 h 910"/>
                  <a:gd name="T18" fmla="*/ 24 w 790"/>
                  <a:gd name="T19" fmla="*/ 449 h 910"/>
                  <a:gd name="T20" fmla="*/ 461 w 790"/>
                  <a:gd name="T21" fmla="*/ 886 h 910"/>
                  <a:gd name="T22" fmla="*/ 760 w 790"/>
                  <a:gd name="T23" fmla="*/ 768 h 910"/>
                  <a:gd name="T24" fmla="*/ 452 w 790"/>
                  <a:gd name="T25" fmla="*/ 457 h 910"/>
                  <a:gd name="T26" fmla="*/ 449 w 790"/>
                  <a:gd name="T27" fmla="*/ 452 h 910"/>
                  <a:gd name="T28" fmla="*/ 345 w 790"/>
                  <a:gd name="T29" fmla="*/ 28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0" h="910">
                    <a:moveTo>
                      <a:pt x="461" y="910"/>
                    </a:moveTo>
                    <a:cubicBezTo>
                      <a:pt x="207" y="910"/>
                      <a:pt x="0" y="703"/>
                      <a:pt x="0" y="449"/>
                    </a:cubicBezTo>
                    <a:cubicBezTo>
                      <a:pt x="0" y="236"/>
                      <a:pt x="144" y="52"/>
                      <a:pt x="351" y="1"/>
                    </a:cubicBezTo>
                    <a:cubicBezTo>
                      <a:pt x="357" y="0"/>
                      <a:pt x="364" y="4"/>
                      <a:pt x="365" y="10"/>
                    </a:cubicBezTo>
                    <a:cubicBezTo>
                      <a:pt x="472" y="443"/>
                      <a:pt x="472" y="443"/>
                      <a:pt x="472" y="443"/>
                    </a:cubicBezTo>
                    <a:cubicBezTo>
                      <a:pt x="786" y="759"/>
                      <a:pt x="786" y="759"/>
                      <a:pt x="786" y="759"/>
                    </a:cubicBezTo>
                    <a:cubicBezTo>
                      <a:pt x="790" y="764"/>
                      <a:pt x="790" y="772"/>
                      <a:pt x="786" y="776"/>
                    </a:cubicBezTo>
                    <a:cubicBezTo>
                      <a:pt x="699" y="863"/>
                      <a:pt x="583" y="910"/>
                      <a:pt x="461" y="910"/>
                    </a:cubicBezTo>
                    <a:close/>
                    <a:moveTo>
                      <a:pt x="345" y="28"/>
                    </a:moveTo>
                    <a:cubicBezTo>
                      <a:pt x="155" y="80"/>
                      <a:pt x="24" y="251"/>
                      <a:pt x="24" y="449"/>
                    </a:cubicBezTo>
                    <a:cubicBezTo>
                      <a:pt x="24" y="690"/>
                      <a:pt x="220" y="886"/>
                      <a:pt x="461" y="886"/>
                    </a:cubicBezTo>
                    <a:cubicBezTo>
                      <a:pt x="573" y="886"/>
                      <a:pt x="679" y="844"/>
                      <a:pt x="760" y="768"/>
                    </a:cubicBezTo>
                    <a:cubicBezTo>
                      <a:pt x="452" y="457"/>
                      <a:pt x="452" y="457"/>
                      <a:pt x="452" y="457"/>
                    </a:cubicBezTo>
                    <a:cubicBezTo>
                      <a:pt x="451" y="456"/>
                      <a:pt x="450" y="454"/>
                      <a:pt x="449" y="452"/>
                    </a:cubicBezTo>
                    <a:lnTo>
                      <a:pt x="345" y="28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5" name="íşḷiḓé">
                <a:extLst>
                  <a:ext uri="{FF2B5EF4-FFF2-40B4-BE49-F238E27FC236}">
                    <a16:creationId xmlns="" xmlns:a16="http://schemas.microsoft.com/office/drawing/2014/main" id="{AF134276-8CFE-40D6-8A48-78455767CA22}"/>
                  </a:ext>
                </a:extLst>
              </p:cNvPr>
              <p:cNvSpPr/>
              <p:nvPr/>
            </p:nvSpPr>
            <p:spPr bwMode="auto">
              <a:xfrm>
                <a:off x="8656638" y="3214688"/>
                <a:ext cx="26988" cy="69850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6" name="îṧľíḍe">
                <a:extLst>
                  <a:ext uri="{FF2B5EF4-FFF2-40B4-BE49-F238E27FC236}">
                    <a16:creationId xmlns="" xmlns:a16="http://schemas.microsoft.com/office/drawing/2014/main" id="{06324B60-9459-4B50-AF12-1F8639864EA3}"/>
                  </a:ext>
                </a:extLst>
              </p:cNvPr>
              <p:cNvSpPr/>
              <p:nvPr/>
            </p:nvSpPr>
            <p:spPr bwMode="auto">
              <a:xfrm>
                <a:off x="8585201" y="3248025"/>
                <a:ext cx="26988" cy="36513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7" name="íśḻiḍe">
                <a:extLst>
                  <a:ext uri="{FF2B5EF4-FFF2-40B4-BE49-F238E27FC236}">
                    <a16:creationId xmlns="" xmlns:a16="http://schemas.microsoft.com/office/drawing/2014/main" id="{E70F954F-260E-45A7-A85F-44E6C4F83556}"/>
                  </a:ext>
                </a:extLst>
              </p:cNvPr>
              <p:cNvSpPr/>
              <p:nvPr/>
            </p:nvSpPr>
            <p:spPr bwMode="auto">
              <a:xfrm>
                <a:off x="8728076" y="3167063"/>
                <a:ext cx="26988" cy="117475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0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8" name="íSḻíďê">
                <a:extLst>
                  <a:ext uri="{FF2B5EF4-FFF2-40B4-BE49-F238E27FC236}">
                    <a16:creationId xmlns="" xmlns:a16="http://schemas.microsoft.com/office/drawing/2014/main" id="{8ABCA24D-3697-4576-AD41-5771C38E74D4}"/>
                  </a:ext>
                </a:extLst>
              </p:cNvPr>
              <p:cNvSpPr/>
              <p:nvPr/>
            </p:nvSpPr>
            <p:spPr bwMode="auto">
              <a:xfrm>
                <a:off x="8801101" y="3124200"/>
                <a:ext cx="26988" cy="160338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9" name="iṩľiḑe">
                <a:extLst>
                  <a:ext uri="{FF2B5EF4-FFF2-40B4-BE49-F238E27FC236}">
                    <a16:creationId xmlns="" xmlns:a16="http://schemas.microsoft.com/office/drawing/2014/main" id="{9172FCE6-76C4-4B2F-88B9-318E76EF8416}"/>
                  </a:ext>
                </a:extLst>
              </p:cNvPr>
              <p:cNvSpPr/>
              <p:nvPr/>
            </p:nvSpPr>
            <p:spPr bwMode="auto">
              <a:xfrm>
                <a:off x="8870951" y="3073400"/>
                <a:ext cx="26988" cy="211138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0" name="íş1iḑè">
                <a:extLst>
                  <a:ext uri="{FF2B5EF4-FFF2-40B4-BE49-F238E27FC236}">
                    <a16:creationId xmlns="" xmlns:a16="http://schemas.microsoft.com/office/drawing/2014/main" id="{C41C44C2-7EE4-4BF3-B762-DE89C38707EB}"/>
                  </a:ext>
                </a:extLst>
              </p:cNvPr>
              <p:cNvSpPr/>
              <p:nvPr/>
            </p:nvSpPr>
            <p:spPr bwMode="auto">
              <a:xfrm>
                <a:off x="8942388" y="3000375"/>
                <a:ext cx="26988" cy="285750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1" name="iṥlïḍè">
                <a:extLst>
                  <a:ext uri="{FF2B5EF4-FFF2-40B4-BE49-F238E27FC236}">
                    <a16:creationId xmlns="" xmlns:a16="http://schemas.microsoft.com/office/drawing/2014/main" id="{3C6C1C50-3052-422A-BFE5-93D6819F4A87}"/>
                  </a:ext>
                </a:extLst>
              </p:cNvPr>
              <p:cNvSpPr/>
              <p:nvPr/>
            </p:nvSpPr>
            <p:spPr bwMode="auto">
              <a:xfrm>
                <a:off x="9015413" y="2928938"/>
                <a:ext cx="26988" cy="355600"/>
              </a:xfrm>
              <a:prstGeom prst="rect">
                <a:avLst/>
              </a:pr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2" name="îš1ïḑé">
                <a:extLst>
                  <a:ext uri="{FF2B5EF4-FFF2-40B4-BE49-F238E27FC236}">
                    <a16:creationId xmlns="" xmlns:a16="http://schemas.microsoft.com/office/drawing/2014/main" id="{6D014D6D-67A7-4121-8182-E358564451E7}"/>
                  </a:ext>
                </a:extLst>
              </p:cNvPr>
              <p:cNvSpPr/>
              <p:nvPr/>
            </p:nvSpPr>
            <p:spPr bwMode="auto">
              <a:xfrm>
                <a:off x="8440738" y="3416300"/>
                <a:ext cx="601663" cy="384175"/>
              </a:xfrm>
              <a:custGeom>
                <a:avLst/>
                <a:gdLst>
                  <a:gd name="T0" fmla="*/ 379 w 379"/>
                  <a:gd name="T1" fmla="*/ 242 h 242"/>
                  <a:gd name="T2" fmla="*/ 0 w 379"/>
                  <a:gd name="T3" fmla="*/ 242 h 242"/>
                  <a:gd name="T4" fmla="*/ 0 w 379"/>
                  <a:gd name="T5" fmla="*/ 0 h 242"/>
                  <a:gd name="T6" fmla="*/ 379 w 379"/>
                  <a:gd name="T7" fmla="*/ 0 h 242"/>
                  <a:gd name="T8" fmla="*/ 379 w 379"/>
                  <a:gd name="T9" fmla="*/ 242 h 242"/>
                  <a:gd name="T10" fmla="*/ 17 w 379"/>
                  <a:gd name="T11" fmla="*/ 225 h 242"/>
                  <a:gd name="T12" fmla="*/ 362 w 379"/>
                  <a:gd name="T13" fmla="*/ 225 h 242"/>
                  <a:gd name="T14" fmla="*/ 362 w 379"/>
                  <a:gd name="T15" fmla="*/ 16 h 242"/>
                  <a:gd name="T16" fmla="*/ 17 w 379"/>
                  <a:gd name="T17" fmla="*/ 16 h 242"/>
                  <a:gd name="T18" fmla="*/ 17 w 379"/>
                  <a:gd name="T19" fmla="*/ 225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9" h="242">
                    <a:moveTo>
                      <a:pt x="379" y="242"/>
                    </a:moveTo>
                    <a:lnTo>
                      <a:pt x="0" y="242"/>
                    </a:lnTo>
                    <a:lnTo>
                      <a:pt x="0" y="0"/>
                    </a:lnTo>
                    <a:lnTo>
                      <a:pt x="379" y="0"/>
                    </a:lnTo>
                    <a:lnTo>
                      <a:pt x="379" y="242"/>
                    </a:lnTo>
                    <a:close/>
                    <a:moveTo>
                      <a:pt x="17" y="225"/>
                    </a:moveTo>
                    <a:lnTo>
                      <a:pt x="362" y="225"/>
                    </a:lnTo>
                    <a:lnTo>
                      <a:pt x="362" y="16"/>
                    </a:lnTo>
                    <a:lnTo>
                      <a:pt x="17" y="16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3" name="í$ļïďê">
                <a:extLst>
                  <a:ext uri="{FF2B5EF4-FFF2-40B4-BE49-F238E27FC236}">
                    <a16:creationId xmlns="" xmlns:a16="http://schemas.microsoft.com/office/drawing/2014/main" id="{1D74E3E6-3C4B-4C8E-9714-A58F804FD214}"/>
                  </a:ext>
                </a:extLst>
              </p:cNvPr>
              <p:cNvSpPr/>
              <p:nvPr/>
            </p:nvSpPr>
            <p:spPr bwMode="auto">
              <a:xfrm>
                <a:off x="8455026" y="3455988"/>
                <a:ext cx="574675" cy="331788"/>
              </a:xfrm>
              <a:custGeom>
                <a:avLst/>
                <a:gdLst>
                  <a:gd name="T0" fmla="*/ 257 w 362"/>
                  <a:gd name="T1" fmla="*/ 85 h 209"/>
                  <a:gd name="T2" fmla="*/ 159 w 362"/>
                  <a:gd name="T3" fmla="*/ 43 h 209"/>
                  <a:gd name="T4" fmla="*/ 55 w 362"/>
                  <a:gd name="T5" fmla="*/ 114 h 209"/>
                  <a:gd name="T6" fmla="*/ 0 w 362"/>
                  <a:gd name="T7" fmla="*/ 58 h 209"/>
                  <a:gd name="T8" fmla="*/ 0 w 362"/>
                  <a:gd name="T9" fmla="*/ 209 h 209"/>
                  <a:gd name="T10" fmla="*/ 362 w 362"/>
                  <a:gd name="T11" fmla="*/ 209 h 209"/>
                  <a:gd name="T12" fmla="*/ 362 w 362"/>
                  <a:gd name="T13" fmla="*/ 0 h 209"/>
                  <a:gd name="T14" fmla="*/ 257 w 362"/>
                  <a:gd name="T15" fmla="*/ 85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2" h="209">
                    <a:moveTo>
                      <a:pt x="257" y="85"/>
                    </a:moveTo>
                    <a:lnTo>
                      <a:pt x="159" y="43"/>
                    </a:lnTo>
                    <a:lnTo>
                      <a:pt x="55" y="114"/>
                    </a:lnTo>
                    <a:lnTo>
                      <a:pt x="0" y="58"/>
                    </a:lnTo>
                    <a:lnTo>
                      <a:pt x="0" y="209"/>
                    </a:lnTo>
                    <a:lnTo>
                      <a:pt x="362" y="209"/>
                    </a:lnTo>
                    <a:lnTo>
                      <a:pt x="362" y="0"/>
                    </a:lnTo>
                    <a:lnTo>
                      <a:pt x="257" y="8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4" name="îS1ïde">
                <a:extLst>
                  <a:ext uri="{FF2B5EF4-FFF2-40B4-BE49-F238E27FC236}">
                    <a16:creationId xmlns="" xmlns:a16="http://schemas.microsoft.com/office/drawing/2014/main" id="{112853E7-FC17-4D89-B1EA-9E65A6ABA49D}"/>
                  </a:ext>
                </a:extLst>
              </p:cNvPr>
              <p:cNvSpPr/>
              <p:nvPr/>
            </p:nvSpPr>
            <p:spPr bwMode="auto">
              <a:xfrm>
                <a:off x="8440738" y="3427413"/>
                <a:ext cx="601663" cy="373063"/>
              </a:xfrm>
              <a:custGeom>
                <a:avLst/>
                <a:gdLst>
                  <a:gd name="T0" fmla="*/ 379 w 379"/>
                  <a:gd name="T1" fmla="*/ 235 h 235"/>
                  <a:gd name="T2" fmla="*/ 0 w 379"/>
                  <a:gd name="T3" fmla="*/ 235 h 235"/>
                  <a:gd name="T4" fmla="*/ 0 w 379"/>
                  <a:gd name="T5" fmla="*/ 55 h 235"/>
                  <a:gd name="T6" fmla="*/ 65 w 379"/>
                  <a:gd name="T7" fmla="*/ 121 h 235"/>
                  <a:gd name="T8" fmla="*/ 166 w 379"/>
                  <a:gd name="T9" fmla="*/ 51 h 235"/>
                  <a:gd name="T10" fmla="*/ 264 w 379"/>
                  <a:gd name="T11" fmla="*/ 93 h 235"/>
                  <a:gd name="T12" fmla="*/ 379 w 379"/>
                  <a:gd name="T13" fmla="*/ 0 h 235"/>
                  <a:gd name="T14" fmla="*/ 379 w 379"/>
                  <a:gd name="T15" fmla="*/ 235 h 235"/>
                  <a:gd name="T16" fmla="*/ 17 w 379"/>
                  <a:gd name="T17" fmla="*/ 218 h 235"/>
                  <a:gd name="T18" fmla="*/ 362 w 379"/>
                  <a:gd name="T19" fmla="*/ 218 h 235"/>
                  <a:gd name="T20" fmla="*/ 362 w 379"/>
                  <a:gd name="T21" fmla="*/ 35 h 235"/>
                  <a:gd name="T22" fmla="*/ 267 w 379"/>
                  <a:gd name="T23" fmla="*/ 113 h 235"/>
                  <a:gd name="T24" fmla="*/ 168 w 379"/>
                  <a:gd name="T25" fmla="*/ 70 h 235"/>
                  <a:gd name="T26" fmla="*/ 63 w 379"/>
                  <a:gd name="T27" fmla="*/ 142 h 235"/>
                  <a:gd name="T28" fmla="*/ 17 w 379"/>
                  <a:gd name="T29" fmla="*/ 97 h 235"/>
                  <a:gd name="T30" fmla="*/ 17 w 379"/>
                  <a:gd name="T31" fmla="*/ 218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9" h="235">
                    <a:moveTo>
                      <a:pt x="379" y="235"/>
                    </a:moveTo>
                    <a:lnTo>
                      <a:pt x="0" y="235"/>
                    </a:lnTo>
                    <a:lnTo>
                      <a:pt x="0" y="55"/>
                    </a:lnTo>
                    <a:lnTo>
                      <a:pt x="65" y="121"/>
                    </a:lnTo>
                    <a:lnTo>
                      <a:pt x="166" y="51"/>
                    </a:lnTo>
                    <a:lnTo>
                      <a:pt x="264" y="93"/>
                    </a:lnTo>
                    <a:lnTo>
                      <a:pt x="379" y="0"/>
                    </a:lnTo>
                    <a:lnTo>
                      <a:pt x="379" y="235"/>
                    </a:lnTo>
                    <a:close/>
                    <a:moveTo>
                      <a:pt x="17" y="218"/>
                    </a:moveTo>
                    <a:lnTo>
                      <a:pt x="362" y="218"/>
                    </a:lnTo>
                    <a:lnTo>
                      <a:pt x="362" y="35"/>
                    </a:lnTo>
                    <a:lnTo>
                      <a:pt x="267" y="113"/>
                    </a:lnTo>
                    <a:lnTo>
                      <a:pt x="168" y="70"/>
                    </a:lnTo>
                    <a:lnTo>
                      <a:pt x="63" y="142"/>
                    </a:lnTo>
                    <a:lnTo>
                      <a:pt x="17" y="97"/>
                    </a:lnTo>
                    <a:lnTo>
                      <a:pt x="17" y="218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5" name="íṩlídè">
                <a:extLst>
                  <a:ext uri="{FF2B5EF4-FFF2-40B4-BE49-F238E27FC236}">
                    <a16:creationId xmlns="" xmlns:a16="http://schemas.microsoft.com/office/drawing/2014/main" id="{B238619C-4F89-4316-9AE6-11B9AF982DE4}"/>
                  </a:ext>
                </a:extLst>
              </p:cNvPr>
              <p:cNvSpPr/>
              <p:nvPr/>
            </p:nvSpPr>
            <p:spPr bwMode="auto">
              <a:xfrm>
                <a:off x="8064501" y="3536950"/>
                <a:ext cx="104775" cy="1047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6" name="iśḷídê">
                <a:extLst>
                  <a:ext uri="{FF2B5EF4-FFF2-40B4-BE49-F238E27FC236}">
                    <a16:creationId xmlns="" xmlns:a16="http://schemas.microsoft.com/office/drawing/2014/main" id="{24DA7498-043E-409B-90A6-DF53BE51AAE6}"/>
                  </a:ext>
                </a:extLst>
              </p:cNvPr>
              <p:cNvSpPr/>
              <p:nvPr/>
            </p:nvSpPr>
            <p:spPr bwMode="auto">
              <a:xfrm>
                <a:off x="8050213" y="3524250"/>
                <a:ext cx="133350" cy="131763"/>
              </a:xfrm>
              <a:custGeom>
                <a:avLst/>
                <a:gdLst>
                  <a:gd name="T0" fmla="*/ 59 w 118"/>
                  <a:gd name="T1" fmla="*/ 118 h 118"/>
                  <a:gd name="T2" fmla="*/ 0 w 118"/>
                  <a:gd name="T3" fmla="*/ 59 h 118"/>
                  <a:gd name="T4" fmla="*/ 59 w 118"/>
                  <a:gd name="T5" fmla="*/ 0 h 118"/>
                  <a:gd name="T6" fmla="*/ 118 w 118"/>
                  <a:gd name="T7" fmla="*/ 59 h 118"/>
                  <a:gd name="T8" fmla="*/ 59 w 118"/>
                  <a:gd name="T9" fmla="*/ 118 h 118"/>
                  <a:gd name="T10" fmla="*/ 59 w 118"/>
                  <a:gd name="T11" fmla="*/ 24 h 118"/>
                  <a:gd name="T12" fmla="*/ 24 w 118"/>
                  <a:gd name="T13" fmla="*/ 59 h 118"/>
                  <a:gd name="T14" fmla="*/ 59 w 118"/>
                  <a:gd name="T15" fmla="*/ 94 h 118"/>
                  <a:gd name="T16" fmla="*/ 94 w 118"/>
                  <a:gd name="T17" fmla="*/ 59 h 118"/>
                  <a:gd name="T18" fmla="*/ 59 w 118"/>
                  <a:gd name="T19" fmla="*/ 2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8" h="118">
                    <a:moveTo>
                      <a:pt x="59" y="118"/>
                    </a:moveTo>
                    <a:cubicBezTo>
                      <a:pt x="26" y="118"/>
                      <a:pt x="0" y="92"/>
                      <a:pt x="0" y="59"/>
                    </a:cubicBezTo>
                    <a:cubicBezTo>
                      <a:pt x="0" y="26"/>
                      <a:pt x="26" y="0"/>
                      <a:pt x="59" y="0"/>
                    </a:cubicBezTo>
                    <a:cubicBezTo>
                      <a:pt x="92" y="0"/>
                      <a:pt x="118" y="26"/>
                      <a:pt x="118" y="59"/>
                    </a:cubicBezTo>
                    <a:cubicBezTo>
                      <a:pt x="118" y="92"/>
                      <a:pt x="92" y="118"/>
                      <a:pt x="59" y="118"/>
                    </a:cubicBezTo>
                    <a:close/>
                    <a:moveTo>
                      <a:pt x="59" y="24"/>
                    </a:moveTo>
                    <a:cubicBezTo>
                      <a:pt x="40" y="24"/>
                      <a:pt x="24" y="40"/>
                      <a:pt x="24" y="59"/>
                    </a:cubicBezTo>
                    <a:cubicBezTo>
                      <a:pt x="24" y="78"/>
                      <a:pt x="40" y="94"/>
                      <a:pt x="59" y="94"/>
                    </a:cubicBezTo>
                    <a:cubicBezTo>
                      <a:pt x="78" y="94"/>
                      <a:pt x="94" y="78"/>
                      <a:pt x="94" y="59"/>
                    </a:cubicBezTo>
                    <a:cubicBezTo>
                      <a:pt x="94" y="40"/>
                      <a:pt x="78" y="24"/>
                      <a:pt x="59" y="24"/>
                    </a:cubicBez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7" name="ïṡļîḓê">
                <a:extLst>
                  <a:ext uri="{FF2B5EF4-FFF2-40B4-BE49-F238E27FC236}">
                    <a16:creationId xmlns="" xmlns:a16="http://schemas.microsoft.com/office/drawing/2014/main" id="{D59B8239-7DC5-4FCA-B1C0-33BD48F91356}"/>
                  </a:ext>
                </a:extLst>
              </p:cNvPr>
              <p:cNvSpPr/>
              <p:nvPr/>
            </p:nvSpPr>
            <p:spPr bwMode="auto">
              <a:xfrm>
                <a:off x="7885113" y="3359150"/>
                <a:ext cx="104775" cy="1047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8" name="î$ḻîḓè">
                <a:extLst>
                  <a:ext uri="{FF2B5EF4-FFF2-40B4-BE49-F238E27FC236}">
                    <a16:creationId xmlns="" xmlns:a16="http://schemas.microsoft.com/office/drawing/2014/main" id="{880BB218-B6BF-4ADE-B3DA-0D741F436C02}"/>
                  </a:ext>
                </a:extLst>
              </p:cNvPr>
              <p:cNvSpPr/>
              <p:nvPr/>
            </p:nvSpPr>
            <p:spPr bwMode="auto">
              <a:xfrm>
                <a:off x="7872413" y="3344863"/>
                <a:ext cx="131763" cy="131763"/>
              </a:xfrm>
              <a:custGeom>
                <a:avLst/>
                <a:gdLst>
                  <a:gd name="T0" fmla="*/ 59 w 118"/>
                  <a:gd name="T1" fmla="*/ 118 h 118"/>
                  <a:gd name="T2" fmla="*/ 0 w 118"/>
                  <a:gd name="T3" fmla="*/ 59 h 118"/>
                  <a:gd name="T4" fmla="*/ 59 w 118"/>
                  <a:gd name="T5" fmla="*/ 0 h 118"/>
                  <a:gd name="T6" fmla="*/ 118 w 118"/>
                  <a:gd name="T7" fmla="*/ 59 h 118"/>
                  <a:gd name="T8" fmla="*/ 59 w 118"/>
                  <a:gd name="T9" fmla="*/ 118 h 118"/>
                  <a:gd name="T10" fmla="*/ 59 w 118"/>
                  <a:gd name="T11" fmla="*/ 24 h 118"/>
                  <a:gd name="T12" fmla="*/ 24 w 118"/>
                  <a:gd name="T13" fmla="*/ 59 h 118"/>
                  <a:gd name="T14" fmla="*/ 59 w 118"/>
                  <a:gd name="T15" fmla="*/ 94 h 118"/>
                  <a:gd name="T16" fmla="*/ 94 w 118"/>
                  <a:gd name="T17" fmla="*/ 59 h 118"/>
                  <a:gd name="T18" fmla="*/ 59 w 118"/>
                  <a:gd name="T19" fmla="*/ 2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8" h="118">
                    <a:moveTo>
                      <a:pt x="59" y="118"/>
                    </a:moveTo>
                    <a:cubicBezTo>
                      <a:pt x="26" y="118"/>
                      <a:pt x="0" y="92"/>
                      <a:pt x="0" y="59"/>
                    </a:cubicBezTo>
                    <a:cubicBezTo>
                      <a:pt x="0" y="26"/>
                      <a:pt x="26" y="0"/>
                      <a:pt x="59" y="0"/>
                    </a:cubicBezTo>
                    <a:cubicBezTo>
                      <a:pt x="92" y="0"/>
                      <a:pt x="118" y="26"/>
                      <a:pt x="118" y="59"/>
                    </a:cubicBezTo>
                    <a:cubicBezTo>
                      <a:pt x="118" y="92"/>
                      <a:pt x="92" y="118"/>
                      <a:pt x="59" y="118"/>
                    </a:cubicBezTo>
                    <a:close/>
                    <a:moveTo>
                      <a:pt x="59" y="24"/>
                    </a:moveTo>
                    <a:cubicBezTo>
                      <a:pt x="40" y="24"/>
                      <a:pt x="24" y="40"/>
                      <a:pt x="24" y="59"/>
                    </a:cubicBezTo>
                    <a:cubicBezTo>
                      <a:pt x="24" y="78"/>
                      <a:pt x="40" y="94"/>
                      <a:pt x="59" y="94"/>
                    </a:cubicBezTo>
                    <a:cubicBezTo>
                      <a:pt x="78" y="94"/>
                      <a:pt x="94" y="78"/>
                      <a:pt x="94" y="59"/>
                    </a:cubicBezTo>
                    <a:cubicBezTo>
                      <a:pt x="94" y="40"/>
                      <a:pt x="78" y="24"/>
                      <a:pt x="59" y="24"/>
                    </a:cubicBez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9" name="îṡḻíḍè">
                <a:extLst>
                  <a:ext uri="{FF2B5EF4-FFF2-40B4-BE49-F238E27FC236}">
                    <a16:creationId xmlns="" xmlns:a16="http://schemas.microsoft.com/office/drawing/2014/main" id="{36E57B49-A30C-4C0C-AE1D-A52E2977BF9F}"/>
                  </a:ext>
                </a:extLst>
              </p:cNvPr>
              <p:cNvSpPr/>
              <p:nvPr/>
            </p:nvSpPr>
            <p:spPr bwMode="auto">
              <a:xfrm>
                <a:off x="7885113" y="3359150"/>
                <a:ext cx="287338" cy="285750"/>
              </a:xfrm>
              <a:custGeom>
                <a:avLst/>
                <a:gdLst>
                  <a:gd name="T0" fmla="*/ 0 w 181"/>
                  <a:gd name="T1" fmla="*/ 180 h 180"/>
                  <a:gd name="T2" fmla="*/ 181 w 181"/>
                  <a:gd name="T3" fmla="*/ 0 h 180"/>
                  <a:gd name="T4" fmla="*/ 0 w 181"/>
                  <a:gd name="T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1" h="180">
                    <a:moveTo>
                      <a:pt x="0" y="180"/>
                    </a:moveTo>
                    <a:lnTo>
                      <a:pt x="181" y="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0" name="í$ľiḑê">
                <a:extLst>
                  <a:ext uri="{FF2B5EF4-FFF2-40B4-BE49-F238E27FC236}">
                    <a16:creationId xmlns="" xmlns:a16="http://schemas.microsoft.com/office/drawing/2014/main" id="{6727BED1-4C07-4C24-9DAF-F20AC0462723}"/>
                  </a:ext>
                </a:extLst>
              </p:cNvPr>
              <p:cNvSpPr/>
              <p:nvPr/>
            </p:nvSpPr>
            <p:spPr bwMode="auto">
              <a:xfrm>
                <a:off x="7877176" y="3349625"/>
                <a:ext cx="303213" cy="303213"/>
              </a:xfrm>
              <a:custGeom>
                <a:avLst/>
                <a:gdLst>
                  <a:gd name="T0" fmla="*/ 11 w 191"/>
                  <a:gd name="T1" fmla="*/ 191 h 191"/>
                  <a:gd name="T2" fmla="*/ 0 w 191"/>
                  <a:gd name="T3" fmla="*/ 180 h 191"/>
                  <a:gd name="T4" fmla="*/ 180 w 191"/>
                  <a:gd name="T5" fmla="*/ 0 h 191"/>
                  <a:gd name="T6" fmla="*/ 191 w 191"/>
                  <a:gd name="T7" fmla="*/ 11 h 191"/>
                  <a:gd name="T8" fmla="*/ 11 w 191"/>
                  <a:gd name="T9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" h="191">
                    <a:moveTo>
                      <a:pt x="11" y="191"/>
                    </a:moveTo>
                    <a:lnTo>
                      <a:pt x="0" y="180"/>
                    </a:lnTo>
                    <a:lnTo>
                      <a:pt x="180" y="0"/>
                    </a:lnTo>
                    <a:lnTo>
                      <a:pt x="191" y="11"/>
                    </a:lnTo>
                    <a:lnTo>
                      <a:pt x="11" y="191"/>
                    </a:lnTo>
                    <a:close/>
                  </a:path>
                </a:pathLst>
              </a:custGeom>
              <a:solidFill>
                <a:srgbClr val="545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iṧļiḑé">
              <a:extLst>
                <a:ext uri="{FF2B5EF4-FFF2-40B4-BE49-F238E27FC236}">
                  <a16:creationId xmlns="" xmlns:a16="http://schemas.microsoft.com/office/drawing/2014/main" id="{A55EC46F-71EB-4E28-827D-9205217BB6C5}"/>
                </a:ext>
              </a:extLst>
            </p:cNvPr>
            <p:cNvGrpSpPr/>
            <p:nvPr/>
          </p:nvGrpSpPr>
          <p:grpSpPr>
            <a:xfrm>
              <a:off x="5186614" y="4857012"/>
              <a:ext cx="1593850" cy="554037"/>
              <a:chOff x="2336800" y="976313"/>
              <a:chExt cx="1593850" cy="554037"/>
            </a:xfrm>
          </p:grpSpPr>
          <p:sp>
            <p:nvSpPr>
              <p:cNvPr id="30" name="isḻîďè">
                <a:extLst>
                  <a:ext uri="{FF2B5EF4-FFF2-40B4-BE49-F238E27FC236}">
                    <a16:creationId xmlns="" xmlns:a16="http://schemas.microsoft.com/office/drawing/2014/main" id="{11BAB0CF-AE7C-45D3-9BE7-2C8DFBC06546}"/>
                  </a:ext>
                </a:extLst>
              </p:cNvPr>
              <p:cNvSpPr txBox="1"/>
              <p:nvPr/>
            </p:nvSpPr>
            <p:spPr>
              <a:xfrm>
                <a:off x="2336800" y="976313"/>
                <a:ext cx="902811" cy="2809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prstTxWarp prst="textPlain">
                  <a:avLst/>
                </a:prstTxWarp>
                <a:normAutofit fontScale="70000" lnSpcReduction="20000"/>
              </a:bodyPr>
              <a:lstStyle/>
              <a:p>
                <a:r>
                  <a:rPr lang="en-US" altLang="zh-CN" dirty="0">
                    <a:solidFill>
                      <a:schemeClr val="accent1"/>
                    </a:solidFill>
                    <a:cs typeface="+mn-ea"/>
                    <a:sym typeface="+mn-lt"/>
                  </a:rPr>
                  <a:t>PROJECT</a:t>
                </a:r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ïšlîďé">
                <a:extLst>
                  <a:ext uri="{FF2B5EF4-FFF2-40B4-BE49-F238E27FC236}">
                    <a16:creationId xmlns="" xmlns:a16="http://schemas.microsoft.com/office/drawing/2014/main" id="{38B61DD2-8A39-45B4-A8E8-410F3C45EBB0}"/>
                  </a:ext>
                </a:extLst>
              </p:cNvPr>
              <p:cNvSpPr txBox="1"/>
              <p:nvPr/>
            </p:nvSpPr>
            <p:spPr>
              <a:xfrm>
                <a:off x="2336800" y="1289510"/>
                <a:ext cx="563563" cy="22891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prstTxWarp prst="textPlain">
                  <a:avLst/>
                </a:prstTxWarp>
                <a:normAutofit fontScale="62500" lnSpcReduction="20000"/>
              </a:bodyPr>
              <a:lstStyle/>
              <a:p>
                <a:r>
                  <a:rPr lang="en-US" altLang="zh-CN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cs typeface="+mn-ea"/>
                    <a:sym typeface="+mn-lt"/>
                  </a:rPr>
                  <a:t>PLAN</a:t>
                </a:r>
                <a:endParaRPr lang="zh-CN" alt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iSliḋê">
                <a:extLst>
                  <a:ext uri="{FF2B5EF4-FFF2-40B4-BE49-F238E27FC236}">
                    <a16:creationId xmlns="" xmlns:a16="http://schemas.microsoft.com/office/drawing/2014/main" id="{90DAB71B-FB06-4842-A4B0-72A5D46083F7}"/>
                  </a:ext>
                </a:extLst>
              </p:cNvPr>
              <p:cNvSpPr txBox="1"/>
              <p:nvPr/>
            </p:nvSpPr>
            <p:spPr>
              <a:xfrm>
                <a:off x="2955925" y="1285240"/>
                <a:ext cx="463549" cy="23745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prstTxWarp prst="textPlain">
                  <a:avLst/>
                </a:prstTxWarp>
                <a:normAutofit fontScale="47500" lnSpcReduction="20000"/>
              </a:bodyPr>
              <a:lstStyle/>
              <a:p>
                <a:r>
                  <a:rPr lang="en-US" altLang="zh-CN" dirty="0" smtClean="0">
                    <a:solidFill>
                      <a:schemeClr val="accent1"/>
                    </a:solidFill>
                    <a:cs typeface="+mn-ea"/>
                    <a:sym typeface="+mn-lt"/>
                  </a:rPr>
                  <a:t>20XX</a:t>
                </a:r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íṣḷïďé">
                <a:extLst>
                  <a:ext uri="{FF2B5EF4-FFF2-40B4-BE49-F238E27FC236}">
                    <a16:creationId xmlns="" xmlns:a16="http://schemas.microsoft.com/office/drawing/2014/main" id="{ED1A5670-A51B-4D9A-835D-3F78C91860F5}"/>
                  </a:ext>
                </a:extLst>
              </p:cNvPr>
              <p:cNvSpPr/>
              <p:nvPr/>
            </p:nvSpPr>
            <p:spPr>
              <a:xfrm>
                <a:off x="3289300" y="981075"/>
                <a:ext cx="641350" cy="539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íŝḷíḋê">
                <a:extLst>
                  <a:ext uri="{FF2B5EF4-FFF2-40B4-BE49-F238E27FC236}">
                    <a16:creationId xmlns="" xmlns:a16="http://schemas.microsoft.com/office/drawing/2014/main" id="{3FAB80BE-8B11-40B9-BE56-E40DF6A82BE3}"/>
                  </a:ext>
                </a:extLst>
              </p:cNvPr>
              <p:cNvSpPr/>
              <p:nvPr/>
            </p:nvSpPr>
            <p:spPr>
              <a:xfrm>
                <a:off x="3289300" y="1081405"/>
                <a:ext cx="641350" cy="539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íşḷîḍé">
                <a:extLst>
                  <a:ext uri="{FF2B5EF4-FFF2-40B4-BE49-F238E27FC236}">
                    <a16:creationId xmlns="" xmlns:a16="http://schemas.microsoft.com/office/drawing/2014/main" id="{C288FFB5-E276-45D4-9C29-8E801A13C2E3}"/>
                  </a:ext>
                </a:extLst>
              </p:cNvPr>
              <p:cNvSpPr/>
              <p:nvPr/>
            </p:nvSpPr>
            <p:spPr>
              <a:xfrm>
                <a:off x="3289300" y="1181735"/>
                <a:ext cx="641350" cy="539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işlîḓê">
                <a:extLst>
                  <a:ext uri="{FF2B5EF4-FFF2-40B4-BE49-F238E27FC236}">
                    <a16:creationId xmlns="" xmlns:a16="http://schemas.microsoft.com/office/drawing/2014/main" id="{9D8F6335-8B37-4EBB-88B5-C2997D2FB29E}"/>
                  </a:ext>
                </a:extLst>
              </p:cNvPr>
              <p:cNvSpPr/>
              <p:nvPr/>
            </p:nvSpPr>
            <p:spPr>
              <a:xfrm>
                <a:off x="3470274" y="1282065"/>
                <a:ext cx="460375" cy="476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işľídè">
                <a:extLst>
                  <a:ext uri="{FF2B5EF4-FFF2-40B4-BE49-F238E27FC236}">
                    <a16:creationId xmlns="" xmlns:a16="http://schemas.microsoft.com/office/drawing/2014/main" id="{3E1C78B7-4027-440D-B48F-487A5D36CDEB}"/>
                  </a:ext>
                </a:extLst>
              </p:cNvPr>
              <p:cNvSpPr/>
              <p:nvPr/>
            </p:nvSpPr>
            <p:spPr>
              <a:xfrm>
                <a:off x="3470274" y="1382395"/>
                <a:ext cx="460375" cy="476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i$ḻîḓe">
                <a:extLst>
                  <a:ext uri="{FF2B5EF4-FFF2-40B4-BE49-F238E27FC236}">
                    <a16:creationId xmlns="" xmlns:a16="http://schemas.microsoft.com/office/drawing/2014/main" id="{B26A3483-BAE0-4E0C-8E75-DCFB751D5BBA}"/>
                  </a:ext>
                </a:extLst>
              </p:cNvPr>
              <p:cNvSpPr/>
              <p:nvPr/>
            </p:nvSpPr>
            <p:spPr>
              <a:xfrm>
                <a:off x="3470274" y="1482725"/>
                <a:ext cx="460375" cy="476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iśliḋe">
              <a:extLst>
                <a:ext uri="{FF2B5EF4-FFF2-40B4-BE49-F238E27FC236}">
                  <a16:creationId xmlns="" xmlns:a16="http://schemas.microsoft.com/office/drawing/2014/main" id="{126A609E-3A13-483A-A305-F00E22405677}"/>
                </a:ext>
              </a:extLst>
            </p:cNvPr>
            <p:cNvSpPr/>
            <p:nvPr/>
          </p:nvSpPr>
          <p:spPr bwMode="auto">
            <a:xfrm>
              <a:off x="8064611" y="1742573"/>
              <a:ext cx="1169997" cy="363483"/>
            </a:xfrm>
            <a:prstGeom prst="roundRect">
              <a:avLst>
                <a:gd name="adj" fmla="val 14047"/>
              </a:avLst>
            </a:prstGeom>
            <a:solidFill>
              <a:schemeClr val="accent1"/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 lnSpcReduction="10000"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îṥḷídê">
              <a:extLst>
                <a:ext uri="{FF2B5EF4-FFF2-40B4-BE49-F238E27FC236}">
                  <a16:creationId xmlns="" xmlns:a16="http://schemas.microsoft.com/office/drawing/2014/main" id="{1CB9731A-9D29-40EE-A509-9FEF9A839A83}"/>
                </a:ext>
              </a:extLst>
            </p:cNvPr>
            <p:cNvSpPr/>
            <p:nvPr/>
          </p:nvSpPr>
          <p:spPr>
            <a:xfrm>
              <a:off x="8064610" y="2106056"/>
              <a:ext cx="3551082" cy="6592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 fontScale="92500"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zh-CN" altLang="en-US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6" name="ïṣļîďè">
              <a:extLst>
                <a:ext uri="{FF2B5EF4-FFF2-40B4-BE49-F238E27FC236}">
                  <a16:creationId xmlns="" xmlns:a16="http://schemas.microsoft.com/office/drawing/2014/main" id="{935416E6-3C6E-44AE-B58F-EF0FFB591C99}"/>
                </a:ext>
              </a:extLst>
            </p:cNvPr>
            <p:cNvSpPr/>
            <p:nvPr/>
          </p:nvSpPr>
          <p:spPr bwMode="auto">
            <a:xfrm>
              <a:off x="8064611" y="3171524"/>
              <a:ext cx="1169997" cy="363483"/>
            </a:xfrm>
            <a:prstGeom prst="roundRect">
              <a:avLst>
                <a:gd name="adj" fmla="val 14047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 lnSpcReduction="10000"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îṧḷïḓê">
              <a:extLst>
                <a:ext uri="{FF2B5EF4-FFF2-40B4-BE49-F238E27FC236}">
                  <a16:creationId xmlns="" xmlns:a16="http://schemas.microsoft.com/office/drawing/2014/main" id="{1C85CC22-9262-4171-82EA-26CF97F544DC}"/>
                </a:ext>
              </a:extLst>
            </p:cNvPr>
            <p:cNvSpPr/>
            <p:nvPr/>
          </p:nvSpPr>
          <p:spPr>
            <a:xfrm>
              <a:off x="8064611" y="3535007"/>
              <a:ext cx="3551082" cy="6592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 fontScale="92500"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zh-CN" altLang="en-US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8" name="isļíḋê">
              <a:extLst>
                <a:ext uri="{FF2B5EF4-FFF2-40B4-BE49-F238E27FC236}">
                  <a16:creationId xmlns="" xmlns:a16="http://schemas.microsoft.com/office/drawing/2014/main" id="{07719463-23C2-427D-95E7-B3E5DE81B81C}"/>
                </a:ext>
              </a:extLst>
            </p:cNvPr>
            <p:cNvSpPr/>
            <p:nvPr/>
          </p:nvSpPr>
          <p:spPr bwMode="auto">
            <a:xfrm>
              <a:off x="8064611" y="4600474"/>
              <a:ext cx="1169997" cy="363483"/>
            </a:xfrm>
            <a:prstGeom prst="roundRect">
              <a:avLst>
                <a:gd name="adj" fmla="val 14047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 lnSpcReduction="10000"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ïšlîḍe">
              <a:extLst>
                <a:ext uri="{FF2B5EF4-FFF2-40B4-BE49-F238E27FC236}">
                  <a16:creationId xmlns="" xmlns:a16="http://schemas.microsoft.com/office/drawing/2014/main" id="{4E1DC46A-9863-40FE-8059-3159EBF3AC59}"/>
                </a:ext>
              </a:extLst>
            </p:cNvPr>
            <p:cNvSpPr/>
            <p:nvPr/>
          </p:nvSpPr>
          <p:spPr>
            <a:xfrm>
              <a:off x="8064611" y="4963957"/>
              <a:ext cx="3551082" cy="6592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 fontScale="92500"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zh-CN" altLang="en-US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="" xmlns:a16="http://schemas.microsoft.com/office/drawing/2014/main" id="{A3296C37-45AC-438E-A002-E0E28942CFB5}"/>
                </a:ext>
              </a:extLst>
            </p:cNvPr>
            <p:cNvCxnSpPr>
              <a:cxnSpLocks/>
            </p:cNvCxnSpPr>
            <p:nvPr/>
          </p:nvCxnSpPr>
          <p:spPr>
            <a:xfrm>
              <a:off x="8090785" y="2936561"/>
              <a:ext cx="3386138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="" xmlns:a16="http://schemas.microsoft.com/office/drawing/2014/main" id="{B8C62FF6-51E7-4B25-A819-E3C95F032F7C}"/>
                </a:ext>
              </a:extLst>
            </p:cNvPr>
            <p:cNvCxnSpPr>
              <a:cxnSpLocks/>
            </p:cNvCxnSpPr>
            <p:nvPr/>
          </p:nvCxnSpPr>
          <p:spPr>
            <a:xfrm>
              <a:off x="8119360" y="4308161"/>
              <a:ext cx="3357563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íşļiďè">
              <a:extLst>
                <a:ext uri="{FF2B5EF4-FFF2-40B4-BE49-F238E27FC236}">
                  <a16:creationId xmlns="" xmlns:a16="http://schemas.microsoft.com/office/drawing/2014/main" id="{F60E8035-85D6-4600-8512-659838E9EFB5}"/>
                </a:ext>
              </a:extLst>
            </p:cNvPr>
            <p:cNvSpPr/>
            <p:nvPr/>
          </p:nvSpPr>
          <p:spPr bwMode="auto">
            <a:xfrm>
              <a:off x="686060" y="1742573"/>
              <a:ext cx="1169997" cy="363483"/>
            </a:xfrm>
            <a:prstGeom prst="roundRect">
              <a:avLst>
                <a:gd name="adj" fmla="val 14047"/>
              </a:avLst>
            </a:prstGeom>
            <a:solidFill>
              <a:schemeClr val="accent1"/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ŝḷíḍé">
              <a:extLst>
                <a:ext uri="{FF2B5EF4-FFF2-40B4-BE49-F238E27FC236}">
                  <a16:creationId xmlns="" xmlns:a16="http://schemas.microsoft.com/office/drawing/2014/main" id="{9D55B7B4-9C06-4FD6-8634-0EB17F03085C}"/>
                </a:ext>
              </a:extLst>
            </p:cNvPr>
            <p:cNvSpPr/>
            <p:nvPr/>
          </p:nvSpPr>
          <p:spPr>
            <a:xfrm>
              <a:off x="686059" y="2106056"/>
              <a:ext cx="3551082" cy="6592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anchor="t">
              <a:normAutofit fontScale="92500"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zh-CN" altLang="en-US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4" name="ïṩlîďê">
              <a:extLst>
                <a:ext uri="{FF2B5EF4-FFF2-40B4-BE49-F238E27FC236}">
                  <a16:creationId xmlns="" xmlns:a16="http://schemas.microsoft.com/office/drawing/2014/main" id="{806F3C10-3E26-44C1-B910-EFAD30F4E586}"/>
                </a:ext>
              </a:extLst>
            </p:cNvPr>
            <p:cNvSpPr/>
            <p:nvPr/>
          </p:nvSpPr>
          <p:spPr bwMode="auto">
            <a:xfrm>
              <a:off x="686060" y="3171524"/>
              <a:ext cx="1169997" cy="363483"/>
            </a:xfrm>
            <a:prstGeom prst="roundRect">
              <a:avLst>
                <a:gd name="adj" fmla="val 14047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iṡļíďe">
              <a:extLst>
                <a:ext uri="{FF2B5EF4-FFF2-40B4-BE49-F238E27FC236}">
                  <a16:creationId xmlns="" xmlns:a16="http://schemas.microsoft.com/office/drawing/2014/main" id="{10184C9D-E9E6-4BE5-B227-FFB3227CBB36}"/>
                </a:ext>
              </a:extLst>
            </p:cNvPr>
            <p:cNvSpPr/>
            <p:nvPr/>
          </p:nvSpPr>
          <p:spPr>
            <a:xfrm>
              <a:off x="686060" y="3535007"/>
              <a:ext cx="3551082" cy="6592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anchor="t">
              <a:normAutofit fontScale="92500"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zh-CN" altLang="en-US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26" name="îslîḑe">
              <a:extLst>
                <a:ext uri="{FF2B5EF4-FFF2-40B4-BE49-F238E27FC236}">
                  <a16:creationId xmlns="" xmlns:a16="http://schemas.microsoft.com/office/drawing/2014/main" id="{23CE1C5A-43BF-431E-AACE-07C9CD6853A4}"/>
                </a:ext>
              </a:extLst>
            </p:cNvPr>
            <p:cNvSpPr/>
            <p:nvPr/>
          </p:nvSpPr>
          <p:spPr bwMode="auto">
            <a:xfrm>
              <a:off x="686060" y="4600474"/>
              <a:ext cx="1169997" cy="363483"/>
            </a:xfrm>
            <a:prstGeom prst="roundRect">
              <a:avLst>
                <a:gd name="adj" fmla="val 14047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ïslíḋê">
              <a:extLst>
                <a:ext uri="{FF2B5EF4-FFF2-40B4-BE49-F238E27FC236}">
                  <a16:creationId xmlns="" xmlns:a16="http://schemas.microsoft.com/office/drawing/2014/main" id="{2F709ABE-BF2C-4712-94EE-A1546171CD13}"/>
                </a:ext>
              </a:extLst>
            </p:cNvPr>
            <p:cNvSpPr/>
            <p:nvPr/>
          </p:nvSpPr>
          <p:spPr>
            <a:xfrm>
              <a:off x="686060" y="4963957"/>
              <a:ext cx="3551082" cy="659219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anchor="t">
              <a:normAutofit fontScale="92500"/>
            </a:bodyPr>
            <a:lstStyle/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zh-CN" altLang="en-US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7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="" xmlns:a16="http://schemas.microsoft.com/office/drawing/2014/main" id="{D4B5FC12-3AAD-434C-BAE4-49290777EF75}"/>
                </a:ext>
              </a:extLst>
            </p:cNvPr>
            <p:cNvCxnSpPr>
              <a:cxnSpLocks/>
            </p:cNvCxnSpPr>
            <p:nvPr/>
          </p:nvCxnSpPr>
          <p:spPr>
            <a:xfrm>
              <a:off x="712234" y="2936561"/>
              <a:ext cx="3386138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="" xmlns:a16="http://schemas.microsoft.com/office/drawing/2014/main" id="{DE6769A5-3953-4A2E-9B67-C1F17E0EE168}"/>
                </a:ext>
              </a:extLst>
            </p:cNvPr>
            <p:cNvCxnSpPr>
              <a:cxnSpLocks/>
            </p:cNvCxnSpPr>
            <p:nvPr/>
          </p:nvCxnSpPr>
          <p:spPr>
            <a:xfrm>
              <a:off x="740809" y="4308161"/>
              <a:ext cx="3357563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592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54da0e3e-e51d-4a1a-856e-f5ff383e567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88421" y="1595575"/>
            <a:ext cx="11235267" cy="4913810"/>
            <a:chOff x="285220" y="1229815"/>
            <a:chExt cx="11235268" cy="4913810"/>
          </a:xfrm>
        </p:grpSpPr>
        <p:grpSp>
          <p:nvGrpSpPr>
            <p:cNvPr id="12" name="îşḻïḑé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="" xmlns:a16="http://schemas.microsoft.com/office/drawing/2014/main" id="{4969337D-6DCA-47A7-B32D-CE128DD7D976}"/>
                </a:ext>
              </a:extLst>
            </p:cNvPr>
            <p:cNvGrpSpPr/>
            <p:nvPr/>
          </p:nvGrpSpPr>
          <p:grpSpPr>
            <a:xfrm>
              <a:off x="285220" y="1502903"/>
              <a:ext cx="4188305" cy="4065778"/>
              <a:chOff x="2933701" y="4727576"/>
              <a:chExt cx="42165588" cy="40932100"/>
            </a:xfrm>
          </p:grpSpPr>
          <p:sp>
            <p:nvSpPr>
              <p:cNvPr id="28" name="î$ḻíḑê">
                <a:extLst>
                  <a:ext uri="{FF2B5EF4-FFF2-40B4-BE49-F238E27FC236}">
                    <a16:creationId xmlns="" xmlns:a16="http://schemas.microsoft.com/office/drawing/2014/main" id="{357C7FC8-97F0-4391-A71C-BC40BD87C521}"/>
                  </a:ext>
                </a:extLst>
              </p:cNvPr>
              <p:cNvSpPr/>
              <p:nvPr/>
            </p:nvSpPr>
            <p:spPr bwMode="auto">
              <a:xfrm>
                <a:off x="11680826" y="39716076"/>
                <a:ext cx="26352500" cy="5943600"/>
              </a:xfrm>
              <a:custGeom>
                <a:avLst/>
                <a:gdLst/>
                <a:ahLst/>
                <a:cxnLst>
                  <a:cxn ang="0">
                    <a:pos x="120" y="23"/>
                  </a:cxn>
                  <a:cxn ang="0">
                    <a:pos x="111" y="26"/>
                  </a:cxn>
                  <a:cxn ang="0">
                    <a:pos x="101" y="29"/>
                  </a:cxn>
                  <a:cxn ang="0">
                    <a:pos x="111" y="26"/>
                  </a:cxn>
                  <a:cxn ang="0">
                    <a:pos x="120" y="23"/>
                  </a:cxn>
                  <a:cxn ang="0">
                    <a:pos x="120" y="23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84" y="10"/>
                  </a:cxn>
                  <a:cxn ang="0">
                    <a:pos x="84" y="10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89" y="10"/>
                  </a:cxn>
                  <a:cxn ang="0">
                    <a:pos x="88" y="10"/>
                  </a:cxn>
                  <a:cxn ang="0">
                    <a:pos x="92" y="10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90" y="9"/>
                  </a:cxn>
                  <a:cxn ang="0">
                    <a:pos x="197" y="3"/>
                  </a:cxn>
                  <a:cxn ang="0">
                    <a:pos x="196" y="22"/>
                  </a:cxn>
                  <a:cxn ang="0">
                    <a:pos x="165" y="35"/>
                  </a:cxn>
                  <a:cxn ang="0">
                    <a:pos x="127" y="26"/>
                  </a:cxn>
                  <a:cxn ang="0">
                    <a:pos x="118" y="30"/>
                  </a:cxn>
                  <a:cxn ang="0">
                    <a:pos x="73" y="37"/>
                  </a:cxn>
                  <a:cxn ang="0">
                    <a:pos x="45" y="31"/>
                  </a:cxn>
                  <a:cxn ang="0">
                    <a:pos x="31" y="22"/>
                  </a:cxn>
                  <a:cxn ang="0">
                    <a:pos x="29" y="5"/>
                  </a:cxn>
                  <a:cxn ang="0">
                    <a:pos x="0" y="24"/>
                  </a:cxn>
                  <a:cxn ang="0">
                    <a:pos x="118" y="53"/>
                  </a:cxn>
                  <a:cxn ang="0">
                    <a:pos x="235" y="24"/>
                  </a:cxn>
                  <a:cxn ang="0">
                    <a:pos x="197" y="3"/>
                  </a:cxn>
                  <a:cxn ang="0">
                    <a:pos x="113" y="0"/>
                  </a:cxn>
                  <a:cxn ang="0">
                    <a:pos x="111" y="0"/>
                  </a:cxn>
                  <a:cxn ang="0">
                    <a:pos x="114" y="1"/>
                  </a:cxn>
                  <a:cxn ang="0">
                    <a:pos x="118" y="3"/>
                  </a:cxn>
                  <a:cxn ang="0">
                    <a:pos x="124" y="1"/>
                  </a:cxn>
                  <a:cxn ang="0">
                    <a:pos x="113" y="0"/>
                  </a:cxn>
                </a:cxnLst>
                <a:rect l="0" t="0" r="r" b="b"/>
                <a:pathLst>
                  <a:path w="235" h="53">
                    <a:moveTo>
                      <a:pt x="120" y="23"/>
                    </a:moveTo>
                    <a:cubicBezTo>
                      <a:pt x="115" y="25"/>
                      <a:pt x="111" y="26"/>
                      <a:pt x="111" y="26"/>
                    </a:cubicBezTo>
                    <a:cubicBezTo>
                      <a:pt x="107" y="27"/>
                      <a:pt x="104" y="28"/>
                      <a:pt x="101" y="29"/>
                    </a:cubicBezTo>
                    <a:cubicBezTo>
                      <a:pt x="104" y="28"/>
                      <a:pt x="107" y="27"/>
                      <a:pt x="111" y="26"/>
                    </a:cubicBezTo>
                    <a:cubicBezTo>
                      <a:pt x="111" y="26"/>
                      <a:pt x="115" y="25"/>
                      <a:pt x="120" y="23"/>
                    </a:cubicBezTo>
                    <a:cubicBezTo>
                      <a:pt x="120" y="23"/>
                      <a:pt x="120" y="23"/>
                      <a:pt x="120" y="23"/>
                    </a:cubicBezTo>
                    <a:moveTo>
                      <a:pt x="90" y="9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88" y="9"/>
                      <a:pt x="87" y="10"/>
                      <a:pt x="84" y="10"/>
                    </a:cubicBezTo>
                    <a:cubicBezTo>
                      <a:pt x="84" y="10"/>
                      <a:pt x="84" y="10"/>
                      <a:pt x="84" y="10"/>
                    </a:cubicBezTo>
                    <a:cubicBezTo>
                      <a:pt x="87" y="10"/>
                      <a:pt x="88" y="9"/>
                      <a:pt x="90" y="9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89" y="10"/>
                      <a:pt x="89" y="10"/>
                      <a:pt x="89" y="10"/>
                    </a:cubicBezTo>
                    <a:cubicBezTo>
                      <a:pt x="89" y="10"/>
                      <a:pt x="88" y="10"/>
                      <a:pt x="88" y="10"/>
                    </a:cubicBezTo>
                    <a:cubicBezTo>
                      <a:pt x="89" y="10"/>
                      <a:pt x="90" y="10"/>
                      <a:pt x="92" y="10"/>
                    </a:cubicBezTo>
                    <a:cubicBezTo>
                      <a:pt x="91" y="9"/>
                      <a:pt x="90" y="9"/>
                      <a:pt x="90" y="9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90" y="9"/>
                      <a:pt x="90" y="9"/>
                      <a:pt x="90" y="9"/>
                    </a:cubicBezTo>
                    <a:moveTo>
                      <a:pt x="197" y="3"/>
                    </a:moveTo>
                    <a:cubicBezTo>
                      <a:pt x="199" y="9"/>
                      <a:pt x="200" y="17"/>
                      <a:pt x="196" y="22"/>
                    </a:cubicBezTo>
                    <a:cubicBezTo>
                      <a:pt x="191" y="28"/>
                      <a:pt x="182" y="35"/>
                      <a:pt x="165" y="35"/>
                    </a:cubicBezTo>
                    <a:cubicBezTo>
                      <a:pt x="155" y="35"/>
                      <a:pt x="143" y="32"/>
                      <a:pt x="127" y="26"/>
                    </a:cubicBezTo>
                    <a:cubicBezTo>
                      <a:pt x="123" y="28"/>
                      <a:pt x="119" y="29"/>
                      <a:pt x="118" y="30"/>
                    </a:cubicBezTo>
                    <a:cubicBezTo>
                      <a:pt x="99" y="35"/>
                      <a:pt x="84" y="37"/>
                      <a:pt x="73" y="37"/>
                    </a:cubicBezTo>
                    <a:cubicBezTo>
                      <a:pt x="60" y="37"/>
                      <a:pt x="51" y="35"/>
                      <a:pt x="45" y="31"/>
                    </a:cubicBezTo>
                    <a:cubicBezTo>
                      <a:pt x="38" y="29"/>
                      <a:pt x="34" y="25"/>
                      <a:pt x="31" y="22"/>
                    </a:cubicBezTo>
                    <a:cubicBezTo>
                      <a:pt x="27" y="18"/>
                      <a:pt x="27" y="11"/>
                      <a:pt x="29" y="5"/>
                    </a:cubicBezTo>
                    <a:cubicBezTo>
                      <a:pt x="11" y="10"/>
                      <a:pt x="0" y="17"/>
                      <a:pt x="0" y="24"/>
                    </a:cubicBezTo>
                    <a:cubicBezTo>
                      <a:pt x="0" y="40"/>
                      <a:pt x="53" y="53"/>
                      <a:pt x="118" y="53"/>
                    </a:cubicBezTo>
                    <a:cubicBezTo>
                      <a:pt x="183" y="53"/>
                      <a:pt x="235" y="40"/>
                      <a:pt x="235" y="24"/>
                    </a:cubicBezTo>
                    <a:cubicBezTo>
                      <a:pt x="235" y="16"/>
                      <a:pt x="221" y="8"/>
                      <a:pt x="197" y="3"/>
                    </a:cubicBezTo>
                    <a:moveTo>
                      <a:pt x="113" y="0"/>
                    </a:moveTo>
                    <a:cubicBezTo>
                      <a:pt x="111" y="0"/>
                      <a:pt x="111" y="0"/>
                      <a:pt x="111" y="0"/>
                    </a:cubicBezTo>
                    <a:cubicBezTo>
                      <a:pt x="112" y="1"/>
                      <a:pt x="113" y="1"/>
                      <a:pt x="114" y="1"/>
                    </a:cubicBezTo>
                    <a:cubicBezTo>
                      <a:pt x="115" y="2"/>
                      <a:pt x="117" y="2"/>
                      <a:pt x="118" y="3"/>
                    </a:cubicBezTo>
                    <a:cubicBezTo>
                      <a:pt x="121" y="2"/>
                      <a:pt x="123" y="1"/>
                      <a:pt x="124" y="1"/>
                    </a:cubicBezTo>
                    <a:cubicBezTo>
                      <a:pt x="113" y="0"/>
                      <a:pt x="113" y="0"/>
                      <a:pt x="113" y="0"/>
                    </a:cubicBezTo>
                  </a:path>
                </a:pathLst>
              </a:custGeom>
              <a:solidFill>
                <a:srgbClr val="00A9B5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" name="îS1íḑê">
                <a:extLst>
                  <a:ext uri="{FF2B5EF4-FFF2-40B4-BE49-F238E27FC236}">
                    <a16:creationId xmlns="" xmlns:a16="http://schemas.microsoft.com/office/drawing/2014/main" id="{E797C4F6-655A-476B-805B-2EA2C96B2B83}"/>
                  </a:ext>
                </a:extLst>
              </p:cNvPr>
              <p:cNvSpPr/>
              <p:nvPr/>
            </p:nvSpPr>
            <p:spPr bwMode="auto">
              <a:xfrm>
                <a:off x="25361901" y="38258751"/>
                <a:ext cx="5494338" cy="4037013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15" y="25"/>
                  </a:cxn>
                  <a:cxn ang="0">
                    <a:pos x="40" y="35"/>
                  </a:cxn>
                  <a:cxn ang="0">
                    <a:pos x="47" y="34"/>
                  </a:cxn>
                  <a:cxn ang="0">
                    <a:pos x="49" y="30"/>
                  </a:cxn>
                  <a:cxn ang="0">
                    <a:pos x="27" y="12"/>
                  </a:cxn>
                  <a:cxn ang="0">
                    <a:pos x="21" y="10"/>
                  </a:cxn>
                  <a:cxn ang="0">
                    <a:pos x="20" y="6"/>
                  </a:cxn>
                  <a:cxn ang="0">
                    <a:pos x="15" y="2"/>
                  </a:cxn>
                  <a:cxn ang="0">
                    <a:pos x="12" y="1"/>
                  </a:cxn>
                  <a:cxn ang="0">
                    <a:pos x="10" y="2"/>
                  </a:cxn>
                  <a:cxn ang="0">
                    <a:pos x="2" y="14"/>
                  </a:cxn>
                </a:cxnLst>
                <a:rect l="0" t="0" r="r" b="b"/>
                <a:pathLst>
                  <a:path w="49" h="36">
                    <a:moveTo>
                      <a:pt x="2" y="14"/>
                    </a:moveTo>
                    <a:cubicBezTo>
                      <a:pt x="3" y="15"/>
                      <a:pt x="10" y="19"/>
                      <a:pt x="15" y="25"/>
                    </a:cubicBezTo>
                    <a:cubicBezTo>
                      <a:pt x="21" y="27"/>
                      <a:pt x="40" y="35"/>
                      <a:pt x="40" y="35"/>
                    </a:cubicBezTo>
                    <a:cubicBezTo>
                      <a:pt x="40" y="35"/>
                      <a:pt x="44" y="36"/>
                      <a:pt x="47" y="34"/>
                    </a:cubicBezTo>
                    <a:cubicBezTo>
                      <a:pt x="49" y="33"/>
                      <a:pt x="49" y="30"/>
                      <a:pt x="49" y="30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3" y="0"/>
                      <a:pt x="12" y="1"/>
                    </a:cubicBezTo>
                    <a:cubicBezTo>
                      <a:pt x="11" y="1"/>
                      <a:pt x="10" y="2"/>
                      <a:pt x="10" y="2"/>
                    </a:cubicBezTo>
                    <a:cubicBezTo>
                      <a:pt x="10" y="2"/>
                      <a:pt x="0" y="13"/>
                      <a:pt x="2" y="14"/>
                    </a:cubicBezTo>
                  </a:path>
                </a:pathLst>
              </a:custGeom>
              <a:solidFill>
                <a:srgbClr val="0C0B0B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ïṩ1îḓè">
                <a:extLst>
                  <a:ext uri="{FF2B5EF4-FFF2-40B4-BE49-F238E27FC236}">
                    <a16:creationId xmlns="" xmlns:a16="http://schemas.microsoft.com/office/drawing/2014/main" id="{87446E76-3323-4A45-94EE-20F59C66812C}"/>
                  </a:ext>
                </a:extLst>
              </p:cNvPr>
              <p:cNvSpPr/>
              <p:nvPr/>
            </p:nvSpPr>
            <p:spPr bwMode="auto">
              <a:xfrm>
                <a:off x="21661438" y="37360226"/>
                <a:ext cx="12558713" cy="7513638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14" y="19"/>
                  </a:cxn>
                  <a:cxn ang="0">
                    <a:pos x="35" y="26"/>
                  </a:cxn>
                  <a:cxn ang="0">
                    <a:pos x="49" y="30"/>
                  </a:cxn>
                  <a:cxn ang="0">
                    <a:pos x="57" y="31"/>
                  </a:cxn>
                  <a:cxn ang="0">
                    <a:pos x="52" y="22"/>
                  </a:cxn>
                  <a:cxn ang="0">
                    <a:pos x="24" y="21"/>
                  </a:cxn>
                  <a:cxn ang="0">
                    <a:pos x="24" y="21"/>
                  </a:cxn>
                  <a:cxn ang="0">
                    <a:pos x="24" y="0"/>
                  </a:cxn>
                  <a:cxn ang="0">
                    <a:pos x="60" y="0"/>
                  </a:cxn>
                  <a:cxn ang="0">
                    <a:pos x="107" y="20"/>
                  </a:cxn>
                  <a:cxn ang="0">
                    <a:pos x="107" y="43"/>
                  </a:cxn>
                  <a:cxn ang="0">
                    <a:pos x="27" y="41"/>
                  </a:cxn>
                  <a:cxn ang="0">
                    <a:pos x="1" y="30"/>
                  </a:cxn>
                  <a:cxn ang="0">
                    <a:pos x="6" y="22"/>
                  </a:cxn>
                </a:cxnLst>
                <a:rect l="0" t="0" r="r" b="b"/>
                <a:pathLst>
                  <a:path w="112" h="67">
                    <a:moveTo>
                      <a:pt x="6" y="22"/>
                    </a:moveTo>
                    <a:cubicBezTo>
                      <a:pt x="9" y="19"/>
                      <a:pt x="13" y="18"/>
                      <a:pt x="14" y="19"/>
                    </a:cubicBezTo>
                    <a:cubicBezTo>
                      <a:pt x="14" y="19"/>
                      <a:pt x="31" y="24"/>
                      <a:pt x="35" y="26"/>
                    </a:cubicBezTo>
                    <a:cubicBezTo>
                      <a:pt x="40" y="27"/>
                      <a:pt x="45" y="29"/>
                      <a:pt x="49" y="30"/>
                    </a:cubicBezTo>
                    <a:cubicBezTo>
                      <a:pt x="52" y="31"/>
                      <a:pt x="55" y="31"/>
                      <a:pt x="57" y="31"/>
                    </a:cubicBezTo>
                    <a:cubicBezTo>
                      <a:pt x="64" y="31"/>
                      <a:pt x="70" y="25"/>
                      <a:pt x="52" y="22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0" y="0"/>
                      <a:pt x="97" y="4"/>
                      <a:pt x="107" y="20"/>
                    </a:cubicBezTo>
                    <a:cubicBezTo>
                      <a:pt x="110" y="25"/>
                      <a:pt x="112" y="37"/>
                      <a:pt x="107" y="43"/>
                    </a:cubicBezTo>
                    <a:cubicBezTo>
                      <a:pt x="98" y="53"/>
                      <a:pt x="78" y="67"/>
                      <a:pt x="27" y="41"/>
                    </a:cubicBezTo>
                    <a:cubicBezTo>
                      <a:pt x="26" y="41"/>
                      <a:pt x="2" y="31"/>
                      <a:pt x="1" y="30"/>
                    </a:cubicBezTo>
                    <a:cubicBezTo>
                      <a:pt x="1" y="30"/>
                      <a:pt x="0" y="27"/>
                      <a:pt x="6" y="22"/>
                    </a:cubicBezTo>
                  </a:path>
                </a:pathLst>
              </a:custGeom>
              <a:solidFill>
                <a:srgbClr val="33302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íṡlíďè">
                <a:extLst>
                  <a:ext uri="{FF2B5EF4-FFF2-40B4-BE49-F238E27FC236}">
                    <a16:creationId xmlns="" xmlns:a16="http://schemas.microsoft.com/office/drawing/2014/main" id="{50D9648D-ECCF-45A5-853B-6EE79E38EA9D}"/>
                  </a:ext>
                </a:extLst>
              </p:cNvPr>
              <p:cNvSpPr/>
              <p:nvPr/>
            </p:nvSpPr>
            <p:spPr bwMode="auto">
              <a:xfrm>
                <a:off x="24352251" y="37360226"/>
                <a:ext cx="9196388" cy="2019300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0" y="0"/>
                  </a:cxn>
                  <a:cxn ang="0">
                    <a:pos x="3" y="3"/>
                  </a:cxn>
                  <a:cxn ang="0">
                    <a:pos x="38" y="3"/>
                  </a:cxn>
                  <a:cxn ang="0">
                    <a:pos x="82" y="18"/>
                  </a:cxn>
                  <a:cxn ang="0">
                    <a:pos x="36" y="0"/>
                  </a:cxn>
                </a:cxnLst>
                <a:rect l="0" t="0" r="r" b="b"/>
                <a:pathLst>
                  <a:path w="82" h="18">
                    <a:moveTo>
                      <a:pt x="3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8" y="3"/>
                      <a:pt x="68" y="6"/>
                      <a:pt x="82" y="18"/>
                    </a:cubicBezTo>
                    <a:cubicBezTo>
                      <a:pt x="70" y="4"/>
                      <a:pt x="36" y="0"/>
                      <a:pt x="36" y="0"/>
                    </a:cubicBezTo>
                    <a:close/>
                  </a:path>
                </a:pathLst>
              </a:custGeom>
              <a:solidFill>
                <a:srgbClr val="595757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iŝḷîde">
                <a:extLst>
                  <a:ext uri="{FF2B5EF4-FFF2-40B4-BE49-F238E27FC236}">
                    <a16:creationId xmlns="" xmlns:a16="http://schemas.microsoft.com/office/drawing/2014/main" id="{D703D7A1-7882-40F1-BF22-DADE964B5EEE}"/>
                  </a:ext>
                </a:extLst>
              </p:cNvPr>
              <p:cNvSpPr/>
              <p:nvPr/>
            </p:nvSpPr>
            <p:spPr bwMode="auto">
              <a:xfrm>
                <a:off x="16725901" y="42295763"/>
                <a:ext cx="9196388" cy="1570038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66" y="3"/>
                  </a:cxn>
                  <a:cxn ang="0">
                    <a:pos x="56" y="6"/>
                  </a:cxn>
                  <a:cxn ang="0">
                    <a:pos x="20" y="11"/>
                  </a:cxn>
                  <a:cxn ang="0">
                    <a:pos x="0" y="8"/>
                  </a:cxn>
                  <a:cxn ang="0">
                    <a:pos x="28" y="14"/>
                  </a:cxn>
                  <a:cxn ang="0">
                    <a:pos x="73" y="7"/>
                  </a:cxn>
                  <a:cxn ang="0">
                    <a:pos x="82" y="3"/>
                  </a:cxn>
                  <a:cxn ang="0">
                    <a:pos x="75" y="0"/>
                  </a:cxn>
                </a:cxnLst>
                <a:rect l="0" t="0" r="r" b="b"/>
                <a:pathLst>
                  <a:path w="82" h="14">
                    <a:moveTo>
                      <a:pt x="75" y="0"/>
                    </a:moveTo>
                    <a:cubicBezTo>
                      <a:pt x="70" y="2"/>
                      <a:pt x="66" y="3"/>
                      <a:pt x="66" y="3"/>
                    </a:cubicBezTo>
                    <a:cubicBezTo>
                      <a:pt x="62" y="4"/>
                      <a:pt x="59" y="5"/>
                      <a:pt x="56" y="6"/>
                    </a:cubicBezTo>
                    <a:cubicBezTo>
                      <a:pt x="41" y="9"/>
                      <a:pt x="30" y="11"/>
                      <a:pt x="20" y="11"/>
                    </a:cubicBezTo>
                    <a:cubicBezTo>
                      <a:pt x="12" y="11"/>
                      <a:pt x="5" y="10"/>
                      <a:pt x="0" y="8"/>
                    </a:cubicBezTo>
                    <a:cubicBezTo>
                      <a:pt x="6" y="12"/>
                      <a:pt x="15" y="14"/>
                      <a:pt x="28" y="14"/>
                    </a:cubicBezTo>
                    <a:cubicBezTo>
                      <a:pt x="39" y="14"/>
                      <a:pt x="54" y="12"/>
                      <a:pt x="73" y="7"/>
                    </a:cubicBezTo>
                    <a:cubicBezTo>
                      <a:pt x="74" y="6"/>
                      <a:pt x="78" y="5"/>
                      <a:pt x="82" y="3"/>
                    </a:cubicBezTo>
                    <a:cubicBezTo>
                      <a:pt x="80" y="2"/>
                      <a:pt x="78" y="1"/>
                      <a:pt x="75" y="0"/>
                    </a:cubicBezTo>
                  </a:path>
                </a:pathLst>
              </a:custGeom>
              <a:solidFill>
                <a:srgbClr val="00949E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îṩļîdè">
                <a:extLst>
                  <a:ext uri="{FF2B5EF4-FFF2-40B4-BE49-F238E27FC236}">
                    <a16:creationId xmlns="" xmlns:a16="http://schemas.microsoft.com/office/drawing/2014/main" id="{CF6524D2-2996-4B93-8546-05ABB49A4258}"/>
                  </a:ext>
                </a:extLst>
              </p:cNvPr>
              <p:cNvSpPr/>
              <p:nvPr/>
            </p:nvSpPr>
            <p:spPr bwMode="auto">
              <a:xfrm>
                <a:off x="25138063" y="41062276"/>
                <a:ext cx="2803525" cy="157003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7" y="14"/>
                  </a:cxn>
                  <a:cxn ang="0">
                    <a:pos x="24" y="4"/>
                  </a:cxn>
                  <a:cxn ang="0">
                    <a:pos x="25" y="3"/>
                  </a:cxn>
                  <a:cxn ang="0">
                    <a:pos x="17" y="0"/>
                  </a:cxn>
                </a:cxnLst>
                <a:rect l="0" t="0" r="r" b="b"/>
                <a:pathLst>
                  <a:path w="25" h="14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3" y="4"/>
                      <a:pt x="6" y="8"/>
                      <a:pt x="0" y="11"/>
                    </a:cubicBezTo>
                    <a:cubicBezTo>
                      <a:pt x="3" y="12"/>
                      <a:pt x="5" y="13"/>
                      <a:pt x="7" y="14"/>
                    </a:cubicBezTo>
                    <a:cubicBezTo>
                      <a:pt x="13" y="11"/>
                      <a:pt x="20" y="8"/>
                      <a:pt x="24" y="4"/>
                    </a:cubicBezTo>
                    <a:cubicBezTo>
                      <a:pt x="24" y="4"/>
                      <a:pt x="24" y="3"/>
                      <a:pt x="25" y="3"/>
                    </a:cubicBezTo>
                    <a:cubicBezTo>
                      <a:pt x="21" y="2"/>
                      <a:pt x="19" y="1"/>
                      <a:pt x="17" y="0"/>
                    </a:cubicBezTo>
                  </a:path>
                </a:pathLst>
              </a:custGeom>
              <a:solidFill>
                <a:srgbClr val="282525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iṩļiďe">
                <a:extLst>
                  <a:ext uri="{FF2B5EF4-FFF2-40B4-BE49-F238E27FC236}">
                    <a16:creationId xmlns="" xmlns:a16="http://schemas.microsoft.com/office/drawing/2014/main" id="{2B5214F6-02A4-48A9-B5D6-88E2F6D7DE85}"/>
                  </a:ext>
                </a:extLst>
              </p:cNvPr>
              <p:cNvSpPr/>
              <p:nvPr/>
            </p:nvSpPr>
            <p:spPr bwMode="auto">
              <a:xfrm>
                <a:off x="14595476" y="37360226"/>
                <a:ext cx="12447588" cy="6840538"/>
              </a:xfrm>
              <a:custGeom>
                <a:avLst/>
                <a:gdLst/>
                <a:ahLst/>
                <a:cxnLst>
                  <a:cxn ang="0">
                    <a:pos x="106" y="25"/>
                  </a:cxn>
                  <a:cxn ang="0">
                    <a:pos x="98" y="21"/>
                  </a:cxn>
                  <a:cxn ang="0">
                    <a:pos x="55" y="31"/>
                  </a:cxn>
                  <a:cxn ang="0">
                    <a:pos x="60" y="22"/>
                  </a:cxn>
                  <a:cxn ang="0">
                    <a:pos x="87" y="21"/>
                  </a:cxn>
                  <a:cxn ang="0">
                    <a:pos x="88" y="21"/>
                  </a:cxn>
                  <a:cxn ang="0">
                    <a:pos x="88" y="0"/>
                  </a:cxn>
                  <a:cxn ang="0">
                    <a:pos x="52" y="0"/>
                  </a:cxn>
                  <a:cxn ang="0">
                    <a:pos x="5" y="20"/>
                  </a:cxn>
                  <a:cxn ang="0">
                    <a:pos x="5" y="43"/>
                  </a:cxn>
                  <a:cxn ang="0">
                    <a:pos x="85" y="47"/>
                  </a:cxn>
                  <a:cxn ang="0">
                    <a:pos x="111" y="33"/>
                  </a:cxn>
                  <a:cxn ang="0">
                    <a:pos x="106" y="25"/>
                  </a:cxn>
                </a:cxnLst>
                <a:rect l="0" t="0" r="r" b="b"/>
                <a:pathLst>
                  <a:path w="111" h="61">
                    <a:moveTo>
                      <a:pt x="106" y="25"/>
                    </a:moveTo>
                    <a:cubicBezTo>
                      <a:pt x="101" y="21"/>
                      <a:pt x="99" y="22"/>
                      <a:pt x="98" y="21"/>
                    </a:cubicBezTo>
                    <a:cubicBezTo>
                      <a:pt x="98" y="21"/>
                      <a:pt x="68" y="33"/>
                      <a:pt x="55" y="31"/>
                    </a:cubicBezTo>
                    <a:cubicBezTo>
                      <a:pt x="48" y="30"/>
                      <a:pt x="41" y="25"/>
                      <a:pt x="60" y="22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8" y="21"/>
                      <a:pt x="88" y="21"/>
                      <a:pt x="88" y="21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15" y="4"/>
                      <a:pt x="5" y="20"/>
                    </a:cubicBezTo>
                    <a:cubicBezTo>
                      <a:pt x="2" y="25"/>
                      <a:pt x="0" y="37"/>
                      <a:pt x="5" y="43"/>
                    </a:cubicBezTo>
                    <a:cubicBezTo>
                      <a:pt x="14" y="53"/>
                      <a:pt x="35" y="61"/>
                      <a:pt x="85" y="47"/>
                    </a:cubicBezTo>
                    <a:cubicBezTo>
                      <a:pt x="86" y="47"/>
                      <a:pt x="104" y="40"/>
                      <a:pt x="111" y="33"/>
                    </a:cubicBezTo>
                    <a:cubicBezTo>
                      <a:pt x="111" y="33"/>
                      <a:pt x="110" y="28"/>
                      <a:pt x="106" y="25"/>
                    </a:cubicBezTo>
                  </a:path>
                </a:pathLst>
              </a:custGeom>
              <a:solidFill>
                <a:srgbClr val="33302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ïśḻïḑe">
                <a:extLst>
                  <a:ext uri="{FF2B5EF4-FFF2-40B4-BE49-F238E27FC236}">
                    <a16:creationId xmlns="" xmlns:a16="http://schemas.microsoft.com/office/drawing/2014/main" id="{2AEF35C0-B988-4995-9522-0EB9DCEC34EE}"/>
                  </a:ext>
                </a:extLst>
              </p:cNvPr>
              <p:cNvSpPr/>
              <p:nvPr/>
            </p:nvSpPr>
            <p:spPr bwMode="auto">
              <a:xfrm>
                <a:off x="20202526" y="39716076"/>
                <a:ext cx="6505575" cy="1681163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0" y="9"/>
                  </a:cxn>
                  <a:cxn ang="0">
                    <a:pos x="7" y="12"/>
                  </a:cxn>
                  <a:cxn ang="0">
                    <a:pos x="50" y="3"/>
                  </a:cxn>
                  <a:cxn ang="0">
                    <a:pos x="58" y="6"/>
                  </a:cxn>
                  <a:cxn ang="0">
                    <a:pos x="56" y="4"/>
                  </a:cxn>
                  <a:cxn ang="0">
                    <a:pos x="48" y="0"/>
                  </a:cxn>
                  <a:cxn ang="0">
                    <a:pos x="5" y="10"/>
                  </a:cxn>
                </a:cxnLst>
                <a:rect l="0" t="0" r="r" b="b"/>
                <a:pathLst>
                  <a:path w="58" h="15">
                    <a:moveTo>
                      <a:pt x="5" y="10"/>
                    </a:moveTo>
                    <a:cubicBezTo>
                      <a:pt x="3" y="10"/>
                      <a:pt x="1" y="9"/>
                      <a:pt x="0" y="9"/>
                    </a:cubicBezTo>
                    <a:cubicBezTo>
                      <a:pt x="0" y="10"/>
                      <a:pt x="4" y="12"/>
                      <a:pt x="7" y="12"/>
                    </a:cubicBezTo>
                    <a:cubicBezTo>
                      <a:pt x="21" y="15"/>
                      <a:pt x="50" y="3"/>
                      <a:pt x="50" y="3"/>
                    </a:cubicBezTo>
                    <a:cubicBezTo>
                      <a:pt x="51" y="3"/>
                      <a:pt x="54" y="3"/>
                      <a:pt x="58" y="6"/>
                    </a:cubicBezTo>
                    <a:cubicBezTo>
                      <a:pt x="58" y="5"/>
                      <a:pt x="57" y="5"/>
                      <a:pt x="56" y="4"/>
                    </a:cubicBezTo>
                    <a:cubicBezTo>
                      <a:pt x="51" y="0"/>
                      <a:pt x="49" y="1"/>
                      <a:pt x="48" y="0"/>
                    </a:cubicBezTo>
                    <a:cubicBezTo>
                      <a:pt x="48" y="0"/>
                      <a:pt x="18" y="12"/>
                      <a:pt x="5" y="10"/>
                    </a:cubicBezTo>
                  </a:path>
                </a:pathLst>
              </a:custGeom>
              <a:solidFill>
                <a:srgbClr val="3E3A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ïṣ1íḓe">
                <a:extLst>
                  <a:ext uri="{FF2B5EF4-FFF2-40B4-BE49-F238E27FC236}">
                    <a16:creationId xmlns="" xmlns:a16="http://schemas.microsoft.com/office/drawing/2014/main" id="{23FF237C-8C9A-4B68-8326-75D5EC2E3AF3}"/>
                  </a:ext>
                </a:extLst>
              </p:cNvPr>
              <p:cNvSpPr/>
              <p:nvPr/>
            </p:nvSpPr>
            <p:spPr bwMode="auto">
              <a:xfrm>
                <a:off x="21661438" y="39379526"/>
                <a:ext cx="3251200" cy="145732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17" y="4"/>
                  </a:cxn>
                  <a:cxn ang="0">
                    <a:pos x="26" y="7"/>
                  </a:cxn>
                  <a:cxn ang="0">
                    <a:pos x="29" y="6"/>
                  </a:cxn>
                  <a:cxn ang="0">
                    <a:pos x="27" y="5"/>
                  </a:cxn>
                  <a:cxn ang="0">
                    <a:pos x="14" y="1"/>
                  </a:cxn>
                  <a:cxn ang="0">
                    <a:pos x="6" y="4"/>
                  </a:cxn>
                  <a:cxn ang="0">
                    <a:pos x="1" y="12"/>
                  </a:cxn>
                  <a:cxn ang="0">
                    <a:pos x="2" y="13"/>
                  </a:cxn>
                  <a:cxn ang="0">
                    <a:pos x="4" y="12"/>
                  </a:cxn>
                  <a:cxn ang="0">
                    <a:pos x="9" y="7"/>
                  </a:cxn>
                </a:cxnLst>
                <a:rect l="0" t="0" r="r" b="b"/>
                <a:pathLst>
                  <a:path w="29" h="13">
                    <a:moveTo>
                      <a:pt x="9" y="7"/>
                    </a:moveTo>
                    <a:cubicBezTo>
                      <a:pt x="12" y="4"/>
                      <a:pt x="15" y="3"/>
                      <a:pt x="17" y="4"/>
                    </a:cubicBezTo>
                    <a:cubicBezTo>
                      <a:pt x="17" y="4"/>
                      <a:pt x="21" y="5"/>
                      <a:pt x="26" y="7"/>
                    </a:cubicBezTo>
                    <a:cubicBezTo>
                      <a:pt x="27" y="6"/>
                      <a:pt x="28" y="6"/>
                      <a:pt x="29" y="6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1" y="3"/>
                      <a:pt x="14" y="1"/>
                      <a:pt x="14" y="1"/>
                    </a:cubicBezTo>
                    <a:cubicBezTo>
                      <a:pt x="13" y="0"/>
                      <a:pt x="9" y="1"/>
                      <a:pt x="6" y="4"/>
                    </a:cubicBezTo>
                    <a:cubicBezTo>
                      <a:pt x="0" y="9"/>
                      <a:pt x="1" y="12"/>
                      <a:pt x="1" y="12"/>
                    </a:cubicBezTo>
                    <a:cubicBezTo>
                      <a:pt x="1" y="12"/>
                      <a:pt x="2" y="12"/>
                      <a:pt x="2" y="13"/>
                    </a:cubicBezTo>
                    <a:cubicBezTo>
                      <a:pt x="3" y="13"/>
                      <a:pt x="4" y="12"/>
                      <a:pt x="4" y="12"/>
                    </a:cubicBezTo>
                    <a:cubicBezTo>
                      <a:pt x="5" y="11"/>
                      <a:pt x="6" y="9"/>
                      <a:pt x="9" y="7"/>
                    </a:cubicBezTo>
                  </a:path>
                </a:pathLst>
              </a:custGeom>
              <a:solidFill>
                <a:srgbClr val="3E3A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îślîḋê">
                <a:extLst>
                  <a:ext uri="{FF2B5EF4-FFF2-40B4-BE49-F238E27FC236}">
                    <a16:creationId xmlns="" xmlns:a16="http://schemas.microsoft.com/office/drawing/2014/main" id="{BCAA6413-AAB0-41FA-B885-EC003AE437F9}"/>
                  </a:ext>
                </a:extLst>
              </p:cNvPr>
              <p:cNvSpPr/>
              <p:nvPr/>
            </p:nvSpPr>
            <p:spPr bwMode="auto">
              <a:xfrm>
                <a:off x="24352251" y="39716076"/>
                <a:ext cx="112713" cy="1588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71" y="0"/>
                  </a:cxn>
                  <a:cxn ang="0">
                    <a:pos x="0" y="0"/>
                  </a:cxn>
                  <a:cxn ang="0">
                    <a:pos x="71" y="0"/>
                  </a:cxn>
                </a:cxnLst>
                <a:rect l="0" t="0" r="r" b="b"/>
                <a:pathLst>
                  <a:path w="71">
                    <a:moveTo>
                      <a:pt x="71" y="0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33302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išḻïḓe">
                <a:extLst>
                  <a:ext uri="{FF2B5EF4-FFF2-40B4-BE49-F238E27FC236}">
                    <a16:creationId xmlns="" xmlns:a16="http://schemas.microsoft.com/office/drawing/2014/main" id="{1C5FE725-8CFD-4B10-8A74-53FA2E0BBADC}"/>
                  </a:ext>
                </a:extLst>
              </p:cNvPr>
              <p:cNvSpPr/>
              <p:nvPr/>
            </p:nvSpPr>
            <p:spPr bwMode="auto">
              <a:xfrm>
                <a:off x="17848263" y="37922201"/>
                <a:ext cx="5719763" cy="3700463"/>
              </a:xfrm>
              <a:custGeom>
                <a:avLst/>
                <a:gdLst/>
                <a:ahLst/>
                <a:cxnLst>
                  <a:cxn ang="0">
                    <a:pos x="49" y="15"/>
                  </a:cxn>
                  <a:cxn ang="0">
                    <a:pos x="35" y="25"/>
                  </a:cxn>
                  <a:cxn ang="0">
                    <a:pos x="9" y="32"/>
                  </a:cxn>
                  <a:cxn ang="0">
                    <a:pos x="2" y="31"/>
                  </a:cxn>
                  <a:cxn ang="0">
                    <a:pos x="1" y="27"/>
                  </a:cxn>
                  <a:cxn ang="0">
                    <a:pos x="24" y="11"/>
                  </a:cxn>
                  <a:cxn ang="0">
                    <a:pos x="30" y="10"/>
                  </a:cxn>
                  <a:cxn ang="0">
                    <a:pos x="31" y="5"/>
                  </a:cxn>
                  <a:cxn ang="0">
                    <a:pos x="36" y="1"/>
                  </a:cxn>
                  <a:cxn ang="0">
                    <a:pos x="39" y="0"/>
                  </a:cxn>
                  <a:cxn ang="0">
                    <a:pos x="41" y="2"/>
                  </a:cxn>
                  <a:cxn ang="0">
                    <a:pos x="49" y="15"/>
                  </a:cxn>
                </a:cxnLst>
                <a:rect l="0" t="0" r="r" b="b"/>
                <a:pathLst>
                  <a:path w="51" h="33">
                    <a:moveTo>
                      <a:pt x="49" y="15"/>
                    </a:moveTo>
                    <a:cubicBezTo>
                      <a:pt x="47" y="16"/>
                      <a:pt x="40" y="18"/>
                      <a:pt x="35" y="25"/>
                    </a:cubicBezTo>
                    <a:cubicBezTo>
                      <a:pt x="28" y="26"/>
                      <a:pt x="9" y="32"/>
                      <a:pt x="9" y="32"/>
                    </a:cubicBezTo>
                    <a:cubicBezTo>
                      <a:pt x="9" y="32"/>
                      <a:pt x="4" y="33"/>
                      <a:pt x="2" y="31"/>
                    </a:cubicBezTo>
                    <a:cubicBezTo>
                      <a:pt x="0" y="30"/>
                      <a:pt x="1" y="27"/>
                      <a:pt x="1" y="27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1"/>
                      <a:pt x="38" y="0"/>
                      <a:pt x="39" y="0"/>
                    </a:cubicBezTo>
                    <a:cubicBezTo>
                      <a:pt x="40" y="1"/>
                      <a:pt x="41" y="2"/>
                      <a:pt x="41" y="2"/>
                    </a:cubicBezTo>
                    <a:cubicBezTo>
                      <a:pt x="41" y="2"/>
                      <a:pt x="51" y="14"/>
                      <a:pt x="49" y="15"/>
                    </a:cubicBezTo>
                  </a:path>
                </a:pathLst>
              </a:custGeom>
              <a:solidFill>
                <a:srgbClr val="19181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íṡľïḋè">
                <a:extLst>
                  <a:ext uri="{FF2B5EF4-FFF2-40B4-BE49-F238E27FC236}">
                    <a16:creationId xmlns="" xmlns:a16="http://schemas.microsoft.com/office/drawing/2014/main" id="{2226E9FE-C30B-47A0-9BAD-2C110495FB04}"/>
                  </a:ext>
                </a:extLst>
              </p:cNvPr>
              <p:cNvSpPr/>
              <p:nvPr/>
            </p:nvSpPr>
            <p:spPr bwMode="auto">
              <a:xfrm>
                <a:off x="14595476" y="37360226"/>
                <a:ext cx="9869488" cy="5046663"/>
              </a:xfrm>
              <a:custGeom>
                <a:avLst/>
                <a:gdLst/>
                <a:ahLst/>
                <a:cxnLst>
                  <a:cxn ang="0">
                    <a:pos x="8" y="22"/>
                  </a:cxn>
                  <a:cxn ang="0">
                    <a:pos x="55" y="3"/>
                  </a:cxn>
                  <a:cxn ang="0">
                    <a:pos x="88" y="3"/>
                  </a:cxn>
                  <a:cxn ang="0">
                    <a:pos x="88" y="0"/>
                  </a:cxn>
                  <a:cxn ang="0">
                    <a:pos x="52" y="0"/>
                  </a:cxn>
                  <a:cxn ang="0">
                    <a:pos x="5" y="20"/>
                  </a:cxn>
                  <a:cxn ang="0">
                    <a:pos x="5" y="43"/>
                  </a:cxn>
                  <a:cxn ang="0">
                    <a:pos x="7" y="45"/>
                  </a:cxn>
                  <a:cxn ang="0">
                    <a:pos x="8" y="22"/>
                  </a:cxn>
                </a:cxnLst>
                <a:rect l="0" t="0" r="r" b="b"/>
                <a:pathLst>
                  <a:path w="88" h="45">
                    <a:moveTo>
                      <a:pt x="8" y="22"/>
                    </a:moveTo>
                    <a:cubicBezTo>
                      <a:pt x="17" y="6"/>
                      <a:pt x="55" y="3"/>
                      <a:pt x="55" y="3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15" y="4"/>
                      <a:pt x="5" y="20"/>
                    </a:cubicBezTo>
                    <a:cubicBezTo>
                      <a:pt x="2" y="25"/>
                      <a:pt x="0" y="37"/>
                      <a:pt x="5" y="43"/>
                    </a:cubicBezTo>
                    <a:cubicBezTo>
                      <a:pt x="6" y="44"/>
                      <a:pt x="6" y="44"/>
                      <a:pt x="7" y="45"/>
                    </a:cubicBezTo>
                    <a:cubicBezTo>
                      <a:pt x="2" y="39"/>
                      <a:pt x="4" y="28"/>
                      <a:pt x="8" y="22"/>
                    </a:cubicBezTo>
                    <a:close/>
                  </a:path>
                </a:pathLst>
              </a:custGeom>
              <a:solidFill>
                <a:srgbClr val="3E3A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îSľïḍé">
                <a:extLst>
                  <a:ext uri="{FF2B5EF4-FFF2-40B4-BE49-F238E27FC236}">
                    <a16:creationId xmlns="" xmlns:a16="http://schemas.microsoft.com/office/drawing/2014/main" id="{DFFA0293-AC4E-4608-8560-F619EFF3C356}"/>
                  </a:ext>
                </a:extLst>
              </p:cNvPr>
              <p:cNvSpPr/>
              <p:nvPr/>
            </p:nvSpPr>
            <p:spPr bwMode="auto">
              <a:xfrm>
                <a:off x="32426276" y="15381288"/>
                <a:ext cx="12673013" cy="10428288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68"/>
                  </a:cxn>
                  <a:cxn ang="0">
                    <a:pos x="83" y="74"/>
                  </a:cxn>
                  <a:cxn ang="0">
                    <a:pos x="98" y="0"/>
                  </a:cxn>
                </a:cxnLst>
                <a:rect l="0" t="0" r="r" b="b"/>
                <a:pathLst>
                  <a:path w="113" h="93">
                    <a:moveTo>
                      <a:pt x="98" y="0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15" y="90"/>
                      <a:pt x="56" y="93"/>
                      <a:pt x="83" y="74"/>
                    </a:cubicBezTo>
                    <a:cubicBezTo>
                      <a:pt x="110" y="55"/>
                      <a:pt x="113" y="21"/>
                      <a:pt x="98" y="0"/>
                    </a:cubicBezTo>
                    <a:close/>
                  </a:path>
                </a:pathLst>
              </a:custGeom>
              <a:solidFill>
                <a:srgbClr val="33302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îslîďé">
                <a:extLst>
                  <a:ext uri="{FF2B5EF4-FFF2-40B4-BE49-F238E27FC236}">
                    <a16:creationId xmlns="" xmlns:a16="http://schemas.microsoft.com/office/drawing/2014/main" id="{55C07EB6-39E6-4937-ABDC-C7AEEE332AAF}"/>
                  </a:ext>
                </a:extLst>
              </p:cNvPr>
              <p:cNvSpPr/>
              <p:nvPr/>
            </p:nvSpPr>
            <p:spPr bwMode="auto">
              <a:xfrm>
                <a:off x="31753176" y="14371638"/>
                <a:ext cx="12336463" cy="9531350"/>
              </a:xfrm>
              <a:custGeom>
                <a:avLst/>
                <a:gdLst/>
                <a:ahLst/>
                <a:cxnLst>
                  <a:cxn ang="0">
                    <a:pos x="104" y="9"/>
                  </a:cxn>
                  <a:cxn ang="0">
                    <a:pos x="65" y="57"/>
                  </a:cxn>
                  <a:cxn ang="0">
                    <a:pos x="6" y="77"/>
                  </a:cxn>
                  <a:cxn ang="0">
                    <a:pos x="45" y="29"/>
                  </a:cxn>
                  <a:cxn ang="0">
                    <a:pos x="104" y="9"/>
                  </a:cxn>
                </a:cxnLst>
                <a:rect l="0" t="0" r="r" b="b"/>
                <a:pathLst>
                  <a:path w="110" h="85">
                    <a:moveTo>
                      <a:pt x="104" y="9"/>
                    </a:moveTo>
                    <a:cubicBezTo>
                      <a:pt x="110" y="17"/>
                      <a:pt x="92" y="38"/>
                      <a:pt x="65" y="57"/>
                    </a:cubicBezTo>
                    <a:cubicBezTo>
                      <a:pt x="38" y="77"/>
                      <a:pt x="11" y="85"/>
                      <a:pt x="6" y="77"/>
                    </a:cubicBezTo>
                    <a:cubicBezTo>
                      <a:pt x="0" y="69"/>
                      <a:pt x="18" y="48"/>
                      <a:pt x="45" y="29"/>
                    </a:cubicBezTo>
                    <a:cubicBezTo>
                      <a:pt x="72" y="9"/>
                      <a:pt x="98" y="0"/>
                      <a:pt x="104" y="9"/>
                    </a:cubicBezTo>
                    <a:close/>
                  </a:path>
                </a:pathLst>
              </a:custGeom>
              <a:solidFill>
                <a:srgbClr val="F5B39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iśḷídê">
                <a:extLst>
                  <a:ext uri="{FF2B5EF4-FFF2-40B4-BE49-F238E27FC236}">
                    <a16:creationId xmlns="" xmlns:a16="http://schemas.microsoft.com/office/drawing/2014/main" id="{43C132A4-1C0C-4F6B-BB1A-470F9BD4FAAC}"/>
                  </a:ext>
                </a:extLst>
              </p:cNvPr>
              <p:cNvSpPr/>
              <p:nvPr/>
            </p:nvSpPr>
            <p:spPr bwMode="auto">
              <a:xfrm>
                <a:off x="32875538" y="15155863"/>
                <a:ext cx="9980613" cy="7626350"/>
              </a:xfrm>
              <a:custGeom>
                <a:avLst/>
                <a:gdLst/>
                <a:ahLst/>
                <a:cxnLst>
                  <a:cxn ang="0">
                    <a:pos x="86" y="5"/>
                  </a:cxn>
                  <a:cxn ang="0">
                    <a:pos x="51" y="43"/>
                  </a:cxn>
                  <a:cxn ang="0">
                    <a:pos x="4" y="63"/>
                  </a:cxn>
                  <a:cxn ang="0">
                    <a:pos x="38" y="25"/>
                  </a:cxn>
                  <a:cxn ang="0">
                    <a:pos x="86" y="5"/>
                  </a:cxn>
                </a:cxnLst>
                <a:rect l="0" t="0" r="r" b="b"/>
                <a:pathLst>
                  <a:path w="89" h="68">
                    <a:moveTo>
                      <a:pt x="86" y="5"/>
                    </a:moveTo>
                    <a:cubicBezTo>
                      <a:pt x="89" y="10"/>
                      <a:pt x="74" y="27"/>
                      <a:pt x="51" y="43"/>
                    </a:cubicBezTo>
                    <a:cubicBezTo>
                      <a:pt x="28" y="59"/>
                      <a:pt x="7" y="68"/>
                      <a:pt x="4" y="63"/>
                    </a:cubicBezTo>
                    <a:cubicBezTo>
                      <a:pt x="0" y="58"/>
                      <a:pt x="16" y="41"/>
                      <a:pt x="38" y="25"/>
                    </a:cubicBezTo>
                    <a:cubicBezTo>
                      <a:pt x="61" y="9"/>
                      <a:pt x="82" y="0"/>
                      <a:pt x="86" y="5"/>
                    </a:cubicBezTo>
                    <a:close/>
                  </a:path>
                </a:pathLst>
              </a:custGeom>
              <a:solidFill>
                <a:srgbClr val="DF8F7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iŝlïde">
                <a:extLst>
                  <a:ext uri="{FF2B5EF4-FFF2-40B4-BE49-F238E27FC236}">
                    <a16:creationId xmlns="" xmlns:a16="http://schemas.microsoft.com/office/drawing/2014/main" id="{A6E62C82-4D57-4918-B5AA-69BF8BCAA185}"/>
                  </a:ext>
                </a:extLst>
              </p:cNvPr>
              <p:cNvSpPr/>
              <p:nvPr/>
            </p:nvSpPr>
            <p:spPr bwMode="auto">
              <a:xfrm>
                <a:off x="21099463" y="40725726"/>
                <a:ext cx="673100" cy="11112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0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cubicBezTo>
                      <a:pt x="4" y="0"/>
                      <a:pt x="3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4" y="1"/>
                      <a:pt x="5" y="1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00949E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ísļïḑe">
                <a:extLst>
                  <a:ext uri="{FF2B5EF4-FFF2-40B4-BE49-F238E27FC236}">
                    <a16:creationId xmlns="" xmlns:a16="http://schemas.microsoft.com/office/drawing/2014/main" id="{3C600A8A-E9AF-46D9-B81C-EDF6DAAC1BD4}"/>
                  </a:ext>
                </a:extLst>
              </p:cNvPr>
              <p:cNvSpPr/>
              <p:nvPr/>
            </p:nvSpPr>
            <p:spPr bwMode="auto">
              <a:xfrm>
                <a:off x="17848263" y="41062276"/>
                <a:ext cx="3027363" cy="100806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2" y="3"/>
                  </a:cxn>
                  <a:cxn ang="0">
                    <a:pos x="1" y="4"/>
                  </a:cxn>
                  <a:cxn ang="0">
                    <a:pos x="2" y="8"/>
                  </a:cxn>
                  <a:cxn ang="0">
                    <a:pos x="6" y="9"/>
                  </a:cxn>
                  <a:cxn ang="0">
                    <a:pos x="10" y="8"/>
                  </a:cxn>
                  <a:cxn ang="0">
                    <a:pos x="27" y="0"/>
                  </a:cxn>
                  <a:cxn ang="0">
                    <a:pos x="25" y="0"/>
                  </a:cxn>
                </a:cxnLst>
                <a:rect l="0" t="0" r="r" b="b"/>
                <a:pathLst>
                  <a:path w="27" h="9">
                    <a:moveTo>
                      <a:pt x="25" y="0"/>
                    </a:moveTo>
                    <a:cubicBezTo>
                      <a:pt x="22" y="0"/>
                      <a:pt x="19" y="1"/>
                      <a:pt x="16" y="2"/>
                    </a:cubicBezTo>
                    <a:cubicBezTo>
                      <a:pt x="12" y="3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5" y="4"/>
                      <a:pt x="3" y="4"/>
                      <a:pt x="2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7"/>
                      <a:pt x="2" y="8"/>
                    </a:cubicBezTo>
                    <a:cubicBezTo>
                      <a:pt x="3" y="8"/>
                      <a:pt x="5" y="9"/>
                      <a:pt x="6" y="9"/>
                    </a:cubicBezTo>
                    <a:cubicBezTo>
                      <a:pt x="8" y="9"/>
                      <a:pt x="10" y="8"/>
                      <a:pt x="10" y="8"/>
                    </a:cubicBezTo>
                    <a:cubicBezTo>
                      <a:pt x="10" y="8"/>
                      <a:pt x="20" y="4"/>
                      <a:pt x="27" y="0"/>
                    </a:cubicBezTo>
                    <a:cubicBezTo>
                      <a:pt x="26" y="0"/>
                      <a:pt x="26" y="0"/>
                      <a:pt x="25" y="0"/>
                    </a:cubicBezTo>
                  </a:path>
                </a:pathLst>
              </a:custGeom>
              <a:solidFill>
                <a:srgbClr val="282525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îşlïḑé">
                <a:extLst>
                  <a:ext uri="{FF2B5EF4-FFF2-40B4-BE49-F238E27FC236}">
                    <a16:creationId xmlns="" xmlns:a16="http://schemas.microsoft.com/office/drawing/2014/main" id="{4E521F95-5965-4247-85E2-D3894FB0EF36}"/>
                  </a:ext>
                </a:extLst>
              </p:cNvPr>
              <p:cNvSpPr/>
              <p:nvPr/>
            </p:nvSpPr>
            <p:spPr bwMode="auto">
              <a:xfrm>
                <a:off x="20651788" y="40836851"/>
                <a:ext cx="896938" cy="22542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  <a:cxn ang="0">
                    <a:pos x="8" y="0"/>
                  </a:cxn>
                </a:cxnLst>
                <a:rect l="0" t="0" r="r" b="b"/>
                <a:pathLst>
                  <a:path w="8" h="2">
                    <a:moveTo>
                      <a:pt x="8" y="0"/>
                    </a:move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4" y="1"/>
                      <a:pt x="6" y="1"/>
                      <a:pt x="8" y="0"/>
                    </a:cubicBezTo>
                  </a:path>
                </a:pathLst>
              </a:custGeom>
              <a:solidFill>
                <a:srgbClr val="35313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ïṥḻîde">
                <a:extLst>
                  <a:ext uri="{FF2B5EF4-FFF2-40B4-BE49-F238E27FC236}">
                    <a16:creationId xmlns="" xmlns:a16="http://schemas.microsoft.com/office/drawing/2014/main" id="{692F4DCA-BED7-45C1-A60C-28F27E0FA066}"/>
                  </a:ext>
                </a:extLst>
              </p:cNvPr>
              <p:cNvSpPr/>
              <p:nvPr/>
            </p:nvSpPr>
            <p:spPr bwMode="auto">
              <a:xfrm>
                <a:off x="18072101" y="41286113"/>
                <a:ext cx="1570038" cy="2238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5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5" y="2"/>
                  </a:cxn>
                  <a:cxn ang="0">
                    <a:pos x="0" y="1"/>
                  </a:cxn>
                  <a:cxn ang="0">
                    <a:pos x="14" y="0"/>
                  </a:cxn>
                  <a:cxn ang="0">
                    <a:pos x="7" y="2"/>
                  </a:cxn>
                  <a:cxn ang="0">
                    <a:pos x="14" y="0"/>
                  </a:cxn>
                </a:cxnLst>
                <a:rect l="0" t="0" r="r" b="b"/>
                <a:pathLst>
                  <a:path w="14" h="2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6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6" y="2"/>
                      <a:pt x="5" y="2"/>
                    </a:cubicBezTo>
                    <a:cubicBezTo>
                      <a:pt x="3" y="2"/>
                      <a:pt x="1" y="2"/>
                      <a:pt x="0" y="1"/>
                    </a:cubicBezTo>
                    <a:moveTo>
                      <a:pt x="14" y="0"/>
                    </a:moveTo>
                    <a:cubicBezTo>
                      <a:pt x="10" y="1"/>
                      <a:pt x="7" y="2"/>
                      <a:pt x="7" y="2"/>
                    </a:cubicBezTo>
                    <a:cubicBezTo>
                      <a:pt x="7" y="2"/>
                      <a:pt x="10" y="1"/>
                      <a:pt x="14" y="0"/>
                    </a:cubicBezTo>
                  </a:path>
                </a:pathLst>
              </a:custGeom>
              <a:solidFill>
                <a:srgbClr val="14131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îṥḻíḓè">
                <a:extLst>
                  <a:ext uri="{FF2B5EF4-FFF2-40B4-BE49-F238E27FC236}">
                    <a16:creationId xmlns="" xmlns:a16="http://schemas.microsoft.com/office/drawing/2014/main" id="{DDD5DD6F-5433-4094-8295-C5C61CA58F4A}"/>
                  </a:ext>
                </a:extLst>
              </p:cNvPr>
              <p:cNvSpPr/>
              <p:nvPr/>
            </p:nvSpPr>
            <p:spPr bwMode="auto">
              <a:xfrm>
                <a:off x="25361901" y="38258751"/>
                <a:ext cx="5494338" cy="4037013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15" y="25"/>
                  </a:cxn>
                  <a:cxn ang="0">
                    <a:pos x="40" y="35"/>
                  </a:cxn>
                  <a:cxn ang="0">
                    <a:pos x="47" y="34"/>
                  </a:cxn>
                  <a:cxn ang="0">
                    <a:pos x="49" y="30"/>
                  </a:cxn>
                  <a:cxn ang="0">
                    <a:pos x="27" y="12"/>
                  </a:cxn>
                  <a:cxn ang="0">
                    <a:pos x="21" y="10"/>
                  </a:cxn>
                  <a:cxn ang="0">
                    <a:pos x="20" y="6"/>
                  </a:cxn>
                  <a:cxn ang="0">
                    <a:pos x="15" y="2"/>
                  </a:cxn>
                  <a:cxn ang="0">
                    <a:pos x="12" y="1"/>
                  </a:cxn>
                  <a:cxn ang="0">
                    <a:pos x="10" y="2"/>
                  </a:cxn>
                  <a:cxn ang="0">
                    <a:pos x="2" y="14"/>
                  </a:cxn>
                </a:cxnLst>
                <a:rect l="0" t="0" r="r" b="b"/>
                <a:pathLst>
                  <a:path w="49" h="36">
                    <a:moveTo>
                      <a:pt x="2" y="14"/>
                    </a:moveTo>
                    <a:cubicBezTo>
                      <a:pt x="3" y="15"/>
                      <a:pt x="10" y="19"/>
                      <a:pt x="15" y="25"/>
                    </a:cubicBezTo>
                    <a:cubicBezTo>
                      <a:pt x="21" y="27"/>
                      <a:pt x="40" y="35"/>
                      <a:pt x="40" y="35"/>
                    </a:cubicBezTo>
                    <a:cubicBezTo>
                      <a:pt x="40" y="35"/>
                      <a:pt x="44" y="36"/>
                      <a:pt x="47" y="34"/>
                    </a:cubicBezTo>
                    <a:cubicBezTo>
                      <a:pt x="49" y="33"/>
                      <a:pt x="49" y="30"/>
                      <a:pt x="49" y="30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3" y="0"/>
                      <a:pt x="12" y="1"/>
                    </a:cubicBezTo>
                    <a:cubicBezTo>
                      <a:pt x="11" y="1"/>
                      <a:pt x="10" y="2"/>
                      <a:pt x="10" y="2"/>
                    </a:cubicBezTo>
                    <a:cubicBezTo>
                      <a:pt x="10" y="2"/>
                      <a:pt x="0" y="13"/>
                      <a:pt x="2" y="14"/>
                    </a:cubicBezTo>
                  </a:path>
                </a:pathLst>
              </a:custGeom>
              <a:solidFill>
                <a:srgbClr val="19181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íslîḓé">
                <a:extLst>
                  <a:ext uri="{FF2B5EF4-FFF2-40B4-BE49-F238E27FC236}">
                    <a16:creationId xmlns="" xmlns:a16="http://schemas.microsoft.com/office/drawing/2014/main" id="{FB8ABEA8-B664-41D6-A6B5-2B59589B5C55}"/>
                  </a:ext>
                </a:extLst>
              </p:cNvPr>
              <p:cNvSpPr/>
              <p:nvPr/>
            </p:nvSpPr>
            <p:spPr bwMode="auto">
              <a:xfrm>
                <a:off x="27043063" y="38369876"/>
                <a:ext cx="4373563" cy="381317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5" y="5"/>
                  </a:cxn>
                  <a:cxn ang="0">
                    <a:pos x="6" y="9"/>
                  </a:cxn>
                  <a:cxn ang="0">
                    <a:pos x="12" y="11"/>
                  </a:cxn>
                  <a:cxn ang="0">
                    <a:pos x="34" y="29"/>
                  </a:cxn>
                  <a:cxn ang="0">
                    <a:pos x="34" y="30"/>
                  </a:cxn>
                  <a:cxn ang="0">
                    <a:pos x="32" y="33"/>
                  </a:cxn>
                  <a:cxn ang="0">
                    <a:pos x="32" y="33"/>
                  </a:cxn>
                  <a:cxn ang="0">
                    <a:pos x="32" y="33"/>
                  </a:cxn>
                  <a:cxn ang="0">
                    <a:pos x="30" y="34"/>
                  </a:cxn>
                  <a:cxn ang="0">
                    <a:pos x="33" y="34"/>
                  </a:cxn>
                  <a:cxn ang="0">
                    <a:pos x="37" y="33"/>
                  </a:cxn>
                  <a:cxn ang="0">
                    <a:pos x="39" y="30"/>
                  </a:cxn>
                  <a:cxn ang="0">
                    <a:pos x="17" y="11"/>
                  </a:cxn>
                  <a:cxn ang="0">
                    <a:pos x="11" y="10"/>
                  </a:cxn>
                  <a:cxn ang="0">
                    <a:pos x="10" y="5"/>
                  </a:cxn>
                  <a:cxn ang="0">
                    <a:pos x="5" y="1"/>
                  </a:cxn>
                  <a:cxn ang="0">
                    <a:pos x="3" y="0"/>
                  </a:cxn>
                </a:cxnLst>
                <a:rect l="0" t="0" r="r" b="b"/>
                <a:pathLst>
                  <a:path w="39" h="34">
                    <a:moveTo>
                      <a:pt x="3" y="0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4" y="29"/>
                      <a:pt x="34" y="30"/>
                      <a:pt x="34" y="30"/>
                    </a:cubicBezTo>
                    <a:cubicBezTo>
                      <a:pt x="34" y="31"/>
                      <a:pt x="34" y="32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1" y="34"/>
                      <a:pt x="31" y="34"/>
                      <a:pt x="30" y="34"/>
                    </a:cubicBezTo>
                    <a:cubicBezTo>
                      <a:pt x="31" y="34"/>
                      <a:pt x="32" y="34"/>
                      <a:pt x="33" y="34"/>
                    </a:cubicBezTo>
                    <a:cubicBezTo>
                      <a:pt x="35" y="34"/>
                      <a:pt x="36" y="34"/>
                      <a:pt x="37" y="33"/>
                    </a:cubicBezTo>
                    <a:cubicBezTo>
                      <a:pt x="39" y="32"/>
                      <a:pt x="39" y="30"/>
                      <a:pt x="39" y="30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3" y="0"/>
                      <a:pt x="3" y="0"/>
                    </a:cubicBezTo>
                  </a:path>
                </a:pathLst>
              </a:custGeom>
              <a:solidFill>
                <a:srgbClr val="282525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iṧ1íḓè">
                <a:extLst>
                  <a:ext uri="{FF2B5EF4-FFF2-40B4-BE49-F238E27FC236}">
                    <a16:creationId xmlns="" xmlns:a16="http://schemas.microsoft.com/office/drawing/2014/main" id="{E87EB393-82C5-4561-862F-9BED6B30DBEA}"/>
                  </a:ext>
                </a:extLst>
              </p:cNvPr>
              <p:cNvSpPr/>
              <p:nvPr/>
            </p:nvSpPr>
            <p:spPr bwMode="auto">
              <a:xfrm>
                <a:off x="30408563" y="41733788"/>
                <a:ext cx="447675" cy="44926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3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4" y="0"/>
                  </a:cxn>
                </a:cxnLst>
                <a:rect l="0" t="0" r="r" b="b"/>
                <a:pathLst>
                  <a:path w="4" h="4">
                    <a:moveTo>
                      <a:pt x="2" y="3"/>
                    </a:moveTo>
                    <a:cubicBezTo>
                      <a:pt x="1" y="4"/>
                      <a:pt x="1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2" y="3"/>
                    </a:cubicBezTo>
                    <a:moveTo>
                      <a:pt x="4" y="0"/>
                    </a:moveTo>
                    <a:cubicBezTo>
                      <a:pt x="4" y="1"/>
                      <a:pt x="4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4" y="2"/>
                      <a:pt x="4" y="1"/>
                      <a:pt x="4" y="0"/>
                    </a:cubicBezTo>
                  </a:path>
                </a:pathLst>
              </a:custGeom>
              <a:solidFill>
                <a:srgbClr val="14131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iṣļiďê">
                <a:extLst>
                  <a:ext uri="{FF2B5EF4-FFF2-40B4-BE49-F238E27FC236}">
                    <a16:creationId xmlns="" xmlns:a16="http://schemas.microsoft.com/office/drawing/2014/main" id="{F648F62D-025F-4457-A783-8AB473E1BD5A}"/>
                  </a:ext>
                </a:extLst>
              </p:cNvPr>
              <p:cNvSpPr/>
              <p:nvPr/>
            </p:nvSpPr>
            <p:spPr bwMode="auto">
              <a:xfrm>
                <a:off x="11455401" y="33659763"/>
                <a:ext cx="8410575" cy="7065963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35" y="31"/>
                  </a:cxn>
                  <a:cxn ang="0">
                    <a:pos x="21" y="18"/>
                  </a:cxn>
                  <a:cxn ang="0">
                    <a:pos x="14" y="26"/>
                  </a:cxn>
                  <a:cxn ang="0">
                    <a:pos x="22" y="24"/>
                  </a:cxn>
                  <a:cxn ang="0">
                    <a:pos x="25" y="32"/>
                  </a:cxn>
                  <a:cxn ang="0">
                    <a:pos x="19" y="37"/>
                  </a:cxn>
                  <a:cxn ang="0">
                    <a:pos x="12" y="27"/>
                  </a:cxn>
                  <a:cxn ang="0">
                    <a:pos x="20" y="41"/>
                  </a:cxn>
                  <a:cxn ang="0">
                    <a:pos x="6" y="49"/>
                  </a:cxn>
                  <a:cxn ang="0">
                    <a:pos x="10" y="55"/>
                  </a:cxn>
                  <a:cxn ang="0">
                    <a:pos x="23" y="45"/>
                  </a:cxn>
                  <a:cxn ang="0">
                    <a:pos x="11" y="57"/>
                  </a:cxn>
                  <a:cxn ang="0">
                    <a:pos x="17" y="60"/>
                  </a:cxn>
                  <a:cxn ang="0">
                    <a:pos x="27" y="46"/>
                  </a:cxn>
                  <a:cxn ang="0">
                    <a:pos x="22" y="59"/>
                  </a:cxn>
                  <a:cxn ang="0">
                    <a:pos x="27" y="61"/>
                  </a:cxn>
                  <a:cxn ang="0">
                    <a:pos x="31" y="46"/>
                  </a:cxn>
                  <a:cxn ang="0">
                    <a:pos x="38" y="38"/>
                  </a:cxn>
                  <a:cxn ang="0">
                    <a:pos x="75" y="14"/>
                  </a:cxn>
                  <a:cxn ang="0">
                    <a:pos x="62" y="0"/>
                  </a:cxn>
                </a:cxnLst>
                <a:rect l="0" t="0" r="r" b="b"/>
                <a:pathLst>
                  <a:path w="75" h="63">
                    <a:moveTo>
                      <a:pt x="62" y="0"/>
                    </a:moveTo>
                    <a:cubicBezTo>
                      <a:pt x="62" y="0"/>
                      <a:pt x="45" y="27"/>
                      <a:pt x="35" y="31"/>
                    </a:cubicBezTo>
                    <a:cubicBezTo>
                      <a:pt x="35" y="31"/>
                      <a:pt x="31" y="18"/>
                      <a:pt x="21" y="18"/>
                    </a:cubicBezTo>
                    <a:cubicBezTo>
                      <a:pt x="15" y="18"/>
                      <a:pt x="9" y="23"/>
                      <a:pt x="14" y="26"/>
                    </a:cubicBezTo>
                    <a:cubicBezTo>
                      <a:pt x="18" y="26"/>
                      <a:pt x="17" y="23"/>
                      <a:pt x="22" y="24"/>
                    </a:cubicBezTo>
                    <a:cubicBezTo>
                      <a:pt x="26" y="25"/>
                      <a:pt x="26" y="30"/>
                      <a:pt x="25" y="32"/>
                    </a:cubicBezTo>
                    <a:cubicBezTo>
                      <a:pt x="25" y="34"/>
                      <a:pt x="23" y="37"/>
                      <a:pt x="19" y="37"/>
                    </a:cubicBezTo>
                    <a:cubicBezTo>
                      <a:pt x="16" y="36"/>
                      <a:pt x="15" y="28"/>
                      <a:pt x="12" y="27"/>
                    </a:cubicBezTo>
                    <a:cubicBezTo>
                      <a:pt x="7" y="25"/>
                      <a:pt x="4" y="42"/>
                      <a:pt x="20" y="41"/>
                    </a:cubicBezTo>
                    <a:cubicBezTo>
                      <a:pt x="20" y="47"/>
                      <a:pt x="12" y="50"/>
                      <a:pt x="6" y="49"/>
                    </a:cubicBezTo>
                    <a:cubicBezTo>
                      <a:pt x="0" y="48"/>
                      <a:pt x="1" y="57"/>
                      <a:pt x="10" y="55"/>
                    </a:cubicBezTo>
                    <a:cubicBezTo>
                      <a:pt x="18" y="53"/>
                      <a:pt x="20" y="50"/>
                      <a:pt x="23" y="45"/>
                    </a:cubicBezTo>
                    <a:cubicBezTo>
                      <a:pt x="24" y="54"/>
                      <a:pt x="13" y="55"/>
                      <a:pt x="11" y="57"/>
                    </a:cubicBezTo>
                    <a:cubicBezTo>
                      <a:pt x="10" y="58"/>
                      <a:pt x="9" y="63"/>
                      <a:pt x="17" y="60"/>
                    </a:cubicBezTo>
                    <a:cubicBezTo>
                      <a:pt x="24" y="57"/>
                      <a:pt x="27" y="48"/>
                      <a:pt x="27" y="46"/>
                    </a:cubicBezTo>
                    <a:cubicBezTo>
                      <a:pt x="29" y="50"/>
                      <a:pt x="22" y="56"/>
                      <a:pt x="22" y="59"/>
                    </a:cubicBezTo>
                    <a:cubicBezTo>
                      <a:pt x="22" y="61"/>
                      <a:pt x="24" y="62"/>
                      <a:pt x="27" y="61"/>
                    </a:cubicBezTo>
                    <a:cubicBezTo>
                      <a:pt x="28" y="60"/>
                      <a:pt x="29" y="52"/>
                      <a:pt x="31" y="46"/>
                    </a:cubicBezTo>
                    <a:cubicBezTo>
                      <a:pt x="35" y="43"/>
                      <a:pt x="36" y="41"/>
                      <a:pt x="38" y="38"/>
                    </a:cubicBezTo>
                    <a:cubicBezTo>
                      <a:pt x="38" y="38"/>
                      <a:pt x="62" y="30"/>
                      <a:pt x="75" y="14"/>
                    </a:cubicBez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F9E3CC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i$ļïḍé">
                <a:extLst>
                  <a:ext uri="{FF2B5EF4-FFF2-40B4-BE49-F238E27FC236}">
                    <a16:creationId xmlns="" xmlns:a16="http://schemas.microsoft.com/office/drawing/2014/main" id="{5C514952-B674-48F3-AF8C-351BA5A80E68}"/>
                  </a:ext>
                </a:extLst>
              </p:cNvPr>
              <p:cNvSpPr/>
              <p:nvPr/>
            </p:nvSpPr>
            <p:spPr bwMode="auto">
              <a:xfrm>
                <a:off x="28949651" y="33659763"/>
                <a:ext cx="8523288" cy="70659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0" y="31"/>
                  </a:cxn>
                  <a:cxn ang="0">
                    <a:pos x="54" y="18"/>
                  </a:cxn>
                  <a:cxn ang="0">
                    <a:pos x="61" y="26"/>
                  </a:cxn>
                  <a:cxn ang="0">
                    <a:pos x="53" y="24"/>
                  </a:cxn>
                  <a:cxn ang="0">
                    <a:pos x="50" y="32"/>
                  </a:cxn>
                  <a:cxn ang="0">
                    <a:pos x="56" y="37"/>
                  </a:cxn>
                  <a:cxn ang="0">
                    <a:pos x="63" y="27"/>
                  </a:cxn>
                  <a:cxn ang="0">
                    <a:pos x="55" y="41"/>
                  </a:cxn>
                  <a:cxn ang="0">
                    <a:pos x="69" y="49"/>
                  </a:cxn>
                  <a:cxn ang="0">
                    <a:pos x="65" y="55"/>
                  </a:cxn>
                  <a:cxn ang="0">
                    <a:pos x="52" y="45"/>
                  </a:cxn>
                  <a:cxn ang="0">
                    <a:pos x="64" y="57"/>
                  </a:cxn>
                  <a:cxn ang="0">
                    <a:pos x="59" y="60"/>
                  </a:cxn>
                  <a:cxn ang="0">
                    <a:pos x="48" y="46"/>
                  </a:cxn>
                  <a:cxn ang="0">
                    <a:pos x="53" y="59"/>
                  </a:cxn>
                  <a:cxn ang="0">
                    <a:pos x="48" y="61"/>
                  </a:cxn>
                  <a:cxn ang="0">
                    <a:pos x="44" y="46"/>
                  </a:cxn>
                  <a:cxn ang="0">
                    <a:pos x="37" y="38"/>
                  </a:cxn>
                  <a:cxn ang="0">
                    <a:pos x="0" y="14"/>
                  </a:cxn>
                  <a:cxn ang="0">
                    <a:pos x="14" y="0"/>
                  </a:cxn>
                </a:cxnLst>
                <a:rect l="0" t="0" r="r" b="b"/>
                <a:pathLst>
                  <a:path w="76" h="63">
                    <a:moveTo>
                      <a:pt x="14" y="0"/>
                    </a:moveTo>
                    <a:cubicBezTo>
                      <a:pt x="14" y="0"/>
                      <a:pt x="30" y="27"/>
                      <a:pt x="40" y="31"/>
                    </a:cubicBezTo>
                    <a:cubicBezTo>
                      <a:pt x="40" y="31"/>
                      <a:pt x="44" y="18"/>
                      <a:pt x="54" y="18"/>
                    </a:cubicBezTo>
                    <a:cubicBezTo>
                      <a:pt x="60" y="18"/>
                      <a:pt x="67" y="23"/>
                      <a:pt x="61" y="26"/>
                    </a:cubicBezTo>
                    <a:cubicBezTo>
                      <a:pt x="57" y="26"/>
                      <a:pt x="58" y="23"/>
                      <a:pt x="53" y="24"/>
                    </a:cubicBezTo>
                    <a:cubicBezTo>
                      <a:pt x="50" y="25"/>
                      <a:pt x="49" y="30"/>
                      <a:pt x="50" y="32"/>
                    </a:cubicBezTo>
                    <a:cubicBezTo>
                      <a:pt x="50" y="34"/>
                      <a:pt x="52" y="37"/>
                      <a:pt x="56" y="37"/>
                    </a:cubicBezTo>
                    <a:cubicBezTo>
                      <a:pt x="60" y="36"/>
                      <a:pt x="60" y="28"/>
                      <a:pt x="63" y="27"/>
                    </a:cubicBezTo>
                    <a:cubicBezTo>
                      <a:pt x="69" y="25"/>
                      <a:pt x="71" y="42"/>
                      <a:pt x="55" y="41"/>
                    </a:cubicBezTo>
                    <a:cubicBezTo>
                      <a:pt x="55" y="47"/>
                      <a:pt x="63" y="50"/>
                      <a:pt x="69" y="49"/>
                    </a:cubicBezTo>
                    <a:cubicBezTo>
                      <a:pt x="76" y="48"/>
                      <a:pt x="75" y="57"/>
                      <a:pt x="65" y="55"/>
                    </a:cubicBezTo>
                    <a:cubicBezTo>
                      <a:pt x="58" y="53"/>
                      <a:pt x="55" y="50"/>
                      <a:pt x="52" y="45"/>
                    </a:cubicBezTo>
                    <a:cubicBezTo>
                      <a:pt x="51" y="54"/>
                      <a:pt x="62" y="55"/>
                      <a:pt x="64" y="57"/>
                    </a:cubicBezTo>
                    <a:cubicBezTo>
                      <a:pt x="66" y="58"/>
                      <a:pt x="66" y="63"/>
                      <a:pt x="59" y="60"/>
                    </a:cubicBezTo>
                    <a:cubicBezTo>
                      <a:pt x="51" y="57"/>
                      <a:pt x="48" y="48"/>
                      <a:pt x="48" y="46"/>
                    </a:cubicBezTo>
                    <a:cubicBezTo>
                      <a:pt x="46" y="50"/>
                      <a:pt x="53" y="56"/>
                      <a:pt x="53" y="59"/>
                    </a:cubicBezTo>
                    <a:cubicBezTo>
                      <a:pt x="53" y="61"/>
                      <a:pt x="51" y="62"/>
                      <a:pt x="48" y="61"/>
                    </a:cubicBezTo>
                    <a:cubicBezTo>
                      <a:pt x="47" y="60"/>
                      <a:pt x="46" y="52"/>
                      <a:pt x="44" y="46"/>
                    </a:cubicBezTo>
                    <a:cubicBezTo>
                      <a:pt x="40" y="43"/>
                      <a:pt x="39" y="41"/>
                      <a:pt x="37" y="38"/>
                    </a:cubicBezTo>
                    <a:cubicBezTo>
                      <a:pt x="37" y="38"/>
                      <a:pt x="13" y="30"/>
                      <a:pt x="0" y="14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9E3CC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ïśļiḋé">
                <a:extLst>
                  <a:ext uri="{FF2B5EF4-FFF2-40B4-BE49-F238E27FC236}">
                    <a16:creationId xmlns="" xmlns:a16="http://schemas.microsoft.com/office/drawing/2014/main" id="{3FCC21A5-7357-4A2F-A2D8-1A1223B9AACB}"/>
                  </a:ext>
                </a:extLst>
              </p:cNvPr>
              <p:cNvSpPr/>
              <p:nvPr/>
            </p:nvSpPr>
            <p:spPr bwMode="auto">
              <a:xfrm>
                <a:off x="17735551" y="29959301"/>
                <a:ext cx="13344525" cy="8186738"/>
              </a:xfrm>
              <a:custGeom>
                <a:avLst/>
                <a:gdLst/>
                <a:ahLst/>
                <a:cxnLst>
                  <a:cxn ang="0">
                    <a:pos x="95" y="5"/>
                  </a:cxn>
                  <a:cxn ang="0">
                    <a:pos x="60" y="1"/>
                  </a:cxn>
                  <a:cxn ang="0">
                    <a:pos x="24" y="5"/>
                  </a:cxn>
                  <a:cxn ang="0">
                    <a:pos x="0" y="35"/>
                  </a:cxn>
                  <a:cxn ang="0">
                    <a:pos x="6" y="46"/>
                  </a:cxn>
                  <a:cxn ang="0">
                    <a:pos x="19" y="52"/>
                  </a:cxn>
                  <a:cxn ang="0">
                    <a:pos x="26" y="43"/>
                  </a:cxn>
                  <a:cxn ang="0">
                    <a:pos x="24" y="66"/>
                  </a:cxn>
                  <a:cxn ang="0">
                    <a:pos x="60" y="73"/>
                  </a:cxn>
                  <a:cxn ang="0">
                    <a:pos x="95" y="66"/>
                  </a:cxn>
                  <a:cxn ang="0">
                    <a:pos x="93" y="43"/>
                  </a:cxn>
                  <a:cxn ang="0">
                    <a:pos x="101" y="52"/>
                  </a:cxn>
                  <a:cxn ang="0">
                    <a:pos x="112" y="46"/>
                  </a:cxn>
                  <a:cxn ang="0">
                    <a:pos x="119" y="35"/>
                  </a:cxn>
                  <a:cxn ang="0">
                    <a:pos x="95" y="5"/>
                  </a:cxn>
                </a:cxnLst>
                <a:rect l="0" t="0" r="r" b="b"/>
                <a:pathLst>
                  <a:path w="119" h="73">
                    <a:moveTo>
                      <a:pt x="95" y="5"/>
                    </a:moveTo>
                    <a:cubicBezTo>
                      <a:pt x="90" y="1"/>
                      <a:pt x="73" y="0"/>
                      <a:pt x="60" y="1"/>
                    </a:cubicBezTo>
                    <a:cubicBezTo>
                      <a:pt x="46" y="0"/>
                      <a:pt x="29" y="2"/>
                      <a:pt x="24" y="5"/>
                    </a:cubicBezTo>
                    <a:cubicBezTo>
                      <a:pt x="11" y="12"/>
                      <a:pt x="0" y="35"/>
                      <a:pt x="0" y="35"/>
                    </a:cubicBezTo>
                    <a:cubicBezTo>
                      <a:pt x="0" y="35"/>
                      <a:pt x="2" y="42"/>
                      <a:pt x="6" y="46"/>
                    </a:cubicBezTo>
                    <a:cubicBezTo>
                      <a:pt x="11" y="50"/>
                      <a:pt x="19" y="52"/>
                      <a:pt x="19" y="52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4" y="66"/>
                      <a:pt x="24" y="66"/>
                      <a:pt x="24" y="66"/>
                    </a:cubicBezTo>
                    <a:cubicBezTo>
                      <a:pt x="24" y="66"/>
                      <a:pt x="38" y="73"/>
                      <a:pt x="60" y="73"/>
                    </a:cubicBezTo>
                    <a:cubicBezTo>
                      <a:pt x="81" y="73"/>
                      <a:pt x="95" y="66"/>
                      <a:pt x="95" y="66"/>
                    </a:cubicBezTo>
                    <a:cubicBezTo>
                      <a:pt x="93" y="43"/>
                      <a:pt x="93" y="43"/>
                      <a:pt x="93" y="43"/>
                    </a:cubicBezTo>
                    <a:cubicBezTo>
                      <a:pt x="101" y="52"/>
                      <a:pt x="101" y="52"/>
                      <a:pt x="101" y="52"/>
                    </a:cubicBezTo>
                    <a:cubicBezTo>
                      <a:pt x="101" y="52"/>
                      <a:pt x="107" y="50"/>
                      <a:pt x="112" y="46"/>
                    </a:cubicBezTo>
                    <a:cubicBezTo>
                      <a:pt x="116" y="42"/>
                      <a:pt x="119" y="35"/>
                      <a:pt x="119" y="35"/>
                    </a:cubicBezTo>
                    <a:cubicBezTo>
                      <a:pt x="119" y="35"/>
                      <a:pt x="105" y="12"/>
                      <a:pt x="9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išľiḍè">
                <a:extLst>
                  <a:ext uri="{FF2B5EF4-FFF2-40B4-BE49-F238E27FC236}">
                    <a16:creationId xmlns="" xmlns:a16="http://schemas.microsoft.com/office/drawing/2014/main" id="{77780030-4ADE-48A5-8611-1BDDC628DBA7}"/>
                  </a:ext>
                </a:extLst>
              </p:cNvPr>
              <p:cNvSpPr/>
              <p:nvPr/>
            </p:nvSpPr>
            <p:spPr bwMode="auto">
              <a:xfrm>
                <a:off x="23568026" y="31529338"/>
                <a:ext cx="1681163" cy="5494338"/>
              </a:xfrm>
              <a:custGeom>
                <a:avLst/>
                <a:gdLst/>
                <a:ahLst/>
                <a:cxnLst>
                  <a:cxn ang="0">
                    <a:pos x="1059" y="495"/>
                  </a:cxn>
                  <a:cxn ang="0">
                    <a:pos x="565" y="0"/>
                  </a:cxn>
                  <a:cxn ang="0">
                    <a:pos x="0" y="495"/>
                  </a:cxn>
                  <a:cxn ang="0">
                    <a:pos x="423" y="989"/>
                  </a:cxn>
                  <a:cxn ang="0">
                    <a:pos x="0" y="2826"/>
                  </a:cxn>
                  <a:cxn ang="0">
                    <a:pos x="565" y="3461"/>
                  </a:cxn>
                  <a:cxn ang="0">
                    <a:pos x="1059" y="2826"/>
                  </a:cxn>
                  <a:cxn ang="0">
                    <a:pos x="635" y="989"/>
                  </a:cxn>
                  <a:cxn ang="0">
                    <a:pos x="1059" y="495"/>
                  </a:cxn>
                </a:cxnLst>
                <a:rect l="0" t="0" r="r" b="b"/>
                <a:pathLst>
                  <a:path w="1059" h="3461">
                    <a:moveTo>
                      <a:pt x="1059" y="495"/>
                    </a:moveTo>
                    <a:lnTo>
                      <a:pt x="565" y="0"/>
                    </a:lnTo>
                    <a:lnTo>
                      <a:pt x="0" y="495"/>
                    </a:lnTo>
                    <a:lnTo>
                      <a:pt x="423" y="989"/>
                    </a:lnTo>
                    <a:lnTo>
                      <a:pt x="0" y="2826"/>
                    </a:lnTo>
                    <a:lnTo>
                      <a:pt x="565" y="3461"/>
                    </a:lnTo>
                    <a:lnTo>
                      <a:pt x="1059" y="2826"/>
                    </a:lnTo>
                    <a:lnTo>
                      <a:pt x="635" y="989"/>
                    </a:lnTo>
                    <a:lnTo>
                      <a:pt x="1059" y="495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ï$lîḓê">
                <a:extLst>
                  <a:ext uri="{FF2B5EF4-FFF2-40B4-BE49-F238E27FC236}">
                    <a16:creationId xmlns="" xmlns:a16="http://schemas.microsoft.com/office/drawing/2014/main" id="{0EBAD202-05B0-4670-870B-CD1D3819D1AF}"/>
                  </a:ext>
                </a:extLst>
              </p:cNvPr>
              <p:cNvSpPr/>
              <p:nvPr/>
            </p:nvSpPr>
            <p:spPr bwMode="auto">
              <a:xfrm>
                <a:off x="16278226" y="23006051"/>
                <a:ext cx="16371888" cy="8299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74"/>
                  </a:cxn>
                  <a:cxn ang="0">
                    <a:pos x="146" y="0"/>
                  </a:cxn>
                  <a:cxn ang="0">
                    <a:pos x="0" y="0"/>
                  </a:cxn>
                </a:cxnLst>
                <a:rect l="0" t="0" r="r" b="b"/>
                <a:pathLst>
                  <a:path w="146" h="74">
                    <a:moveTo>
                      <a:pt x="0" y="0"/>
                    </a:moveTo>
                    <a:cubicBezTo>
                      <a:pt x="0" y="48"/>
                      <a:pt x="34" y="74"/>
                      <a:pt x="75" y="74"/>
                    </a:cubicBezTo>
                    <a:cubicBezTo>
                      <a:pt x="115" y="74"/>
                      <a:pt x="146" y="41"/>
                      <a:pt x="14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E3CC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îṩḷîḓè">
                <a:extLst>
                  <a:ext uri="{FF2B5EF4-FFF2-40B4-BE49-F238E27FC236}">
                    <a16:creationId xmlns="" xmlns:a16="http://schemas.microsoft.com/office/drawing/2014/main" id="{7878D53D-376A-4B6B-BE5C-2E53329E8B48}"/>
                  </a:ext>
                </a:extLst>
              </p:cNvPr>
              <p:cNvSpPr/>
              <p:nvPr/>
            </p:nvSpPr>
            <p:spPr bwMode="auto">
              <a:xfrm>
                <a:off x="16278226" y="20764501"/>
                <a:ext cx="16371888" cy="4821238"/>
              </a:xfrm>
              <a:prstGeom prst="ellipse">
                <a:avLst/>
              </a:prstGeom>
              <a:solidFill>
                <a:srgbClr val="F5B39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îṥļïdé">
                <a:extLst>
                  <a:ext uri="{FF2B5EF4-FFF2-40B4-BE49-F238E27FC236}">
                    <a16:creationId xmlns="" xmlns:a16="http://schemas.microsoft.com/office/drawing/2014/main" id="{3F86709F-C665-4719-9683-EF2D27510221}"/>
                  </a:ext>
                </a:extLst>
              </p:cNvPr>
              <p:cNvSpPr/>
              <p:nvPr/>
            </p:nvSpPr>
            <p:spPr bwMode="auto">
              <a:xfrm>
                <a:off x="17960976" y="21212176"/>
                <a:ext cx="13007975" cy="3252788"/>
              </a:xfrm>
              <a:prstGeom prst="ellipse">
                <a:avLst/>
              </a:prstGeom>
              <a:solidFill>
                <a:srgbClr val="DF8F7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ïṩļïḑè">
                <a:extLst>
                  <a:ext uri="{FF2B5EF4-FFF2-40B4-BE49-F238E27FC236}">
                    <a16:creationId xmlns="" xmlns:a16="http://schemas.microsoft.com/office/drawing/2014/main" id="{100306C7-A71E-4B61-B7A4-2FD21BA682E4}"/>
                  </a:ext>
                </a:extLst>
              </p:cNvPr>
              <p:cNvSpPr/>
              <p:nvPr/>
            </p:nvSpPr>
            <p:spPr bwMode="auto">
              <a:xfrm>
                <a:off x="19642138" y="26931938"/>
                <a:ext cx="3252788" cy="1120775"/>
              </a:xfrm>
              <a:custGeom>
                <a:avLst/>
                <a:gdLst/>
                <a:ahLst/>
                <a:cxnLst>
                  <a:cxn ang="0">
                    <a:pos x="14" y="10"/>
                  </a:cxn>
                  <a:cxn ang="0">
                    <a:pos x="0" y="4"/>
                  </a:cxn>
                  <a:cxn ang="0">
                    <a:pos x="0" y="1"/>
                  </a:cxn>
                  <a:cxn ang="0">
                    <a:pos x="3" y="1"/>
                  </a:cxn>
                  <a:cxn ang="0">
                    <a:pos x="14" y="6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28" y="4"/>
                  </a:cxn>
                  <a:cxn ang="0">
                    <a:pos x="14" y="10"/>
                  </a:cxn>
                </a:cxnLst>
                <a:rect l="0" t="0" r="r" b="b"/>
                <a:pathLst>
                  <a:path w="29" h="10">
                    <a:moveTo>
                      <a:pt x="14" y="10"/>
                    </a:moveTo>
                    <a:cubicBezTo>
                      <a:pt x="6" y="10"/>
                      <a:pt x="1" y="4"/>
                      <a:pt x="0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ubicBezTo>
                      <a:pt x="3" y="1"/>
                      <a:pt x="8" y="6"/>
                      <a:pt x="14" y="6"/>
                    </a:cubicBezTo>
                    <a:cubicBezTo>
                      <a:pt x="21" y="6"/>
                      <a:pt x="25" y="1"/>
                      <a:pt x="25" y="1"/>
                    </a:cubicBezTo>
                    <a:cubicBezTo>
                      <a:pt x="26" y="0"/>
                      <a:pt x="27" y="0"/>
                      <a:pt x="28" y="1"/>
                    </a:cubicBezTo>
                    <a:cubicBezTo>
                      <a:pt x="29" y="2"/>
                      <a:pt x="29" y="3"/>
                      <a:pt x="28" y="4"/>
                    </a:cubicBezTo>
                    <a:cubicBezTo>
                      <a:pt x="28" y="4"/>
                      <a:pt x="23" y="10"/>
                      <a:pt x="14" y="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ïSļíḋê">
                <a:extLst>
                  <a:ext uri="{FF2B5EF4-FFF2-40B4-BE49-F238E27FC236}">
                    <a16:creationId xmlns="" xmlns:a16="http://schemas.microsoft.com/office/drawing/2014/main" id="{1C128B5B-81A4-48CC-BB83-C0CB3B7EBF08}"/>
                  </a:ext>
                </a:extLst>
              </p:cNvPr>
              <p:cNvSpPr/>
              <p:nvPr/>
            </p:nvSpPr>
            <p:spPr bwMode="auto">
              <a:xfrm>
                <a:off x="25473026" y="26931938"/>
                <a:ext cx="3252788" cy="1120775"/>
              </a:xfrm>
              <a:custGeom>
                <a:avLst/>
                <a:gdLst/>
                <a:ahLst/>
                <a:cxnLst>
                  <a:cxn ang="0">
                    <a:pos x="14" y="10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3" y="1"/>
                  </a:cxn>
                  <a:cxn ang="0">
                    <a:pos x="14" y="6"/>
                  </a:cxn>
                  <a:cxn ang="0">
                    <a:pos x="26" y="1"/>
                  </a:cxn>
                  <a:cxn ang="0">
                    <a:pos x="28" y="1"/>
                  </a:cxn>
                  <a:cxn ang="0">
                    <a:pos x="28" y="4"/>
                  </a:cxn>
                  <a:cxn ang="0">
                    <a:pos x="14" y="10"/>
                  </a:cxn>
                </a:cxnLst>
                <a:rect l="0" t="0" r="r" b="b"/>
                <a:pathLst>
                  <a:path w="29" h="10">
                    <a:moveTo>
                      <a:pt x="14" y="10"/>
                    </a:moveTo>
                    <a:cubicBezTo>
                      <a:pt x="6" y="10"/>
                      <a:pt x="1" y="4"/>
                      <a:pt x="0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3" y="0"/>
                      <a:pt x="3" y="1"/>
                    </a:cubicBezTo>
                    <a:cubicBezTo>
                      <a:pt x="3" y="1"/>
                      <a:pt x="8" y="6"/>
                      <a:pt x="14" y="6"/>
                    </a:cubicBezTo>
                    <a:cubicBezTo>
                      <a:pt x="21" y="6"/>
                      <a:pt x="26" y="1"/>
                      <a:pt x="26" y="1"/>
                    </a:cubicBezTo>
                    <a:cubicBezTo>
                      <a:pt x="26" y="0"/>
                      <a:pt x="28" y="0"/>
                      <a:pt x="28" y="1"/>
                    </a:cubicBezTo>
                    <a:cubicBezTo>
                      <a:pt x="29" y="2"/>
                      <a:pt x="29" y="3"/>
                      <a:pt x="28" y="4"/>
                    </a:cubicBezTo>
                    <a:cubicBezTo>
                      <a:pt x="28" y="4"/>
                      <a:pt x="23" y="10"/>
                      <a:pt x="14" y="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ïşliḋé">
                <a:extLst>
                  <a:ext uri="{FF2B5EF4-FFF2-40B4-BE49-F238E27FC236}">
                    <a16:creationId xmlns="" xmlns:a16="http://schemas.microsoft.com/office/drawing/2014/main" id="{26B3609A-D452-4022-9B21-133777DCC62C}"/>
                  </a:ext>
                </a:extLst>
              </p:cNvPr>
              <p:cNvSpPr/>
              <p:nvPr/>
            </p:nvSpPr>
            <p:spPr bwMode="auto">
              <a:xfrm>
                <a:off x="22782213" y="29175076"/>
                <a:ext cx="3252788" cy="1120775"/>
              </a:xfrm>
              <a:custGeom>
                <a:avLst/>
                <a:gdLst/>
                <a:ahLst/>
                <a:cxnLst>
                  <a:cxn ang="0">
                    <a:pos x="15" y="10"/>
                  </a:cxn>
                  <a:cxn ang="0">
                    <a:pos x="1" y="3"/>
                  </a:cxn>
                  <a:cxn ang="0">
                    <a:pos x="1" y="1"/>
                  </a:cxn>
                  <a:cxn ang="0">
                    <a:pos x="4" y="1"/>
                  </a:cxn>
                  <a:cxn ang="0">
                    <a:pos x="15" y="6"/>
                  </a:cxn>
                  <a:cxn ang="0">
                    <a:pos x="26" y="1"/>
                  </a:cxn>
                  <a:cxn ang="0">
                    <a:pos x="28" y="1"/>
                  </a:cxn>
                  <a:cxn ang="0">
                    <a:pos x="29" y="3"/>
                  </a:cxn>
                  <a:cxn ang="0">
                    <a:pos x="15" y="10"/>
                  </a:cxn>
                </a:cxnLst>
                <a:rect l="0" t="0" r="r" b="b"/>
                <a:pathLst>
                  <a:path w="29" h="10">
                    <a:moveTo>
                      <a:pt x="15" y="10"/>
                    </a:moveTo>
                    <a:cubicBezTo>
                      <a:pt x="6" y="10"/>
                      <a:pt x="1" y="4"/>
                      <a:pt x="1" y="3"/>
                    </a:cubicBezTo>
                    <a:cubicBezTo>
                      <a:pt x="0" y="3"/>
                      <a:pt x="0" y="1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8" y="6"/>
                      <a:pt x="15" y="6"/>
                    </a:cubicBezTo>
                    <a:cubicBezTo>
                      <a:pt x="21" y="6"/>
                      <a:pt x="26" y="1"/>
                      <a:pt x="26" y="1"/>
                    </a:cubicBezTo>
                    <a:cubicBezTo>
                      <a:pt x="26" y="0"/>
                      <a:pt x="28" y="0"/>
                      <a:pt x="28" y="1"/>
                    </a:cubicBezTo>
                    <a:cubicBezTo>
                      <a:pt x="29" y="1"/>
                      <a:pt x="29" y="3"/>
                      <a:pt x="29" y="3"/>
                    </a:cubicBezTo>
                    <a:cubicBezTo>
                      <a:pt x="28" y="4"/>
                      <a:pt x="23" y="10"/>
                      <a:pt x="15" y="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ïṥľïḋe">
                <a:extLst>
                  <a:ext uri="{FF2B5EF4-FFF2-40B4-BE49-F238E27FC236}">
                    <a16:creationId xmlns="" xmlns:a16="http://schemas.microsoft.com/office/drawing/2014/main" id="{F64738E1-CC0B-4283-B9B1-56D0B156F799}"/>
                  </a:ext>
                </a:extLst>
              </p:cNvPr>
              <p:cNvSpPr/>
              <p:nvPr/>
            </p:nvSpPr>
            <p:spPr bwMode="auto">
              <a:xfrm>
                <a:off x="2933701" y="11680826"/>
                <a:ext cx="4597400" cy="381158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1" y="30"/>
                  </a:cxn>
                  <a:cxn ang="0">
                    <a:pos x="24" y="20"/>
                  </a:cxn>
                  <a:cxn ang="0">
                    <a:pos x="30" y="25"/>
                  </a:cxn>
                  <a:cxn ang="0">
                    <a:pos x="30" y="16"/>
                  </a:cxn>
                  <a:cxn ang="0">
                    <a:pos x="38" y="20"/>
                  </a:cxn>
                  <a:cxn ang="0">
                    <a:pos x="34" y="7"/>
                  </a:cxn>
                  <a:cxn ang="0">
                    <a:pos x="35" y="4"/>
                  </a:cxn>
                  <a:cxn ang="0">
                    <a:pos x="30" y="0"/>
                  </a:cxn>
                </a:cxnLst>
                <a:rect l="0" t="0" r="r" b="b"/>
                <a:pathLst>
                  <a:path w="41" h="34">
                    <a:moveTo>
                      <a:pt x="30" y="0"/>
                    </a:moveTo>
                    <a:cubicBezTo>
                      <a:pt x="30" y="0"/>
                      <a:pt x="0" y="7"/>
                      <a:pt x="21" y="30"/>
                    </a:cubicBezTo>
                    <a:cubicBezTo>
                      <a:pt x="21" y="30"/>
                      <a:pt x="29" y="34"/>
                      <a:pt x="24" y="20"/>
                    </a:cubicBezTo>
                    <a:cubicBezTo>
                      <a:pt x="24" y="20"/>
                      <a:pt x="28" y="24"/>
                      <a:pt x="30" y="25"/>
                    </a:cubicBezTo>
                    <a:cubicBezTo>
                      <a:pt x="30" y="25"/>
                      <a:pt x="37" y="27"/>
                      <a:pt x="30" y="16"/>
                    </a:cubicBezTo>
                    <a:cubicBezTo>
                      <a:pt x="30" y="16"/>
                      <a:pt x="36" y="23"/>
                      <a:pt x="38" y="20"/>
                    </a:cubicBezTo>
                    <a:cubicBezTo>
                      <a:pt x="38" y="20"/>
                      <a:pt x="41" y="16"/>
                      <a:pt x="34" y="7"/>
                    </a:cubicBezTo>
                    <a:cubicBezTo>
                      <a:pt x="35" y="4"/>
                      <a:pt x="35" y="4"/>
                      <a:pt x="35" y="4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îśļiḑé">
                <a:extLst>
                  <a:ext uri="{FF2B5EF4-FFF2-40B4-BE49-F238E27FC236}">
                    <a16:creationId xmlns="" xmlns:a16="http://schemas.microsoft.com/office/drawing/2014/main" id="{352B33F8-CE30-4277-861D-BACFEE2D8C9C}"/>
                  </a:ext>
                </a:extLst>
              </p:cNvPr>
              <p:cNvSpPr/>
              <p:nvPr/>
            </p:nvSpPr>
            <p:spPr bwMode="auto">
              <a:xfrm>
                <a:off x="9101138" y="4727576"/>
                <a:ext cx="3700463" cy="4149725"/>
              </a:xfrm>
              <a:custGeom>
                <a:avLst/>
                <a:gdLst/>
                <a:ahLst/>
                <a:cxnLst>
                  <a:cxn ang="0">
                    <a:pos x="1" y="30"/>
                  </a:cxn>
                  <a:cxn ang="0">
                    <a:pos x="27" y="14"/>
                  </a:cxn>
                  <a:cxn ang="0">
                    <a:pos x="18" y="19"/>
                  </a:cxn>
                  <a:cxn ang="0">
                    <a:pos x="25" y="23"/>
                  </a:cxn>
                  <a:cxn ang="0">
                    <a:pos x="16" y="26"/>
                  </a:cxn>
                  <a:cxn ang="0">
                    <a:pos x="22" y="33"/>
                  </a:cxn>
                  <a:cxn ang="0">
                    <a:pos x="9" y="32"/>
                  </a:cxn>
                  <a:cxn ang="0">
                    <a:pos x="6" y="34"/>
                  </a:cxn>
                  <a:cxn ang="0">
                    <a:pos x="1" y="30"/>
                  </a:cxn>
                </a:cxnLst>
                <a:rect l="0" t="0" r="r" b="b"/>
                <a:pathLst>
                  <a:path w="33" h="37">
                    <a:moveTo>
                      <a:pt x="1" y="30"/>
                    </a:moveTo>
                    <a:cubicBezTo>
                      <a:pt x="1" y="30"/>
                      <a:pt x="0" y="0"/>
                      <a:pt x="27" y="14"/>
                    </a:cubicBezTo>
                    <a:cubicBezTo>
                      <a:pt x="27" y="14"/>
                      <a:pt x="33" y="20"/>
                      <a:pt x="18" y="19"/>
                    </a:cubicBezTo>
                    <a:cubicBezTo>
                      <a:pt x="18" y="19"/>
                      <a:pt x="24" y="21"/>
                      <a:pt x="25" y="23"/>
                    </a:cubicBezTo>
                    <a:cubicBezTo>
                      <a:pt x="26" y="24"/>
                      <a:pt x="29" y="30"/>
                      <a:pt x="16" y="26"/>
                    </a:cubicBezTo>
                    <a:cubicBezTo>
                      <a:pt x="16" y="26"/>
                      <a:pt x="24" y="30"/>
                      <a:pt x="22" y="33"/>
                    </a:cubicBezTo>
                    <a:cubicBezTo>
                      <a:pt x="22" y="33"/>
                      <a:pt x="20" y="37"/>
                      <a:pt x="9" y="32"/>
                    </a:cubicBezTo>
                    <a:cubicBezTo>
                      <a:pt x="6" y="34"/>
                      <a:pt x="6" y="34"/>
                      <a:pt x="6" y="34"/>
                    </a:cubicBezTo>
                    <a:lnTo>
                      <a:pt x="1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ïsḷïḋê">
                <a:extLst>
                  <a:ext uri="{FF2B5EF4-FFF2-40B4-BE49-F238E27FC236}">
                    <a16:creationId xmlns="" xmlns:a16="http://schemas.microsoft.com/office/drawing/2014/main" id="{EB759EF5-E89B-4310-B693-2413066CA3F9}"/>
                  </a:ext>
                </a:extLst>
              </p:cNvPr>
              <p:cNvSpPr/>
              <p:nvPr/>
            </p:nvSpPr>
            <p:spPr bwMode="auto">
              <a:xfrm>
                <a:off x="5175251" y="7307263"/>
                <a:ext cx="5832475" cy="5381625"/>
              </a:xfrm>
              <a:custGeom>
                <a:avLst/>
                <a:gdLst/>
                <a:ahLst/>
                <a:cxnLst>
                  <a:cxn ang="0">
                    <a:pos x="46" y="28"/>
                  </a:cxn>
                  <a:cxn ang="0">
                    <a:pos x="38" y="7"/>
                  </a:cxn>
                  <a:cxn ang="0">
                    <a:pos x="7" y="11"/>
                  </a:cxn>
                  <a:cxn ang="0">
                    <a:pos x="11" y="41"/>
                  </a:cxn>
                  <a:cxn ang="0">
                    <a:pos x="34" y="43"/>
                  </a:cxn>
                  <a:cxn ang="0">
                    <a:pos x="37" y="46"/>
                  </a:cxn>
                  <a:cxn ang="0">
                    <a:pos x="45" y="45"/>
                  </a:cxn>
                  <a:cxn ang="0">
                    <a:pos x="50" y="38"/>
                  </a:cxn>
                  <a:cxn ang="0">
                    <a:pos x="49" y="31"/>
                  </a:cxn>
                  <a:cxn ang="0">
                    <a:pos x="46" y="28"/>
                  </a:cxn>
                </a:cxnLst>
                <a:rect l="0" t="0" r="r" b="b"/>
                <a:pathLst>
                  <a:path w="52" h="48">
                    <a:moveTo>
                      <a:pt x="46" y="28"/>
                    </a:moveTo>
                    <a:cubicBezTo>
                      <a:pt x="47" y="21"/>
                      <a:pt x="45" y="12"/>
                      <a:pt x="38" y="7"/>
                    </a:cubicBezTo>
                    <a:cubicBezTo>
                      <a:pt x="28" y="0"/>
                      <a:pt x="15" y="1"/>
                      <a:pt x="7" y="11"/>
                    </a:cubicBezTo>
                    <a:cubicBezTo>
                      <a:pt x="0" y="20"/>
                      <a:pt x="2" y="34"/>
                      <a:pt x="11" y="41"/>
                    </a:cubicBezTo>
                    <a:cubicBezTo>
                      <a:pt x="18" y="46"/>
                      <a:pt x="27" y="47"/>
                      <a:pt x="34" y="43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40" y="48"/>
                      <a:pt x="43" y="47"/>
                      <a:pt x="45" y="45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2" y="36"/>
                      <a:pt x="51" y="33"/>
                      <a:pt x="49" y="31"/>
                    </a:cubicBezTo>
                    <a:lnTo>
                      <a:pt x="46" y="28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ïSļîḓê">
                <a:extLst>
                  <a:ext uri="{FF2B5EF4-FFF2-40B4-BE49-F238E27FC236}">
                    <a16:creationId xmlns="" xmlns:a16="http://schemas.microsoft.com/office/drawing/2014/main" id="{E4360007-C845-4E39-8582-424AC9EB3B13}"/>
                  </a:ext>
                </a:extLst>
              </p:cNvPr>
              <p:cNvSpPr/>
              <p:nvPr/>
            </p:nvSpPr>
            <p:spPr bwMode="auto">
              <a:xfrm>
                <a:off x="9213851" y="10558463"/>
                <a:ext cx="2578100" cy="2803525"/>
              </a:xfrm>
              <a:custGeom>
                <a:avLst/>
                <a:gdLst/>
                <a:ahLst/>
                <a:cxnLst>
                  <a:cxn ang="0">
                    <a:pos x="22" y="6"/>
                  </a:cxn>
                  <a:cxn ang="0">
                    <a:pos x="18" y="7"/>
                  </a:cxn>
                  <a:cxn ang="0">
                    <a:pos x="18" y="3"/>
                  </a:cxn>
                  <a:cxn ang="0">
                    <a:pos x="15" y="5"/>
                  </a:cxn>
                  <a:cxn ang="0">
                    <a:pos x="15" y="1"/>
                  </a:cxn>
                  <a:cxn ang="0">
                    <a:pos x="11" y="2"/>
                  </a:cxn>
                  <a:cxn ang="0">
                    <a:pos x="1" y="15"/>
                  </a:cxn>
                  <a:cxn ang="0">
                    <a:pos x="1" y="19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8" y="21"/>
                  </a:cxn>
                  <a:cxn ang="0">
                    <a:pos x="8" y="24"/>
                  </a:cxn>
                  <a:cxn ang="0">
                    <a:pos x="11" y="23"/>
                  </a:cxn>
                  <a:cxn ang="0">
                    <a:pos x="12" y="22"/>
                  </a:cxn>
                  <a:cxn ang="0">
                    <a:pos x="19" y="19"/>
                  </a:cxn>
                  <a:cxn ang="0">
                    <a:pos x="20" y="11"/>
                  </a:cxn>
                  <a:cxn ang="0">
                    <a:pos x="21" y="10"/>
                  </a:cxn>
                  <a:cxn ang="0">
                    <a:pos x="22" y="6"/>
                  </a:cxn>
                </a:cxnLst>
                <a:rect l="0" t="0" r="r" b="b"/>
                <a:pathLst>
                  <a:path w="23" h="25">
                    <a:moveTo>
                      <a:pt x="22" y="6"/>
                    </a:moveTo>
                    <a:cubicBezTo>
                      <a:pt x="21" y="5"/>
                      <a:pt x="19" y="6"/>
                      <a:pt x="18" y="7"/>
                    </a:cubicBezTo>
                    <a:cubicBezTo>
                      <a:pt x="19" y="6"/>
                      <a:pt x="19" y="4"/>
                      <a:pt x="18" y="3"/>
                    </a:cubicBezTo>
                    <a:cubicBezTo>
                      <a:pt x="17" y="3"/>
                      <a:pt x="16" y="3"/>
                      <a:pt x="15" y="5"/>
                    </a:cubicBezTo>
                    <a:cubicBezTo>
                      <a:pt x="16" y="3"/>
                      <a:pt x="16" y="1"/>
                      <a:pt x="15" y="1"/>
                    </a:cubicBezTo>
                    <a:cubicBezTo>
                      <a:pt x="14" y="0"/>
                      <a:pt x="12" y="1"/>
                      <a:pt x="11" y="2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7"/>
                      <a:pt x="0" y="18"/>
                      <a:pt x="1" y="19"/>
                    </a:cubicBezTo>
                    <a:cubicBezTo>
                      <a:pt x="2" y="20"/>
                      <a:pt x="3" y="19"/>
                      <a:pt x="4" y="18"/>
                    </a:cubicBezTo>
                    <a:cubicBezTo>
                      <a:pt x="3" y="19"/>
                      <a:pt x="3" y="21"/>
                      <a:pt x="4" y="22"/>
                    </a:cubicBezTo>
                    <a:cubicBezTo>
                      <a:pt x="5" y="23"/>
                      <a:pt x="7" y="22"/>
                      <a:pt x="8" y="21"/>
                    </a:cubicBezTo>
                    <a:cubicBezTo>
                      <a:pt x="7" y="22"/>
                      <a:pt x="7" y="24"/>
                      <a:pt x="8" y="24"/>
                    </a:cubicBezTo>
                    <a:cubicBezTo>
                      <a:pt x="8" y="25"/>
                      <a:pt x="10" y="25"/>
                      <a:pt x="11" y="23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4" y="23"/>
                      <a:pt x="17" y="22"/>
                      <a:pt x="19" y="19"/>
                    </a:cubicBezTo>
                    <a:cubicBezTo>
                      <a:pt x="22" y="16"/>
                      <a:pt x="22" y="13"/>
                      <a:pt x="20" y="11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3" y="9"/>
                      <a:pt x="23" y="7"/>
                      <a:pt x="22" y="6"/>
                    </a:cubicBezTo>
                    <a:close/>
                  </a:path>
                </a:pathLst>
              </a:custGeom>
              <a:solidFill>
                <a:srgbClr val="595757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íśliḓé">
                <a:extLst>
                  <a:ext uri="{FF2B5EF4-FFF2-40B4-BE49-F238E27FC236}">
                    <a16:creationId xmlns="" xmlns:a16="http://schemas.microsoft.com/office/drawing/2014/main" id="{58350322-D84D-49F2-B0ED-671BCC01E363}"/>
                  </a:ext>
                </a:extLst>
              </p:cNvPr>
              <p:cNvSpPr/>
              <p:nvPr/>
            </p:nvSpPr>
            <p:spPr bwMode="auto">
              <a:xfrm>
                <a:off x="4054476" y="13474701"/>
                <a:ext cx="1009650" cy="16811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3" y="8"/>
                  </a:cxn>
                  <a:cxn ang="0">
                    <a:pos x="5" y="11"/>
                  </a:cxn>
                  <a:cxn ang="0">
                    <a:pos x="6" y="12"/>
                  </a:cxn>
                  <a:cxn ang="0">
                    <a:pos x="7" y="13"/>
                  </a:cxn>
                  <a:cxn ang="0">
                    <a:pos x="9" y="14"/>
                  </a:cxn>
                  <a:cxn ang="0">
                    <a:pos x="9" y="15"/>
                  </a:cxn>
                  <a:cxn ang="0">
                    <a:pos x="6" y="14"/>
                  </a:cxn>
                  <a:cxn ang="0">
                    <a:pos x="5" y="13"/>
                  </a:cxn>
                  <a:cxn ang="0">
                    <a:pos x="4" y="12"/>
                  </a:cxn>
                  <a:cxn ang="0">
                    <a:pos x="2" y="9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cubicBezTo>
                      <a:pt x="0" y="0"/>
                      <a:pt x="0" y="1"/>
                      <a:pt x="1" y="2"/>
                    </a:cubicBezTo>
                    <a:cubicBezTo>
                      <a:pt x="1" y="4"/>
                      <a:pt x="2" y="6"/>
                      <a:pt x="3" y="8"/>
                    </a:cubicBezTo>
                    <a:cubicBezTo>
                      <a:pt x="4" y="9"/>
                      <a:pt x="4" y="10"/>
                      <a:pt x="5" y="11"/>
                    </a:cubicBezTo>
                    <a:cubicBezTo>
                      <a:pt x="5" y="11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3"/>
                      <a:pt x="8" y="14"/>
                      <a:pt x="9" y="14"/>
                    </a:cubicBezTo>
                    <a:cubicBezTo>
                      <a:pt x="9" y="14"/>
                      <a:pt x="9" y="15"/>
                      <a:pt x="9" y="15"/>
                    </a:cubicBezTo>
                    <a:cubicBezTo>
                      <a:pt x="9" y="15"/>
                      <a:pt x="8" y="15"/>
                      <a:pt x="6" y="14"/>
                    </a:cubicBezTo>
                    <a:cubicBezTo>
                      <a:pt x="6" y="13"/>
                      <a:pt x="6" y="13"/>
                      <a:pt x="5" y="13"/>
                    </a:cubicBezTo>
                    <a:cubicBezTo>
                      <a:pt x="5" y="13"/>
                      <a:pt x="4" y="12"/>
                      <a:pt x="4" y="12"/>
                    </a:cubicBezTo>
                    <a:cubicBezTo>
                      <a:pt x="3" y="11"/>
                      <a:pt x="2" y="10"/>
                      <a:pt x="2" y="9"/>
                    </a:cubicBezTo>
                    <a:cubicBezTo>
                      <a:pt x="1" y="8"/>
                      <a:pt x="1" y="7"/>
                      <a:pt x="0" y="6"/>
                    </a:cubicBezTo>
                    <a:cubicBezTo>
                      <a:pt x="0" y="4"/>
                      <a:pt x="0" y="3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iṡľïḋé">
                <a:extLst>
                  <a:ext uri="{FF2B5EF4-FFF2-40B4-BE49-F238E27FC236}">
                    <a16:creationId xmlns="" xmlns:a16="http://schemas.microsoft.com/office/drawing/2014/main" id="{B34A4316-2AE4-48A7-B775-BC00214838FD}"/>
                  </a:ext>
                </a:extLst>
              </p:cNvPr>
              <p:cNvSpPr/>
              <p:nvPr/>
            </p:nvSpPr>
            <p:spPr bwMode="auto">
              <a:xfrm>
                <a:off x="3605213" y="13922376"/>
                <a:ext cx="785813" cy="12334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2"/>
                  </a:cxn>
                  <a:cxn ang="0">
                    <a:pos x="2" y="4"/>
                  </a:cxn>
                  <a:cxn ang="0">
                    <a:pos x="3" y="5"/>
                  </a:cxn>
                  <a:cxn ang="0">
                    <a:pos x="3" y="6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7" y="11"/>
                  </a:cxn>
                  <a:cxn ang="0">
                    <a:pos x="5" y="11"/>
                  </a:cxn>
                  <a:cxn ang="0">
                    <a:pos x="3" y="9"/>
                  </a:cxn>
                  <a:cxn ang="0">
                    <a:pos x="2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7" h="11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7"/>
                      <a:pt x="4" y="8"/>
                      <a:pt x="4" y="8"/>
                    </a:cubicBezTo>
                    <a:cubicBezTo>
                      <a:pt x="5" y="9"/>
                      <a:pt x="5" y="9"/>
                      <a:pt x="6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5" y="11"/>
                    </a:cubicBezTo>
                    <a:cubicBezTo>
                      <a:pt x="5" y="10"/>
                      <a:pt x="4" y="10"/>
                      <a:pt x="3" y="9"/>
                    </a:cubicBezTo>
                    <a:cubicBezTo>
                      <a:pt x="3" y="9"/>
                      <a:pt x="2" y="8"/>
                      <a:pt x="2" y="7"/>
                    </a:cubicBezTo>
                    <a:cubicBezTo>
                      <a:pt x="2" y="7"/>
                      <a:pt x="1" y="6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iSlîdè">
                <a:extLst>
                  <a:ext uri="{FF2B5EF4-FFF2-40B4-BE49-F238E27FC236}">
                    <a16:creationId xmlns="" xmlns:a16="http://schemas.microsoft.com/office/drawing/2014/main" id="{925C654F-9373-48A9-915F-1EFFCD0CF658}"/>
                  </a:ext>
                </a:extLst>
              </p:cNvPr>
              <p:cNvSpPr/>
              <p:nvPr/>
            </p:nvSpPr>
            <p:spPr bwMode="auto">
              <a:xfrm>
                <a:off x="9661526" y="5287963"/>
                <a:ext cx="2019300" cy="449263"/>
              </a:xfrm>
              <a:custGeom>
                <a:avLst/>
                <a:gdLst/>
                <a:ahLst/>
                <a:cxnLst>
                  <a:cxn ang="0">
                    <a:pos x="18" y="2"/>
                  </a:cxn>
                  <a:cxn ang="0">
                    <a:pos x="15" y="1"/>
                  </a:cxn>
                  <a:cxn ang="0">
                    <a:pos x="9" y="1"/>
                  </a:cxn>
                  <a:cxn ang="0">
                    <a:pos x="6" y="2"/>
                  </a:cxn>
                  <a:cxn ang="0">
                    <a:pos x="4" y="2"/>
                  </a:cxn>
                  <a:cxn ang="0">
                    <a:pos x="3" y="3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0"/>
                  </a:cxn>
                  <a:cxn ang="0">
                    <a:pos x="9" y="0"/>
                  </a:cxn>
                  <a:cxn ang="0">
                    <a:pos x="12" y="0"/>
                  </a:cxn>
                  <a:cxn ang="0">
                    <a:pos x="15" y="0"/>
                  </a:cxn>
                  <a:cxn ang="0">
                    <a:pos x="18" y="2"/>
                  </a:cxn>
                </a:cxnLst>
                <a:rect l="0" t="0" r="r" b="b"/>
                <a:pathLst>
                  <a:path w="18" h="4">
                    <a:moveTo>
                      <a:pt x="18" y="2"/>
                    </a:moveTo>
                    <a:cubicBezTo>
                      <a:pt x="18" y="2"/>
                      <a:pt x="17" y="1"/>
                      <a:pt x="15" y="1"/>
                    </a:cubicBezTo>
                    <a:cubicBezTo>
                      <a:pt x="14" y="1"/>
                      <a:pt x="11" y="1"/>
                      <a:pt x="9" y="1"/>
                    </a:cubicBezTo>
                    <a:cubicBezTo>
                      <a:pt x="8" y="1"/>
                      <a:pt x="7" y="1"/>
                      <a:pt x="6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4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1" y="4"/>
                      <a:pt x="1" y="3"/>
                      <a:pt x="3" y="2"/>
                    </a:cubicBezTo>
                    <a:cubicBezTo>
                      <a:pt x="3" y="1"/>
                      <a:pt x="3" y="1"/>
                      <a:pt x="4" y="1"/>
                    </a:cubicBezTo>
                    <a:cubicBezTo>
                      <a:pt x="4" y="1"/>
                      <a:pt x="5" y="1"/>
                      <a:pt x="5" y="0"/>
                    </a:cubicBezTo>
                    <a:cubicBezTo>
                      <a:pt x="6" y="0"/>
                      <a:pt x="8" y="0"/>
                      <a:pt x="9" y="0"/>
                    </a:cubicBezTo>
                    <a:cubicBezTo>
                      <a:pt x="10" y="0"/>
                      <a:pt x="11" y="0"/>
                      <a:pt x="12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7" y="1"/>
                      <a:pt x="18" y="2"/>
                      <a:pt x="1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ïŝľïḍe">
                <a:extLst>
                  <a:ext uri="{FF2B5EF4-FFF2-40B4-BE49-F238E27FC236}">
                    <a16:creationId xmlns="" xmlns:a16="http://schemas.microsoft.com/office/drawing/2014/main" id="{3F0E2184-F925-4AF2-82AD-053C0BA3C865}"/>
                  </a:ext>
                </a:extLst>
              </p:cNvPr>
              <p:cNvSpPr/>
              <p:nvPr/>
            </p:nvSpPr>
            <p:spPr bwMode="auto">
              <a:xfrm>
                <a:off x="9885363" y="4727576"/>
                <a:ext cx="1458913" cy="336550"/>
              </a:xfrm>
              <a:custGeom>
                <a:avLst/>
                <a:gdLst/>
                <a:ahLst/>
                <a:cxnLst>
                  <a:cxn ang="0">
                    <a:pos x="13" y="2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8" y="1"/>
                  </a:cxn>
                  <a:cxn ang="0">
                    <a:pos x="7" y="2"/>
                  </a:cxn>
                  <a:cxn ang="0">
                    <a:pos x="4" y="2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6" y="0"/>
                  </a:cxn>
                  <a:cxn ang="0">
                    <a:pos x="8" y="0"/>
                  </a:cxn>
                  <a:cxn ang="0">
                    <a:pos x="9" y="0"/>
                  </a:cxn>
                  <a:cxn ang="0">
                    <a:pos x="11" y="1"/>
                  </a:cxn>
                  <a:cxn ang="0">
                    <a:pos x="13" y="2"/>
                  </a:cxn>
                </a:cxnLst>
                <a:rect l="0" t="0" r="r" b="b"/>
                <a:pathLst>
                  <a:path w="13" h="3">
                    <a:moveTo>
                      <a:pt x="13" y="2"/>
                    </a:moveTo>
                    <a:cubicBezTo>
                      <a:pt x="13" y="2"/>
                      <a:pt x="12" y="2"/>
                      <a:pt x="11" y="2"/>
                    </a:cubicBezTo>
                    <a:cubicBezTo>
                      <a:pt x="10" y="1"/>
                      <a:pt x="10" y="2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7" y="2"/>
                      <a:pt x="7" y="1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4" y="2"/>
                      <a:pt x="3" y="2"/>
                      <a:pt x="2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2" y="2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10" y="0"/>
                      <a:pt x="11" y="0"/>
                      <a:pt x="11" y="1"/>
                    </a:cubicBezTo>
                    <a:cubicBezTo>
                      <a:pt x="13" y="1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iSḷiḋe">
                <a:extLst>
                  <a:ext uri="{FF2B5EF4-FFF2-40B4-BE49-F238E27FC236}">
                    <a16:creationId xmlns="" xmlns:a16="http://schemas.microsoft.com/office/drawing/2014/main" id="{3BC1205E-284A-489C-813B-E72C17FC540C}"/>
                  </a:ext>
                </a:extLst>
              </p:cNvPr>
              <p:cNvSpPr/>
              <p:nvPr/>
            </p:nvSpPr>
            <p:spPr bwMode="auto">
              <a:xfrm>
                <a:off x="11118851" y="13587413"/>
                <a:ext cx="2579688" cy="2466975"/>
              </a:xfrm>
              <a:custGeom>
                <a:avLst/>
                <a:gdLst/>
                <a:ahLst/>
                <a:cxnLst>
                  <a:cxn ang="0">
                    <a:pos x="23" y="22"/>
                  </a:cxn>
                  <a:cxn ang="0">
                    <a:pos x="19" y="19"/>
                  </a:cxn>
                  <a:cxn ang="0">
                    <a:pos x="11" y="12"/>
                  </a:cxn>
                  <a:cxn ang="0">
                    <a:pos x="3" y="4"/>
                  </a:cxn>
                  <a:cxn ang="0">
                    <a:pos x="0" y="0"/>
                  </a:cxn>
                  <a:cxn ang="0">
                    <a:pos x="4" y="3"/>
                  </a:cxn>
                  <a:cxn ang="0">
                    <a:pos x="12" y="11"/>
                  </a:cxn>
                  <a:cxn ang="0">
                    <a:pos x="19" y="18"/>
                  </a:cxn>
                  <a:cxn ang="0">
                    <a:pos x="23" y="22"/>
                  </a:cxn>
                </a:cxnLst>
                <a:rect l="0" t="0" r="r" b="b"/>
                <a:pathLst>
                  <a:path w="23" h="22">
                    <a:moveTo>
                      <a:pt x="23" y="22"/>
                    </a:moveTo>
                    <a:cubicBezTo>
                      <a:pt x="23" y="22"/>
                      <a:pt x="21" y="21"/>
                      <a:pt x="19" y="19"/>
                    </a:cubicBezTo>
                    <a:cubicBezTo>
                      <a:pt x="16" y="17"/>
                      <a:pt x="13" y="15"/>
                      <a:pt x="11" y="12"/>
                    </a:cubicBezTo>
                    <a:cubicBezTo>
                      <a:pt x="8" y="9"/>
                      <a:pt x="5" y="6"/>
                      <a:pt x="3" y="4"/>
                    </a:cubicBezTo>
                    <a:cubicBezTo>
                      <a:pt x="1" y="2"/>
                      <a:pt x="0" y="0"/>
                      <a:pt x="0" y="0"/>
                    </a:cubicBezTo>
                    <a:cubicBezTo>
                      <a:pt x="0" y="0"/>
                      <a:pt x="2" y="2"/>
                      <a:pt x="4" y="3"/>
                    </a:cubicBezTo>
                    <a:cubicBezTo>
                      <a:pt x="6" y="5"/>
                      <a:pt x="9" y="8"/>
                      <a:pt x="12" y="11"/>
                    </a:cubicBezTo>
                    <a:cubicBezTo>
                      <a:pt x="15" y="13"/>
                      <a:pt x="18" y="16"/>
                      <a:pt x="19" y="18"/>
                    </a:cubicBezTo>
                    <a:cubicBezTo>
                      <a:pt x="21" y="21"/>
                      <a:pt x="23" y="22"/>
                      <a:pt x="23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iSḷîḑê">
                <a:extLst>
                  <a:ext uri="{FF2B5EF4-FFF2-40B4-BE49-F238E27FC236}">
                    <a16:creationId xmlns="" xmlns:a16="http://schemas.microsoft.com/office/drawing/2014/main" id="{00DC2B76-54FA-4272-9B45-8C3774EBA54F}"/>
                  </a:ext>
                </a:extLst>
              </p:cNvPr>
              <p:cNvSpPr/>
              <p:nvPr/>
            </p:nvSpPr>
            <p:spPr bwMode="auto">
              <a:xfrm>
                <a:off x="11568113" y="13138151"/>
                <a:ext cx="3476625" cy="3027363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25" y="23"/>
                  </a:cxn>
                  <a:cxn ang="0">
                    <a:pos x="15" y="14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5" y="4"/>
                  </a:cxn>
                  <a:cxn ang="0">
                    <a:pos x="16" y="13"/>
                  </a:cxn>
                  <a:cxn ang="0">
                    <a:pos x="26" y="23"/>
                  </a:cxn>
                  <a:cxn ang="0">
                    <a:pos x="31" y="27"/>
                  </a:cxn>
                </a:cxnLst>
                <a:rect l="0" t="0" r="r" b="b"/>
                <a:pathLst>
                  <a:path w="31" h="27">
                    <a:moveTo>
                      <a:pt x="31" y="27"/>
                    </a:moveTo>
                    <a:cubicBezTo>
                      <a:pt x="31" y="27"/>
                      <a:pt x="28" y="26"/>
                      <a:pt x="25" y="23"/>
                    </a:cubicBezTo>
                    <a:cubicBezTo>
                      <a:pt x="22" y="21"/>
                      <a:pt x="18" y="18"/>
                      <a:pt x="15" y="14"/>
                    </a:cubicBezTo>
                    <a:cubicBezTo>
                      <a:pt x="11" y="11"/>
                      <a:pt x="7" y="7"/>
                      <a:pt x="4" y="4"/>
                    </a:cubicBezTo>
                    <a:cubicBezTo>
                      <a:pt x="2" y="2"/>
                      <a:pt x="0" y="0"/>
                      <a:pt x="0" y="0"/>
                    </a:cubicBezTo>
                    <a:cubicBezTo>
                      <a:pt x="0" y="0"/>
                      <a:pt x="2" y="1"/>
                      <a:pt x="5" y="4"/>
                    </a:cubicBezTo>
                    <a:cubicBezTo>
                      <a:pt x="8" y="6"/>
                      <a:pt x="12" y="9"/>
                      <a:pt x="16" y="13"/>
                    </a:cubicBezTo>
                    <a:cubicBezTo>
                      <a:pt x="20" y="16"/>
                      <a:pt x="23" y="20"/>
                      <a:pt x="26" y="23"/>
                    </a:cubicBezTo>
                    <a:cubicBezTo>
                      <a:pt x="29" y="25"/>
                      <a:pt x="31" y="27"/>
                      <a:pt x="31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ïŝļïde">
                <a:extLst>
                  <a:ext uri="{FF2B5EF4-FFF2-40B4-BE49-F238E27FC236}">
                    <a16:creationId xmlns="" xmlns:a16="http://schemas.microsoft.com/office/drawing/2014/main" id="{2FC9061B-4101-408C-B92F-1454FD8394BB}"/>
                  </a:ext>
                </a:extLst>
              </p:cNvPr>
              <p:cNvSpPr/>
              <p:nvPr/>
            </p:nvSpPr>
            <p:spPr bwMode="auto">
              <a:xfrm>
                <a:off x="11904663" y="12577763"/>
                <a:ext cx="2579688" cy="2130425"/>
              </a:xfrm>
              <a:custGeom>
                <a:avLst/>
                <a:gdLst/>
                <a:ahLst/>
                <a:cxnLst>
                  <a:cxn ang="0">
                    <a:pos x="23" y="19"/>
                  </a:cxn>
                  <a:cxn ang="0">
                    <a:pos x="19" y="16"/>
                  </a:cxn>
                  <a:cxn ang="0">
                    <a:pos x="11" y="10"/>
                  </a:cxn>
                  <a:cxn ang="0">
                    <a:pos x="3" y="3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12" y="8"/>
                  </a:cxn>
                  <a:cxn ang="0">
                    <a:pos x="20" y="15"/>
                  </a:cxn>
                  <a:cxn ang="0">
                    <a:pos x="23" y="19"/>
                  </a:cxn>
                </a:cxnLst>
                <a:rect l="0" t="0" r="r" b="b"/>
                <a:pathLst>
                  <a:path w="23" h="19">
                    <a:moveTo>
                      <a:pt x="23" y="19"/>
                    </a:moveTo>
                    <a:cubicBezTo>
                      <a:pt x="23" y="19"/>
                      <a:pt x="22" y="18"/>
                      <a:pt x="19" y="16"/>
                    </a:cubicBezTo>
                    <a:cubicBezTo>
                      <a:pt x="17" y="15"/>
                      <a:pt x="14" y="12"/>
                      <a:pt x="11" y="10"/>
                    </a:cubicBezTo>
                    <a:cubicBezTo>
                      <a:pt x="8" y="8"/>
                      <a:pt x="5" y="5"/>
                      <a:pt x="3" y="3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4" y="2"/>
                    </a:cubicBezTo>
                    <a:cubicBezTo>
                      <a:pt x="6" y="4"/>
                      <a:pt x="9" y="6"/>
                      <a:pt x="12" y="8"/>
                    </a:cubicBezTo>
                    <a:cubicBezTo>
                      <a:pt x="15" y="11"/>
                      <a:pt x="18" y="13"/>
                      <a:pt x="20" y="15"/>
                    </a:cubicBezTo>
                    <a:cubicBezTo>
                      <a:pt x="22" y="17"/>
                      <a:pt x="23" y="19"/>
                      <a:pt x="23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ísḻiḓe">
                <a:extLst>
                  <a:ext uri="{FF2B5EF4-FFF2-40B4-BE49-F238E27FC236}">
                    <a16:creationId xmlns="" xmlns:a16="http://schemas.microsoft.com/office/drawing/2014/main" id="{6EA05F60-F5FF-402F-B335-829850C0375B}"/>
                  </a:ext>
                </a:extLst>
              </p:cNvPr>
              <p:cNvSpPr/>
              <p:nvPr/>
            </p:nvSpPr>
            <p:spPr bwMode="auto">
              <a:xfrm>
                <a:off x="14147801" y="6297613"/>
                <a:ext cx="2243138" cy="3140075"/>
              </a:xfrm>
              <a:custGeom>
                <a:avLst/>
                <a:gdLst/>
                <a:ahLst/>
                <a:cxnLst>
                  <a:cxn ang="0">
                    <a:pos x="19" y="10"/>
                  </a:cxn>
                  <a:cxn ang="0">
                    <a:pos x="0" y="22"/>
                  </a:cxn>
                  <a:cxn ang="0">
                    <a:pos x="6" y="18"/>
                  </a:cxn>
                  <a:cxn ang="0">
                    <a:pos x="7" y="24"/>
                  </a:cxn>
                  <a:cxn ang="0">
                    <a:pos x="12" y="19"/>
                  </a:cxn>
                  <a:cxn ang="0">
                    <a:pos x="14" y="25"/>
                  </a:cxn>
                  <a:cxn ang="0">
                    <a:pos x="18" y="16"/>
                  </a:cxn>
                  <a:cxn ang="0">
                    <a:pos x="20" y="15"/>
                  </a:cxn>
                  <a:cxn ang="0">
                    <a:pos x="19" y="10"/>
                  </a:cxn>
                </a:cxnLst>
                <a:rect l="0" t="0" r="r" b="b"/>
                <a:pathLst>
                  <a:path w="20" h="28">
                    <a:moveTo>
                      <a:pt x="19" y="10"/>
                    </a:moveTo>
                    <a:cubicBezTo>
                      <a:pt x="19" y="10"/>
                      <a:pt x="0" y="0"/>
                      <a:pt x="0" y="22"/>
                    </a:cubicBezTo>
                    <a:cubicBezTo>
                      <a:pt x="0" y="22"/>
                      <a:pt x="3" y="28"/>
                      <a:pt x="6" y="18"/>
                    </a:cubicBezTo>
                    <a:cubicBezTo>
                      <a:pt x="6" y="18"/>
                      <a:pt x="7" y="22"/>
                      <a:pt x="7" y="24"/>
                    </a:cubicBezTo>
                    <a:cubicBezTo>
                      <a:pt x="7" y="24"/>
                      <a:pt x="10" y="28"/>
                      <a:pt x="12" y="19"/>
                    </a:cubicBezTo>
                    <a:cubicBezTo>
                      <a:pt x="12" y="19"/>
                      <a:pt x="12" y="25"/>
                      <a:pt x="14" y="25"/>
                    </a:cubicBezTo>
                    <a:cubicBezTo>
                      <a:pt x="14" y="25"/>
                      <a:pt x="18" y="24"/>
                      <a:pt x="18" y="16"/>
                    </a:cubicBezTo>
                    <a:cubicBezTo>
                      <a:pt x="20" y="15"/>
                      <a:pt x="20" y="15"/>
                      <a:pt x="20" y="15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î$ḻíďe">
                <a:extLst>
                  <a:ext uri="{FF2B5EF4-FFF2-40B4-BE49-F238E27FC236}">
                    <a16:creationId xmlns="" xmlns:a16="http://schemas.microsoft.com/office/drawing/2014/main" id="{B71061E1-9285-4F5A-ADF5-70F1C83F25C6}"/>
                  </a:ext>
                </a:extLst>
              </p:cNvPr>
              <p:cNvSpPr/>
              <p:nvPr/>
            </p:nvSpPr>
            <p:spPr bwMode="auto">
              <a:xfrm>
                <a:off x="19418301" y="4951413"/>
                <a:ext cx="2466975" cy="3363913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22" y="20"/>
                  </a:cxn>
                  <a:cxn ang="0">
                    <a:pos x="15" y="19"/>
                  </a:cxn>
                  <a:cxn ang="0">
                    <a:pos x="17" y="24"/>
                  </a:cxn>
                  <a:cxn ang="0">
                    <a:pos x="11" y="21"/>
                  </a:cxn>
                  <a:cxn ang="0">
                    <a:pos x="11" y="28"/>
                  </a:cxn>
                  <a:cxn ang="0">
                    <a:pos x="4" y="21"/>
                  </a:cxn>
                  <a:cxn ang="0">
                    <a:pos x="1" y="21"/>
                  </a:cxn>
                  <a:cxn ang="0">
                    <a:pos x="0" y="17"/>
                  </a:cxn>
                </a:cxnLst>
                <a:rect l="0" t="0" r="r" b="b"/>
                <a:pathLst>
                  <a:path w="22" h="30">
                    <a:moveTo>
                      <a:pt x="0" y="17"/>
                    </a:moveTo>
                    <a:cubicBezTo>
                      <a:pt x="0" y="17"/>
                      <a:pt x="14" y="0"/>
                      <a:pt x="22" y="20"/>
                    </a:cubicBezTo>
                    <a:cubicBezTo>
                      <a:pt x="22" y="20"/>
                      <a:pt x="22" y="26"/>
                      <a:pt x="15" y="19"/>
                    </a:cubicBezTo>
                    <a:cubicBezTo>
                      <a:pt x="15" y="19"/>
                      <a:pt x="17" y="22"/>
                      <a:pt x="17" y="24"/>
                    </a:cubicBezTo>
                    <a:cubicBezTo>
                      <a:pt x="17" y="25"/>
                      <a:pt x="16" y="30"/>
                      <a:pt x="11" y="21"/>
                    </a:cubicBezTo>
                    <a:cubicBezTo>
                      <a:pt x="11" y="21"/>
                      <a:pt x="13" y="27"/>
                      <a:pt x="11" y="28"/>
                    </a:cubicBezTo>
                    <a:cubicBezTo>
                      <a:pt x="11" y="28"/>
                      <a:pt x="8" y="29"/>
                      <a:pt x="4" y="21"/>
                    </a:cubicBezTo>
                    <a:cubicBezTo>
                      <a:pt x="1" y="21"/>
                      <a:pt x="1" y="21"/>
                      <a:pt x="1" y="21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íṩḷiďé">
                <a:extLst>
                  <a:ext uri="{FF2B5EF4-FFF2-40B4-BE49-F238E27FC236}">
                    <a16:creationId xmlns="" xmlns:a16="http://schemas.microsoft.com/office/drawing/2014/main" id="{42C543C2-BA5A-4AE3-BC4B-A5380C1FEE41}"/>
                  </a:ext>
                </a:extLst>
              </p:cNvPr>
              <p:cNvSpPr/>
              <p:nvPr/>
            </p:nvSpPr>
            <p:spPr bwMode="auto">
              <a:xfrm>
                <a:off x="16054388" y="5400676"/>
                <a:ext cx="3700463" cy="4260850"/>
              </a:xfrm>
              <a:custGeom>
                <a:avLst/>
                <a:gdLst/>
                <a:ahLst/>
                <a:cxnLst>
                  <a:cxn ang="0">
                    <a:pos x="26" y="29"/>
                  </a:cxn>
                  <a:cxn ang="0">
                    <a:pos x="32" y="13"/>
                  </a:cxn>
                  <a:cxn ang="0">
                    <a:pos x="13" y="2"/>
                  </a:cxn>
                  <a:cxn ang="0">
                    <a:pos x="1" y="20"/>
                  </a:cxn>
                  <a:cxn ang="0">
                    <a:pos x="13" y="32"/>
                  </a:cxn>
                  <a:cxn ang="0">
                    <a:pos x="13" y="34"/>
                  </a:cxn>
                  <a:cxn ang="0">
                    <a:pos x="18" y="37"/>
                  </a:cxn>
                  <a:cxn ang="0">
                    <a:pos x="24" y="36"/>
                  </a:cxn>
                  <a:cxn ang="0">
                    <a:pos x="27" y="31"/>
                  </a:cxn>
                  <a:cxn ang="0">
                    <a:pos x="26" y="29"/>
                  </a:cxn>
                </a:cxnLst>
                <a:rect l="0" t="0" r="r" b="b"/>
                <a:pathLst>
                  <a:path w="33" h="38">
                    <a:moveTo>
                      <a:pt x="26" y="29"/>
                    </a:moveTo>
                    <a:cubicBezTo>
                      <a:pt x="30" y="25"/>
                      <a:pt x="33" y="19"/>
                      <a:pt x="32" y="13"/>
                    </a:cubicBezTo>
                    <a:cubicBezTo>
                      <a:pt x="30" y="5"/>
                      <a:pt x="22" y="0"/>
                      <a:pt x="13" y="2"/>
                    </a:cubicBezTo>
                    <a:cubicBezTo>
                      <a:pt x="5" y="3"/>
                      <a:pt x="0" y="12"/>
                      <a:pt x="1" y="20"/>
                    </a:cubicBezTo>
                    <a:cubicBezTo>
                      <a:pt x="3" y="26"/>
                      <a:pt x="7" y="30"/>
                      <a:pt x="13" y="32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6"/>
                      <a:pt x="16" y="38"/>
                      <a:pt x="18" y="37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6" y="36"/>
                      <a:pt x="27" y="34"/>
                      <a:pt x="27" y="31"/>
                    </a:cubicBezTo>
                    <a:lnTo>
                      <a:pt x="26" y="29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iş1iḓe">
                <a:extLst>
                  <a:ext uri="{FF2B5EF4-FFF2-40B4-BE49-F238E27FC236}">
                    <a16:creationId xmlns="" xmlns:a16="http://schemas.microsoft.com/office/drawing/2014/main" id="{CBD921CD-6153-4C69-92EC-EDE6574F509A}"/>
                  </a:ext>
                </a:extLst>
              </p:cNvPr>
              <p:cNvSpPr/>
              <p:nvPr/>
            </p:nvSpPr>
            <p:spPr bwMode="auto">
              <a:xfrm>
                <a:off x="17399001" y="8764588"/>
                <a:ext cx="2019300" cy="1570038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5" y="7"/>
                  </a:cxn>
                  <a:cxn ang="0">
                    <a:pos x="17" y="5"/>
                  </a:cxn>
                  <a:cxn ang="0">
                    <a:pos x="14" y="4"/>
                  </a:cxn>
                  <a:cxn ang="0">
                    <a:pos x="16" y="2"/>
                  </a:cxn>
                  <a:cxn ang="0">
                    <a:pos x="14" y="1"/>
                  </a:cxn>
                  <a:cxn ang="0">
                    <a:pos x="2" y="3"/>
                  </a:cxn>
                  <a:cxn ang="0">
                    <a:pos x="0" y="5"/>
                  </a:cxn>
                  <a:cxn ang="0">
                    <a:pos x="3" y="6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1" y="11"/>
                  </a:cxn>
                  <a:cxn ang="0">
                    <a:pos x="4" y="12"/>
                  </a:cxn>
                  <a:cxn ang="0">
                    <a:pos x="5" y="12"/>
                  </a:cxn>
                  <a:cxn ang="0">
                    <a:pos x="10" y="14"/>
                  </a:cxn>
                  <a:cxn ang="0">
                    <a:pos x="14" y="10"/>
                  </a:cxn>
                  <a:cxn ang="0">
                    <a:pos x="16" y="10"/>
                  </a:cxn>
                  <a:cxn ang="0">
                    <a:pos x="17" y="8"/>
                  </a:cxn>
                </a:cxnLst>
                <a:rect l="0" t="0" r="r" b="b"/>
                <a:pathLst>
                  <a:path w="18" h="14">
                    <a:moveTo>
                      <a:pt x="17" y="8"/>
                    </a:moveTo>
                    <a:cubicBezTo>
                      <a:pt x="17" y="7"/>
                      <a:pt x="16" y="7"/>
                      <a:pt x="15" y="7"/>
                    </a:cubicBezTo>
                    <a:cubicBezTo>
                      <a:pt x="16" y="7"/>
                      <a:pt x="17" y="6"/>
                      <a:pt x="17" y="5"/>
                    </a:cubicBezTo>
                    <a:cubicBezTo>
                      <a:pt x="17" y="4"/>
                      <a:pt x="15" y="3"/>
                      <a:pt x="14" y="4"/>
                    </a:cubicBezTo>
                    <a:cubicBezTo>
                      <a:pt x="15" y="3"/>
                      <a:pt x="16" y="3"/>
                      <a:pt x="16" y="2"/>
                    </a:cubicBezTo>
                    <a:cubicBezTo>
                      <a:pt x="16" y="1"/>
                      <a:pt x="15" y="0"/>
                      <a:pt x="14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1" y="7"/>
                      <a:pt x="3" y="6"/>
                    </a:cubicBezTo>
                    <a:cubicBezTo>
                      <a:pt x="1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9"/>
                    </a:cubicBezTo>
                    <a:cubicBezTo>
                      <a:pt x="2" y="10"/>
                      <a:pt x="1" y="10"/>
                      <a:pt x="1" y="11"/>
                    </a:cubicBezTo>
                    <a:cubicBezTo>
                      <a:pt x="2" y="12"/>
                      <a:pt x="3" y="13"/>
                      <a:pt x="4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4"/>
                      <a:pt x="8" y="14"/>
                      <a:pt x="10" y="14"/>
                    </a:cubicBezTo>
                    <a:cubicBezTo>
                      <a:pt x="13" y="13"/>
                      <a:pt x="15" y="12"/>
                      <a:pt x="14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7" y="10"/>
                      <a:pt x="18" y="9"/>
                      <a:pt x="17" y="8"/>
                    </a:cubicBezTo>
                    <a:close/>
                  </a:path>
                </a:pathLst>
              </a:custGeom>
              <a:solidFill>
                <a:srgbClr val="595757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ïṡľíḓè">
                <a:extLst>
                  <a:ext uri="{FF2B5EF4-FFF2-40B4-BE49-F238E27FC236}">
                    <a16:creationId xmlns="" xmlns:a16="http://schemas.microsoft.com/office/drawing/2014/main" id="{46E9CDD8-05CF-4DA0-80CE-177A17AB160F}"/>
                  </a:ext>
                </a:extLst>
              </p:cNvPr>
              <p:cNvSpPr/>
              <p:nvPr/>
            </p:nvSpPr>
            <p:spPr bwMode="auto">
              <a:xfrm>
                <a:off x="13811251" y="7307263"/>
                <a:ext cx="447675" cy="14573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2"/>
                  </a:cxn>
                  <a:cxn ang="0">
                    <a:pos x="2" y="6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2" y="11"/>
                  </a:cxn>
                  <a:cxn ang="0">
                    <a:pos x="2" y="12"/>
                  </a:cxn>
                  <a:cxn ang="0">
                    <a:pos x="2" y="13"/>
                  </a:cxn>
                  <a:cxn ang="0">
                    <a:pos x="1" y="11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4"/>
                  </a:cxn>
                  <a:cxn ang="0">
                    <a:pos x="2" y="2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3" y="1"/>
                      <a:pt x="3" y="2"/>
                    </a:cubicBezTo>
                    <a:cubicBezTo>
                      <a:pt x="2" y="3"/>
                      <a:pt x="2" y="5"/>
                      <a:pt x="2" y="6"/>
                    </a:cubicBezTo>
                    <a:cubicBezTo>
                      <a:pt x="1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2"/>
                      <a:pt x="2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1" y="12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6"/>
                    </a:cubicBezTo>
                    <a:cubicBezTo>
                      <a:pt x="1" y="5"/>
                      <a:pt x="1" y="5"/>
                      <a:pt x="1" y="4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îşļíḑè">
                <a:extLst>
                  <a:ext uri="{FF2B5EF4-FFF2-40B4-BE49-F238E27FC236}">
                    <a16:creationId xmlns="" xmlns:a16="http://schemas.microsoft.com/office/drawing/2014/main" id="{4510ED2E-A624-4661-99E0-70B8730536E3}"/>
                  </a:ext>
                </a:extLst>
              </p:cNvPr>
              <p:cNvSpPr/>
              <p:nvPr/>
            </p:nvSpPr>
            <p:spPr bwMode="auto">
              <a:xfrm>
                <a:off x="13474701" y="7418388"/>
                <a:ext cx="336550" cy="112236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2" y="4"/>
                  </a:cxn>
                  <a:cxn ang="0">
                    <a:pos x="1" y="5"/>
                  </a:cxn>
                  <a:cxn ang="0">
                    <a:pos x="1" y="7"/>
                  </a:cxn>
                  <a:cxn ang="0">
                    <a:pos x="1" y="8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10">
                    <a:moveTo>
                      <a:pt x="3" y="0"/>
                    </a:moveTo>
                    <a:cubicBezTo>
                      <a:pt x="3" y="0"/>
                      <a:pt x="3" y="1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7"/>
                      <a:pt x="1" y="8"/>
                      <a:pt x="1" y="8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1" y="10"/>
                      <a:pt x="1" y="9"/>
                      <a:pt x="1" y="8"/>
                    </a:cubicBezTo>
                    <a:cubicBezTo>
                      <a:pt x="1" y="8"/>
                      <a:pt x="0" y="7"/>
                      <a:pt x="0" y="7"/>
                    </a:cubicBezTo>
                    <a:cubicBezTo>
                      <a:pt x="0" y="6"/>
                      <a:pt x="0" y="5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işlíḍe">
                <a:extLst>
                  <a:ext uri="{FF2B5EF4-FFF2-40B4-BE49-F238E27FC236}">
                    <a16:creationId xmlns="" xmlns:a16="http://schemas.microsoft.com/office/drawing/2014/main" id="{26E2A22B-A2AF-42A4-9A35-62784B60E0F7}"/>
                  </a:ext>
                </a:extLst>
              </p:cNvPr>
              <p:cNvSpPr/>
              <p:nvPr/>
            </p:nvSpPr>
            <p:spPr bwMode="auto">
              <a:xfrm>
                <a:off x="20875626" y="5737226"/>
                <a:ext cx="1122363" cy="784225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9" y="6"/>
                  </a:cxn>
                  <a:cxn ang="0">
                    <a:pos x="5" y="3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4" y="1"/>
                  </a:cxn>
                  <a:cxn ang="0">
                    <a:pos x="6" y="2"/>
                  </a:cxn>
                  <a:cxn ang="0">
                    <a:pos x="8" y="4"/>
                  </a:cxn>
                  <a:cxn ang="0">
                    <a:pos x="9" y="5"/>
                  </a:cxn>
                  <a:cxn ang="0">
                    <a:pos x="10" y="7"/>
                  </a:cxn>
                </a:cxnLst>
                <a:rect l="0" t="0" r="r" b="b"/>
                <a:pathLst>
                  <a:path w="10" h="7">
                    <a:moveTo>
                      <a:pt x="10" y="7"/>
                    </a:moveTo>
                    <a:cubicBezTo>
                      <a:pt x="10" y="7"/>
                      <a:pt x="10" y="7"/>
                      <a:pt x="9" y="6"/>
                    </a:cubicBezTo>
                    <a:cubicBezTo>
                      <a:pt x="8" y="5"/>
                      <a:pt x="7" y="4"/>
                      <a:pt x="5" y="3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2" y="0"/>
                    </a:cubicBezTo>
                    <a:cubicBezTo>
                      <a:pt x="2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4" y="1"/>
                    </a:cubicBezTo>
                    <a:cubicBezTo>
                      <a:pt x="5" y="1"/>
                      <a:pt x="5" y="1"/>
                      <a:pt x="6" y="2"/>
                    </a:cubicBezTo>
                    <a:cubicBezTo>
                      <a:pt x="7" y="2"/>
                      <a:pt x="7" y="3"/>
                      <a:pt x="8" y="4"/>
                    </a:cubicBezTo>
                    <a:cubicBezTo>
                      <a:pt x="9" y="4"/>
                      <a:pt x="9" y="5"/>
                      <a:pt x="9" y="5"/>
                    </a:cubicBezTo>
                    <a:cubicBezTo>
                      <a:pt x="10" y="6"/>
                      <a:pt x="10" y="7"/>
                      <a:pt x="1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iṧlïḍe">
                <a:extLst>
                  <a:ext uri="{FF2B5EF4-FFF2-40B4-BE49-F238E27FC236}">
                    <a16:creationId xmlns="" xmlns:a16="http://schemas.microsoft.com/office/drawing/2014/main" id="{8287047A-D0F1-4AE8-9F93-93EADC03A61D}"/>
                  </a:ext>
                </a:extLst>
              </p:cNvPr>
              <p:cNvSpPr/>
              <p:nvPr/>
            </p:nvSpPr>
            <p:spPr bwMode="auto">
              <a:xfrm>
                <a:off x="21212176" y="5511801"/>
                <a:ext cx="896938" cy="561975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5" y="3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5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5">
                    <a:moveTo>
                      <a:pt x="8" y="5"/>
                    </a:moveTo>
                    <a:cubicBezTo>
                      <a:pt x="8" y="5"/>
                      <a:pt x="7" y="5"/>
                      <a:pt x="7" y="4"/>
                    </a:cubicBezTo>
                    <a:cubicBezTo>
                      <a:pt x="6" y="4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3" y="0"/>
                    </a:cubicBezTo>
                    <a:cubicBezTo>
                      <a:pt x="4" y="0"/>
                      <a:pt x="4" y="1"/>
                      <a:pt x="5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3"/>
                      <a:pt x="7" y="3"/>
                      <a:pt x="7" y="4"/>
                    </a:cubicBezTo>
                    <a:cubicBezTo>
                      <a:pt x="8" y="5"/>
                      <a:pt x="8" y="5"/>
                      <a:pt x="8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iŝḷïḓe">
                <a:extLst>
                  <a:ext uri="{FF2B5EF4-FFF2-40B4-BE49-F238E27FC236}">
                    <a16:creationId xmlns="" xmlns:a16="http://schemas.microsoft.com/office/drawing/2014/main" id="{9827E9F9-00CE-4C92-8149-1074FC720D47}"/>
                  </a:ext>
                </a:extLst>
              </p:cNvPr>
              <p:cNvSpPr/>
              <p:nvPr/>
            </p:nvSpPr>
            <p:spPr bwMode="auto">
              <a:xfrm>
                <a:off x="18184813" y="10671176"/>
                <a:ext cx="447675" cy="1906588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3" y="14"/>
                  </a:cxn>
                  <a:cxn ang="0">
                    <a:pos x="1" y="9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" y="3"/>
                  </a:cxn>
                  <a:cxn ang="0">
                    <a:pos x="2" y="8"/>
                  </a:cxn>
                  <a:cxn ang="0">
                    <a:pos x="3" y="14"/>
                  </a:cxn>
                  <a:cxn ang="0">
                    <a:pos x="4" y="17"/>
                  </a:cxn>
                </a:cxnLst>
                <a:rect l="0" t="0" r="r" b="b"/>
                <a:pathLst>
                  <a:path w="4" h="17">
                    <a:moveTo>
                      <a:pt x="4" y="17"/>
                    </a:moveTo>
                    <a:cubicBezTo>
                      <a:pt x="4" y="17"/>
                      <a:pt x="3" y="16"/>
                      <a:pt x="3" y="14"/>
                    </a:cubicBezTo>
                    <a:cubicBezTo>
                      <a:pt x="2" y="13"/>
                      <a:pt x="2" y="11"/>
                      <a:pt x="1" y="9"/>
                    </a:cubicBezTo>
                    <a:cubicBezTo>
                      <a:pt x="1" y="7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3"/>
                    </a:cubicBezTo>
                    <a:cubicBezTo>
                      <a:pt x="1" y="4"/>
                      <a:pt x="2" y="6"/>
                      <a:pt x="2" y="8"/>
                    </a:cubicBezTo>
                    <a:cubicBezTo>
                      <a:pt x="3" y="10"/>
                      <a:pt x="3" y="13"/>
                      <a:pt x="3" y="14"/>
                    </a:cubicBezTo>
                    <a:cubicBezTo>
                      <a:pt x="3" y="16"/>
                      <a:pt x="4" y="17"/>
                      <a:pt x="4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iSľïḋè">
                <a:extLst>
                  <a:ext uri="{FF2B5EF4-FFF2-40B4-BE49-F238E27FC236}">
                    <a16:creationId xmlns="" xmlns:a16="http://schemas.microsoft.com/office/drawing/2014/main" id="{06F06377-46CD-4190-8452-5E73C3563BA5}"/>
                  </a:ext>
                </a:extLst>
              </p:cNvPr>
              <p:cNvSpPr/>
              <p:nvPr/>
            </p:nvSpPr>
            <p:spPr bwMode="auto">
              <a:xfrm>
                <a:off x="18632488" y="10558463"/>
                <a:ext cx="673100" cy="2692400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5" y="21"/>
                  </a:cxn>
                  <a:cxn ang="0">
                    <a:pos x="2" y="12"/>
                  </a:cxn>
                  <a:cxn ang="0">
                    <a:pos x="1" y="4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4" y="12"/>
                  </a:cxn>
                  <a:cxn ang="0">
                    <a:pos x="5" y="20"/>
                  </a:cxn>
                  <a:cxn ang="0">
                    <a:pos x="6" y="24"/>
                  </a:cxn>
                </a:cxnLst>
                <a:rect l="0" t="0" r="r" b="b"/>
                <a:pathLst>
                  <a:path w="6" h="24">
                    <a:moveTo>
                      <a:pt x="6" y="24"/>
                    </a:moveTo>
                    <a:cubicBezTo>
                      <a:pt x="6" y="24"/>
                      <a:pt x="5" y="23"/>
                      <a:pt x="5" y="21"/>
                    </a:cubicBezTo>
                    <a:cubicBezTo>
                      <a:pt x="4" y="18"/>
                      <a:pt x="3" y="15"/>
                      <a:pt x="2" y="12"/>
                    </a:cubicBezTo>
                    <a:cubicBezTo>
                      <a:pt x="2" y="9"/>
                      <a:pt x="1" y="6"/>
                      <a:pt x="1" y="4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1" y="2"/>
                      <a:pt x="1" y="4"/>
                    </a:cubicBezTo>
                    <a:cubicBezTo>
                      <a:pt x="2" y="6"/>
                      <a:pt x="3" y="9"/>
                      <a:pt x="4" y="12"/>
                    </a:cubicBezTo>
                    <a:cubicBezTo>
                      <a:pt x="4" y="15"/>
                      <a:pt x="5" y="18"/>
                      <a:pt x="5" y="20"/>
                    </a:cubicBezTo>
                    <a:cubicBezTo>
                      <a:pt x="6" y="23"/>
                      <a:pt x="6" y="24"/>
                      <a:pt x="6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ïṩľîḑê">
                <a:extLst>
                  <a:ext uri="{FF2B5EF4-FFF2-40B4-BE49-F238E27FC236}">
                    <a16:creationId xmlns="" xmlns:a16="http://schemas.microsoft.com/office/drawing/2014/main" id="{92552425-642E-4EFE-A0D3-3DCD3E8A0388}"/>
                  </a:ext>
                </a:extLst>
              </p:cNvPr>
              <p:cNvSpPr/>
              <p:nvPr/>
            </p:nvSpPr>
            <p:spPr bwMode="auto">
              <a:xfrm>
                <a:off x="19194463" y="10334626"/>
                <a:ext cx="447675" cy="1906588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3" y="15"/>
                  </a:cxn>
                  <a:cxn ang="0">
                    <a:pos x="1" y="9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" y="3"/>
                  </a:cxn>
                  <a:cxn ang="0">
                    <a:pos x="3" y="8"/>
                  </a:cxn>
                  <a:cxn ang="0">
                    <a:pos x="4" y="15"/>
                  </a:cxn>
                  <a:cxn ang="0">
                    <a:pos x="4" y="17"/>
                  </a:cxn>
                </a:cxnLst>
                <a:rect l="0" t="0" r="r" b="b"/>
                <a:pathLst>
                  <a:path w="4" h="17">
                    <a:moveTo>
                      <a:pt x="4" y="17"/>
                    </a:moveTo>
                    <a:cubicBezTo>
                      <a:pt x="4" y="17"/>
                      <a:pt x="4" y="16"/>
                      <a:pt x="3" y="15"/>
                    </a:cubicBezTo>
                    <a:cubicBezTo>
                      <a:pt x="3" y="13"/>
                      <a:pt x="2" y="11"/>
                      <a:pt x="1" y="9"/>
                    </a:cubicBezTo>
                    <a:cubicBezTo>
                      <a:pt x="1" y="7"/>
                      <a:pt x="0" y="4"/>
                      <a:pt x="0" y="3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3"/>
                    </a:cubicBezTo>
                    <a:cubicBezTo>
                      <a:pt x="1" y="4"/>
                      <a:pt x="2" y="6"/>
                      <a:pt x="3" y="8"/>
                    </a:cubicBezTo>
                    <a:cubicBezTo>
                      <a:pt x="3" y="11"/>
                      <a:pt x="4" y="13"/>
                      <a:pt x="4" y="15"/>
                    </a:cubicBezTo>
                    <a:cubicBezTo>
                      <a:pt x="4" y="16"/>
                      <a:pt x="4" y="17"/>
                      <a:pt x="4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íşḻíďe">
                <a:extLst>
                  <a:ext uri="{FF2B5EF4-FFF2-40B4-BE49-F238E27FC236}">
                    <a16:creationId xmlns="" xmlns:a16="http://schemas.microsoft.com/office/drawing/2014/main" id="{E368A76A-7A86-49C6-AD16-8580CFEEC359}"/>
                  </a:ext>
                </a:extLst>
              </p:cNvPr>
              <p:cNvSpPr/>
              <p:nvPr/>
            </p:nvSpPr>
            <p:spPr bwMode="auto">
              <a:xfrm>
                <a:off x="13138151" y="16725901"/>
                <a:ext cx="4037013" cy="3813175"/>
              </a:xfrm>
              <a:custGeom>
                <a:avLst/>
                <a:gdLst/>
                <a:ahLst/>
                <a:cxnLst>
                  <a:cxn ang="0">
                    <a:pos x="30" y="3"/>
                  </a:cxn>
                  <a:cxn ang="0">
                    <a:pos x="12" y="28"/>
                  </a:cxn>
                  <a:cxn ang="0">
                    <a:pos x="18" y="20"/>
                  </a:cxn>
                  <a:cxn ang="0">
                    <a:pos x="22" y="27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32" y="11"/>
                  </a:cxn>
                  <a:cxn ang="0">
                    <a:pos x="34" y="9"/>
                  </a:cxn>
                  <a:cxn ang="0">
                    <a:pos x="30" y="3"/>
                  </a:cxn>
                </a:cxnLst>
                <a:rect l="0" t="0" r="r" b="b"/>
                <a:pathLst>
                  <a:path w="36" h="34">
                    <a:moveTo>
                      <a:pt x="30" y="3"/>
                    </a:moveTo>
                    <a:cubicBezTo>
                      <a:pt x="30" y="3"/>
                      <a:pt x="0" y="0"/>
                      <a:pt x="12" y="28"/>
                    </a:cubicBezTo>
                    <a:cubicBezTo>
                      <a:pt x="12" y="28"/>
                      <a:pt x="18" y="34"/>
                      <a:pt x="18" y="20"/>
                    </a:cubicBezTo>
                    <a:cubicBezTo>
                      <a:pt x="18" y="20"/>
                      <a:pt x="20" y="26"/>
                      <a:pt x="22" y="27"/>
                    </a:cubicBezTo>
                    <a:cubicBezTo>
                      <a:pt x="22" y="27"/>
                      <a:pt x="28" y="31"/>
                      <a:pt x="25" y="18"/>
                    </a:cubicBezTo>
                    <a:cubicBezTo>
                      <a:pt x="25" y="18"/>
                      <a:pt x="28" y="26"/>
                      <a:pt x="32" y="25"/>
                    </a:cubicBezTo>
                    <a:cubicBezTo>
                      <a:pt x="32" y="25"/>
                      <a:pt x="36" y="23"/>
                      <a:pt x="32" y="11"/>
                    </a:cubicBezTo>
                    <a:cubicBezTo>
                      <a:pt x="34" y="9"/>
                      <a:pt x="34" y="9"/>
                      <a:pt x="34" y="9"/>
                    </a:cubicBezTo>
                    <a:lnTo>
                      <a:pt x="30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íṣľïdê">
                <a:extLst>
                  <a:ext uri="{FF2B5EF4-FFF2-40B4-BE49-F238E27FC236}">
                    <a16:creationId xmlns="" xmlns:a16="http://schemas.microsoft.com/office/drawing/2014/main" id="{45350642-F76D-4B39-AC36-DCDADF933A8B}"/>
                  </a:ext>
                </a:extLst>
              </p:cNvPr>
              <p:cNvSpPr/>
              <p:nvPr/>
            </p:nvSpPr>
            <p:spPr bwMode="auto">
              <a:xfrm>
                <a:off x="20539076" y="11455401"/>
                <a:ext cx="3700463" cy="4710113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0" y="22"/>
                  </a:cxn>
                  <a:cxn ang="0">
                    <a:pos x="20" y="24"/>
                  </a:cxn>
                  <a:cxn ang="0">
                    <a:pos x="25" y="31"/>
                  </a:cxn>
                  <a:cxn ang="0">
                    <a:pos x="15" y="30"/>
                  </a:cxn>
                  <a:cxn ang="0">
                    <a:pos x="19" y="39"/>
                  </a:cxn>
                  <a:cxn ang="0">
                    <a:pos x="6" y="34"/>
                  </a:cxn>
                  <a:cxn ang="0">
                    <a:pos x="3" y="35"/>
                  </a:cxn>
                  <a:cxn ang="0">
                    <a:pos x="0" y="29"/>
                  </a:cxn>
                </a:cxnLst>
                <a:rect l="0" t="0" r="r" b="b"/>
                <a:pathLst>
                  <a:path w="33" h="42">
                    <a:moveTo>
                      <a:pt x="0" y="29"/>
                    </a:moveTo>
                    <a:cubicBezTo>
                      <a:pt x="0" y="29"/>
                      <a:pt x="9" y="0"/>
                      <a:pt x="30" y="22"/>
                    </a:cubicBezTo>
                    <a:cubicBezTo>
                      <a:pt x="30" y="22"/>
                      <a:pt x="33" y="31"/>
                      <a:pt x="20" y="24"/>
                    </a:cubicBezTo>
                    <a:cubicBezTo>
                      <a:pt x="20" y="24"/>
                      <a:pt x="24" y="29"/>
                      <a:pt x="25" y="31"/>
                    </a:cubicBezTo>
                    <a:cubicBezTo>
                      <a:pt x="25" y="32"/>
                      <a:pt x="26" y="39"/>
                      <a:pt x="15" y="30"/>
                    </a:cubicBezTo>
                    <a:cubicBezTo>
                      <a:pt x="15" y="30"/>
                      <a:pt x="22" y="37"/>
                      <a:pt x="19" y="39"/>
                    </a:cubicBezTo>
                    <a:cubicBezTo>
                      <a:pt x="19" y="39"/>
                      <a:pt x="15" y="42"/>
                      <a:pt x="6" y="34"/>
                    </a:cubicBezTo>
                    <a:cubicBezTo>
                      <a:pt x="3" y="35"/>
                      <a:pt x="3" y="35"/>
                      <a:pt x="3" y="35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4" name="ïsḻíde">
                <a:extLst>
                  <a:ext uri="{FF2B5EF4-FFF2-40B4-BE49-F238E27FC236}">
                    <a16:creationId xmlns="" xmlns:a16="http://schemas.microsoft.com/office/drawing/2014/main" id="{42EDE171-6BD4-4E8C-9BC2-83B346D3A51E}"/>
                  </a:ext>
                </a:extLst>
              </p:cNvPr>
              <p:cNvSpPr/>
              <p:nvPr/>
            </p:nvSpPr>
            <p:spPr bwMode="auto">
              <a:xfrm>
                <a:off x="15828963" y="13250863"/>
                <a:ext cx="5383213" cy="5943600"/>
              </a:xfrm>
              <a:custGeom>
                <a:avLst/>
                <a:gdLst/>
                <a:ahLst/>
                <a:cxnLst>
                  <a:cxn ang="0">
                    <a:pos x="44" y="36"/>
                  </a:cxn>
                  <a:cxn ang="0">
                    <a:pos x="43" y="13"/>
                  </a:cxn>
                  <a:cxn ang="0">
                    <a:pos x="13" y="7"/>
                  </a:cxn>
                  <a:cxn ang="0">
                    <a:pos x="7" y="37"/>
                  </a:cxn>
                  <a:cxn ang="0">
                    <a:pos x="28" y="47"/>
                  </a:cxn>
                  <a:cxn ang="0">
                    <a:pos x="30" y="50"/>
                  </a:cxn>
                  <a:cxn ang="0">
                    <a:pos x="37" y="52"/>
                  </a:cxn>
                  <a:cxn ang="0">
                    <a:pos x="44" y="47"/>
                  </a:cxn>
                  <a:cxn ang="0">
                    <a:pos x="46" y="40"/>
                  </a:cxn>
                  <a:cxn ang="0">
                    <a:pos x="44" y="36"/>
                  </a:cxn>
                </a:cxnLst>
                <a:rect l="0" t="0" r="r" b="b"/>
                <a:pathLst>
                  <a:path w="48" h="53">
                    <a:moveTo>
                      <a:pt x="44" y="36"/>
                    </a:moveTo>
                    <a:cubicBezTo>
                      <a:pt x="48" y="30"/>
                      <a:pt x="48" y="21"/>
                      <a:pt x="43" y="13"/>
                    </a:cubicBezTo>
                    <a:cubicBezTo>
                      <a:pt x="37" y="3"/>
                      <a:pt x="23" y="0"/>
                      <a:pt x="13" y="7"/>
                    </a:cubicBezTo>
                    <a:cubicBezTo>
                      <a:pt x="3" y="13"/>
                      <a:pt x="0" y="27"/>
                      <a:pt x="7" y="37"/>
                    </a:cubicBezTo>
                    <a:cubicBezTo>
                      <a:pt x="11" y="44"/>
                      <a:pt x="20" y="48"/>
                      <a:pt x="28" y="47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1" y="52"/>
                      <a:pt x="35" y="53"/>
                      <a:pt x="37" y="52"/>
                    </a:cubicBezTo>
                    <a:cubicBezTo>
                      <a:pt x="44" y="47"/>
                      <a:pt x="44" y="47"/>
                      <a:pt x="44" y="47"/>
                    </a:cubicBezTo>
                    <a:cubicBezTo>
                      <a:pt x="46" y="46"/>
                      <a:pt x="47" y="42"/>
                      <a:pt x="46" y="40"/>
                    </a:cubicBezTo>
                    <a:lnTo>
                      <a:pt x="44" y="36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5" name="îŝ1îḋé">
                <a:extLst>
                  <a:ext uri="{FF2B5EF4-FFF2-40B4-BE49-F238E27FC236}">
                    <a16:creationId xmlns="" xmlns:a16="http://schemas.microsoft.com/office/drawing/2014/main" id="{7DB37649-6E79-445B-8094-AAD3BD9E2A2C}"/>
                  </a:ext>
                </a:extLst>
              </p:cNvPr>
              <p:cNvSpPr/>
              <p:nvPr/>
            </p:nvSpPr>
            <p:spPr bwMode="auto">
              <a:xfrm>
                <a:off x="18969038" y="17511713"/>
                <a:ext cx="2803525" cy="2466975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21" y="9"/>
                  </a:cxn>
                  <a:cxn ang="0">
                    <a:pos x="22" y="5"/>
                  </a:cxn>
                  <a:cxn ang="0">
                    <a:pos x="18" y="5"/>
                  </a:cxn>
                  <a:cxn ang="0">
                    <a:pos x="20" y="1"/>
                  </a:cxn>
                  <a:cxn ang="0">
                    <a:pos x="16" y="1"/>
                  </a:cxn>
                  <a:cxn ang="0">
                    <a:pos x="2" y="10"/>
                  </a:cxn>
                  <a:cxn ang="0">
                    <a:pos x="0" y="14"/>
                  </a:cxn>
                  <a:cxn ang="0">
                    <a:pos x="4" y="14"/>
                  </a:cxn>
                  <a:cxn ang="0">
                    <a:pos x="3" y="18"/>
                  </a:cxn>
                  <a:cxn ang="0">
                    <a:pos x="7" y="18"/>
                  </a:cxn>
                  <a:cxn ang="0">
                    <a:pos x="5" y="21"/>
                  </a:cxn>
                  <a:cxn ang="0">
                    <a:pos x="9" y="21"/>
                  </a:cxn>
                  <a:cxn ang="0">
                    <a:pos x="10" y="20"/>
                  </a:cxn>
                  <a:cxn ang="0">
                    <a:pos x="18" y="20"/>
                  </a:cxn>
                  <a:cxn ang="0">
                    <a:pos x="22" y="13"/>
                  </a:cxn>
                  <a:cxn ang="0">
                    <a:pos x="23" y="12"/>
                  </a:cxn>
                  <a:cxn ang="0">
                    <a:pos x="25" y="9"/>
                  </a:cxn>
                </a:cxnLst>
                <a:rect l="0" t="0" r="r" b="b"/>
                <a:pathLst>
                  <a:path w="25" h="22">
                    <a:moveTo>
                      <a:pt x="25" y="9"/>
                    </a:moveTo>
                    <a:cubicBezTo>
                      <a:pt x="24" y="8"/>
                      <a:pt x="22" y="8"/>
                      <a:pt x="21" y="9"/>
                    </a:cubicBezTo>
                    <a:cubicBezTo>
                      <a:pt x="22" y="8"/>
                      <a:pt x="23" y="6"/>
                      <a:pt x="22" y="5"/>
                    </a:cubicBezTo>
                    <a:cubicBezTo>
                      <a:pt x="22" y="4"/>
                      <a:pt x="20" y="4"/>
                      <a:pt x="18" y="5"/>
                    </a:cubicBezTo>
                    <a:cubicBezTo>
                      <a:pt x="20" y="4"/>
                      <a:pt x="21" y="2"/>
                      <a:pt x="20" y="1"/>
                    </a:cubicBezTo>
                    <a:cubicBezTo>
                      <a:pt x="19" y="0"/>
                      <a:pt x="17" y="0"/>
                      <a:pt x="16" y="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11"/>
                      <a:pt x="0" y="13"/>
                      <a:pt x="0" y="14"/>
                    </a:cubicBezTo>
                    <a:cubicBezTo>
                      <a:pt x="1" y="15"/>
                      <a:pt x="3" y="15"/>
                      <a:pt x="4" y="14"/>
                    </a:cubicBezTo>
                    <a:cubicBezTo>
                      <a:pt x="3" y="15"/>
                      <a:pt x="2" y="16"/>
                      <a:pt x="3" y="18"/>
                    </a:cubicBezTo>
                    <a:cubicBezTo>
                      <a:pt x="3" y="19"/>
                      <a:pt x="5" y="19"/>
                      <a:pt x="7" y="18"/>
                    </a:cubicBezTo>
                    <a:cubicBezTo>
                      <a:pt x="5" y="19"/>
                      <a:pt x="4" y="20"/>
                      <a:pt x="5" y="21"/>
                    </a:cubicBezTo>
                    <a:cubicBezTo>
                      <a:pt x="6" y="22"/>
                      <a:pt x="7" y="22"/>
                      <a:pt x="9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2"/>
                      <a:pt x="15" y="22"/>
                      <a:pt x="18" y="20"/>
                    </a:cubicBezTo>
                    <a:cubicBezTo>
                      <a:pt x="21" y="18"/>
                      <a:pt x="23" y="15"/>
                      <a:pt x="22" y="13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5" y="11"/>
                      <a:pt x="25" y="10"/>
                      <a:pt x="25" y="9"/>
                    </a:cubicBezTo>
                    <a:close/>
                  </a:path>
                </a:pathLst>
              </a:custGeom>
              <a:solidFill>
                <a:srgbClr val="595757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6" name="ïśḷïḓe">
                <a:extLst>
                  <a:ext uri="{FF2B5EF4-FFF2-40B4-BE49-F238E27FC236}">
                    <a16:creationId xmlns="" xmlns:a16="http://schemas.microsoft.com/office/drawing/2014/main" id="{2F4BD90A-9848-4F0D-82E6-3A944FA9349F}"/>
                  </a:ext>
                </a:extLst>
              </p:cNvPr>
              <p:cNvSpPr/>
              <p:nvPr/>
            </p:nvSpPr>
            <p:spPr bwMode="auto">
              <a:xfrm>
                <a:off x="13698538" y="17960976"/>
                <a:ext cx="560388" cy="19050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3"/>
                  </a:cxn>
                  <a:cxn ang="0">
                    <a:pos x="1" y="9"/>
                  </a:cxn>
                  <a:cxn ang="0">
                    <a:pos x="2" y="12"/>
                  </a:cxn>
                  <a:cxn ang="0">
                    <a:pos x="3" y="14"/>
                  </a:cxn>
                  <a:cxn ang="0">
                    <a:pos x="3" y="15"/>
                  </a:cxn>
                  <a:cxn ang="0">
                    <a:pos x="4" y="17"/>
                  </a:cxn>
                  <a:cxn ang="0">
                    <a:pos x="5" y="17"/>
                  </a:cxn>
                  <a:cxn ang="0">
                    <a:pos x="3" y="16"/>
                  </a:cxn>
                  <a:cxn ang="0">
                    <a:pos x="2" y="14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5" h="17">
                    <a:moveTo>
                      <a:pt x="1" y="0"/>
                    </a:moveTo>
                    <a:cubicBezTo>
                      <a:pt x="1" y="0"/>
                      <a:pt x="1" y="1"/>
                      <a:pt x="1" y="3"/>
                    </a:cubicBezTo>
                    <a:cubicBezTo>
                      <a:pt x="1" y="5"/>
                      <a:pt x="1" y="7"/>
                      <a:pt x="1" y="9"/>
                    </a:cubicBezTo>
                    <a:cubicBezTo>
                      <a:pt x="1" y="10"/>
                      <a:pt x="2" y="11"/>
                      <a:pt x="2" y="12"/>
                    </a:cubicBezTo>
                    <a:cubicBezTo>
                      <a:pt x="2" y="13"/>
                      <a:pt x="2" y="13"/>
                      <a:pt x="3" y="14"/>
                    </a:cubicBezTo>
                    <a:cubicBezTo>
                      <a:pt x="3" y="14"/>
                      <a:pt x="3" y="15"/>
                      <a:pt x="3" y="15"/>
                    </a:cubicBezTo>
                    <a:cubicBezTo>
                      <a:pt x="4" y="16"/>
                      <a:pt x="4" y="16"/>
                      <a:pt x="4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4" y="17"/>
                      <a:pt x="3" y="16"/>
                    </a:cubicBezTo>
                    <a:cubicBezTo>
                      <a:pt x="2" y="15"/>
                      <a:pt x="2" y="15"/>
                      <a:pt x="2" y="14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1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0" y="4"/>
                      <a:pt x="0" y="3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7" name="îṥlíḍè">
                <a:extLst>
                  <a:ext uri="{FF2B5EF4-FFF2-40B4-BE49-F238E27FC236}">
                    <a16:creationId xmlns="" xmlns:a16="http://schemas.microsoft.com/office/drawing/2014/main" id="{BEF04F73-2A14-4520-955C-B9FE6274EE2E}"/>
                  </a:ext>
                </a:extLst>
              </p:cNvPr>
              <p:cNvSpPr/>
              <p:nvPr/>
            </p:nvSpPr>
            <p:spPr bwMode="auto">
              <a:xfrm>
                <a:off x="13138151" y="18295938"/>
                <a:ext cx="449263" cy="14589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2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4" y="13"/>
                  </a:cxn>
                  <a:cxn ang="0">
                    <a:pos x="2" y="12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1" y="0"/>
                  </a:cxn>
                </a:cxnLst>
                <a:rect l="0" t="0" r="r" b="b"/>
                <a:pathLst>
                  <a:path w="4" h="13">
                    <a:moveTo>
                      <a:pt x="1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8"/>
                      <a:pt x="2" y="9"/>
                      <a:pt x="2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3"/>
                      <a:pt x="4" y="13"/>
                    </a:cubicBezTo>
                    <a:cubicBezTo>
                      <a:pt x="4" y="13"/>
                      <a:pt x="3" y="13"/>
                      <a:pt x="2" y="12"/>
                    </a:cubicBezTo>
                    <a:cubicBezTo>
                      <a:pt x="2" y="11"/>
                      <a:pt x="2" y="10"/>
                      <a:pt x="1" y="10"/>
                    </a:cubicBezTo>
                    <a:cubicBezTo>
                      <a:pt x="1" y="9"/>
                      <a:pt x="1" y="8"/>
                      <a:pt x="0" y="7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8" name="iŝḷîḑe">
                <a:extLst>
                  <a:ext uri="{FF2B5EF4-FFF2-40B4-BE49-F238E27FC236}">
                    <a16:creationId xmlns="" xmlns:a16="http://schemas.microsoft.com/office/drawing/2014/main" id="{024F6528-2E40-4D32-A217-A5E91A917DF7}"/>
                  </a:ext>
                </a:extLst>
              </p:cNvPr>
              <p:cNvSpPr/>
              <p:nvPr/>
            </p:nvSpPr>
            <p:spPr bwMode="auto">
              <a:xfrm>
                <a:off x="21772563" y="12465051"/>
                <a:ext cx="1906588" cy="560388"/>
              </a:xfrm>
              <a:custGeom>
                <a:avLst/>
                <a:gdLst/>
                <a:ahLst/>
                <a:cxnLst>
                  <a:cxn ang="0">
                    <a:pos x="17" y="5"/>
                  </a:cxn>
                  <a:cxn ang="0">
                    <a:pos x="15" y="4"/>
                  </a:cxn>
                  <a:cxn ang="0">
                    <a:pos x="9" y="2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6" y="0"/>
                  </a:cxn>
                  <a:cxn ang="0">
                    <a:pos x="9" y="0"/>
                  </a:cxn>
                  <a:cxn ang="0">
                    <a:pos x="13" y="2"/>
                  </a:cxn>
                  <a:cxn ang="0">
                    <a:pos x="15" y="3"/>
                  </a:cxn>
                  <a:cxn ang="0">
                    <a:pos x="17" y="5"/>
                  </a:cxn>
                </a:cxnLst>
                <a:rect l="0" t="0" r="r" b="b"/>
                <a:pathLst>
                  <a:path w="17" h="5">
                    <a:moveTo>
                      <a:pt x="17" y="5"/>
                    </a:moveTo>
                    <a:cubicBezTo>
                      <a:pt x="17" y="5"/>
                      <a:pt x="16" y="5"/>
                      <a:pt x="15" y="4"/>
                    </a:cubicBezTo>
                    <a:cubicBezTo>
                      <a:pt x="13" y="3"/>
                      <a:pt x="11" y="2"/>
                      <a:pt x="9" y="2"/>
                    </a:cubicBezTo>
                    <a:cubicBezTo>
                      <a:pt x="8" y="2"/>
                      <a:pt x="7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2" y="1"/>
                      <a:pt x="1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1"/>
                      <a:pt x="3" y="0"/>
                    </a:cubicBezTo>
                    <a:cubicBezTo>
                      <a:pt x="3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2"/>
                      <a:pt x="15" y="3"/>
                      <a:pt x="15" y="3"/>
                    </a:cubicBezTo>
                    <a:cubicBezTo>
                      <a:pt x="17" y="4"/>
                      <a:pt x="17" y="5"/>
                      <a:pt x="17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9" name="îsḻîďe">
                <a:extLst>
                  <a:ext uri="{FF2B5EF4-FFF2-40B4-BE49-F238E27FC236}">
                    <a16:creationId xmlns="" xmlns:a16="http://schemas.microsoft.com/office/drawing/2014/main" id="{C7B2D87D-EBB4-4466-A137-AE17AC05EF09}"/>
                  </a:ext>
                </a:extLst>
              </p:cNvPr>
              <p:cNvSpPr/>
              <p:nvPr/>
            </p:nvSpPr>
            <p:spPr bwMode="auto">
              <a:xfrm>
                <a:off x="22221826" y="12017376"/>
                <a:ext cx="1346200" cy="447675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10" y="3"/>
                  </a:cxn>
                  <a:cxn ang="0">
                    <a:pos x="8" y="2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9" y="1"/>
                  </a:cxn>
                  <a:cxn ang="0">
                    <a:pos x="11" y="2"/>
                  </a:cxn>
                  <a:cxn ang="0">
                    <a:pos x="12" y="4"/>
                  </a:cxn>
                </a:cxnLst>
                <a:rect l="0" t="0" r="r" b="b"/>
                <a:pathLst>
                  <a:path w="12" h="4">
                    <a:moveTo>
                      <a:pt x="12" y="4"/>
                    </a:moveTo>
                    <a:cubicBezTo>
                      <a:pt x="12" y="4"/>
                      <a:pt x="12" y="3"/>
                      <a:pt x="10" y="3"/>
                    </a:cubicBezTo>
                    <a:cubicBezTo>
                      <a:pt x="10" y="3"/>
                      <a:pt x="9" y="2"/>
                      <a:pt x="8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7" y="0"/>
                      <a:pt x="7" y="0"/>
                      <a:pt x="8" y="0"/>
                    </a:cubicBezTo>
                    <a:cubicBezTo>
                      <a:pt x="8" y="1"/>
                      <a:pt x="9" y="1"/>
                      <a:pt x="9" y="1"/>
                    </a:cubicBezTo>
                    <a:cubicBezTo>
                      <a:pt x="10" y="1"/>
                      <a:pt x="10" y="2"/>
                      <a:pt x="11" y="2"/>
                    </a:cubicBezTo>
                    <a:cubicBezTo>
                      <a:pt x="12" y="3"/>
                      <a:pt x="12" y="4"/>
                      <a:pt x="12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0" name="íṡlíďê">
                <a:extLst>
                  <a:ext uri="{FF2B5EF4-FFF2-40B4-BE49-F238E27FC236}">
                    <a16:creationId xmlns="" xmlns:a16="http://schemas.microsoft.com/office/drawing/2014/main" id="{B193E6A2-6BD4-4A3A-AA6A-860DC85DE360}"/>
                  </a:ext>
                </a:extLst>
              </p:cNvPr>
              <p:cNvSpPr/>
              <p:nvPr/>
            </p:nvSpPr>
            <p:spPr bwMode="auto">
              <a:xfrm>
                <a:off x="20539076" y="20315238"/>
                <a:ext cx="1570038" cy="2579688"/>
              </a:xfrm>
              <a:custGeom>
                <a:avLst/>
                <a:gdLst/>
                <a:ahLst/>
                <a:cxnLst>
                  <a:cxn ang="0">
                    <a:pos x="14" y="23"/>
                  </a:cxn>
                  <a:cxn ang="0">
                    <a:pos x="11" y="20"/>
                  </a:cxn>
                  <a:cxn ang="0">
                    <a:pos x="6" y="12"/>
                  </a:cxn>
                  <a:cxn ang="0">
                    <a:pos x="1" y="4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8" y="11"/>
                  </a:cxn>
                  <a:cxn ang="0">
                    <a:pos x="12" y="19"/>
                  </a:cxn>
                  <a:cxn ang="0">
                    <a:pos x="14" y="23"/>
                  </a:cxn>
                </a:cxnLst>
                <a:rect l="0" t="0" r="r" b="b"/>
                <a:pathLst>
                  <a:path w="14" h="23">
                    <a:moveTo>
                      <a:pt x="14" y="23"/>
                    </a:moveTo>
                    <a:cubicBezTo>
                      <a:pt x="14" y="23"/>
                      <a:pt x="12" y="22"/>
                      <a:pt x="11" y="20"/>
                    </a:cubicBezTo>
                    <a:cubicBezTo>
                      <a:pt x="9" y="18"/>
                      <a:pt x="8" y="15"/>
                      <a:pt x="6" y="12"/>
                    </a:cubicBezTo>
                    <a:cubicBezTo>
                      <a:pt x="4" y="9"/>
                      <a:pt x="3" y="6"/>
                      <a:pt x="1" y="4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3"/>
                    </a:cubicBezTo>
                    <a:cubicBezTo>
                      <a:pt x="4" y="5"/>
                      <a:pt x="6" y="8"/>
                      <a:pt x="8" y="11"/>
                    </a:cubicBezTo>
                    <a:cubicBezTo>
                      <a:pt x="9" y="14"/>
                      <a:pt x="11" y="17"/>
                      <a:pt x="12" y="19"/>
                    </a:cubicBezTo>
                    <a:cubicBezTo>
                      <a:pt x="13" y="22"/>
                      <a:pt x="14" y="23"/>
                      <a:pt x="14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1" name="îṧḷíḑé">
                <a:extLst>
                  <a:ext uri="{FF2B5EF4-FFF2-40B4-BE49-F238E27FC236}">
                    <a16:creationId xmlns="" xmlns:a16="http://schemas.microsoft.com/office/drawing/2014/main" id="{F0DC4F64-63F5-415E-BEBA-D360D5846198}"/>
                  </a:ext>
                </a:extLst>
              </p:cNvPr>
              <p:cNvSpPr/>
              <p:nvPr/>
            </p:nvSpPr>
            <p:spPr bwMode="auto">
              <a:xfrm>
                <a:off x="21099463" y="19978688"/>
                <a:ext cx="2132013" cy="3363913"/>
              </a:xfrm>
              <a:custGeom>
                <a:avLst/>
                <a:gdLst/>
                <a:ahLst/>
                <a:cxnLst>
                  <a:cxn ang="0">
                    <a:pos x="19" y="30"/>
                  </a:cxn>
                  <a:cxn ang="0">
                    <a:pos x="16" y="25"/>
                  </a:cxn>
                  <a:cxn ang="0">
                    <a:pos x="9" y="16"/>
                  </a:cxn>
                  <a:cxn ang="0">
                    <a:pos x="2" y="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4"/>
                  </a:cxn>
                  <a:cxn ang="0">
                    <a:pos x="17" y="25"/>
                  </a:cxn>
                  <a:cxn ang="0">
                    <a:pos x="19" y="30"/>
                  </a:cxn>
                </a:cxnLst>
                <a:rect l="0" t="0" r="r" b="b"/>
                <a:pathLst>
                  <a:path w="19" h="30">
                    <a:moveTo>
                      <a:pt x="19" y="30"/>
                    </a:moveTo>
                    <a:cubicBezTo>
                      <a:pt x="19" y="30"/>
                      <a:pt x="18" y="28"/>
                      <a:pt x="16" y="25"/>
                    </a:cubicBezTo>
                    <a:cubicBezTo>
                      <a:pt x="14" y="23"/>
                      <a:pt x="11" y="19"/>
                      <a:pt x="9" y="16"/>
                    </a:cubicBezTo>
                    <a:cubicBezTo>
                      <a:pt x="6" y="12"/>
                      <a:pt x="4" y="8"/>
                      <a:pt x="2" y="5"/>
                    </a:cubicBezTo>
                    <a:cubicBezTo>
                      <a:pt x="1" y="2"/>
                      <a:pt x="0" y="0"/>
                      <a:pt x="0" y="0"/>
                    </a:cubicBezTo>
                    <a:cubicBezTo>
                      <a:pt x="0" y="0"/>
                      <a:pt x="1" y="2"/>
                      <a:pt x="3" y="5"/>
                    </a:cubicBezTo>
                    <a:cubicBezTo>
                      <a:pt x="5" y="7"/>
                      <a:pt x="8" y="11"/>
                      <a:pt x="10" y="14"/>
                    </a:cubicBezTo>
                    <a:cubicBezTo>
                      <a:pt x="13" y="18"/>
                      <a:pt x="15" y="22"/>
                      <a:pt x="17" y="25"/>
                    </a:cubicBezTo>
                    <a:cubicBezTo>
                      <a:pt x="18" y="28"/>
                      <a:pt x="19" y="30"/>
                      <a:pt x="19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2" name="íṩḻíḋé">
                <a:extLst>
                  <a:ext uri="{FF2B5EF4-FFF2-40B4-BE49-F238E27FC236}">
                    <a16:creationId xmlns="" xmlns:a16="http://schemas.microsoft.com/office/drawing/2014/main" id="{C08EEDB3-739D-4084-889F-8D156EA63797}"/>
                  </a:ext>
                </a:extLst>
              </p:cNvPr>
              <p:cNvSpPr/>
              <p:nvPr/>
            </p:nvSpPr>
            <p:spPr bwMode="auto">
              <a:xfrm>
                <a:off x="21548726" y="19754851"/>
                <a:ext cx="1682750" cy="2354263"/>
              </a:xfrm>
              <a:custGeom>
                <a:avLst/>
                <a:gdLst/>
                <a:ahLst/>
                <a:cxnLst>
                  <a:cxn ang="0">
                    <a:pos x="15" y="21"/>
                  </a:cxn>
                  <a:cxn ang="0">
                    <a:pos x="13" y="18"/>
                  </a:cxn>
                  <a:cxn ang="0">
                    <a:pos x="7" y="11"/>
                  </a:cxn>
                  <a:cxn ang="0">
                    <a:pos x="2" y="3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9" y="9"/>
                  </a:cxn>
                  <a:cxn ang="0">
                    <a:pos x="14" y="17"/>
                  </a:cxn>
                  <a:cxn ang="0">
                    <a:pos x="15" y="21"/>
                  </a:cxn>
                </a:cxnLst>
                <a:rect l="0" t="0" r="r" b="b"/>
                <a:pathLst>
                  <a:path w="15" h="21">
                    <a:moveTo>
                      <a:pt x="15" y="21"/>
                    </a:moveTo>
                    <a:cubicBezTo>
                      <a:pt x="15" y="21"/>
                      <a:pt x="14" y="19"/>
                      <a:pt x="13" y="18"/>
                    </a:cubicBezTo>
                    <a:cubicBezTo>
                      <a:pt x="11" y="16"/>
                      <a:pt x="9" y="13"/>
                      <a:pt x="7" y="11"/>
                    </a:cubicBezTo>
                    <a:cubicBezTo>
                      <a:pt x="5" y="8"/>
                      <a:pt x="4" y="5"/>
                      <a:pt x="2" y="3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2" y="1"/>
                      <a:pt x="3" y="2"/>
                    </a:cubicBezTo>
                    <a:cubicBezTo>
                      <a:pt x="5" y="4"/>
                      <a:pt x="7" y="7"/>
                      <a:pt x="9" y="9"/>
                    </a:cubicBezTo>
                    <a:cubicBezTo>
                      <a:pt x="11" y="12"/>
                      <a:pt x="12" y="15"/>
                      <a:pt x="14" y="17"/>
                    </a:cubicBezTo>
                    <a:cubicBezTo>
                      <a:pt x="15" y="19"/>
                      <a:pt x="15" y="21"/>
                      <a:pt x="15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3" name="îṣļîḋè">
                <a:extLst>
                  <a:ext uri="{FF2B5EF4-FFF2-40B4-BE49-F238E27FC236}">
                    <a16:creationId xmlns="" xmlns:a16="http://schemas.microsoft.com/office/drawing/2014/main" id="{80810DD8-398B-491B-B400-03CFE818C46D}"/>
                  </a:ext>
                </a:extLst>
              </p:cNvPr>
              <p:cNvSpPr/>
              <p:nvPr/>
            </p:nvSpPr>
            <p:spPr bwMode="auto">
              <a:xfrm>
                <a:off x="30745113" y="13361988"/>
                <a:ext cx="5830888" cy="48228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8" y="37"/>
                  </a:cxn>
                  <a:cxn ang="0">
                    <a:pos x="23" y="24"/>
                  </a:cxn>
                  <a:cxn ang="0">
                    <a:pos x="16" y="32"/>
                  </a:cxn>
                  <a:cxn ang="0">
                    <a:pos x="15" y="20"/>
                  </a:cxn>
                  <a:cxn ang="0">
                    <a:pos x="4" y="26"/>
                  </a:cxn>
                  <a:cxn ang="0">
                    <a:pos x="9" y="9"/>
                  </a:cxn>
                  <a:cxn ang="0">
                    <a:pos x="7" y="6"/>
                  </a:cxn>
                  <a:cxn ang="0">
                    <a:pos x="13" y="0"/>
                  </a:cxn>
                </a:cxnLst>
                <a:rect l="0" t="0" r="r" b="b"/>
                <a:pathLst>
                  <a:path w="52" h="43">
                    <a:moveTo>
                      <a:pt x="13" y="0"/>
                    </a:moveTo>
                    <a:cubicBezTo>
                      <a:pt x="13" y="0"/>
                      <a:pt x="52" y="6"/>
                      <a:pt x="28" y="37"/>
                    </a:cubicBezTo>
                    <a:cubicBezTo>
                      <a:pt x="28" y="37"/>
                      <a:pt x="18" y="43"/>
                      <a:pt x="23" y="24"/>
                    </a:cubicBezTo>
                    <a:cubicBezTo>
                      <a:pt x="23" y="24"/>
                      <a:pt x="18" y="31"/>
                      <a:pt x="16" y="32"/>
                    </a:cubicBezTo>
                    <a:cubicBezTo>
                      <a:pt x="15" y="32"/>
                      <a:pt x="7" y="35"/>
                      <a:pt x="15" y="20"/>
                    </a:cubicBezTo>
                    <a:cubicBezTo>
                      <a:pt x="15" y="20"/>
                      <a:pt x="8" y="29"/>
                      <a:pt x="4" y="26"/>
                    </a:cubicBezTo>
                    <a:cubicBezTo>
                      <a:pt x="4" y="26"/>
                      <a:pt x="0" y="22"/>
                      <a:pt x="9" y="9"/>
                    </a:cubicBezTo>
                    <a:cubicBezTo>
                      <a:pt x="7" y="6"/>
                      <a:pt x="7" y="6"/>
                      <a:pt x="7" y="6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7F8F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4" name="íS1ïďe">
                <a:extLst>
                  <a:ext uri="{FF2B5EF4-FFF2-40B4-BE49-F238E27FC236}">
                    <a16:creationId xmlns="" xmlns:a16="http://schemas.microsoft.com/office/drawing/2014/main" id="{25432A92-A4C3-4976-AAA2-FC7BDDBDBC2D}"/>
                  </a:ext>
                </a:extLst>
              </p:cNvPr>
              <p:cNvSpPr/>
              <p:nvPr/>
            </p:nvSpPr>
            <p:spPr bwMode="auto">
              <a:xfrm>
                <a:off x="24128413" y="4840288"/>
                <a:ext cx="4933950" cy="5157788"/>
              </a:xfrm>
              <a:custGeom>
                <a:avLst/>
                <a:gdLst/>
                <a:ahLst/>
                <a:cxnLst>
                  <a:cxn ang="0">
                    <a:pos x="40" y="39"/>
                  </a:cxn>
                  <a:cxn ang="0">
                    <a:pos x="8" y="15"/>
                  </a:cxn>
                  <a:cxn ang="0">
                    <a:pos x="19" y="23"/>
                  </a:cxn>
                  <a:cxn ang="0">
                    <a:pos x="10" y="28"/>
                  </a:cxn>
                  <a:cxn ang="0">
                    <a:pos x="21" y="32"/>
                  </a:cxn>
                  <a:cxn ang="0">
                    <a:pos x="12" y="41"/>
                  </a:cxn>
                  <a:cxn ang="0">
                    <a:pos x="29" y="41"/>
                  </a:cxn>
                  <a:cxn ang="0">
                    <a:pos x="32" y="44"/>
                  </a:cxn>
                  <a:cxn ang="0">
                    <a:pos x="40" y="39"/>
                  </a:cxn>
                </a:cxnLst>
                <a:rect l="0" t="0" r="r" b="b"/>
                <a:pathLst>
                  <a:path w="44" h="46">
                    <a:moveTo>
                      <a:pt x="40" y="39"/>
                    </a:moveTo>
                    <a:cubicBezTo>
                      <a:pt x="40" y="39"/>
                      <a:pt x="44" y="0"/>
                      <a:pt x="8" y="15"/>
                    </a:cubicBezTo>
                    <a:cubicBezTo>
                      <a:pt x="8" y="15"/>
                      <a:pt x="0" y="23"/>
                      <a:pt x="19" y="23"/>
                    </a:cubicBezTo>
                    <a:cubicBezTo>
                      <a:pt x="19" y="23"/>
                      <a:pt x="11" y="26"/>
                      <a:pt x="10" y="28"/>
                    </a:cubicBezTo>
                    <a:cubicBezTo>
                      <a:pt x="9" y="28"/>
                      <a:pt x="4" y="36"/>
                      <a:pt x="21" y="32"/>
                    </a:cubicBezTo>
                    <a:cubicBezTo>
                      <a:pt x="21" y="32"/>
                      <a:pt x="10" y="36"/>
                      <a:pt x="12" y="41"/>
                    </a:cubicBezTo>
                    <a:cubicBezTo>
                      <a:pt x="12" y="41"/>
                      <a:pt x="15" y="46"/>
                      <a:pt x="29" y="41"/>
                    </a:cubicBezTo>
                    <a:cubicBezTo>
                      <a:pt x="32" y="44"/>
                      <a:pt x="32" y="44"/>
                      <a:pt x="32" y="44"/>
                    </a:cubicBezTo>
                    <a:lnTo>
                      <a:pt x="40" y="39"/>
                    </a:lnTo>
                    <a:close/>
                  </a:path>
                </a:pathLst>
              </a:custGeom>
              <a:solidFill>
                <a:srgbClr val="F7F8F8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5" name="îśľîḍè">
                <a:extLst>
                  <a:ext uri="{FF2B5EF4-FFF2-40B4-BE49-F238E27FC236}">
                    <a16:creationId xmlns="" xmlns:a16="http://schemas.microsoft.com/office/drawing/2014/main" id="{D425F503-AF26-4716-B7EC-A382F43EE2BC}"/>
                  </a:ext>
                </a:extLst>
              </p:cNvPr>
              <p:cNvSpPr/>
              <p:nvPr/>
            </p:nvSpPr>
            <p:spPr bwMode="auto">
              <a:xfrm>
                <a:off x="24576088" y="8651876"/>
                <a:ext cx="10093325" cy="7739063"/>
              </a:xfrm>
              <a:custGeom>
                <a:avLst/>
                <a:gdLst/>
                <a:ahLst/>
                <a:cxnLst>
                  <a:cxn ang="0">
                    <a:pos x="69" y="10"/>
                  </a:cxn>
                  <a:cxn ang="0">
                    <a:pos x="48" y="6"/>
                  </a:cxn>
                  <a:cxn ang="0">
                    <a:pos x="29" y="10"/>
                  </a:cxn>
                  <a:cxn ang="0">
                    <a:pos x="18" y="38"/>
                  </a:cxn>
                  <a:cxn ang="0">
                    <a:pos x="18" y="39"/>
                  </a:cxn>
                  <a:cxn ang="0">
                    <a:pos x="22" y="48"/>
                  </a:cxn>
                  <a:cxn ang="0">
                    <a:pos x="25" y="52"/>
                  </a:cxn>
                  <a:cxn ang="0">
                    <a:pos x="29" y="64"/>
                  </a:cxn>
                  <a:cxn ang="0">
                    <a:pos x="29" y="64"/>
                  </a:cxn>
                  <a:cxn ang="0">
                    <a:pos x="34" y="52"/>
                  </a:cxn>
                  <a:cxn ang="0">
                    <a:pos x="42" y="45"/>
                  </a:cxn>
                  <a:cxn ang="0">
                    <a:pos x="42" y="45"/>
                  </a:cxn>
                  <a:cxn ang="0">
                    <a:pos x="62" y="47"/>
                  </a:cxn>
                  <a:cxn ang="0">
                    <a:pos x="69" y="10"/>
                  </a:cxn>
                </a:cxnLst>
                <a:rect l="0" t="0" r="r" b="b"/>
                <a:pathLst>
                  <a:path w="90" h="69">
                    <a:moveTo>
                      <a:pt x="69" y="10"/>
                    </a:moveTo>
                    <a:cubicBezTo>
                      <a:pt x="69" y="10"/>
                      <a:pt x="60" y="0"/>
                      <a:pt x="48" y="6"/>
                    </a:cubicBezTo>
                    <a:cubicBezTo>
                      <a:pt x="48" y="6"/>
                      <a:pt x="33" y="0"/>
                      <a:pt x="29" y="10"/>
                    </a:cubicBezTo>
                    <a:cubicBezTo>
                      <a:pt x="29" y="10"/>
                      <a:pt x="0" y="27"/>
                      <a:pt x="18" y="38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18" y="40"/>
                      <a:pt x="17" y="46"/>
                      <a:pt x="22" y="48"/>
                    </a:cubicBezTo>
                    <a:cubicBezTo>
                      <a:pt x="24" y="50"/>
                      <a:pt x="25" y="52"/>
                      <a:pt x="25" y="52"/>
                    </a:cubicBezTo>
                    <a:cubicBezTo>
                      <a:pt x="20" y="69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1" y="64"/>
                      <a:pt x="34" y="52"/>
                      <a:pt x="34" y="52"/>
                    </a:cubicBezTo>
                    <a:cubicBezTo>
                      <a:pt x="38" y="51"/>
                      <a:pt x="41" y="48"/>
                      <a:pt x="42" y="45"/>
                    </a:cubicBezTo>
                    <a:cubicBezTo>
                      <a:pt x="42" y="45"/>
                      <a:pt x="42" y="45"/>
                      <a:pt x="42" y="45"/>
                    </a:cubicBezTo>
                    <a:cubicBezTo>
                      <a:pt x="42" y="45"/>
                      <a:pt x="48" y="55"/>
                      <a:pt x="62" y="47"/>
                    </a:cubicBezTo>
                    <a:cubicBezTo>
                      <a:pt x="75" y="38"/>
                      <a:pt x="90" y="30"/>
                      <a:pt x="69" y="1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6" name="îṡļíḑé">
                <a:extLst>
                  <a:ext uri="{FF2B5EF4-FFF2-40B4-BE49-F238E27FC236}">
                    <a16:creationId xmlns="" xmlns:a16="http://schemas.microsoft.com/office/drawing/2014/main" id="{80F9A2B3-D430-40AD-8C92-B8517316BB8A}"/>
                  </a:ext>
                </a:extLst>
              </p:cNvPr>
              <p:cNvSpPr/>
              <p:nvPr/>
            </p:nvSpPr>
            <p:spPr bwMode="auto">
              <a:xfrm>
                <a:off x="25698451" y="8877301"/>
                <a:ext cx="7961313" cy="7177088"/>
              </a:xfrm>
              <a:custGeom>
                <a:avLst/>
                <a:gdLst/>
                <a:ahLst/>
                <a:cxnLst>
                  <a:cxn ang="0">
                    <a:pos x="69" y="18"/>
                  </a:cxn>
                  <a:cxn ang="0">
                    <a:pos x="45" y="0"/>
                  </a:cxn>
                  <a:cxn ang="0">
                    <a:pos x="29" y="0"/>
                  </a:cxn>
                  <a:cxn ang="0">
                    <a:pos x="0" y="27"/>
                  </a:cxn>
                  <a:cxn ang="0">
                    <a:pos x="8" y="45"/>
                  </a:cxn>
                  <a:cxn ang="0">
                    <a:pos x="13" y="50"/>
                  </a:cxn>
                  <a:cxn ang="0">
                    <a:pos x="17" y="64"/>
                  </a:cxn>
                  <a:cxn ang="0">
                    <a:pos x="20" y="64"/>
                  </a:cxn>
                  <a:cxn ang="0">
                    <a:pos x="32" y="46"/>
                  </a:cxn>
                  <a:cxn ang="0">
                    <a:pos x="53" y="46"/>
                  </a:cxn>
                  <a:cxn ang="0">
                    <a:pos x="71" y="27"/>
                  </a:cxn>
                  <a:cxn ang="0">
                    <a:pos x="24" y="49"/>
                  </a:cxn>
                  <a:cxn ang="0">
                    <a:pos x="18" y="61"/>
                  </a:cxn>
                  <a:cxn ang="0">
                    <a:pos x="17" y="61"/>
                  </a:cxn>
                  <a:cxn ang="0">
                    <a:pos x="17" y="50"/>
                  </a:cxn>
                  <a:cxn ang="0">
                    <a:pos x="16" y="48"/>
                  </a:cxn>
                  <a:cxn ang="0">
                    <a:pos x="29" y="45"/>
                  </a:cxn>
                  <a:cxn ang="0">
                    <a:pos x="53" y="42"/>
                  </a:cxn>
                  <a:cxn ang="0">
                    <a:pos x="51" y="43"/>
                  </a:cxn>
                  <a:cxn ang="0">
                    <a:pos x="50" y="31"/>
                  </a:cxn>
                  <a:cxn ang="0">
                    <a:pos x="59" y="27"/>
                  </a:cxn>
                  <a:cxn ang="0">
                    <a:pos x="44" y="27"/>
                  </a:cxn>
                  <a:cxn ang="0">
                    <a:pos x="41" y="28"/>
                  </a:cxn>
                  <a:cxn ang="0">
                    <a:pos x="48" y="45"/>
                  </a:cxn>
                  <a:cxn ang="0">
                    <a:pos x="33" y="42"/>
                  </a:cxn>
                  <a:cxn ang="0">
                    <a:pos x="29" y="41"/>
                  </a:cxn>
                  <a:cxn ang="0">
                    <a:pos x="39" y="38"/>
                  </a:cxn>
                  <a:cxn ang="0">
                    <a:pos x="41" y="35"/>
                  </a:cxn>
                  <a:cxn ang="0">
                    <a:pos x="34" y="29"/>
                  </a:cxn>
                  <a:cxn ang="0">
                    <a:pos x="42" y="21"/>
                  </a:cxn>
                  <a:cxn ang="0">
                    <a:pos x="30" y="28"/>
                  </a:cxn>
                  <a:cxn ang="0">
                    <a:pos x="30" y="35"/>
                  </a:cxn>
                  <a:cxn ang="0">
                    <a:pos x="11" y="43"/>
                  </a:cxn>
                  <a:cxn ang="0">
                    <a:pos x="22" y="32"/>
                  </a:cxn>
                  <a:cxn ang="0">
                    <a:pos x="23" y="30"/>
                  </a:cxn>
                  <a:cxn ang="0">
                    <a:pos x="29" y="21"/>
                  </a:cxn>
                  <a:cxn ang="0">
                    <a:pos x="28" y="13"/>
                  </a:cxn>
                  <a:cxn ang="0">
                    <a:pos x="19" y="13"/>
                  </a:cxn>
                  <a:cxn ang="0">
                    <a:pos x="25" y="16"/>
                  </a:cxn>
                  <a:cxn ang="0">
                    <a:pos x="22" y="21"/>
                  </a:cxn>
                  <a:cxn ang="0">
                    <a:pos x="8" y="23"/>
                  </a:cxn>
                  <a:cxn ang="0">
                    <a:pos x="9" y="26"/>
                  </a:cxn>
                  <a:cxn ang="0">
                    <a:pos x="20" y="23"/>
                  </a:cxn>
                  <a:cxn ang="0">
                    <a:pos x="20" y="29"/>
                  </a:cxn>
                  <a:cxn ang="0">
                    <a:pos x="4" y="27"/>
                  </a:cxn>
                  <a:cxn ang="0">
                    <a:pos x="21" y="8"/>
                  </a:cxn>
                  <a:cxn ang="0">
                    <a:pos x="37" y="16"/>
                  </a:cxn>
                  <a:cxn ang="0">
                    <a:pos x="39" y="17"/>
                  </a:cxn>
                  <a:cxn ang="0">
                    <a:pos x="25" y="4"/>
                  </a:cxn>
                  <a:cxn ang="0">
                    <a:pos x="37" y="5"/>
                  </a:cxn>
                  <a:cxn ang="0">
                    <a:pos x="45" y="4"/>
                  </a:cxn>
                  <a:cxn ang="0">
                    <a:pos x="45" y="9"/>
                  </a:cxn>
                  <a:cxn ang="0">
                    <a:pos x="45" y="15"/>
                  </a:cxn>
                  <a:cxn ang="0">
                    <a:pos x="47" y="13"/>
                  </a:cxn>
                  <a:cxn ang="0">
                    <a:pos x="56" y="8"/>
                  </a:cxn>
                  <a:cxn ang="0">
                    <a:pos x="63" y="15"/>
                  </a:cxn>
                  <a:cxn ang="0">
                    <a:pos x="48" y="16"/>
                  </a:cxn>
                  <a:cxn ang="0">
                    <a:pos x="48" y="20"/>
                  </a:cxn>
                  <a:cxn ang="0">
                    <a:pos x="51" y="22"/>
                  </a:cxn>
                  <a:cxn ang="0">
                    <a:pos x="52" y="24"/>
                  </a:cxn>
                  <a:cxn ang="0">
                    <a:pos x="54" y="20"/>
                  </a:cxn>
                  <a:cxn ang="0">
                    <a:pos x="68" y="27"/>
                  </a:cxn>
                </a:cxnLst>
                <a:rect l="0" t="0" r="r" b="b"/>
                <a:pathLst>
                  <a:path w="71" h="64">
                    <a:moveTo>
                      <a:pt x="69" y="18"/>
                    </a:moveTo>
                    <a:cubicBezTo>
                      <a:pt x="69" y="18"/>
                      <a:pt x="69" y="18"/>
                      <a:pt x="69" y="18"/>
                    </a:cubicBezTo>
                    <a:cubicBezTo>
                      <a:pt x="67" y="15"/>
                      <a:pt x="64" y="11"/>
                      <a:pt x="60" y="7"/>
                    </a:cubicBezTo>
                    <a:cubicBezTo>
                      <a:pt x="60" y="7"/>
                      <a:pt x="54" y="0"/>
                      <a:pt x="45" y="0"/>
                    </a:cubicBezTo>
                    <a:cubicBezTo>
                      <a:pt x="43" y="0"/>
                      <a:pt x="40" y="1"/>
                      <a:pt x="38" y="2"/>
                    </a:cubicBezTo>
                    <a:cubicBezTo>
                      <a:pt x="36" y="1"/>
                      <a:pt x="32" y="0"/>
                      <a:pt x="29" y="0"/>
                    </a:cubicBezTo>
                    <a:cubicBezTo>
                      <a:pt x="23" y="0"/>
                      <a:pt x="20" y="2"/>
                      <a:pt x="18" y="6"/>
                    </a:cubicBezTo>
                    <a:cubicBezTo>
                      <a:pt x="15" y="8"/>
                      <a:pt x="1" y="18"/>
                      <a:pt x="0" y="27"/>
                    </a:cubicBezTo>
                    <a:cubicBezTo>
                      <a:pt x="0" y="31"/>
                      <a:pt x="2" y="34"/>
                      <a:pt x="6" y="37"/>
                    </a:cubicBezTo>
                    <a:cubicBezTo>
                      <a:pt x="6" y="39"/>
                      <a:pt x="6" y="42"/>
                      <a:pt x="8" y="45"/>
                    </a:cubicBezTo>
                    <a:cubicBezTo>
                      <a:pt x="9" y="46"/>
                      <a:pt x="10" y="46"/>
                      <a:pt x="11" y="47"/>
                    </a:cubicBezTo>
                    <a:cubicBezTo>
                      <a:pt x="12" y="48"/>
                      <a:pt x="13" y="49"/>
                      <a:pt x="13" y="50"/>
                    </a:cubicBezTo>
                    <a:cubicBezTo>
                      <a:pt x="12" y="57"/>
                      <a:pt x="12" y="61"/>
                      <a:pt x="13" y="63"/>
                    </a:cubicBezTo>
                    <a:cubicBezTo>
                      <a:pt x="14" y="64"/>
                      <a:pt x="15" y="64"/>
                      <a:pt x="17" y="64"/>
                    </a:cubicBezTo>
                    <a:cubicBezTo>
                      <a:pt x="18" y="64"/>
                      <a:pt x="19" y="64"/>
                      <a:pt x="19" y="64"/>
                    </a:cubicBezTo>
                    <a:cubicBezTo>
                      <a:pt x="20" y="64"/>
                      <a:pt x="20" y="64"/>
                      <a:pt x="20" y="64"/>
                    </a:cubicBezTo>
                    <a:cubicBezTo>
                      <a:pt x="20" y="63"/>
                      <a:pt x="22" y="63"/>
                      <a:pt x="26" y="52"/>
                    </a:cubicBezTo>
                    <a:cubicBezTo>
                      <a:pt x="29" y="50"/>
                      <a:pt x="31" y="48"/>
                      <a:pt x="32" y="46"/>
                    </a:cubicBezTo>
                    <a:cubicBezTo>
                      <a:pt x="34" y="48"/>
                      <a:pt x="37" y="50"/>
                      <a:pt x="42" y="50"/>
                    </a:cubicBezTo>
                    <a:cubicBezTo>
                      <a:pt x="45" y="50"/>
                      <a:pt x="49" y="49"/>
                      <a:pt x="53" y="46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63" y="40"/>
                      <a:pt x="70" y="35"/>
                      <a:pt x="71" y="27"/>
                    </a:cubicBezTo>
                    <a:cubicBezTo>
                      <a:pt x="71" y="24"/>
                      <a:pt x="71" y="21"/>
                      <a:pt x="69" y="18"/>
                    </a:cubicBezTo>
                    <a:close/>
                    <a:moveTo>
                      <a:pt x="24" y="49"/>
                    </a:moveTo>
                    <a:cubicBezTo>
                      <a:pt x="23" y="49"/>
                      <a:pt x="23" y="49"/>
                      <a:pt x="23" y="50"/>
                    </a:cubicBezTo>
                    <a:cubicBezTo>
                      <a:pt x="21" y="54"/>
                      <a:pt x="19" y="59"/>
                      <a:pt x="18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18" y="61"/>
                      <a:pt x="17" y="61"/>
                      <a:pt x="17" y="61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60"/>
                      <a:pt x="15" y="58"/>
                      <a:pt x="17" y="50"/>
                    </a:cubicBezTo>
                    <a:cubicBezTo>
                      <a:pt x="17" y="50"/>
                      <a:pt x="17" y="49"/>
                      <a:pt x="17" y="49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19" y="48"/>
                      <a:pt x="23" y="47"/>
                      <a:pt x="27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8" y="46"/>
                      <a:pt x="26" y="48"/>
                      <a:pt x="24" y="49"/>
                    </a:cubicBezTo>
                    <a:close/>
                    <a:moveTo>
                      <a:pt x="53" y="42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51" y="43"/>
                      <a:pt x="46" y="36"/>
                      <a:pt x="49" y="32"/>
                    </a:cubicBezTo>
                    <a:cubicBezTo>
                      <a:pt x="50" y="32"/>
                      <a:pt x="50" y="32"/>
                      <a:pt x="50" y="31"/>
                    </a:cubicBezTo>
                    <a:cubicBezTo>
                      <a:pt x="52" y="31"/>
                      <a:pt x="54" y="30"/>
                      <a:pt x="58" y="29"/>
                    </a:cubicBezTo>
                    <a:cubicBezTo>
                      <a:pt x="59" y="29"/>
                      <a:pt x="59" y="28"/>
                      <a:pt x="59" y="27"/>
                    </a:cubicBezTo>
                    <a:cubicBezTo>
                      <a:pt x="58" y="26"/>
                      <a:pt x="57" y="26"/>
                      <a:pt x="56" y="26"/>
                    </a:cubicBezTo>
                    <a:cubicBezTo>
                      <a:pt x="46" y="30"/>
                      <a:pt x="44" y="27"/>
                      <a:pt x="44" y="27"/>
                    </a:cubicBezTo>
                    <a:cubicBezTo>
                      <a:pt x="43" y="26"/>
                      <a:pt x="42" y="26"/>
                      <a:pt x="41" y="26"/>
                    </a:cubicBezTo>
                    <a:cubicBezTo>
                      <a:pt x="41" y="26"/>
                      <a:pt x="40" y="27"/>
                      <a:pt x="41" y="28"/>
                    </a:cubicBezTo>
                    <a:cubicBezTo>
                      <a:pt x="41" y="28"/>
                      <a:pt x="42" y="31"/>
                      <a:pt x="46" y="31"/>
                    </a:cubicBezTo>
                    <a:cubicBezTo>
                      <a:pt x="43" y="37"/>
                      <a:pt x="47" y="43"/>
                      <a:pt x="48" y="45"/>
                    </a:cubicBezTo>
                    <a:cubicBezTo>
                      <a:pt x="46" y="46"/>
                      <a:pt x="44" y="46"/>
                      <a:pt x="42" y="46"/>
                    </a:cubicBezTo>
                    <a:cubicBezTo>
                      <a:pt x="36" y="46"/>
                      <a:pt x="34" y="42"/>
                      <a:pt x="33" y="42"/>
                    </a:cubicBezTo>
                    <a:cubicBezTo>
                      <a:pt x="33" y="42"/>
                      <a:pt x="33" y="41"/>
                      <a:pt x="32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30" y="40"/>
                      <a:pt x="31" y="39"/>
                      <a:pt x="32" y="38"/>
                    </a:cubicBezTo>
                    <a:cubicBezTo>
                      <a:pt x="35" y="37"/>
                      <a:pt x="39" y="38"/>
                      <a:pt x="39" y="38"/>
                    </a:cubicBezTo>
                    <a:cubicBezTo>
                      <a:pt x="40" y="39"/>
                      <a:pt x="41" y="38"/>
                      <a:pt x="42" y="37"/>
                    </a:cubicBezTo>
                    <a:cubicBezTo>
                      <a:pt x="42" y="37"/>
                      <a:pt x="42" y="36"/>
                      <a:pt x="41" y="35"/>
                    </a:cubicBezTo>
                    <a:cubicBezTo>
                      <a:pt x="41" y="35"/>
                      <a:pt x="38" y="34"/>
                      <a:pt x="34" y="34"/>
                    </a:cubicBezTo>
                    <a:cubicBezTo>
                      <a:pt x="34" y="33"/>
                      <a:pt x="33" y="31"/>
                      <a:pt x="34" y="29"/>
                    </a:cubicBezTo>
                    <a:cubicBezTo>
                      <a:pt x="34" y="25"/>
                      <a:pt x="36" y="23"/>
                      <a:pt x="40" y="23"/>
                    </a:cubicBezTo>
                    <a:cubicBezTo>
                      <a:pt x="41" y="23"/>
                      <a:pt x="42" y="22"/>
                      <a:pt x="42" y="21"/>
                    </a:cubicBezTo>
                    <a:cubicBezTo>
                      <a:pt x="41" y="20"/>
                      <a:pt x="41" y="20"/>
                      <a:pt x="40" y="20"/>
                    </a:cubicBezTo>
                    <a:cubicBezTo>
                      <a:pt x="34" y="20"/>
                      <a:pt x="31" y="23"/>
                      <a:pt x="30" y="28"/>
                    </a:cubicBezTo>
                    <a:cubicBezTo>
                      <a:pt x="30" y="31"/>
                      <a:pt x="30" y="34"/>
                      <a:pt x="31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28" y="37"/>
                      <a:pt x="26" y="39"/>
                      <a:pt x="25" y="42"/>
                    </a:cubicBezTo>
                    <a:cubicBezTo>
                      <a:pt x="18" y="45"/>
                      <a:pt x="13" y="45"/>
                      <a:pt x="11" y="43"/>
                    </a:cubicBezTo>
                    <a:cubicBezTo>
                      <a:pt x="9" y="41"/>
                      <a:pt x="9" y="38"/>
                      <a:pt x="9" y="37"/>
                    </a:cubicBezTo>
                    <a:cubicBezTo>
                      <a:pt x="11" y="36"/>
                      <a:pt x="15" y="33"/>
                      <a:pt x="22" y="32"/>
                    </a:cubicBezTo>
                    <a:cubicBezTo>
                      <a:pt x="23" y="32"/>
                      <a:pt x="23" y="32"/>
                      <a:pt x="23" y="31"/>
                    </a:cubicBezTo>
                    <a:cubicBezTo>
                      <a:pt x="24" y="31"/>
                      <a:pt x="24" y="30"/>
                      <a:pt x="23" y="30"/>
                    </a:cubicBezTo>
                    <a:cubicBezTo>
                      <a:pt x="23" y="30"/>
                      <a:pt x="23" y="27"/>
                      <a:pt x="24" y="24"/>
                    </a:cubicBezTo>
                    <a:cubicBezTo>
                      <a:pt x="25" y="23"/>
                      <a:pt x="26" y="21"/>
                      <a:pt x="29" y="21"/>
                    </a:cubicBezTo>
                    <a:cubicBezTo>
                      <a:pt x="29" y="21"/>
                      <a:pt x="30" y="20"/>
                      <a:pt x="30" y="19"/>
                    </a:cubicBezTo>
                    <a:cubicBezTo>
                      <a:pt x="30" y="19"/>
                      <a:pt x="30" y="15"/>
                      <a:pt x="28" y="13"/>
                    </a:cubicBezTo>
                    <a:cubicBezTo>
                      <a:pt x="26" y="12"/>
                      <a:pt x="24" y="11"/>
                      <a:pt x="21" y="11"/>
                    </a:cubicBezTo>
                    <a:cubicBezTo>
                      <a:pt x="20" y="12"/>
                      <a:pt x="19" y="12"/>
                      <a:pt x="19" y="13"/>
                    </a:cubicBezTo>
                    <a:cubicBezTo>
                      <a:pt x="20" y="14"/>
                      <a:pt x="20" y="15"/>
                      <a:pt x="21" y="15"/>
                    </a:cubicBezTo>
                    <a:cubicBezTo>
                      <a:pt x="23" y="15"/>
                      <a:pt x="24" y="15"/>
                      <a:pt x="25" y="16"/>
                    </a:cubicBezTo>
                    <a:cubicBezTo>
                      <a:pt x="26" y="16"/>
                      <a:pt x="26" y="17"/>
                      <a:pt x="26" y="18"/>
                    </a:cubicBezTo>
                    <a:cubicBezTo>
                      <a:pt x="25" y="19"/>
                      <a:pt x="23" y="19"/>
                      <a:pt x="22" y="21"/>
                    </a:cubicBezTo>
                    <a:cubicBezTo>
                      <a:pt x="22" y="20"/>
                      <a:pt x="22" y="20"/>
                      <a:pt x="21" y="20"/>
                    </a:cubicBezTo>
                    <a:cubicBezTo>
                      <a:pt x="17" y="19"/>
                      <a:pt x="9" y="22"/>
                      <a:pt x="8" y="23"/>
                    </a:cubicBezTo>
                    <a:cubicBezTo>
                      <a:pt x="7" y="23"/>
                      <a:pt x="7" y="24"/>
                      <a:pt x="8" y="25"/>
                    </a:cubicBezTo>
                    <a:cubicBezTo>
                      <a:pt x="8" y="26"/>
                      <a:pt x="8" y="26"/>
                      <a:pt x="9" y="26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3" y="24"/>
                      <a:pt x="18" y="23"/>
                      <a:pt x="20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0" y="25"/>
                      <a:pt x="20" y="28"/>
                      <a:pt x="20" y="29"/>
                    </a:cubicBezTo>
                    <a:cubicBezTo>
                      <a:pt x="14" y="30"/>
                      <a:pt x="10" y="33"/>
                      <a:pt x="8" y="34"/>
                    </a:cubicBezTo>
                    <a:cubicBezTo>
                      <a:pt x="5" y="32"/>
                      <a:pt x="4" y="30"/>
                      <a:pt x="4" y="27"/>
                    </a:cubicBezTo>
                    <a:cubicBezTo>
                      <a:pt x="4" y="20"/>
                      <a:pt x="16" y="12"/>
                      <a:pt x="20" y="9"/>
                    </a:cubicBezTo>
                    <a:cubicBezTo>
                      <a:pt x="21" y="9"/>
                      <a:pt x="21" y="8"/>
                      <a:pt x="21" y="8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6" y="8"/>
                      <a:pt x="35" y="10"/>
                      <a:pt x="37" y="16"/>
                    </a:cubicBezTo>
                    <a:cubicBezTo>
                      <a:pt x="37" y="16"/>
                      <a:pt x="38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40" y="16"/>
                      <a:pt x="41" y="15"/>
                      <a:pt x="40" y="14"/>
                    </a:cubicBezTo>
                    <a:cubicBezTo>
                      <a:pt x="38" y="8"/>
                      <a:pt x="30" y="5"/>
                      <a:pt x="25" y="4"/>
                    </a:cubicBezTo>
                    <a:cubicBezTo>
                      <a:pt x="26" y="4"/>
                      <a:pt x="27" y="4"/>
                      <a:pt x="29" y="4"/>
                    </a:cubicBezTo>
                    <a:cubicBezTo>
                      <a:pt x="33" y="4"/>
                      <a:pt x="37" y="5"/>
                      <a:pt x="37" y="5"/>
                    </a:cubicBezTo>
                    <a:cubicBezTo>
                      <a:pt x="37" y="5"/>
                      <a:pt x="38" y="5"/>
                      <a:pt x="38" y="5"/>
                    </a:cubicBezTo>
                    <a:cubicBezTo>
                      <a:pt x="41" y="4"/>
                      <a:pt x="43" y="4"/>
                      <a:pt x="45" y="4"/>
                    </a:cubicBezTo>
                    <a:cubicBezTo>
                      <a:pt x="48" y="4"/>
                      <a:pt x="50" y="4"/>
                      <a:pt x="52" y="5"/>
                    </a:cubicBezTo>
                    <a:cubicBezTo>
                      <a:pt x="49" y="6"/>
                      <a:pt x="46" y="7"/>
                      <a:pt x="45" y="9"/>
                    </a:cubicBezTo>
                    <a:cubicBezTo>
                      <a:pt x="44" y="10"/>
                      <a:pt x="43" y="12"/>
                      <a:pt x="44" y="14"/>
                    </a:cubicBezTo>
                    <a:cubicBezTo>
                      <a:pt x="44" y="14"/>
                      <a:pt x="45" y="15"/>
                      <a:pt x="45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7" y="15"/>
                      <a:pt x="47" y="14"/>
                      <a:pt x="47" y="13"/>
                    </a:cubicBezTo>
                    <a:cubicBezTo>
                      <a:pt x="47" y="12"/>
                      <a:pt x="47" y="11"/>
                      <a:pt x="47" y="11"/>
                    </a:cubicBezTo>
                    <a:cubicBezTo>
                      <a:pt x="49" y="9"/>
                      <a:pt x="53" y="8"/>
                      <a:pt x="56" y="8"/>
                    </a:cubicBezTo>
                    <a:cubicBezTo>
                      <a:pt x="57" y="9"/>
                      <a:pt x="57" y="10"/>
                      <a:pt x="57" y="10"/>
                    </a:cubicBezTo>
                    <a:cubicBezTo>
                      <a:pt x="59" y="12"/>
                      <a:pt x="61" y="13"/>
                      <a:pt x="63" y="15"/>
                    </a:cubicBezTo>
                    <a:cubicBezTo>
                      <a:pt x="58" y="15"/>
                      <a:pt x="53" y="17"/>
                      <a:pt x="52" y="18"/>
                    </a:cubicBezTo>
                    <a:cubicBezTo>
                      <a:pt x="50" y="17"/>
                      <a:pt x="49" y="16"/>
                      <a:pt x="48" y="16"/>
                    </a:cubicBezTo>
                    <a:cubicBezTo>
                      <a:pt x="47" y="16"/>
                      <a:pt x="47" y="17"/>
                      <a:pt x="46" y="18"/>
                    </a:cubicBezTo>
                    <a:cubicBezTo>
                      <a:pt x="46" y="19"/>
                      <a:pt x="47" y="20"/>
                      <a:pt x="48" y="20"/>
                    </a:cubicBezTo>
                    <a:cubicBezTo>
                      <a:pt x="48" y="20"/>
                      <a:pt x="50" y="20"/>
                      <a:pt x="50" y="21"/>
                    </a:cubicBezTo>
                    <a:cubicBezTo>
                      <a:pt x="50" y="21"/>
                      <a:pt x="51" y="22"/>
                      <a:pt x="51" y="22"/>
                    </a:cubicBezTo>
                    <a:cubicBezTo>
                      <a:pt x="50" y="23"/>
                      <a:pt x="51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3" y="24"/>
                      <a:pt x="54" y="24"/>
                      <a:pt x="54" y="23"/>
                    </a:cubicBezTo>
                    <a:cubicBezTo>
                      <a:pt x="54" y="22"/>
                      <a:pt x="54" y="21"/>
                      <a:pt x="54" y="20"/>
                    </a:cubicBezTo>
                    <a:cubicBezTo>
                      <a:pt x="56" y="19"/>
                      <a:pt x="62" y="17"/>
                      <a:pt x="66" y="20"/>
                    </a:cubicBezTo>
                    <a:cubicBezTo>
                      <a:pt x="67" y="22"/>
                      <a:pt x="68" y="25"/>
                      <a:pt x="68" y="27"/>
                    </a:cubicBezTo>
                    <a:cubicBezTo>
                      <a:pt x="67" y="33"/>
                      <a:pt x="60" y="37"/>
                      <a:pt x="53" y="42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7" name="îš1iḋe">
                <a:extLst>
                  <a:ext uri="{FF2B5EF4-FFF2-40B4-BE49-F238E27FC236}">
                    <a16:creationId xmlns="" xmlns:a16="http://schemas.microsoft.com/office/drawing/2014/main" id="{D6485902-9181-47CE-BC48-FCE15B6ADE25}"/>
                  </a:ext>
                </a:extLst>
              </p:cNvPr>
              <p:cNvSpPr/>
              <p:nvPr/>
            </p:nvSpPr>
            <p:spPr bwMode="auto">
              <a:xfrm>
                <a:off x="25249188" y="5511801"/>
                <a:ext cx="2579688" cy="561975"/>
              </a:xfrm>
              <a:custGeom>
                <a:avLst/>
                <a:gdLst/>
                <a:ahLst/>
                <a:cxnLst>
                  <a:cxn ang="0">
                    <a:pos x="23" y="4"/>
                  </a:cxn>
                  <a:cxn ang="0">
                    <a:pos x="19" y="3"/>
                  </a:cxn>
                  <a:cxn ang="0">
                    <a:pos x="11" y="2"/>
                  </a:cxn>
                  <a:cxn ang="0">
                    <a:pos x="9" y="2"/>
                  </a:cxn>
                  <a:cxn ang="0">
                    <a:pos x="7" y="2"/>
                  </a:cxn>
                  <a:cxn ang="0">
                    <a:pos x="5" y="3"/>
                  </a:cxn>
                  <a:cxn ang="0">
                    <a:pos x="4" y="3"/>
                  </a:cxn>
                  <a:cxn ang="0">
                    <a:pos x="1" y="4"/>
                  </a:cxn>
                  <a:cxn ang="0">
                    <a:pos x="0" y="5"/>
                  </a:cxn>
                  <a:cxn ang="0">
                    <a:pos x="3" y="2"/>
                  </a:cxn>
                  <a:cxn ang="0">
                    <a:pos x="5" y="1"/>
                  </a:cxn>
                  <a:cxn ang="0">
                    <a:pos x="7" y="1"/>
                  </a:cxn>
                  <a:cxn ang="0">
                    <a:pos x="11" y="0"/>
                  </a:cxn>
                  <a:cxn ang="0">
                    <a:pos x="16" y="1"/>
                  </a:cxn>
                  <a:cxn ang="0">
                    <a:pos x="19" y="2"/>
                  </a:cxn>
                  <a:cxn ang="0">
                    <a:pos x="23" y="4"/>
                  </a:cxn>
                </a:cxnLst>
                <a:rect l="0" t="0" r="r" b="b"/>
                <a:pathLst>
                  <a:path w="23" h="5">
                    <a:moveTo>
                      <a:pt x="23" y="4"/>
                    </a:moveTo>
                    <a:cubicBezTo>
                      <a:pt x="23" y="4"/>
                      <a:pt x="21" y="4"/>
                      <a:pt x="19" y="3"/>
                    </a:cubicBezTo>
                    <a:cubicBezTo>
                      <a:pt x="17" y="3"/>
                      <a:pt x="14" y="2"/>
                      <a:pt x="11" y="2"/>
                    </a:cubicBezTo>
                    <a:cubicBezTo>
                      <a:pt x="11" y="2"/>
                      <a:pt x="10" y="2"/>
                      <a:pt x="9" y="2"/>
                    </a:cubicBezTo>
                    <a:cubicBezTo>
                      <a:pt x="9" y="2"/>
                      <a:pt x="8" y="2"/>
                      <a:pt x="7" y="2"/>
                    </a:cubicBezTo>
                    <a:cubicBezTo>
                      <a:pt x="7" y="3"/>
                      <a:pt x="6" y="3"/>
                      <a:pt x="5" y="3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3" y="4"/>
                      <a:pt x="2" y="4"/>
                      <a:pt x="1" y="4"/>
                    </a:cubicBezTo>
                    <a:cubicBezTo>
                      <a:pt x="1" y="4"/>
                      <a:pt x="0" y="5"/>
                      <a:pt x="0" y="5"/>
                    </a:cubicBezTo>
                    <a:cubicBezTo>
                      <a:pt x="0" y="5"/>
                      <a:pt x="1" y="3"/>
                      <a:pt x="3" y="2"/>
                    </a:cubicBezTo>
                    <a:cubicBezTo>
                      <a:pt x="4" y="2"/>
                      <a:pt x="4" y="2"/>
                      <a:pt x="5" y="1"/>
                    </a:cubicBezTo>
                    <a:cubicBezTo>
                      <a:pt x="6" y="1"/>
                      <a:pt x="6" y="1"/>
                      <a:pt x="7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3" y="0"/>
                      <a:pt x="14" y="1"/>
                      <a:pt x="16" y="1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2" y="3"/>
                      <a:pt x="23" y="4"/>
                      <a:pt x="23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8" name="í$ḻíḓe">
                <a:extLst>
                  <a:ext uri="{FF2B5EF4-FFF2-40B4-BE49-F238E27FC236}">
                    <a16:creationId xmlns="" xmlns:a16="http://schemas.microsoft.com/office/drawing/2014/main" id="{FD91AF35-B094-4CDB-AD8D-9AC8073B12F0}"/>
                  </a:ext>
                </a:extLst>
              </p:cNvPr>
              <p:cNvSpPr/>
              <p:nvPr/>
            </p:nvSpPr>
            <p:spPr bwMode="auto">
              <a:xfrm>
                <a:off x="25585738" y="4951413"/>
                <a:ext cx="1906588" cy="336550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6" y="3"/>
                  </a:cxn>
                  <a:cxn ang="0">
                    <a:pos x="14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9" y="2"/>
                  </a:cxn>
                  <a:cxn ang="0">
                    <a:pos x="6" y="2"/>
                  </a:cxn>
                  <a:cxn ang="0">
                    <a:pos x="3" y="2"/>
                  </a:cxn>
                  <a:cxn ang="0">
                    <a:pos x="0" y="3"/>
                  </a:cxn>
                  <a:cxn ang="0">
                    <a:pos x="3" y="1"/>
                  </a:cxn>
                  <a:cxn ang="0">
                    <a:pos x="5" y="0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0" y="0"/>
                  </a:cxn>
                  <a:cxn ang="0">
                    <a:pos x="12" y="0"/>
                  </a:cxn>
                  <a:cxn ang="0">
                    <a:pos x="15" y="1"/>
                  </a:cxn>
                  <a:cxn ang="0">
                    <a:pos x="17" y="3"/>
                  </a:cxn>
                </a:cxnLst>
                <a:rect l="0" t="0" r="r" b="b"/>
                <a:pathLst>
                  <a:path w="17" h="3">
                    <a:moveTo>
                      <a:pt x="17" y="3"/>
                    </a:moveTo>
                    <a:cubicBezTo>
                      <a:pt x="17" y="3"/>
                      <a:pt x="17" y="3"/>
                      <a:pt x="16" y="3"/>
                    </a:cubicBezTo>
                    <a:cubicBezTo>
                      <a:pt x="16" y="2"/>
                      <a:pt x="15" y="2"/>
                      <a:pt x="14" y="2"/>
                    </a:cubicBezTo>
                    <a:cubicBezTo>
                      <a:pt x="13" y="2"/>
                      <a:pt x="12" y="2"/>
                      <a:pt x="12" y="2"/>
                    </a:cubicBezTo>
                    <a:cubicBezTo>
                      <a:pt x="11" y="2"/>
                      <a:pt x="11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2" y="3"/>
                      <a:pt x="0" y="3"/>
                      <a:pt x="0" y="3"/>
                    </a:cubicBezTo>
                    <a:cubicBezTo>
                      <a:pt x="0" y="3"/>
                      <a:pt x="1" y="2"/>
                      <a:pt x="3" y="1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6" y="0"/>
                      <a:pt x="6" y="0"/>
                      <a:pt x="7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cubicBezTo>
                      <a:pt x="13" y="0"/>
                      <a:pt x="14" y="1"/>
                      <a:pt x="15" y="1"/>
                    </a:cubicBezTo>
                    <a:cubicBezTo>
                      <a:pt x="16" y="2"/>
                      <a:pt x="17" y="3"/>
                      <a:pt x="17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9" name="íşlïdê">
                <a:extLst>
                  <a:ext uri="{FF2B5EF4-FFF2-40B4-BE49-F238E27FC236}">
                    <a16:creationId xmlns="" xmlns:a16="http://schemas.microsoft.com/office/drawing/2014/main" id="{FCF11858-9D25-400B-B556-F02715CAAE8E}"/>
                  </a:ext>
                </a:extLst>
              </p:cNvPr>
              <p:cNvSpPr/>
              <p:nvPr/>
            </p:nvSpPr>
            <p:spPr bwMode="auto">
              <a:xfrm>
                <a:off x="34893251" y="14258926"/>
                <a:ext cx="673100" cy="2466975"/>
              </a:xfrm>
              <a:custGeom>
                <a:avLst/>
                <a:gdLst/>
                <a:ahLst/>
                <a:cxnLst>
                  <a:cxn ang="0">
                    <a:pos x="4" y="22"/>
                  </a:cxn>
                  <a:cxn ang="0">
                    <a:pos x="4" y="18"/>
                  </a:cxn>
                  <a:cxn ang="0">
                    <a:pos x="4" y="10"/>
                  </a:cxn>
                  <a:cxn ang="0">
                    <a:pos x="4" y="8"/>
                  </a:cxn>
                  <a:cxn ang="0">
                    <a:pos x="3" y="6"/>
                  </a:cxn>
                  <a:cxn ang="0">
                    <a:pos x="3" y="5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4" y="4"/>
                  </a:cxn>
                  <a:cxn ang="0">
                    <a:pos x="5" y="6"/>
                  </a:cxn>
                  <a:cxn ang="0">
                    <a:pos x="6" y="10"/>
                  </a:cxn>
                  <a:cxn ang="0">
                    <a:pos x="6" y="15"/>
                  </a:cxn>
                  <a:cxn ang="0">
                    <a:pos x="6" y="18"/>
                  </a:cxn>
                  <a:cxn ang="0">
                    <a:pos x="4" y="22"/>
                  </a:cxn>
                </a:cxnLst>
                <a:rect l="0" t="0" r="r" b="b"/>
                <a:pathLst>
                  <a:path w="6" h="22">
                    <a:moveTo>
                      <a:pt x="4" y="22"/>
                    </a:moveTo>
                    <a:cubicBezTo>
                      <a:pt x="4" y="22"/>
                      <a:pt x="4" y="21"/>
                      <a:pt x="4" y="18"/>
                    </a:cubicBezTo>
                    <a:cubicBezTo>
                      <a:pt x="5" y="16"/>
                      <a:pt x="4" y="13"/>
                      <a:pt x="4" y="10"/>
                    </a:cubicBezTo>
                    <a:cubicBezTo>
                      <a:pt x="4" y="10"/>
                      <a:pt x="4" y="9"/>
                      <a:pt x="4" y="8"/>
                    </a:cubicBezTo>
                    <a:cubicBezTo>
                      <a:pt x="4" y="8"/>
                      <a:pt x="3" y="7"/>
                      <a:pt x="3" y="6"/>
                    </a:cubicBezTo>
                    <a:cubicBezTo>
                      <a:pt x="3" y="6"/>
                      <a:pt x="3" y="5"/>
                      <a:pt x="3" y="5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1" y="2"/>
                      <a:pt x="1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3" y="2"/>
                    </a:cubicBezTo>
                    <a:cubicBezTo>
                      <a:pt x="3" y="3"/>
                      <a:pt x="3" y="3"/>
                      <a:pt x="4" y="4"/>
                    </a:cubicBezTo>
                    <a:cubicBezTo>
                      <a:pt x="4" y="5"/>
                      <a:pt x="5" y="5"/>
                      <a:pt x="5" y="6"/>
                    </a:cubicBezTo>
                    <a:cubicBezTo>
                      <a:pt x="5" y="7"/>
                      <a:pt x="6" y="9"/>
                      <a:pt x="6" y="10"/>
                    </a:cubicBezTo>
                    <a:cubicBezTo>
                      <a:pt x="6" y="12"/>
                      <a:pt x="6" y="13"/>
                      <a:pt x="6" y="15"/>
                    </a:cubicBezTo>
                    <a:cubicBezTo>
                      <a:pt x="6" y="16"/>
                      <a:pt x="6" y="17"/>
                      <a:pt x="6" y="18"/>
                    </a:cubicBezTo>
                    <a:cubicBezTo>
                      <a:pt x="5" y="21"/>
                      <a:pt x="4" y="22"/>
                      <a:pt x="4" y="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0" name="ïšḻîḓe">
                <a:extLst>
                  <a:ext uri="{FF2B5EF4-FFF2-40B4-BE49-F238E27FC236}">
                    <a16:creationId xmlns="" xmlns:a16="http://schemas.microsoft.com/office/drawing/2014/main" id="{82DEEFB8-352D-4E77-BF93-BAD7B86F7659}"/>
                  </a:ext>
                </a:extLst>
              </p:cNvPr>
              <p:cNvSpPr/>
              <p:nvPr/>
            </p:nvSpPr>
            <p:spPr bwMode="auto">
              <a:xfrm>
                <a:off x="35679063" y="14484351"/>
                <a:ext cx="560388" cy="1793875"/>
              </a:xfrm>
              <a:custGeom>
                <a:avLst/>
                <a:gdLst/>
                <a:ahLst/>
                <a:cxnLst>
                  <a:cxn ang="0">
                    <a:pos x="3" y="16"/>
                  </a:cxn>
                  <a:cxn ang="0">
                    <a:pos x="3" y="15"/>
                  </a:cxn>
                  <a:cxn ang="0">
                    <a:pos x="3" y="13"/>
                  </a:cxn>
                  <a:cxn ang="0">
                    <a:pos x="3" y="11"/>
                  </a:cxn>
                  <a:cxn ang="0">
                    <a:pos x="3" y="9"/>
                  </a:cxn>
                  <a:cxn ang="0">
                    <a:pos x="3" y="8"/>
                  </a:cxn>
                  <a:cxn ang="0">
                    <a:pos x="2" y="5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4" y="4"/>
                  </a:cxn>
                  <a:cxn ang="0">
                    <a:pos x="4" y="6"/>
                  </a:cxn>
                  <a:cxn ang="0">
                    <a:pos x="5" y="7"/>
                  </a:cxn>
                  <a:cxn ang="0">
                    <a:pos x="5" y="9"/>
                  </a:cxn>
                  <a:cxn ang="0">
                    <a:pos x="5" y="11"/>
                  </a:cxn>
                  <a:cxn ang="0">
                    <a:pos x="4" y="13"/>
                  </a:cxn>
                  <a:cxn ang="0">
                    <a:pos x="3" y="16"/>
                  </a:cxn>
                </a:cxnLst>
                <a:rect l="0" t="0" r="r" b="b"/>
                <a:pathLst>
                  <a:path w="5" h="16">
                    <a:moveTo>
                      <a:pt x="3" y="16"/>
                    </a:moveTo>
                    <a:cubicBezTo>
                      <a:pt x="3" y="16"/>
                      <a:pt x="3" y="16"/>
                      <a:pt x="3" y="15"/>
                    </a:cubicBezTo>
                    <a:cubicBezTo>
                      <a:pt x="3" y="15"/>
                      <a:pt x="3" y="14"/>
                      <a:pt x="3" y="13"/>
                    </a:cubicBezTo>
                    <a:cubicBezTo>
                      <a:pt x="3" y="12"/>
                      <a:pt x="3" y="12"/>
                      <a:pt x="3" y="11"/>
                    </a:cubicBezTo>
                    <a:cubicBezTo>
                      <a:pt x="3" y="10"/>
                      <a:pt x="3" y="10"/>
                      <a:pt x="3" y="9"/>
                    </a:cubicBezTo>
                    <a:cubicBezTo>
                      <a:pt x="3" y="9"/>
                      <a:pt x="3" y="8"/>
                      <a:pt x="3" y="8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3" y="2"/>
                      <a:pt x="3" y="3"/>
                      <a:pt x="4" y="4"/>
                    </a:cubicBezTo>
                    <a:cubicBezTo>
                      <a:pt x="4" y="5"/>
                      <a:pt x="4" y="5"/>
                      <a:pt x="4" y="6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4" y="13"/>
                      <a:pt x="4" y="13"/>
                    </a:cubicBezTo>
                    <a:cubicBezTo>
                      <a:pt x="4" y="15"/>
                      <a:pt x="3" y="16"/>
                      <a:pt x="3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1" name="išḻîḓê">
                <a:extLst>
                  <a:ext uri="{FF2B5EF4-FFF2-40B4-BE49-F238E27FC236}">
                    <a16:creationId xmlns="" xmlns:a16="http://schemas.microsoft.com/office/drawing/2014/main" id="{B19D6CA1-E2AC-403F-8D52-428A88072173}"/>
                  </a:ext>
                </a:extLst>
              </p:cNvPr>
              <p:cNvSpPr/>
              <p:nvPr/>
            </p:nvSpPr>
            <p:spPr bwMode="auto">
              <a:xfrm>
                <a:off x="25922288" y="17399001"/>
                <a:ext cx="1009650" cy="3140075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1" y="24"/>
                  </a:cxn>
                  <a:cxn ang="0">
                    <a:pos x="3" y="14"/>
                  </a:cxn>
                  <a:cxn ang="0">
                    <a:pos x="7" y="4"/>
                  </a:cxn>
                  <a:cxn ang="0">
                    <a:pos x="9" y="0"/>
                  </a:cxn>
                  <a:cxn ang="0">
                    <a:pos x="8" y="5"/>
                  </a:cxn>
                  <a:cxn ang="0">
                    <a:pos x="5" y="15"/>
                  </a:cxn>
                  <a:cxn ang="0">
                    <a:pos x="2" y="24"/>
                  </a:cxn>
                  <a:cxn ang="0">
                    <a:pos x="0" y="28"/>
                  </a:cxn>
                </a:cxnLst>
                <a:rect l="0" t="0" r="r" b="b"/>
                <a:pathLst>
                  <a:path w="9" h="28">
                    <a:moveTo>
                      <a:pt x="0" y="28"/>
                    </a:moveTo>
                    <a:cubicBezTo>
                      <a:pt x="0" y="28"/>
                      <a:pt x="0" y="27"/>
                      <a:pt x="1" y="24"/>
                    </a:cubicBezTo>
                    <a:cubicBezTo>
                      <a:pt x="1" y="21"/>
                      <a:pt x="2" y="18"/>
                      <a:pt x="3" y="14"/>
                    </a:cubicBezTo>
                    <a:cubicBezTo>
                      <a:pt x="4" y="10"/>
                      <a:pt x="6" y="7"/>
                      <a:pt x="7" y="4"/>
                    </a:cubicBezTo>
                    <a:cubicBezTo>
                      <a:pt x="8" y="2"/>
                      <a:pt x="9" y="0"/>
                      <a:pt x="9" y="0"/>
                    </a:cubicBezTo>
                    <a:cubicBezTo>
                      <a:pt x="9" y="0"/>
                      <a:pt x="8" y="2"/>
                      <a:pt x="8" y="5"/>
                    </a:cubicBezTo>
                    <a:cubicBezTo>
                      <a:pt x="7" y="7"/>
                      <a:pt x="6" y="11"/>
                      <a:pt x="5" y="15"/>
                    </a:cubicBezTo>
                    <a:cubicBezTo>
                      <a:pt x="4" y="18"/>
                      <a:pt x="3" y="22"/>
                      <a:pt x="2" y="24"/>
                    </a:cubicBezTo>
                    <a:cubicBezTo>
                      <a:pt x="1" y="27"/>
                      <a:pt x="0" y="28"/>
                      <a:pt x="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2" name="ïṩ1iḓè">
                <a:extLst>
                  <a:ext uri="{FF2B5EF4-FFF2-40B4-BE49-F238E27FC236}">
                    <a16:creationId xmlns="" xmlns:a16="http://schemas.microsoft.com/office/drawing/2014/main" id="{57C79C24-49A3-4E64-AE0C-58798B720873}"/>
                  </a:ext>
                </a:extLst>
              </p:cNvPr>
              <p:cNvSpPr/>
              <p:nvPr/>
            </p:nvSpPr>
            <p:spPr bwMode="auto">
              <a:xfrm>
                <a:off x="26258838" y="16390938"/>
                <a:ext cx="1906588" cy="5718175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" y="43"/>
                  </a:cxn>
                  <a:cxn ang="0">
                    <a:pos x="8" y="25"/>
                  </a:cxn>
                  <a:cxn ang="0">
                    <a:pos x="14" y="8"/>
                  </a:cxn>
                  <a:cxn ang="0">
                    <a:pos x="17" y="0"/>
                  </a:cxn>
                  <a:cxn ang="0">
                    <a:pos x="15" y="8"/>
                  </a:cxn>
                  <a:cxn ang="0">
                    <a:pos x="10" y="26"/>
                  </a:cxn>
                  <a:cxn ang="0">
                    <a:pos x="3" y="43"/>
                  </a:cxn>
                  <a:cxn ang="0">
                    <a:pos x="0" y="51"/>
                  </a:cxn>
                </a:cxnLst>
                <a:rect l="0" t="0" r="r" b="b"/>
                <a:pathLst>
                  <a:path w="17" h="51">
                    <a:moveTo>
                      <a:pt x="0" y="51"/>
                    </a:moveTo>
                    <a:cubicBezTo>
                      <a:pt x="0" y="51"/>
                      <a:pt x="1" y="47"/>
                      <a:pt x="2" y="43"/>
                    </a:cubicBezTo>
                    <a:cubicBezTo>
                      <a:pt x="4" y="38"/>
                      <a:pt x="5" y="31"/>
                      <a:pt x="8" y="25"/>
                    </a:cubicBezTo>
                    <a:cubicBezTo>
                      <a:pt x="10" y="19"/>
                      <a:pt x="12" y="12"/>
                      <a:pt x="14" y="8"/>
                    </a:cubicBezTo>
                    <a:cubicBezTo>
                      <a:pt x="16" y="3"/>
                      <a:pt x="17" y="0"/>
                      <a:pt x="17" y="0"/>
                    </a:cubicBezTo>
                    <a:cubicBezTo>
                      <a:pt x="17" y="0"/>
                      <a:pt x="16" y="3"/>
                      <a:pt x="15" y="8"/>
                    </a:cubicBezTo>
                    <a:cubicBezTo>
                      <a:pt x="14" y="13"/>
                      <a:pt x="12" y="19"/>
                      <a:pt x="10" y="26"/>
                    </a:cubicBezTo>
                    <a:cubicBezTo>
                      <a:pt x="7" y="32"/>
                      <a:pt x="5" y="38"/>
                      <a:pt x="3" y="43"/>
                    </a:cubicBezTo>
                    <a:cubicBezTo>
                      <a:pt x="1" y="48"/>
                      <a:pt x="0" y="51"/>
                      <a:pt x="0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3" name="íśḷïḑê">
                <a:extLst>
                  <a:ext uri="{FF2B5EF4-FFF2-40B4-BE49-F238E27FC236}">
                    <a16:creationId xmlns="" xmlns:a16="http://schemas.microsoft.com/office/drawing/2014/main" id="{E66F306D-AFCC-45E4-B914-FDE3041C1AB9}"/>
                  </a:ext>
                </a:extLst>
              </p:cNvPr>
              <p:cNvSpPr/>
              <p:nvPr/>
            </p:nvSpPr>
            <p:spPr bwMode="auto">
              <a:xfrm>
                <a:off x="27492326" y="17062451"/>
                <a:ext cx="1457325" cy="4598988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1" y="35"/>
                  </a:cxn>
                  <a:cxn ang="0">
                    <a:pos x="5" y="20"/>
                  </a:cxn>
                  <a:cxn ang="0">
                    <a:pos x="10" y="6"/>
                  </a:cxn>
                  <a:cxn ang="0">
                    <a:pos x="13" y="0"/>
                  </a:cxn>
                  <a:cxn ang="0">
                    <a:pos x="11" y="7"/>
                  </a:cxn>
                  <a:cxn ang="0">
                    <a:pos x="7" y="21"/>
                  </a:cxn>
                  <a:cxn ang="0">
                    <a:pos x="2" y="35"/>
                  </a:cxn>
                  <a:cxn ang="0">
                    <a:pos x="0" y="41"/>
                  </a:cxn>
                </a:cxnLst>
                <a:rect l="0" t="0" r="r" b="b"/>
                <a:pathLst>
                  <a:path w="13" h="41">
                    <a:moveTo>
                      <a:pt x="0" y="41"/>
                    </a:moveTo>
                    <a:cubicBezTo>
                      <a:pt x="0" y="41"/>
                      <a:pt x="0" y="39"/>
                      <a:pt x="1" y="35"/>
                    </a:cubicBezTo>
                    <a:cubicBezTo>
                      <a:pt x="2" y="31"/>
                      <a:pt x="4" y="26"/>
                      <a:pt x="5" y="20"/>
                    </a:cubicBezTo>
                    <a:cubicBezTo>
                      <a:pt x="7" y="15"/>
                      <a:pt x="9" y="10"/>
                      <a:pt x="10" y="6"/>
                    </a:cubicBezTo>
                    <a:cubicBezTo>
                      <a:pt x="12" y="3"/>
                      <a:pt x="13" y="0"/>
                      <a:pt x="13" y="0"/>
                    </a:cubicBezTo>
                    <a:cubicBezTo>
                      <a:pt x="13" y="0"/>
                      <a:pt x="12" y="3"/>
                      <a:pt x="11" y="7"/>
                    </a:cubicBezTo>
                    <a:cubicBezTo>
                      <a:pt x="10" y="11"/>
                      <a:pt x="9" y="16"/>
                      <a:pt x="7" y="21"/>
                    </a:cubicBezTo>
                    <a:cubicBezTo>
                      <a:pt x="6" y="26"/>
                      <a:pt x="4" y="31"/>
                      <a:pt x="2" y="35"/>
                    </a:cubicBezTo>
                    <a:cubicBezTo>
                      <a:pt x="1" y="39"/>
                      <a:pt x="0" y="41"/>
                      <a:pt x="0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4" name="isļidé">
                <a:extLst>
                  <a:ext uri="{FF2B5EF4-FFF2-40B4-BE49-F238E27FC236}">
                    <a16:creationId xmlns="" xmlns:a16="http://schemas.microsoft.com/office/drawing/2014/main" id="{5C374146-0717-4260-A56F-991BAF24AEEF}"/>
                  </a:ext>
                </a:extLst>
              </p:cNvPr>
              <p:cNvSpPr/>
              <p:nvPr/>
            </p:nvSpPr>
            <p:spPr bwMode="auto">
              <a:xfrm>
                <a:off x="36015613" y="4951413"/>
                <a:ext cx="2690813" cy="3252788"/>
              </a:xfrm>
              <a:custGeom>
                <a:avLst/>
                <a:gdLst/>
                <a:ahLst/>
                <a:cxnLst>
                  <a:cxn ang="0">
                    <a:pos x="24" y="21"/>
                  </a:cxn>
                  <a:cxn ang="0">
                    <a:pos x="3" y="16"/>
                  </a:cxn>
                  <a:cxn ang="0">
                    <a:pos x="10" y="17"/>
                  </a:cxn>
                  <a:cxn ang="0">
                    <a:pos x="6" y="22"/>
                  </a:cxn>
                  <a:cxn ang="0">
                    <a:pos x="13" y="21"/>
                  </a:cxn>
                  <a:cxn ang="0">
                    <a:pos x="11" y="27"/>
                  </a:cxn>
                  <a:cxn ang="0">
                    <a:pos x="19" y="24"/>
                  </a:cxn>
                  <a:cxn ang="0">
                    <a:pos x="21" y="25"/>
                  </a:cxn>
                  <a:cxn ang="0">
                    <a:pos x="24" y="21"/>
                  </a:cxn>
                </a:cxnLst>
                <a:rect l="0" t="0" r="r" b="b"/>
                <a:pathLst>
                  <a:path w="24" h="29">
                    <a:moveTo>
                      <a:pt x="24" y="21"/>
                    </a:moveTo>
                    <a:cubicBezTo>
                      <a:pt x="24" y="21"/>
                      <a:pt x="18" y="0"/>
                      <a:pt x="3" y="16"/>
                    </a:cubicBezTo>
                    <a:cubicBezTo>
                      <a:pt x="3" y="16"/>
                      <a:pt x="0" y="22"/>
                      <a:pt x="10" y="17"/>
                    </a:cubicBezTo>
                    <a:cubicBezTo>
                      <a:pt x="10" y="17"/>
                      <a:pt x="7" y="21"/>
                      <a:pt x="6" y="22"/>
                    </a:cubicBezTo>
                    <a:cubicBezTo>
                      <a:pt x="6" y="22"/>
                      <a:pt x="5" y="27"/>
                      <a:pt x="13" y="21"/>
                    </a:cubicBezTo>
                    <a:cubicBezTo>
                      <a:pt x="13" y="21"/>
                      <a:pt x="9" y="26"/>
                      <a:pt x="11" y="27"/>
                    </a:cubicBezTo>
                    <a:cubicBezTo>
                      <a:pt x="11" y="27"/>
                      <a:pt x="13" y="29"/>
                      <a:pt x="19" y="24"/>
                    </a:cubicBezTo>
                    <a:cubicBezTo>
                      <a:pt x="21" y="25"/>
                      <a:pt x="21" y="25"/>
                      <a:pt x="21" y="25"/>
                    </a:cubicBez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5" name="išľîḑé">
                <a:extLst>
                  <a:ext uri="{FF2B5EF4-FFF2-40B4-BE49-F238E27FC236}">
                    <a16:creationId xmlns="" xmlns:a16="http://schemas.microsoft.com/office/drawing/2014/main" id="{42D2E23D-C120-4D89-B316-D3C22B58C25B}"/>
                  </a:ext>
                </a:extLst>
              </p:cNvPr>
              <p:cNvSpPr/>
              <p:nvPr/>
            </p:nvSpPr>
            <p:spPr bwMode="auto">
              <a:xfrm>
                <a:off x="40949563" y="8877301"/>
                <a:ext cx="2803525" cy="2690813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17" y="19"/>
                  </a:cxn>
                  <a:cxn ang="0">
                    <a:pos x="12" y="14"/>
                  </a:cxn>
                  <a:cxn ang="0">
                    <a:pos x="10" y="19"/>
                  </a:cxn>
                  <a:cxn ang="0">
                    <a:pos x="7" y="12"/>
                  </a:cxn>
                  <a:cxn ang="0">
                    <a:pos x="3" y="17"/>
                  </a:cxn>
                  <a:cxn ang="0">
                    <a:pos x="3" y="8"/>
                  </a:cxn>
                  <a:cxn ang="0">
                    <a:pos x="1" y="6"/>
                  </a:cxn>
                  <a:cxn ang="0">
                    <a:pos x="4" y="2"/>
                  </a:cxn>
                </a:cxnLst>
                <a:rect l="0" t="0" r="r" b="b"/>
                <a:pathLst>
                  <a:path w="25" h="24">
                    <a:moveTo>
                      <a:pt x="4" y="2"/>
                    </a:moveTo>
                    <a:cubicBezTo>
                      <a:pt x="4" y="2"/>
                      <a:pt x="25" y="0"/>
                      <a:pt x="17" y="19"/>
                    </a:cubicBezTo>
                    <a:cubicBezTo>
                      <a:pt x="17" y="19"/>
                      <a:pt x="12" y="24"/>
                      <a:pt x="12" y="14"/>
                    </a:cubicBezTo>
                    <a:cubicBezTo>
                      <a:pt x="12" y="14"/>
                      <a:pt x="11" y="18"/>
                      <a:pt x="10" y="19"/>
                    </a:cubicBezTo>
                    <a:cubicBezTo>
                      <a:pt x="9" y="19"/>
                      <a:pt x="5" y="22"/>
                      <a:pt x="7" y="12"/>
                    </a:cubicBezTo>
                    <a:cubicBezTo>
                      <a:pt x="7" y="12"/>
                      <a:pt x="5" y="18"/>
                      <a:pt x="3" y="17"/>
                    </a:cubicBezTo>
                    <a:cubicBezTo>
                      <a:pt x="3" y="17"/>
                      <a:pt x="0" y="16"/>
                      <a:pt x="3" y="8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6" name="ïS1ïďè">
                <a:extLst>
                  <a:ext uri="{FF2B5EF4-FFF2-40B4-BE49-F238E27FC236}">
                    <a16:creationId xmlns="" xmlns:a16="http://schemas.microsoft.com/office/drawing/2014/main" id="{AC51E93F-CDAE-4CDB-8904-4C9AC5E3FB7E}"/>
                  </a:ext>
                </a:extLst>
              </p:cNvPr>
              <p:cNvSpPr/>
              <p:nvPr/>
            </p:nvSpPr>
            <p:spPr bwMode="auto">
              <a:xfrm>
                <a:off x="38146038" y="6410326"/>
                <a:ext cx="3700463" cy="4037013"/>
              </a:xfrm>
              <a:custGeom>
                <a:avLst/>
                <a:gdLst/>
                <a:ahLst/>
                <a:cxnLst>
                  <a:cxn ang="0">
                    <a:pos x="14" y="32"/>
                  </a:cxn>
                  <a:cxn ang="0">
                    <a:pos x="29" y="25"/>
                  </a:cxn>
                  <a:cxn ang="0">
                    <a:pos x="25" y="4"/>
                  </a:cxn>
                  <a:cxn ang="0">
                    <a:pos x="3" y="9"/>
                  </a:cxn>
                  <a:cxn ang="0">
                    <a:pos x="3" y="25"/>
                  </a:cxn>
                  <a:cxn ang="0">
                    <a:pos x="2" y="27"/>
                  </a:cxn>
                  <a:cxn ang="0">
                    <a:pos x="3" y="32"/>
                  </a:cxn>
                  <a:cxn ang="0">
                    <a:pos x="7" y="35"/>
                  </a:cxn>
                  <a:cxn ang="0">
                    <a:pos x="13" y="34"/>
                  </a:cxn>
                  <a:cxn ang="0">
                    <a:pos x="14" y="32"/>
                  </a:cxn>
                </a:cxnLst>
                <a:rect l="0" t="0" r="r" b="b"/>
                <a:pathLst>
                  <a:path w="33" h="36">
                    <a:moveTo>
                      <a:pt x="14" y="32"/>
                    </a:moveTo>
                    <a:cubicBezTo>
                      <a:pt x="20" y="33"/>
                      <a:pt x="26" y="30"/>
                      <a:pt x="29" y="25"/>
                    </a:cubicBezTo>
                    <a:cubicBezTo>
                      <a:pt x="33" y="18"/>
                      <a:pt x="32" y="9"/>
                      <a:pt x="25" y="4"/>
                    </a:cubicBezTo>
                    <a:cubicBezTo>
                      <a:pt x="17" y="0"/>
                      <a:pt x="8" y="2"/>
                      <a:pt x="3" y="9"/>
                    </a:cubicBezTo>
                    <a:cubicBezTo>
                      <a:pt x="0" y="14"/>
                      <a:pt x="0" y="20"/>
                      <a:pt x="3" y="25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0" y="29"/>
                      <a:pt x="1" y="31"/>
                      <a:pt x="3" y="32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6"/>
                      <a:pt x="12" y="36"/>
                      <a:pt x="13" y="34"/>
                    </a:cubicBezTo>
                    <a:lnTo>
                      <a:pt x="14" y="32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7" name="iṧľiḑè">
                <a:extLst>
                  <a:ext uri="{FF2B5EF4-FFF2-40B4-BE49-F238E27FC236}">
                    <a16:creationId xmlns="" xmlns:a16="http://schemas.microsoft.com/office/drawing/2014/main" id="{F42BEF40-DCDC-4C7F-A0F4-85A4D2040748}"/>
                  </a:ext>
                </a:extLst>
              </p:cNvPr>
              <p:cNvSpPr/>
              <p:nvPr/>
            </p:nvSpPr>
            <p:spPr bwMode="auto">
              <a:xfrm>
                <a:off x="37696776" y="9324976"/>
                <a:ext cx="2019300" cy="1682750"/>
              </a:xfrm>
              <a:custGeom>
                <a:avLst/>
                <a:gdLst/>
                <a:ahLst/>
                <a:cxnLst>
                  <a:cxn ang="0">
                    <a:pos x="14" y="15"/>
                  </a:cxn>
                  <a:cxn ang="0">
                    <a:pos x="13" y="12"/>
                  </a:cxn>
                  <a:cxn ang="0">
                    <a:pos x="16" y="12"/>
                  </a:cxn>
                  <a:cxn ang="0">
                    <a:pos x="15" y="10"/>
                  </a:cxn>
                  <a:cxn ang="0">
                    <a:pos x="18" y="10"/>
                  </a:cxn>
                  <a:cxn ang="0">
                    <a:pos x="17" y="7"/>
                  </a:cxn>
                  <a:cxn ang="0">
                    <a:pos x="7" y="1"/>
                  </a:cxn>
                  <a:cxn ang="0">
                    <a:pos x="4" y="1"/>
                  </a:cxn>
                  <a:cxn ang="0">
                    <a:pos x="5" y="3"/>
                  </a:cxn>
                  <a:cxn ang="0">
                    <a:pos x="2" y="3"/>
                  </a:cxn>
                  <a:cxn ang="0">
                    <a:pos x="3" y="6"/>
                  </a:cxn>
                  <a:cxn ang="0">
                    <a:pos x="1" y="6"/>
                  </a:cxn>
                  <a:cxn ang="0">
                    <a:pos x="2" y="8"/>
                  </a:cxn>
                  <a:cxn ang="0">
                    <a:pos x="3" y="9"/>
                  </a:cxn>
                  <a:cxn ang="0">
                    <a:pos x="5" y="14"/>
                  </a:cxn>
                  <a:cxn ang="0">
                    <a:pos x="11" y="14"/>
                  </a:cxn>
                  <a:cxn ang="0">
                    <a:pos x="12" y="15"/>
                  </a:cxn>
                  <a:cxn ang="0">
                    <a:pos x="14" y="15"/>
                  </a:cxn>
                </a:cxnLst>
                <a:rect l="0" t="0" r="r" b="b"/>
                <a:pathLst>
                  <a:path w="18" h="15">
                    <a:moveTo>
                      <a:pt x="14" y="15"/>
                    </a:moveTo>
                    <a:cubicBezTo>
                      <a:pt x="15" y="14"/>
                      <a:pt x="14" y="13"/>
                      <a:pt x="13" y="12"/>
                    </a:cubicBezTo>
                    <a:cubicBezTo>
                      <a:pt x="14" y="13"/>
                      <a:pt x="16" y="13"/>
                      <a:pt x="16" y="12"/>
                    </a:cubicBezTo>
                    <a:cubicBezTo>
                      <a:pt x="16" y="11"/>
                      <a:pt x="16" y="10"/>
                      <a:pt x="15" y="10"/>
                    </a:cubicBezTo>
                    <a:cubicBezTo>
                      <a:pt x="16" y="10"/>
                      <a:pt x="17" y="10"/>
                      <a:pt x="18" y="10"/>
                    </a:cubicBezTo>
                    <a:cubicBezTo>
                      <a:pt x="18" y="9"/>
                      <a:pt x="18" y="8"/>
                      <a:pt x="17" y="7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4" y="1"/>
                      <a:pt x="4" y="2"/>
                      <a:pt x="5" y="3"/>
                    </a:cubicBezTo>
                    <a:cubicBezTo>
                      <a:pt x="4" y="2"/>
                      <a:pt x="3" y="2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5"/>
                      <a:pt x="1" y="5"/>
                      <a:pt x="1" y="6"/>
                    </a:cubicBezTo>
                    <a:cubicBezTo>
                      <a:pt x="0" y="6"/>
                      <a:pt x="1" y="8"/>
                      <a:pt x="2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10"/>
                      <a:pt x="3" y="12"/>
                      <a:pt x="5" y="14"/>
                    </a:cubicBezTo>
                    <a:cubicBezTo>
                      <a:pt x="7" y="15"/>
                      <a:pt x="10" y="15"/>
                      <a:pt x="11" y="14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3" y="15"/>
                      <a:pt x="14" y="15"/>
                      <a:pt x="14" y="15"/>
                    </a:cubicBezTo>
                    <a:close/>
                  </a:path>
                </a:pathLst>
              </a:custGeom>
              <a:solidFill>
                <a:srgbClr val="595757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8" name="iṩ1ïḑê">
                <a:extLst>
                  <a:ext uri="{FF2B5EF4-FFF2-40B4-BE49-F238E27FC236}">
                    <a16:creationId xmlns="" xmlns:a16="http://schemas.microsoft.com/office/drawing/2014/main" id="{A13982BE-D172-4531-AC3C-EE26FE9522A3}"/>
                  </a:ext>
                </a:extLst>
              </p:cNvPr>
              <p:cNvSpPr/>
              <p:nvPr/>
            </p:nvSpPr>
            <p:spPr bwMode="auto">
              <a:xfrm>
                <a:off x="36239451" y="5737226"/>
                <a:ext cx="1120775" cy="8969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8" y="1"/>
                  </a:cxn>
                  <a:cxn ang="0">
                    <a:pos x="4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1" y="6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4" y="2"/>
                  </a:cxn>
                  <a:cxn ang="0">
                    <a:pos x="6" y="1"/>
                  </a:cxn>
                  <a:cxn ang="0">
                    <a:pos x="8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cubicBezTo>
                      <a:pt x="10" y="0"/>
                      <a:pt x="9" y="1"/>
                      <a:pt x="8" y="1"/>
                    </a:cubicBezTo>
                    <a:cubicBezTo>
                      <a:pt x="7" y="2"/>
                      <a:pt x="6" y="2"/>
                      <a:pt x="4" y="3"/>
                    </a:cubicBezTo>
                    <a:cubicBezTo>
                      <a:pt x="4" y="4"/>
                      <a:pt x="3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3" y="3"/>
                      <a:pt x="4" y="2"/>
                    </a:cubicBezTo>
                    <a:cubicBezTo>
                      <a:pt x="4" y="2"/>
                      <a:pt x="5" y="1"/>
                      <a:pt x="6" y="1"/>
                    </a:cubicBezTo>
                    <a:cubicBezTo>
                      <a:pt x="7" y="1"/>
                      <a:pt x="7" y="1"/>
                      <a:pt x="8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9" name="išliḑé">
                <a:extLst>
                  <a:ext uri="{FF2B5EF4-FFF2-40B4-BE49-F238E27FC236}">
                    <a16:creationId xmlns="" xmlns:a16="http://schemas.microsoft.com/office/drawing/2014/main" id="{9482D304-7E06-4D16-8AAD-EA40A311BB99}"/>
                  </a:ext>
                </a:extLst>
              </p:cNvPr>
              <p:cNvSpPr/>
              <p:nvPr/>
            </p:nvSpPr>
            <p:spPr bwMode="auto">
              <a:xfrm>
                <a:off x="36126738" y="5511801"/>
                <a:ext cx="896938" cy="67310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6" y="1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2" y="3"/>
                  </a:cxn>
                  <a:cxn ang="0">
                    <a:pos x="1" y="5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2" y="3"/>
                  </a:cxn>
                  <a:cxn ang="0">
                    <a:pos x="3" y="2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6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6">
                    <a:moveTo>
                      <a:pt x="8" y="0"/>
                    </a:moveTo>
                    <a:cubicBezTo>
                      <a:pt x="8" y="0"/>
                      <a:pt x="7" y="1"/>
                      <a:pt x="6" y="1"/>
                    </a:cubicBezTo>
                    <a:cubicBezTo>
                      <a:pt x="6" y="1"/>
                      <a:pt x="5" y="1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4"/>
                      <a:pt x="1" y="4"/>
                      <a:pt x="1" y="5"/>
                    </a:cubicBezTo>
                    <a:cubicBezTo>
                      <a:pt x="1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1" y="4"/>
                    </a:cubicBezTo>
                    <a:cubicBezTo>
                      <a:pt x="1" y="4"/>
                      <a:pt x="1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6" y="0"/>
                      <a:pt x="6" y="0"/>
                    </a:cubicBezTo>
                    <a:cubicBezTo>
                      <a:pt x="7" y="0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0" name="îSḷíḍê">
                <a:extLst>
                  <a:ext uri="{FF2B5EF4-FFF2-40B4-BE49-F238E27FC236}">
                    <a16:creationId xmlns="" xmlns:a16="http://schemas.microsoft.com/office/drawing/2014/main" id="{89FA5091-D7AA-4ADF-AEC7-6F9B784E45DA}"/>
                  </a:ext>
                </a:extLst>
              </p:cNvPr>
              <p:cNvSpPr/>
              <p:nvPr/>
            </p:nvSpPr>
            <p:spPr bwMode="auto">
              <a:xfrm>
                <a:off x="43079988" y="9324976"/>
                <a:ext cx="336550" cy="1346200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2" y="10"/>
                  </a:cxn>
                  <a:cxn ang="0">
                    <a:pos x="2" y="6"/>
                  </a:cxn>
                  <a:cxn ang="0">
                    <a:pos x="2" y="4"/>
                  </a:cxn>
                  <a:cxn ang="0">
                    <a:pos x="1" y="3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6"/>
                  </a:cxn>
                  <a:cxn ang="0">
                    <a:pos x="3" y="8"/>
                  </a:cxn>
                  <a:cxn ang="0">
                    <a:pos x="3" y="10"/>
                  </a:cxn>
                  <a:cxn ang="0">
                    <a:pos x="2" y="12"/>
                  </a:cxn>
                </a:cxnLst>
                <a:rect l="0" t="0" r="r" b="b"/>
                <a:pathLst>
                  <a:path w="3" h="12">
                    <a:moveTo>
                      <a:pt x="2" y="12"/>
                    </a:moveTo>
                    <a:cubicBezTo>
                      <a:pt x="2" y="12"/>
                      <a:pt x="2" y="11"/>
                      <a:pt x="2" y="10"/>
                    </a:cubicBezTo>
                    <a:cubicBezTo>
                      <a:pt x="2" y="9"/>
                      <a:pt x="2" y="7"/>
                      <a:pt x="2" y="6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3" y="4"/>
                      <a:pt x="3" y="5"/>
                      <a:pt x="3" y="6"/>
                    </a:cubicBezTo>
                    <a:cubicBezTo>
                      <a:pt x="3" y="6"/>
                      <a:pt x="3" y="7"/>
                      <a:pt x="3" y="8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1"/>
                      <a:pt x="2" y="12"/>
                      <a:pt x="2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1" name="í$ḻíḋê">
                <a:extLst>
                  <a:ext uri="{FF2B5EF4-FFF2-40B4-BE49-F238E27FC236}">
                    <a16:creationId xmlns="" xmlns:a16="http://schemas.microsoft.com/office/drawing/2014/main" id="{80AD1DB4-523E-48CF-8946-BC61F1C33FEA}"/>
                  </a:ext>
                </a:extLst>
              </p:cNvPr>
              <p:cNvSpPr/>
              <p:nvPr/>
            </p:nvSpPr>
            <p:spPr bwMode="auto">
              <a:xfrm>
                <a:off x="43529251" y="9437688"/>
                <a:ext cx="223838" cy="1009650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1" y="5"/>
                  </a:cxn>
                  <a:cxn ang="0">
                    <a:pos x="1" y="4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4"/>
                  </a:cxn>
                  <a:cxn ang="0">
                    <a:pos x="2" y="5"/>
                  </a:cxn>
                  <a:cxn ang="0">
                    <a:pos x="2" y="6"/>
                  </a:cxn>
                  <a:cxn ang="0">
                    <a:pos x="2" y="7"/>
                  </a:cxn>
                  <a:cxn ang="0">
                    <a:pos x="1" y="9"/>
                  </a:cxn>
                </a:cxnLst>
                <a:rect l="0" t="0" r="r" b="b"/>
                <a:pathLst>
                  <a:path w="2" h="9">
                    <a:moveTo>
                      <a:pt x="1" y="9"/>
                    </a:moveTo>
                    <a:cubicBezTo>
                      <a:pt x="1" y="9"/>
                      <a:pt x="1" y="8"/>
                      <a:pt x="1" y="7"/>
                    </a:cubicBezTo>
                    <a:cubicBezTo>
                      <a:pt x="2" y="7"/>
                      <a:pt x="1" y="6"/>
                      <a:pt x="1" y="6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2"/>
                      <a:pt x="1" y="2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1"/>
                      <a:pt x="1" y="2"/>
                      <a:pt x="2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1" y="9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2" name="iṡľíḓê">
                <a:extLst>
                  <a:ext uri="{FF2B5EF4-FFF2-40B4-BE49-F238E27FC236}">
                    <a16:creationId xmlns="" xmlns:a16="http://schemas.microsoft.com/office/drawing/2014/main" id="{64D16886-3F4F-4B48-ACFB-9D9975515A81}"/>
                  </a:ext>
                </a:extLst>
              </p:cNvPr>
              <p:cNvSpPr/>
              <p:nvPr/>
            </p:nvSpPr>
            <p:spPr bwMode="auto">
              <a:xfrm>
                <a:off x="36126738" y="11007726"/>
                <a:ext cx="1233488" cy="168116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" y="12"/>
                  </a:cxn>
                  <a:cxn ang="0">
                    <a:pos x="5" y="7"/>
                  </a:cxn>
                  <a:cxn ang="0">
                    <a:pos x="9" y="2"/>
                  </a:cxn>
                  <a:cxn ang="0">
                    <a:pos x="11" y="0"/>
                  </a:cxn>
                  <a:cxn ang="0">
                    <a:pos x="9" y="3"/>
                  </a:cxn>
                  <a:cxn ang="0">
                    <a:pos x="6" y="8"/>
                  </a:cxn>
                  <a:cxn ang="0">
                    <a:pos x="2" y="13"/>
                  </a:cxn>
                  <a:cxn ang="0">
                    <a:pos x="0" y="15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cubicBezTo>
                      <a:pt x="0" y="15"/>
                      <a:pt x="0" y="14"/>
                      <a:pt x="1" y="12"/>
                    </a:cubicBezTo>
                    <a:cubicBezTo>
                      <a:pt x="2" y="11"/>
                      <a:pt x="3" y="9"/>
                      <a:pt x="5" y="7"/>
                    </a:cubicBezTo>
                    <a:cubicBezTo>
                      <a:pt x="6" y="5"/>
                      <a:pt x="7" y="4"/>
                      <a:pt x="9" y="2"/>
                    </a:cubicBezTo>
                    <a:cubicBezTo>
                      <a:pt x="10" y="1"/>
                      <a:pt x="11" y="0"/>
                      <a:pt x="11" y="0"/>
                    </a:cubicBezTo>
                    <a:cubicBezTo>
                      <a:pt x="11" y="0"/>
                      <a:pt x="10" y="1"/>
                      <a:pt x="9" y="3"/>
                    </a:cubicBezTo>
                    <a:cubicBezTo>
                      <a:pt x="8" y="4"/>
                      <a:pt x="7" y="6"/>
                      <a:pt x="6" y="8"/>
                    </a:cubicBezTo>
                    <a:cubicBezTo>
                      <a:pt x="4" y="10"/>
                      <a:pt x="3" y="11"/>
                      <a:pt x="2" y="13"/>
                    </a:cubicBezTo>
                    <a:cubicBezTo>
                      <a:pt x="0" y="14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3" name="íşļidé">
                <a:extLst>
                  <a:ext uri="{FF2B5EF4-FFF2-40B4-BE49-F238E27FC236}">
                    <a16:creationId xmlns="" xmlns:a16="http://schemas.microsoft.com/office/drawing/2014/main" id="{48FF567C-7A01-45D5-84D8-E6A1558186C9}"/>
                  </a:ext>
                </a:extLst>
              </p:cNvPr>
              <p:cNvSpPr/>
              <p:nvPr/>
            </p:nvSpPr>
            <p:spPr bwMode="auto">
              <a:xfrm>
                <a:off x="35790188" y="11007726"/>
                <a:ext cx="2243138" cy="2914650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3" y="22"/>
                  </a:cxn>
                  <a:cxn ang="0">
                    <a:pos x="10" y="13"/>
                  </a:cxn>
                  <a:cxn ang="0">
                    <a:pos x="17" y="4"/>
                  </a:cxn>
                  <a:cxn ang="0">
                    <a:pos x="20" y="0"/>
                  </a:cxn>
                  <a:cxn ang="0">
                    <a:pos x="17" y="5"/>
                  </a:cxn>
                  <a:cxn ang="0">
                    <a:pos x="11" y="14"/>
                  </a:cxn>
                  <a:cxn ang="0">
                    <a:pos x="4" y="22"/>
                  </a:cxn>
                  <a:cxn ang="0">
                    <a:pos x="0" y="26"/>
                  </a:cxn>
                </a:cxnLst>
                <a:rect l="0" t="0" r="r" b="b"/>
                <a:pathLst>
                  <a:path w="20" h="26">
                    <a:moveTo>
                      <a:pt x="0" y="26"/>
                    </a:moveTo>
                    <a:cubicBezTo>
                      <a:pt x="0" y="26"/>
                      <a:pt x="1" y="25"/>
                      <a:pt x="3" y="22"/>
                    </a:cubicBezTo>
                    <a:cubicBezTo>
                      <a:pt x="5" y="19"/>
                      <a:pt x="7" y="16"/>
                      <a:pt x="10" y="13"/>
                    </a:cubicBezTo>
                    <a:cubicBezTo>
                      <a:pt x="12" y="10"/>
                      <a:pt x="15" y="7"/>
                      <a:pt x="17" y="4"/>
                    </a:cubicBezTo>
                    <a:cubicBezTo>
                      <a:pt x="19" y="2"/>
                      <a:pt x="20" y="0"/>
                      <a:pt x="20" y="0"/>
                    </a:cubicBezTo>
                    <a:cubicBezTo>
                      <a:pt x="20" y="0"/>
                      <a:pt x="19" y="2"/>
                      <a:pt x="17" y="5"/>
                    </a:cubicBezTo>
                    <a:cubicBezTo>
                      <a:pt x="16" y="7"/>
                      <a:pt x="13" y="10"/>
                      <a:pt x="11" y="14"/>
                    </a:cubicBezTo>
                    <a:cubicBezTo>
                      <a:pt x="8" y="17"/>
                      <a:pt x="6" y="20"/>
                      <a:pt x="4" y="22"/>
                    </a:cubicBezTo>
                    <a:cubicBezTo>
                      <a:pt x="2" y="25"/>
                      <a:pt x="0" y="26"/>
                      <a:pt x="0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4" name="íślîḑé">
                <a:extLst>
                  <a:ext uri="{FF2B5EF4-FFF2-40B4-BE49-F238E27FC236}">
                    <a16:creationId xmlns="" xmlns:a16="http://schemas.microsoft.com/office/drawing/2014/main" id="{9A85BED1-92FB-47AF-91D3-94A0D892EBA1}"/>
                  </a:ext>
                </a:extLst>
              </p:cNvPr>
              <p:cNvSpPr/>
              <p:nvPr/>
            </p:nvSpPr>
            <p:spPr bwMode="auto">
              <a:xfrm>
                <a:off x="37360226" y="11455401"/>
                <a:ext cx="1122363" cy="16827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" y="12"/>
                  </a:cxn>
                  <a:cxn ang="0">
                    <a:pos x="5" y="7"/>
                  </a:cxn>
                  <a:cxn ang="0">
                    <a:pos x="8" y="2"/>
                  </a:cxn>
                  <a:cxn ang="0">
                    <a:pos x="10" y="0"/>
                  </a:cxn>
                  <a:cxn ang="0">
                    <a:pos x="9" y="3"/>
                  </a:cxn>
                  <a:cxn ang="0">
                    <a:pos x="6" y="8"/>
                  </a:cxn>
                  <a:cxn ang="0">
                    <a:pos x="2" y="12"/>
                  </a:cxn>
                  <a:cxn ang="0">
                    <a:pos x="0" y="15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cubicBezTo>
                      <a:pt x="0" y="15"/>
                      <a:pt x="0" y="14"/>
                      <a:pt x="1" y="12"/>
                    </a:cubicBezTo>
                    <a:cubicBezTo>
                      <a:pt x="2" y="11"/>
                      <a:pt x="3" y="9"/>
                      <a:pt x="5" y="7"/>
                    </a:cubicBezTo>
                    <a:cubicBezTo>
                      <a:pt x="6" y="5"/>
                      <a:pt x="7" y="3"/>
                      <a:pt x="8" y="2"/>
                    </a:cubicBezTo>
                    <a:cubicBezTo>
                      <a:pt x="10" y="1"/>
                      <a:pt x="10" y="0"/>
                      <a:pt x="10" y="0"/>
                    </a:cubicBezTo>
                    <a:cubicBezTo>
                      <a:pt x="10" y="0"/>
                      <a:pt x="10" y="1"/>
                      <a:pt x="9" y="3"/>
                    </a:cubicBezTo>
                    <a:cubicBezTo>
                      <a:pt x="8" y="4"/>
                      <a:pt x="7" y="6"/>
                      <a:pt x="6" y="8"/>
                    </a:cubicBezTo>
                    <a:cubicBezTo>
                      <a:pt x="4" y="9"/>
                      <a:pt x="3" y="11"/>
                      <a:pt x="2" y="12"/>
                    </a:cubicBezTo>
                    <a:cubicBezTo>
                      <a:pt x="0" y="14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ïṡḷiďê">
              <a:extLst>
                <a:ext uri="{FF2B5EF4-FFF2-40B4-BE49-F238E27FC236}">
                  <a16:creationId xmlns="" xmlns:a16="http://schemas.microsoft.com/office/drawing/2014/main" id="{22FA784B-A986-4212-8B18-CE082FF2C601}"/>
                </a:ext>
              </a:extLst>
            </p:cNvPr>
            <p:cNvGrpSpPr/>
            <p:nvPr/>
          </p:nvGrpSpPr>
          <p:grpSpPr>
            <a:xfrm>
              <a:off x="4750043" y="3212012"/>
              <a:ext cx="537820" cy="537824"/>
              <a:chOff x="5371847" y="2312243"/>
              <a:chExt cx="656438" cy="656442"/>
            </a:xfrm>
          </p:grpSpPr>
          <p:sp>
            <p:nvSpPr>
              <p:cNvPr id="26" name="íṣľîḋê">
                <a:extLst>
                  <a:ext uri="{FF2B5EF4-FFF2-40B4-BE49-F238E27FC236}">
                    <a16:creationId xmlns="" xmlns:a16="http://schemas.microsoft.com/office/drawing/2014/main" id="{E45B07E7-36B5-44C6-B1FB-85C29A17FB67}"/>
                  </a:ext>
                </a:extLst>
              </p:cNvPr>
              <p:cNvSpPr/>
              <p:nvPr/>
            </p:nvSpPr>
            <p:spPr>
              <a:xfrm>
                <a:off x="5371847" y="2312243"/>
                <a:ext cx="656438" cy="656442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7" name="îṧľîḓè">
                <a:extLst>
                  <a:ext uri="{FF2B5EF4-FFF2-40B4-BE49-F238E27FC236}">
                    <a16:creationId xmlns="" xmlns:a16="http://schemas.microsoft.com/office/drawing/2014/main" id="{6D8C8D21-A095-4212-83C5-64CD769754DE}"/>
                  </a:ext>
                </a:extLst>
              </p:cNvPr>
              <p:cNvSpPr/>
              <p:nvPr/>
            </p:nvSpPr>
            <p:spPr bwMode="auto">
              <a:xfrm>
                <a:off x="5532705" y="2476366"/>
                <a:ext cx="334720" cy="328193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î$ḻîďe">
              <a:extLst>
                <a:ext uri="{FF2B5EF4-FFF2-40B4-BE49-F238E27FC236}">
                  <a16:creationId xmlns="" xmlns:a16="http://schemas.microsoft.com/office/drawing/2014/main" id="{EFD21C0E-7116-41AD-9A0D-B1655DE5F181}"/>
                </a:ext>
              </a:extLst>
            </p:cNvPr>
            <p:cNvGrpSpPr/>
            <p:nvPr/>
          </p:nvGrpSpPr>
          <p:grpSpPr>
            <a:xfrm>
              <a:off x="4750043" y="4790152"/>
              <a:ext cx="537820" cy="537824"/>
              <a:chOff x="5371847" y="2312243"/>
              <a:chExt cx="656438" cy="656442"/>
            </a:xfrm>
          </p:grpSpPr>
          <p:sp>
            <p:nvSpPr>
              <p:cNvPr id="24" name="íšlíḓè">
                <a:extLst>
                  <a:ext uri="{FF2B5EF4-FFF2-40B4-BE49-F238E27FC236}">
                    <a16:creationId xmlns="" xmlns:a16="http://schemas.microsoft.com/office/drawing/2014/main" id="{71FE5377-3F22-4A82-AEB7-16A705878CCD}"/>
                  </a:ext>
                </a:extLst>
              </p:cNvPr>
              <p:cNvSpPr/>
              <p:nvPr/>
            </p:nvSpPr>
            <p:spPr>
              <a:xfrm>
                <a:off x="5371847" y="2312243"/>
                <a:ext cx="656438" cy="65644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5" name="íŝ1íḓé">
                <a:extLst>
                  <a:ext uri="{FF2B5EF4-FFF2-40B4-BE49-F238E27FC236}">
                    <a16:creationId xmlns="" xmlns:a16="http://schemas.microsoft.com/office/drawing/2014/main" id="{44A2B271-699F-4B37-A7FA-B817A21915A2}"/>
                  </a:ext>
                </a:extLst>
              </p:cNvPr>
              <p:cNvSpPr/>
              <p:nvPr/>
            </p:nvSpPr>
            <p:spPr bwMode="auto">
              <a:xfrm>
                <a:off x="5532705" y="2473322"/>
                <a:ext cx="334720" cy="334280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15" name="直接连接符 14">
              <a:extLst>
                <a:ext uri="{FF2B5EF4-FFF2-40B4-BE49-F238E27FC236}">
                  <a16:creationId xmlns="" xmlns:a16="http://schemas.microsoft.com/office/drawing/2014/main" id="{F0987933-7341-465E-A4B5-E34790E7844C}"/>
                </a:ext>
              </a:extLst>
            </p:cNvPr>
            <p:cNvCxnSpPr/>
            <p:nvPr/>
          </p:nvCxnSpPr>
          <p:spPr>
            <a:xfrm>
              <a:off x="4750043" y="2529000"/>
              <a:ext cx="6505376" cy="0"/>
            </a:xfrm>
            <a:prstGeom prst="line">
              <a:avLst/>
            </a:prstGeom>
            <a:ln w="9525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="" xmlns:a16="http://schemas.microsoft.com/office/drawing/2014/main" id="{81DAB602-FE26-4D1A-82B0-8CA68181DA28}"/>
                </a:ext>
              </a:extLst>
            </p:cNvPr>
            <p:cNvCxnSpPr/>
            <p:nvPr/>
          </p:nvCxnSpPr>
          <p:spPr>
            <a:xfrm>
              <a:off x="4750043" y="4550632"/>
              <a:ext cx="6505376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ïṣḻide">
              <a:extLst>
                <a:ext uri="{FF2B5EF4-FFF2-40B4-BE49-F238E27FC236}">
                  <a16:creationId xmlns="" xmlns:a16="http://schemas.microsoft.com/office/drawing/2014/main" id="{5D116F0B-0BB8-467E-AA85-C4F1A270E3C9}"/>
                </a:ext>
              </a:extLst>
            </p:cNvPr>
            <p:cNvSpPr txBox="1"/>
            <p:nvPr/>
          </p:nvSpPr>
          <p:spPr>
            <a:xfrm>
              <a:off x="4660932" y="1229815"/>
              <a:ext cx="6859556" cy="1224136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fontScale="925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Unified fonts make reading more fluent.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7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Adjust the spacing to adapt to Chinese typesetting, use the reference line in PPT.</a:t>
              </a:r>
              <a:endParaRPr lang="en-US" altLang="zh-CN" sz="1600" dirty="0">
                <a:cs typeface="+mn-ea"/>
                <a:sym typeface="+mn-lt"/>
              </a:endParaRPr>
            </a:p>
          </p:txBody>
        </p:sp>
        <p:grpSp>
          <p:nvGrpSpPr>
            <p:cNvPr id="18" name="iṧḻidê">
              <a:extLst>
                <a:ext uri="{FF2B5EF4-FFF2-40B4-BE49-F238E27FC236}">
                  <a16:creationId xmlns="" xmlns:a16="http://schemas.microsoft.com/office/drawing/2014/main" id="{6C5E7FE9-687F-4411-B64F-104368AB9B44}"/>
                </a:ext>
              </a:extLst>
            </p:cNvPr>
            <p:cNvGrpSpPr/>
            <p:nvPr/>
          </p:nvGrpSpPr>
          <p:grpSpPr>
            <a:xfrm>
              <a:off x="5419654" y="2916917"/>
              <a:ext cx="6100834" cy="1318804"/>
              <a:chOff x="5419654" y="2916917"/>
              <a:chExt cx="6100834" cy="1318804"/>
            </a:xfrm>
          </p:grpSpPr>
          <p:sp>
            <p:nvSpPr>
              <p:cNvPr id="22" name="îšļíďé">
                <a:extLst>
                  <a:ext uri="{FF2B5EF4-FFF2-40B4-BE49-F238E27FC236}">
                    <a16:creationId xmlns="" xmlns:a16="http://schemas.microsoft.com/office/drawing/2014/main" id="{C6D9D31D-1F02-43AC-B29C-ECC8F40B9269}"/>
                  </a:ext>
                </a:extLst>
              </p:cNvPr>
              <p:cNvSpPr/>
              <p:nvPr/>
            </p:nvSpPr>
            <p:spPr bwMode="auto">
              <a:xfrm>
                <a:off x="5419654" y="3329798"/>
                <a:ext cx="6100834" cy="905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0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10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10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  <p:sp>
            <p:nvSpPr>
              <p:cNvPr id="23" name="íṣlîḓê">
                <a:extLst>
                  <a:ext uri="{FF2B5EF4-FFF2-40B4-BE49-F238E27FC236}">
                    <a16:creationId xmlns="" xmlns:a16="http://schemas.microsoft.com/office/drawing/2014/main" id="{EED47341-1FA1-4124-B51E-86629DA97E1B}"/>
                  </a:ext>
                </a:extLst>
              </p:cNvPr>
              <p:cNvSpPr txBox="1"/>
              <p:nvPr/>
            </p:nvSpPr>
            <p:spPr bwMode="auto">
              <a:xfrm>
                <a:off x="5419654" y="2916917"/>
                <a:ext cx="6100834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solidFill>
                      <a:schemeClr val="accent3"/>
                    </a:solidFill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íŝḻïďê">
              <a:extLst>
                <a:ext uri="{FF2B5EF4-FFF2-40B4-BE49-F238E27FC236}">
                  <a16:creationId xmlns="" xmlns:a16="http://schemas.microsoft.com/office/drawing/2014/main" id="{86F34CA0-394B-4604-A1BD-6BEA1A60B782}"/>
                </a:ext>
              </a:extLst>
            </p:cNvPr>
            <p:cNvGrpSpPr/>
            <p:nvPr/>
          </p:nvGrpSpPr>
          <p:grpSpPr>
            <a:xfrm>
              <a:off x="5419654" y="4824821"/>
              <a:ext cx="6100834" cy="1318804"/>
              <a:chOff x="5419654" y="4824821"/>
              <a:chExt cx="6100834" cy="1318804"/>
            </a:xfrm>
          </p:grpSpPr>
          <p:sp>
            <p:nvSpPr>
              <p:cNvPr id="20" name="íṧlíḓe">
                <a:extLst>
                  <a:ext uri="{FF2B5EF4-FFF2-40B4-BE49-F238E27FC236}">
                    <a16:creationId xmlns="" xmlns:a16="http://schemas.microsoft.com/office/drawing/2014/main" id="{466064B6-9A86-4875-82E5-A24F32015837}"/>
                  </a:ext>
                </a:extLst>
              </p:cNvPr>
              <p:cNvSpPr/>
              <p:nvPr/>
            </p:nvSpPr>
            <p:spPr bwMode="auto">
              <a:xfrm>
                <a:off x="5419654" y="5237702"/>
                <a:ext cx="6100834" cy="905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0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10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10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  <p:sp>
            <p:nvSpPr>
              <p:cNvPr id="21" name="ísļïḋê">
                <a:extLst>
                  <a:ext uri="{FF2B5EF4-FFF2-40B4-BE49-F238E27FC236}">
                    <a16:creationId xmlns="" xmlns:a16="http://schemas.microsoft.com/office/drawing/2014/main" id="{A90913EC-50DB-44DA-B3F4-8D5B6BA9E477}"/>
                  </a:ext>
                </a:extLst>
              </p:cNvPr>
              <p:cNvSpPr txBox="1"/>
              <p:nvPr/>
            </p:nvSpPr>
            <p:spPr bwMode="auto">
              <a:xfrm>
                <a:off x="5419654" y="4824821"/>
                <a:ext cx="6100834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solidFill>
                      <a:schemeClr val="accent1"/>
                    </a:solidFill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35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e89213eb-5496-4d01-8b77-6167bd9b87e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4689" y="924805"/>
            <a:ext cx="10845799" cy="5028319"/>
            <a:chOff x="674689" y="1115306"/>
            <a:chExt cx="10845799" cy="5028319"/>
          </a:xfrm>
        </p:grpSpPr>
        <p:grpSp>
          <p:nvGrpSpPr>
            <p:cNvPr id="12" name="iŝlïďé">
              <a:extLst>
                <a:ext uri="{FF2B5EF4-FFF2-40B4-BE49-F238E27FC236}">
                  <a16:creationId xmlns="" xmlns:a16="http://schemas.microsoft.com/office/drawing/2014/main" id="{E52100B1-890C-4F13-BAF4-AF6153A1C651}"/>
                </a:ext>
              </a:extLst>
            </p:cNvPr>
            <p:cNvGrpSpPr/>
            <p:nvPr/>
          </p:nvGrpSpPr>
          <p:grpSpPr>
            <a:xfrm>
              <a:off x="4459894" y="1115306"/>
              <a:ext cx="3272212" cy="5028319"/>
              <a:chOff x="4893788" y="1115522"/>
              <a:chExt cx="2702789" cy="4153302"/>
            </a:xfrm>
          </p:grpSpPr>
          <p:sp>
            <p:nvSpPr>
              <p:cNvPr id="23" name="îŝḷîḓê">
                <a:extLst>
                  <a:ext uri="{FF2B5EF4-FFF2-40B4-BE49-F238E27FC236}">
                    <a16:creationId xmlns="" xmlns:a16="http://schemas.microsoft.com/office/drawing/2014/main" id="{0C0F1599-F5B2-4C6C-9602-1E0AFF9E8FB8}"/>
                  </a:ext>
                </a:extLst>
              </p:cNvPr>
              <p:cNvSpPr/>
              <p:nvPr/>
            </p:nvSpPr>
            <p:spPr>
              <a:xfrm>
                <a:off x="4943776" y="3519000"/>
                <a:ext cx="2623174" cy="1669585"/>
              </a:xfrm>
              <a:prstGeom prst="arc">
                <a:avLst>
                  <a:gd name="adj1" fmla="val 395030"/>
                  <a:gd name="adj2" fmla="val 10631311"/>
                </a:avLst>
              </a:prstGeom>
              <a:ln w="57150" cap="rnd">
                <a:solidFill>
                  <a:schemeClr val="tx2"/>
                </a:solidFill>
                <a:round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24" name="ïšļîḋê">
                <a:extLst>
                  <a:ext uri="{FF2B5EF4-FFF2-40B4-BE49-F238E27FC236}">
                    <a16:creationId xmlns="" xmlns:a16="http://schemas.microsoft.com/office/drawing/2014/main" id="{93419545-0057-4DA0-8995-C5988A6212F3}"/>
                  </a:ext>
                </a:extLst>
              </p:cNvPr>
              <p:cNvGrpSpPr/>
              <p:nvPr/>
            </p:nvGrpSpPr>
            <p:grpSpPr>
              <a:xfrm>
                <a:off x="5183918" y="4738824"/>
                <a:ext cx="529998" cy="530000"/>
                <a:chOff x="7209746" y="4153276"/>
                <a:chExt cx="675000" cy="675005"/>
              </a:xfrm>
            </p:grpSpPr>
            <p:sp>
              <p:nvSpPr>
                <p:cNvPr id="43" name="ïṩ1îḓè">
                  <a:extLst>
                    <a:ext uri="{FF2B5EF4-FFF2-40B4-BE49-F238E27FC236}">
                      <a16:creationId xmlns="" xmlns:a16="http://schemas.microsoft.com/office/drawing/2014/main" id="{8CE2E308-95CD-48C6-AD83-347B6A4195F3}"/>
                    </a:ext>
                  </a:extLst>
                </p:cNvPr>
                <p:cNvSpPr/>
                <p:nvPr/>
              </p:nvSpPr>
              <p:spPr>
                <a:xfrm>
                  <a:off x="7209746" y="4153276"/>
                  <a:ext cx="675000" cy="67500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$ḻîḑé">
                  <a:extLst>
                    <a:ext uri="{FF2B5EF4-FFF2-40B4-BE49-F238E27FC236}">
                      <a16:creationId xmlns="" xmlns:a16="http://schemas.microsoft.com/office/drawing/2014/main" id="{51358694-938F-414B-80FA-B35B41605CE3}"/>
                    </a:ext>
                  </a:extLst>
                </p:cNvPr>
                <p:cNvSpPr/>
                <p:nvPr/>
              </p:nvSpPr>
              <p:spPr bwMode="auto">
                <a:xfrm>
                  <a:off x="7375153" y="4322040"/>
                  <a:ext cx="344185" cy="337474"/>
                </a:xfrm>
                <a:custGeom>
                  <a:avLst/>
                  <a:gdLst>
                    <a:gd name="T0" fmla="*/ 1312 w 1990"/>
                    <a:gd name="T1" fmla="*/ 1552 h 1954"/>
                    <a:gd name="T2" fmla="*/ 291 w 1990"/>
                    <a:gd name="T3" fmla="*/ 1746 h 1954"/>
                    <a:gd name="T4" fmla="*/ 0 w 1990"/>
                    <a:gd name="T5" fmla="*/ 540 h 1954"/>
                    <a:gd name="T6" fmla="*/ 515 w 1990"/>
                    <a:gd name="T7" fmla="*/ 249 h 1954"/>
                    <a:gd name="T8" fmla="*/ 1205 w 1990"/>
                    <a:gd name="T9" fmla="*/ 0 h 1954"/>
                    <a:gd name="T10" fmla="*/ 1496 w 1990"/>
                    <a:gd name="T11" fmla="*/ 489 h 1954"/>
                    <a:gd name="T12" fmla="*/ 1413 w 1990"/>
                    <a:gd name="T13" fmla="*/ 291 h 1954"/>
                    <a:gd name="T14" fmla="*/ 802 w 1990"/>
                    <a:gd name="T15" fmla="*/ 83 h 1954"/>
                    <a:gd name="T16" fmla="*/ 1039 w 1990"/>
                    <a:gd name="T17" fmla="*/ 249 h 1954"/>
                    <a:gd name="T18" fmla="*/ 1243 w 1990"/>
                    <a:gd name="T19" fmla="*/ 499 h 1954"/>
                    <a:gd name="T20" fmla="*/ 291 w 1990"/>
                    <a:gd name="T21" fmla="*/ 333 h 1954"/>
                    <a:gd name="T22" fmla="*/ 83 w 1990"/>
                    <a:gd name="T23" fmla="*/ 1455 h 1954"/>
                    <a:gd name="T24" fmla="*/ 1039 w 1990"/>
                    <a:gd name="T25" fmla="*/ 1663 h 1954"/>
                    <a:gd name="T26" fmla="*/ 1641 w 1990"/>
                    <a:gd name="T27" fmla="*/ 1453 h 1954"/>
                    <a:gd name="T28" fmla="*/ 1138 w 1990"/>
                    <a:gd name="T29" fmla="*/ 583 h 1954"/>
                    <a:gd name="T30" fmla="*/ 1641 w 1990"/>
                    <a:gd name="T31" fmla="*/ 1453 h 1954"/>
                    <a:gd name="T32" fmla="*/ 1752 w 1990"/>
                    <a:gd name="T33" fmla="*/ 809 h 1954"/>
                    <a:gd name="T34" fmla="*/ 1026 w 1990"/>
                    <a:gd name="T35" fmla="*/ 1228 h 1954"/>
                    <a:gd name="T36" fmla="*/ 1767 w 1990"/>
                    <a:gd name="T37" fmla="*/ 1422 h 1954"/>
                    <a:gd name="T38" fmla="*/ 1717 w 1990"/>
                    <a:gd name="T39" fmla="*/ 1835 h 1954"/>
                    <a:gd name="T40" fmla="*/ 1767 w 1990"/>
                    <a:gd name="T41" fmla="*/ 1422 h 1954"/>
                    <a:gd name="T42" fmla="*/ 1739 w 1990"/>
                    <a:gd name="T43" fmla="*/ 1874 h 1954"/>
                    <a:gd name="T44" fmla="*/ 1956 w 1990"/>
                    <a:gd name="T45" fmla="*/ 1749 h 1954"/>
                    <a:gd name="T46" fmla="*/ 249 w 1990"/>
                    <a:gd name="T47" fmla="*/ 551 h 1954"/>
                    <a:gd name="T48" fmla="*/ 803 w 1990"/>
                    <a:gd name="T49" fmla="*/ 613 h 1954"/>
                    <a:gd name="T50" fmla="*/ 675 w 1990"/>
                    <a:gd name="T51" fmla="*/ 828 h 1954"/>
                    <a:gd name="T52" fmla="*/ 249 w 1990"/>
                    <a:gd name="T53" fmla="*/ 890 h 1954"/>
                    <a:gd name="T54" fmla="*/ 675 w 1990"/>
                    <a:gd name="T55" fmla="*/ 828 h 1954"/>
                    <a:gd name="T56" fmla="*/ 675 w 1990"/>
                    <a:gd name="T57" fmla="*/ 1167 h 1954"/>
                    <a:gd name="T58" fmla="*/ 249 w 1990"/>
                    <a:gd name="T59" fmla="*/ 1105 h 1954"/>
                    <a:gd name="T60" fmla="*/ 249 w 1990"/>
                    <a:gd name="T61" fmla="*/ 1444 h 1954"/>
                    <a:gd name="T62" fmla="*/ 803 w 1990"/>
                    <a:gd name="T63" fmla="*/ 1382 h 1954"/>
                    <a:gd name="T64" fmla="*/ 249 w 1990"/>
                    <a:gd name="T65" fmla="*/ 1444 h 1954"/>
                    <a:gd name="T66" fmla="*/ 1179 w 1990"/>
                    <a:gd name="T67" fmla="*/ 961 h 1954"/>
                    <a:gd name="T68" fmla="*/ 1300 w 1990"/>
                    <a:gd name="T69" fmla="*/ 1219 h 1954"/>
                    <a:gd name="T70" fmla="*/ 1604 w 1990"/>
                    <a:gd name="T71" fmla="*/ 858 h 1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990" h="1954">
                      <a:moveTo>
                        <a:pt x="1231" y="1534"/>
                      </a:moveTo>
                      <a:cubicBezTo>
                        <a:pt x="1258" y="1542"/>
                        <a:pt x="1285" y="1548"/>
                        <a:pt x="1312" y="1552"/>
                      </a:cubicBezTo>
                      <a:cubicBezTo>
                        <a:pt x="1272" y="1665"/>
                        <a:pt x="1165" y="1746"/>
                        <a:pt x="1039" y="1746"/>
                      </a:cubicBezTo>
                      <a:lnTo>
                        <a:pt x="291" y="1746"/>
                      </a:lnTo>
                      <a:cubicBezTo>
                        <a:pt x="131" y="1746"/>
                        <a:pt x="0" y="1615"/>
                        <a:pt x="0" y="1455"/>
                      </a:cubicBezTo>
                      <a:lnTo>
                        <a:pt x="0" y="540"/>
                      </a:lnTo>
                      <a:cubicBezTo>
                        <a:pt x="0" y="380"/>
                        <a:pt x="131" y="249"/>
                        <a:pt x="291" y="249"/>
                      </a:cubicBezTo>
                      <a:lnTo>
                        <a:pt x="515" y="249"/>
                      </a:lnTo>
                      <a:cubicBezTo>
                        <a:pt x="535" y="109"/>
                        <a:pt x="656" y="0"/>
                        <a:pt x="802" y="0"/>
                      </a:cubicBezTo>
                      <a:lnTo>
                        <a:pt x="1205" y="0"/>
                      </a:lnTo>
                      <a:cubicBezTo>
                        <a:pt x="1366" y="0"/>
                        <a:pt x="1496" y="131"/>
                        <a:pt x="1496" y="291"/>
                      </a:cubicBezTo>
                      <a:lnTo>
                        <a:pt x="1496" y="489"/>
                      </a:lnTo>
                      <a:cubicBezTo>
                        <a:pt x="1469" y="484"/>
                        <a:pt x="1441" y="480"/>
                        <a:pt x="1413" y="479"/>
                      </a:cubicBezTo>
                      <a:lnTo>
                        <a:pt x="1413" y="291"/>
                      </a:lnTo>
                      <a:cubicBezTo>
                        <a:pt x="1413" y="176"/>
                        <a:pt x="1320" y="83"/>
                        <a:pt x="1205" y="83"/>
                      </a:cubicBezTo>
                      <a:lnTo>
                        <a:pt x="802" y="83"/>
                      </a:lnTo>
                      <a:cubicBezTo>
                        <a:pt x="701" y="83"/>
                        <a:pt x="617" y="155"/>
                        <a:pt x="598" y="249"/>
                      </a:cubicBezTo>
                      <a:lnTo>
                        <a:pt x="1039" y="249"/>
                      </a:lnTo>
                      <a:cubicBezTo>
                        <a:pt x="1180" y="249"/>
                        <a:pt x="1297" y="349"/>
                        <a:pt x="1324" y="482"/>
                      </a:cubicBezTo>
                      <a:cubicBezTo>
                        <a:pt x="1297" y="485"/>
                        <a:pt x="1270" y="491"/>
                        <a:pt x="1243" y="499"/>
                      </a:cubicBezTo>
                      <a:cubicBezTo>
                        <a:pt x="1224" y="404"/>
                        <a:pt x="1140" y="333"/>
                        <a:pt x="1039" y="333"/>
                      </a:cubicBezTo>
                      <a:lnTo>
                        <a:pt x="291" y="333"/>
                      </a:lnTo>
                      <a:cubicBezTo>
                        <a:pt x="177" y="333"/>
                        <a:pt x="83" y="426"/>
                        <a:pt x="83" y="540"/>
                      </a:cubicBezTo>
                      <a:lnTo>
                        <a:pt x="83" y="1455"/>
                      </a:lnTo>
                      <a:cubicBezTo>
                        <a:pt x="83" y="1569"/>
                        <a:pt x="177" y="1663"/>
                        <a:pt x="291" y="1663"/>
                      </a:cubicBezTo>
                      <a:lnTo>
                        <a:pt x="1039" y="1663"/>
                      </a:lnTo>
                      <a:cubicBezTo>
                        <a:pt x="1126" y="1663"/>
                        <a:pt x="1200" y="1609"/>
                        <a:pt x="1231" y="1534"/>
                      </a:cubicBezTo>
                      <a:close/>
                      <a:moveTo>
                        <a:pt x="1641" y="1453"/>
                      </a:moveTo>
                      <a:cubicBezTo>
                        <a:pt x="1401" y="1591"/>
                        <a:pt x="1093" y="1509"/>
                        <a:pt x="955" y="1269"/>
                      </a:cubicBezTo>
                      <a:cubicBezTo>
                        <a:pt x="816" y="1029"/>
                        <a:pt x="899" y="722"/>
                        <a:pt x="1138" y="583"/>
                      </a:cubicBezTo>
                      <a:cubicBezTo>
                        <a:pt x="1378" y="445"/>
                        <a:pt x="1686" y="527"/>
                        <a:pt x="1824" y="767"/>
                      </a:cubicBezTo>
                      <a:cubicBezTo>
                        <a:pt x="1963" y="1007"/>
                        <a:pt x="1880" y="1314"/>
                        <a:pt x="1641" y="1453"/>
                      </a:cubicBezTo>
                      <a:close/>
                      <a:moveTo>
                        <a:pt x="1599" y="1381"/>
                      </a:moveTo>
                      <a:cubicBezTo>
                        <a:pt x="1799" y="1266"/>
                        <a:pt x="1868" y="1009"/>
                        <a:pt x="1752" y="809"/>
                      </a:cubicBezTo>
                      <a:cubicBezTo>
                        <a:pt x="1637" y="608"/>
                        <a:pt x="1380" y="539"/>
                        <a:pt x="1180" y="655"/>
                      </a:cubicBezTo>
                      <a:cubicBezTo>
                        <a:pt x="980" y="771"/>
                        <a:pt x="911" y="1027"/>
                        <a:pt x="1026" y="1228"/>
                      </a:cubicBezTo>
                      <a:cubicBezTo>
                        <a:pt x="1142" y="1428"/>
                        <a:pt x="1399" y="1497"/>
                        <a:pt x="1599" y="1381"/>
                      </a:cubicBezTo>
                      <a:close/>
                      <a:moveTo>
                        <a:pt x="1767" y="1422"/>
                      </a:moveTo>
                      <a:lnTo>
                        <a:pt x="1551" y="1547"/>
                      </a:lnTo>
                      <a:lnTo>
                        <a:pt x="1717" y="1835"/>
                      </a:lnTo>
                      <a:lnTo>
                        <a:pt x="1933" y="1710"/>
                      </a:lnTo>
                      <a:lnTo>
                        <a:pt x="1767" y="1422"/>
                      </a:lnTo>
                      <a:close/>
                      <a:moveTo>
                        <a:pt x="1956" y="1749"/>
                      </a:moveTo>
                      <a:lnTo>
                        <a:pt x="1739" y="1874"/>
                      </a:lnTo>
                      <a:cubicBezTo>
                        <a:pt x="1774" y="1934"/>
                        <a:pt x="1850" y="1954"/>
                        <a:pt x="1910" y="1919"/>
                      </a:cubicBezTo>
                      <a:cubicBezTo>
                        <a:pt x="1969" y="1885"/>
                        <a:pt x="1990" y="1809"/>
                        <a:pt x="1956" y="1749"/>
                      </a:cubicBezTo>
                      <a:close/>
                      <a:moveTo>
                        <a:pt x="803" y="551"/>
                      </a:moveTo>
                      <a:lnTo>
                        <a:pt x="249" y="551"/>
                      </a:lnTo>
                      <a:lnTo>
                        <a:pt x="249" y="613"/>
                      </a:lnTo>
                      <a:lnTo>
                        <a:pt x="803" y="613"/>
                      </a:lnTo>
                      <a:lnTo>
                        <a:pt x="803" y="551"/>
                      </a:lnTo>
                      <a:close/>
                      <a:moveTo>
                        <a:pt x="675" y="828"/>
                      </a:moveTo>
                      <a:lnTo>
                        <a:pt x="249" y="828"/>
                      </a:lnTo>
                      <a:lnTo>
                        <a:pt x="249" y="890"/>
                      </a:lnTo>
                      <a:lnTo>
                        <a:pt x="675" y="890"/>
                      </a:lnTo>
                      <a:lnTo>
                        <a:pt x="675" y="828"/>
                      </a:lnTo>
                      <a:close/>
                      <a:moveTo>
                        <a:pt x="249" y="1167"/>
                      </a:moveTo>
                      <a:lnTo>
                        <a:pt x="675" y="1167"/>
                      </a:lnTo>
                      <a:lnTo>
                        <a:pt x="675" y="1105"/>
                      </a:lnTo>
                      <a:lnTo>
                        <a:pt x="249" y="1105"/>
                      </a:lnTo>
                      <a:lnTo>
                        <a:pt x="249" y="1167"/>
                      </a:lnTo>
                      <a:close/>
                      <a:moveTo>
                        <a:pt x="249" y="1444"/>
                      </a:moveTo>
                      <a:lnTo>
                        <a:pt x="803" y="1444"/>
                      </a:lnTo>
                      <a:lnTo>
                        <a:pt x="803" y="1382"/>
                      </a:lnTo>
                      <a:lnTo>
                        <a:pt x="249" y="1382"/>
                      </a:lnTo>
                      <a:lnTo>
                        <a:pt x="249" y="1444"/>
                      </a:lnTo>
                      <a:close/>
                      <a:moveTo>
                        <a:pt x="1308" y="1105"/>
                      </a:moveTo>
                      <a:lnTo>
                        <a:pt x="1179" y="961"/>
                      </a:lnTo>
                      <a:lnTo>
                        <a:pt x="1118" y="1017"/>
                      </a:lnTo>
                      <a:lnTo>
                        <a:pt x="1300" y="1219"/>
                      </a:lnTo>
                      <a:lnTo>
                        <a:pt x="1657" y="922"/>
                      </a:lnTo>
                      <a:lnTo>
                        <a:pt x="1604" y="858"/>
                      </a:lnTo>
                      <a:lnTo>
                        <a:pt x="1308" y="110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sz="7198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iṩlîdé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  <a:extLst>
                  <a:ext uri="{FF2B5EF4-FFF2-40B4-BE49-F238E27FC236}">
                    <a16:creationId xmlns="" xmlns:a16="http://schemas.microsoft.com/office/drawing/2014/main" id="{CE210B8D-A66E-4D1E-BEC3-F338B23720CB}"/>
                  </a:ext>
                </a:extLst>
              </p:cNvPr>
              <p:cNvGrpSpPr/>
              <p:nvPr/>
            </p:nvGrpSpPr>
            <p:grpSpPr>
              <a:xfrm>
                <a:off x="4893788" y="1115522"/>
                <a:ext cx="2702789" cy="3383720"/>
                <a:chOff x="4075779" y="1122571"/>
                <a:chExt cx="4040442" cy="5058367"/>
              </a:xfrm>
            </p:grpSpPr>
            <p:sp>
              <p:nvSpPr>
                <p:cNvPr id="29" name="íṧ1îďè">
                  <a:extLst>
                    <a:ext uri="{FF2B5EF4-FFF2-40B4-BE49-F238E27FC236}">
                      <a16:creationId xmlns="" xmlns:a16="http://schemas.microsoft.com/office/drawing/2014/main" id="{F1981EA8-7F60-426C-A3DA-8C40C76FA4C5}"/>
                    </a:ext>
                  </a:extLst>
                </p:cNvPr>
                <p:cNvSpPr/>
                <p:nvPr/>
              </p:nvSpPr>
              <p:spPr>
                <a:xfrm>
                  <a:off x="4810688" y="3252740"/>
                  <a:ext cx="2576319" cy="1885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3225" h="205113">
                      <a:moveTo>
                        <a:pt x="2751948" y="105975"/>
                      </a:moveTo>
                      <a:cubicBezTo>
                        <a:pt x="2751948" y="140161"/>
                        <a:pt x="2717762" y="160672"/>
                        <a:pt x="2669902" y="160672"/>
                      </a:cubicBezTo>
                      <a:lnTo>
                        <a:pt x="133324" y="160672"/>
                      </a:lnTo>
                      <a:cubicBezTo>
                        <a:pt x="92301" y="160672"/>
                        <a:pt x="51279" y="133324"/>
                        <a:pt x="51279" y="105975"/>
                      </a:cubicBezTo>
                      <a:lnTo>
                        <a:pt x="51279" y="105975"/>
                      </a:lnTo>
                      <a:cubicBezTo>
                        <a:pt x="51279" y="71790"/>
                        <a:pt x="85464" y="51278"/>
                        <a:pt x="133324" y="51278"/>
                      </a:cubicBezTo>
                      <a:lnTo>
                        <a:pt x="2669902" y="51278"/>
                      </a:lnTo>
                      <a:cubicBezTo>
                        <a:pt x="2717762" y="51278"/>
                        <a:pt x="2751948" y="78627"/>
                        <a:pt x="2751948" y="105975"/>
                      </a:cubicBezTo>
                      <a:lnTo>
                        <a:pt x="2751948" y="105975"/>
                      </a:lnTo>
                      <a:close/>
                    </a:path>
                  </a:pathLst>
                </a:custGeom>
                <a:solidFill>
                  <a:srgbClr val="83939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ïṡḻïḑê">
                  <a:extLst>
                    <a:ext uri="{FF2B5EF4-FFF2-40B4-BE49-F238E27FC236}">
                      <a16:creationId xmlns="" xmlns:a16="http://schemas.microsoft.com/office/drawing/2014/main" id="{7ABA3E09-9874-4C11-8147-4090F153F50A}"/>
                    </a:ext>
                  </a:extLst>
                </p:cNvPr>
                <p:cNvSpPr/>
                <p:nvPr/>
              </p:nvSpPr>
              <p:spPr>
                <a:xfrm>
                  <a:off x="5904053" y="1122571"/>
                  <a:ext cx="377022" cy="754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0228" h="820453">
                      <a:moveTo>
                        <a:pt x="51278" y="51278"/>
                      </a:moveTo>
                      <a:lnTo>
                        <a:pt x="379461" y="51278"/>
                      </a:lnTo>
                      <a:lnTo>
                        <a:pt x="379461" y="803361"/>
                      </a:lnTo>
                      <a:lnTo>
                        <a:pt x="51279" y="803361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îsľïḑe">
                  <a:extLst>
                    <a:ext uri="{FF2B5EF4-FFF2-40B4-BE49-F238E27FC236}">
                      <a16:creationId xmlns="" xmlns:a16="http://schemas.microsoft.com/office/drawing/2014/main" id="{E368CBB6-5DB4-4289-8CC5-C26671469309}"/>
                    </a:ext>
                  </a:extLst>
                </p:cNvPr>
                <p:cNvSpPr/>
                <p:nvPr/>
              </p:nvSpPr>
              <p:spPr>
                <a:xfrm>
                  <a:off x="5935471" y="1160272"/>
                  <a:ext cx="188511" cy="754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5114" h="820453">
                      <a:moveTo>
                        <a:pt x="51278" y="51278"/>
                      </a:moveTo>
                      <a:lnTo>
                        <a:pt x="160673" y="51278"/>
                      </a:lnTo>
                      <a:lnTo>
                        <a:pt x="160673" y="823873"/>
                      </a:lnTo>
                      <a:lnTo>
                        <a:pt x="51278" y="823873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isľïḓé">
                  <a:extLst>
                    <a:ext uri="{FF2B5EF4-FFF2-40B4-BE49-F238E27FC236}">
                      <a16:creationId xmlns="" xmlns:a16="http://schemas.microsoft.com/office/drawing/2014/main" id="{419551B5-409E-431E-A62F-7F1E9C928E45}"/>
                    </a:ext>
                  </a:extLst>
                </p:cNvPr>
                <p:cNvSpPr/>
                <p:nvPr/>
              </p:nvSpPr>
              <p:spPr>
                <a:xfrm>
                  <a:off x="4100629" y="5213250"/>
                  <a:ext cx="251348" cy="251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3485" h="273484">
                      <a:moveTo>
                        <a:pt x="256393" y="153835"/>
                      </a:moveTo>
                      <a:cubicBezTo>
                        <a:pt x="256393" y="208532"/>
                        <a:pt x="208533" y="256392"/>
                        <a:pt x="153836" y="256392"/>
                      </a:cubicBezTo>
                      <a:cubicBezTo>
                        <a:pt x="99138" y="256392"/>
                        <a:pt x="51279" y="208532"/>
                        <a:pt x="51279" y="153835"/>
                      </a:cubicBezTo>
                      <a:cubicBezTo>
                        <a:pt x="51279" y="99139"/>
                        <a:pt x="99138" y="51278"/>
                        <a:pt x="153836" y="51278"/>
                      </a:cubicBezTo>
                      <a:cubicBezTo>
                        <a:pt x="208533" y="58115"/>
                        <a:pt x="256393" y="99139"/>
                        <a:pt x="256393" y="153835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ṩ1îďê">
                  <a:extLst>
                    <a:ext uri="{FF2B5EF4-FFF2-40B4-BE49-F238E27FC236}">
                      <a16:creationId xmlns="" xmlns:a16="http://schemas.microsoft.com/office/drawing/2014/main" id="{0AA7D62A-3A4C-4661-929A-5A820D70159C}"/>
                    </a:ext>
                  </a:extLst>
                </p:cNvPr>
                <p:cNvSpPr/>
                <p:nvPr/>
              </p:nvSpPr>
              <p:spPr>
                <a:xfrm>
                  <a:off x="7820583" y="5213250"/>
                  <a:ext cx="251348" cy="251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3485" h="273484">
                      <a:moveTo>
                        <a:pt x="256393" y="153835"/>
                      </a:moveTo>
                      <a:cubicBezTo>
                        <a:pt x="256393" y="208532"/>
                        <a:pt x="208533" y="256392"/>
                        <a:pt x="153836" y="256392"/>
                      </a:cubicBezTo>
                      <a:cubicBezTo>
                        <a:pt x="99138" y="256392"/>
                        <a:pt x="51279" y="208532"/>
                        <a:pt x="51279" y="153835"/>
                      </a:cubicBezTo>
                      <a:cubicBezTo>
                        <a:pt x="51279" y="99139"/>
                        <a:pt x="99138" y="51278"/>
                        <a:pt x="153836" y="51278"/>
                      </a:cubicBezTo>
                      <a:cubicBezTo>
                        <a:pt x="215370" y="58115"/>
                        <a:pt x="256393" y="99139"/>
                        <a:pt x="256393" y="153835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iṧ1íḑe">
                  <a:extLst>
                    <a:ext uri="{FF2B5EF4-FFF2-40B4-BE49-F238E27FC236}">
                      <a16:creationId xmlns="" xmlns:a16="http://schemas.microsoft.com/office/drawing/2014/main" id="{E5A675E3-35AB-4CA9-92C0-16B1087A96B2}"/>
                    </a:ext>
                  </a:extLst>
                </p:cNvPr>
                <p:cNvSpPr/>
                <p:nvPr/>
              </p:nvSpPr>
              <p:spPr>
                <a:xfrm>
                  <a:off x="6061145" y="2222216"/>
                  <a:ext cx="1947948" cy="39587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19512" h="4307383">
                      <a:moveTo>
                        <a:pt x="51279" y="51278"/>
                      </a:moveTo>
                      <a:lnTo>
                        <a:pt x="1288800" y="1774232"/>
                      </a:lnTo>
                      <a:lnTo>
                        <a:pt x="2122931" y="4256105"/>
                      </a:lnTo>
                      <a:lnTo>
                        <a:pt x="666621" y="1924648"/>
                      </a:lnTo>
                      <a:close/>
                    </a:path>
                  </a:pathLst>
                </a:custGeom>
                <a:solidFill>
                  <a:srgbClr val="5F727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Sḷíḓè">
                  <a:extLst>
                    <a:ext uri="{FF2B5EF4-FFF2-40B4-BE49-F238E27FC236}">
                      <a16:creationId xmlns="" xmlns:a16="http://schemas.microsoft.com/office/drawing/2014/main" id="{AC7BCC5E-EEE9-4130-A767-F5B7DA2949E8}"/>
                    </a:ext>
                  </a:extLst>
                </p:cNvPr>
                <p:cNvSpPr/>
                <p:nvPr/>
              </p:nvSpPr>
              <p:spPr>
                <a:xfrm>
                  <a:off x="4150899" y="2222216"/>
                  <a:ext cx="1947948" cy="39587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19512" h="4307383">
                      <a:moveTo>
                        <a:pt x="2122931" y="51278"/>
                      </a:moveTo>
                      <a:lnTo>
                        <a:pt x="885409" y="1774232"/>
                      </a:lnTo>
                      <a:lnTo>
                        <a:pt x="51279" y="4256105"/>
                      </a:lnTo>
                      <a:lnTo>
                        <a:pt x="1507589" y="1924648"/>
                      </a:lnTo>
                      <a:close/>
                    </a:path>
                  </a:pathLst>
                </a:custGeom>
                <a:solidFill>
                  <a:srgbClr val="83939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işḷídé">
                  <a:extLst>
                    <a:ext uri="{FF2B5EF4-FFF2-40B4-BE49-F238E27FC236}">
                      <a16:creationId xmlns="" xmlns:a16="http://schemas.microsoft.com/office/drawing/2014/main" id="{6EE56F27-7E57-4C43-B877-772BFC570F9B}"/>
                    </a:ext>
                  </a:extLst>
                </p:cNvPr>
                <p:cNvSpPr/>
                <p:nvPr/>
              </p:nvSpPr>
              <p:spPr>
                <a:xfrm>
                  <a:off x="4075779" y="5013923"/>
                  <a:ext cx="502696" cy="754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970" h="820453">
                      <a:moveTo>
                        <a:pt x="64965" y="712918"/>
                      </a:moveTo>
                      <a:lnTo>
                        <a:pt x="283206" y="64965"/>
                      </a:lnTo>
                      <a:lnTo>
                        <a:pt x="497032" y="136984"/>
                      </a:lnTo>
                      <a:lnTo>
                        <a:pt x="278790" y="784938"/>
                      </a:lnTo>
                      <a:close/>
                    </a:path>
                  </a:pathLst>
                </a:custGeom>
                <a:solidFill>
                  <a:srgbClr val="AABBB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ṩļïḍè">
                  <a:extLst>
                    <a:ext uri="{FF2B5EF4-FFF2-40B4-BE49-F238E27FC236}">
                      <a16:creationId xmlns="" xmlns:a16="http://schemas.microsoft.com/office/drawing/2014/main" id="{3F5632E4-4B39-41D5-AD75-FFF6925F8C62}"/>
                    </a:ext>
                  </a:extLst>
                </p:cNvPr>
                <p:cNvSpPr/>
                <p:nvPr/>
              </p:nvSpPr>
              <p:spPr>
                <a:xfrm>
                  <a:off x="7613525" y="5021198"/>
                  <a:ext cx="502696" cy="754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970" h="820453">
                      <a:moveTo>
                        <a:pt x="64954" y="136929"/>
                      </a:moveTo>
                      <a:lnTo>
                        <a:pt x="278780" y="64954"/>
                      </a:lnTo>
                      <a:lnTo>
                        <a:pt x="496884" y="712908"/>
                      </a:lnTo>
                      <a:lnTo>
                        <a:pt x="283059" y="784882"/>
                      </a:lnTo>
                      <a:close/>
                    </a:path>
                  </a:pathLst>
                </a:custGeom>
                <a:solidFill>
                  <a:srgbClr val="546C7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iśḻîḑè">
                  <a:extLst>
                    <a:ext uri="{FF2B5EF4-FFF2-40B4-BE49-F238E27FC236}">
                      <a16:creationId xmlns="" xmlns:a16="http://schemas.microsoft.com/office/drawing/2014/main" id="{FA357F2C-14A7-40E3-9853-0E3DADBA18A2}"/>
                    </a:ext>
                  </a:extLst>
                </p:cNvPr>
                <p:cNvSpPr/>
                <p:nvPr/>
              </p:nvSpPr>
              <p:spPr>
                <a:xfrm>
                  <a:off x="5803513" y="1813776"/>
                  <a:ext cx="565533" cy="8168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15342" h="888825">
                      <a:moveTo>
                        <a:pt x="51278" y="51278"/>
                      </a:moveTo>
                      <a:lnTo>
                        <a:pt x="605086" y="51278"/>
                      </a:lnTo>
                      <a:lnTo>
                        <a:pt x="605086" y="871732"/>
                      </a:lnTo>
                      <a:lnTo>
                        <a:pt x="51278" y="871732"/>
                      </a:lnTo>
                      <a:close/>
                    </a:path>
                  </a:pathLst>
                </a:custGeom>
                <a:solidFill>
                  <a:srgbClr val="3E54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iṩľiḓê">
                  <a:extLst>
                    <a:ext uri="{FF2B5EF4-FFF2-40B4-BE49-F238E27FC236}">
                      <a16:creationId xmlns="" xmlns:a16="http://schemas.microsoft.com/office/drawing/2014/main" id="{603E491D-EA97-4893-A4D9-EC033FC617DE}"/>
                    </a:ext>
                  </a:extLst>
                </p:cNvPr>
                <p:cNvSpPr/>
                <p:nvPr/>
              </p:nvSpPr>
              <p:spPr>
                <a:xfrm>
                  <a:off x="5853783" y="2409757"/>
                  <a:ext cx="188511" cy="1885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5114" h="205113">
                      <a:moveTo>
                        <a:pt x="160673" y="107030"/>
                      </a:moveTo>
                      <a:cubicBezTo>
                        <a:pt x="160673" y="141216"/>
                        <a:pt x="133324" y="161727"/>
                        <a:pt x="105976" y="161727"/>
                      </a:cubicBezTo>
                      <a:cubicBezTo>
                        <a:pt x="71790" y="161727"/>
                        <a:pt x="51279" y="134379"/>
                        <a:pt x="51279" y="107030"/>
                      </a:cubicBezTo>
                      <a:cubicBezTo>
                        <a:pt x="51279" y="72844"/>
                        <a:pt x="78627" y="52333"/>
                        <a:pt x="105976" y="52333"/>
                      </a:cubicBezTo>
                      <a:cubicBezTo>
                        <a:pt x="133324" y="45496"/>
                        <a:pt x="160673" y="72844"/>
                        <a:pt x="160673" y="107030"/>
                      </a:cubicBezTo>
                      <a:close/>
                    </a:path>
                  </a:pathLst>
                </a:custGeom>
                <a:solidFill>
                  <a:srgbClr val="AABBB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î$ļíďé">
                  <a:extLst>
                    <a:ext uri="{FF2B5EF4-FFF2-40B4-BE49-F238E27FC236}">
                      <a16:creationId xmlns="" xmlns:a16="http://schemas.microsoft.com/office/drawing/2014/main" id="{3A779874-4C7B-4D6D-9FB9-0169ECC51A5B}"/>
                    </a:ext>
                  </a:extLst>
                </p:cNvPr>
                <p:cNvSpPr/>
                <p:nvPr/>
              </p:nvSpPr>
              <p:spPr>
                <a:xfrm>
                  <a:off x="6167968" y="2409757"/>
                  <a:ext cx="188511" cy="1885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5114" h="205113">
                      <a:moveTo>
                        <a:pt x="160673" y="107030"/>
                      </a:moveTo>
                      <a:cubicBezTo>
                        <a:pt x="160673" y="141216"/>
                        <a:pt x="133324" y="161727"/>
                        <a:pt x="105976" y="161727"/>
                      </a:cubicBezTo>
                      <a:cubicBezTo>
                        <a:pt x="71790" y="161727"/>
                        <a:pt x="51279" y="134379"/>
                        <a:pt x="51279" y="107030"/>
                      </a:cubicBezTo>
                      <a:cubicBezTo>
                        <a:pt x="51279" y="72844"/>
                        <a:pt x="78627" y="52333"/>
                        <a:pt x="105976" y="52333"/>
                      </a:cubicBezTo>
                      <a:cubicBezTo>
                        <a:pt x="133324" y="45496"/>
                        <a:pt x="160673" y="72844"/>
                        <a:pt x="160673" y="107030"/>
                      </a:cubicBezTo>
                      <a:close/>
                    </a:path>
                  </a:pathLst>
                </a:custGeom>
                <a:solidFill>
                  <a:srgbClr val="AABBB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íṧľiďê">
                  <a:extLst>
                    <a:ext uri="{FF2B5EF4-FFF2-40B4-BE49-F238E27FC236}">
                      <a16:creationId xmlns="" xmlns:a16="http://schemas.microsoft.com/office/drawing/2014/main" id="{6F3408EC-FA7B-4034-9CF7-DEA340A5A355}"/>
                    </a:ext>
                  </a:extLst>
                </p:cNvPr>
                <p:cNvSpPr/>
                <p:nvPr/>
              </p:nvSpPr>
              <p:spPr>
                <a:xfrm>
                  <a:off x="5853783" y="1870329"/>
                  <a:ext cx="502696" cy="5655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46970" h="615340">
                      <a:moveTo>
                        <a:pt x="502530" y="51278"/>
                      </a:moveTo>
                      <a:lnTo>
                        <a:pt x="51279" y="51278"/>
                      </a:lnTo>
                      <a:lnTo>
                        <a:pt x="51279" y="591411"/>
                      </a:lnTo>
                      <a:lnTo>
                        <a:pt x="140161" y="591411"/>
                      </a:lnTo>
                      <a:cubicBezTo>
                        <a:pt x="140161" y="591411"/>
                        <a:pt x="181184" y="181184"/>
                        <a:pt x="502530" y="51278"/>
                      </a:cubicBezTo>
                      <a:close/>
                    </a:path>
                  </a:pathLst>
                </a:custGeom>
                <a:solidFill>
                  <a:srgbClr val="5F74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ïṥľîḑè">
                  <a:extLst>
                    <a:ext uri="{FF2B5EF4-FFF2-40B4-BE49-F238E27FC236}">
                      <a16:creationId xmlns="" xmlns:a16="http://schemas.microsoft.com/office/drawing/2014/main" id="{6DF0A4EE-1FBD-482D-A5B8-C255B44F07B5}"/>
                    </a:ext>
                  </a:extLst>
                </p:cNvPr>
                <p:cNvSpPr/>
                <p:nvPr/>
              </p:nvSpPr>
              <p:spPr>
                <a:xfrm>
                  <a:off x="5998308" y="2894571"/>
                  <a:ext cx="188511" cy="8797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5114" h="957196">
                      <a:moveTo>
                        <a:pt x="174347" y="885407"/>
                      </a:moveTo>
                      <a:cubicBezTo>
                        <a:pt x="174347" y="919592"/>
                        <a:pt x="146998" y="946941"/>
                        <a:pt x="112813" y="946941"/>
                      </a:cubicBezTo>
                      <a:lnTo>
                        <a:pt x="112813" y="946941"/>
                      </a:lnTo>
                      <a:cubicBezTo>
                        <a:pt x="78627" y="946941"/>
                        <a:pt x="51279" y="919592"/>
                        <a:pt x="51279" y="885407"/>
                      </a:cubicBezTo>
                      <a:lnTo>
                        <a:pt x="51279" y="112812"/>
                      </a:lnTo>
                      <a:cubicBezTo>
                        <a:pt x="51279" y="78627"/>
                        <a:pt x="78627" y="51278"/>
                        <a:pt x="112813" y="51278"/>
                      </a:cubicBezTo>
                      <a:lnTo>
                        <a:pt x="112813" y="51278"/>
                      </a:lnTo>
                      <a:cubicBezTo>
                        <a:pt x="146998" y="51278"/>
                        <a:pt x="174347" y="78627"/>
                        <a:pt x="174347" y="112812"/>
                      </a:cubicBezTo>
                      <a:lnTo>
                        <a:pt x="174347" y="885407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ïšľíḑe">
                <a:extLst>
                  <a:ext uri="{FF2B5EF4-FFF2-40B4-BE49-F238E27FC236}">
                    <a16:creationId xmlns="" xmlns:a16="http://schemas.microsoft.com/office/drawing/2014/main" id="{5CEFBA51-0D66-4CD8-B2A0-F1253769A738}"/>
                  </a:ext>
                </a:extLst>
              </p:cNvPr>
              <p:cNvGrpSpPr/>
              <p:nvPr/>
            </p:nvGrpSpPr>
            <p:grpSpPr>
              <a:xfrm>
                <a:off x="6861402" y="4738824"/>
                <a:ext cx="529998" cy="530000"/>
                <a:chOff x="7209746" y="4153276"/>
                <a:chExt cx="675000" cy="675005"/>
              </a:xfrm>
            </p:grpSpPr>
            <p:sp>
              <p:nvSpPr>
                <p:cNvPr id="27" name="i$lîḍe">
                  <a:extLst>
                    <a:ext uri="{FF2B5EF4-FFF2-40B4-BE49-F238E27FC236}">
                      <a16:creationId xmlns="" xmlns:a16="http://schemas.microsoft.com/office/drawing/2014/main" id="{5E98AA6F-D2F7-4A69-8E66-B23522D1E825}"/>
                    </a:ext>
                  </a:extLst>
                </p:cNvPr>
                <p:cNvSpPr/>
                <p:nvPr/>
              </p:nvSpPr>
              <p:spPr>
                <a:xfrm>
                  <a:off x="7209746" y="4153276"/>
                  <a:ext cx="675000" cy="675005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iśľíde">
                  <a:extLst>
                    <a:ext uri="{FF2B5EF4-FFF2-40B4-BE49-F238E27FC236}">
                      <a16:creationId xmlns="" xmlns:a16="http://schemas.microsoft.com/office/drawing/2014/main" id="{2EFCF146-2E15-4E68-9CF5-7E85D614F777}"/>
                    </a:ext>
                  </a:extLst>
                </p:cNvPr>
                <p:cNvSpPr/>
                <p:nvPr/>
              </p:nvSpPr>
              <p:spPr bwMode="auto">
                <a:xfrm>
                  <a:off x="7375153" y="4322040"/>
                  <a:ext cx="344185" cy="337474"/>
                </a:xfrm>
                <a:custGeom>
                  <a:avLst/>
                  <a:gdLst>
                    <a:gd name="T0" fmla="*/ 1312 w 1990"/>
                    <a:gd name="T1" fmla="*/ 1552 h 1954"/>
                    <a:gd name="T2" fmla="*/ 291 w 1990"/>
                    <a:gd name="T3" fmla="*/ 1746 h 1954"/>
                    <a:gd name="T4" fmla="*/ 0 w 1990"/>
                    <a:gd name="T5" fmla="*/ 540 h 1954"/>
                    <a:gd name="T6" fmla="*/ 515 w 1990"/>
                    <a:gd name="T7" fmla="*/ 249 h 1954"/>
                    <a:gd name="T8" fmla="*/ 1205 w 1990"/>
                    <a:gd name="T9" fmla="*/ 0 h 1954"/>
                    <a:gd name="T10" fmla="*/ 1496 w 1990"/>
                    <a:gd name="T11" fmla="*/ 489 h 1954"/>
                    <a:gd name="T12" fmla="*/ 1413 w 1990"/>
                    <a:gd name="T13" fmla="*/ 291 h 1954"/>
                    <a:gd name="T14" fmla="*/ 802 w 1990"/>
                    <a:gd name="T15" fmla="*/ 83 h 1954"/>
                    <a:gd name="T16" fmla="*/ 1039 w 1990"/>
                    <a:gd name="T17" fmla="*/ 249 h 1954"/>
                    <a:gd name="T18" fmla="*/ 1243 w 1990"/>
                    <a:gd name="T19" fmla="*/ 499 h 1954"/>
                    <a:gd name="T20" fmla="*/ 291 w 1990"/>
                    <a:gd name="T21" fmla="*/ 333 h 1954"/>
                    <a:gd name="T22" fmla="*/ 83 w 1990"/>
                    <a:gd name="T23" fmla="*/ 1455 h 1954"/>
                    <a:gd name="T24" fmla="*/ 1039 w 1990"/>
                    <a:gd name="T25" fmla="*/ 1663 h 1954"/>
                    <a:gd name="T26" fmla="*/ 1641 w 1990"/>
                    <a:gd name="T27" fmla="*/ 1453 h 1954"/>
                    <a:gd name="T28" fmla="*/ 1138 w 1990"/>
                    <a:gd name="T29" fmla="*/ 583 h 1954"/>
                    <a:gd name="T30" fmla="*/ 1641 w 1990"/>
                    <a:gd name="T31" fmla="*/ 1453 h 1954"/>
                    <a:gd name="T32" fmla="*/ 1752 w 1990"/>
                    <a:gd name="T33" fmla="*/ 809 h 1954"/>
                    <a:gd name="T34" fmla="*/ 1026 w 1990"/>
                    <a:gd name="T35" fmla="*/ 1228 h 1954"/>
                    <a:gd name="T36" fmla="*/ 1767 w 1990"/>
                    <a:gd name="T37" fmla="*/ 1422 h 1954"/>
                    <a:gd name="T38" fmla="*/ 1717 w 1990"/>
                    <a:gd name="T39" fmla="*/ 1835 h 1954"/>
                    <a:gd name="T40" fmla="*/ 1767 w 1990"/>
                    <a:gd name="T41" fmla="*/ 1422 h 1954"/>
                    <a:gd name="T42" fmla="*/ 1739 w 1990"/>
                    <a:gd name="T43" fmla="*/ 1874 h 1954"/>
                    <a:gd name="T44" fmla="*/ 1956 w 1990"/>
                    <a:gd name="T45" fmla="*/ 1749 h 1954"/>
                    <a:gd name="T46" fmla="*/ 249 w 1990"/>
                    <a:gd name="T47" fmla="*/ 551 h 1954"/>
                    <a:gd name="T48" fmla="*/ 803 w 1990"/>
                    <a:gd name="T49" fmla="*/ 613 h 1954"/>
                    <a:gd name="T50" fmla="*/ 675 w 1990"/>
                    <a:gd name="T51" fmla="*/ 828 h 1954"/>
                    <a:gd name="T52" fmla="*/ 249 w 1990"/>
                    <a:gd name="T53" fmla="*/ 890 h 1954"/>
                    <a:gd name="T54" fmla="*/ 675 w 1990"/>
                    <a:gd name="T55" fmla="*/ 828 h 1954"/>
                    <a:gd name="T56" fmla="*/ 675 w 1990"/>
                    <a:gd name="T57" fmla="*/ 1167 h 1954"/>
                    <a:gd name="T58" fmla="*/ 249 w 1990"/>
                    <a:gd name="T59" fmla="*/ 1105 h 1954"/>
                    <a:gd name="T60" fmla="*/ 249 w 1990"/>
                    <a:gd name="T61" fmla="*/ 1444 h 1954"/>
                    <a:gd name="T62" fmla="*/ 803 w 1990"/>
                    <a:gd name="T63" fmla="*/ 1382 h 1954"/>
                    <a:gd name="T64" fmla="*/ 249 w 1990"/>
                    <a:gd name="T65" fmla="*/ 1444 h 1954"/>
                    <a:gd name="T66" fmla="*/ 1179 w 1990"/>
                    <a:gd name="T67" fmla="*/ 961 h 1954"/>
                    <a:gd name="T68" fmla="*/ 1300 w 1990"/>
                    <a:gd name="T69" fmla="*/ 1219 h 1954"/>
                    <a:gd name="T70" fmla="*/ 1604 w 1990"/>
                    <a:gd name="T71" fmla="*/ 858 h 1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990" h="1954">
                      <a:moveTo>
                        <a:pt x="1231" y="1534"/>
                      </a:moveTo>
                      <a:cubicBezTo>
                        <a:pt x="1258" y="1542"/>
                        <a:pt x="1285" y="1548"/>
                        <a:pt x="1312" y="1552"/>
                      </a:cubicBezTo>
                      <a:cubicBezTo>
                        <a:pt x="1272" y="1665"/>
                        <a:pt x="1165" y="1746"/>
                        <a:pt x="1039" y="1746"/>
                      </a:cubicBezTo>
                      <a:lnTo>
                        <a:pt x="291" y="1746"/>
                      </a:lnTo>
                      <a:cubicBezTo>
                        <a:pt x="131" y="1746"/>
                        <a:pt x="0" y="1615"/>
                        <a:pt x="0" y="1455"/>
                      </a:cubicBezTo>
                      <a:lnTo>
                        <a:pt x="0" y="540"/>
                      </a:lnTo>
                      <a:cubicBezTo>
                        <a:pt x="0" y="380"/>
                        <a:pt x="131" y="249"/>
                        <a:pt x="291" y="249"/>
                      </a:cubicBezTo>
                      <a:lnTo>
                        <a:pt x="515" y="249"/>
                      </a:lnTo>
                      <a:cubicBezTo>
                        <a:pt x="535" y="109"/>
                        <a:pt x="656" y="0"/>
                        <a:pt x="802" y="0"/>
                      </a:cubicBezTo>
                      <a:lnTo>
                        <a:pt x="1205" y="0"/>
                      </a:lnTo>
                      <a:cubicBezTo>
                        <a:pt x="1366" y="0"/>
                        <a:pt x="1496" y="131"/>
                        <a:pt x="1496" y="291"/>
                      </a:cubicBezTo>
                      <a:lnTo>
                        <a:pt x="1496" y="489"/>
                      </a:lnTo>
                      <a:cubicBezTo>
                        <a:pt x="1469" y="484"/>
                        <a:pt x="1441" y="480"/>
                        <a:pt x="1413" y="479"/>
                      </a:cubicBezTo>
                      <a:lnTo>
                        <a:pt x="1413" y="291"/>
                      </a:lnTo>
                      <a:cubicBezTo>
                        <a:pt x="1413" y="176"/>
                        <a:pt x="1320" y="83"/>
                        <a:pt x="1205" y="83"/>
                      </a:cubicBezTo>
                      <a:lnTo>
                        <a:pt x="802" y="83"/>
                      </a:lnTo>
                      <a:cubicBezTo>
                        <a:pt x="701" y="83"/>
                        <a:pt x="617" y="155"/>
                        <a:pt x="598" y="249"/>
                      </a:cubicBezTo>
                      <a:lnTo>
                        <a:pt x="1039" y="249"/>
                      </a:lnTo>
                      <a:cubicBezTo>
                        <a:pt x="1180" y="249"/>
                        <a:pt x="1297" y="349"/>
                        <a:pt x="1324" y="482"/>
                      </a:cubicBezTo>
                      <a:cubicBezTo>
                        <a:pt x="1297" y="485"/>
                        <a:pt x="1270" y="491"/>
                        <a:pt x="1243" y="499"/>
                      </a:cubicBezTo>
                      <a:cubicBezTo>
                        <a:pt x="1224" y="404"/>
                        <a:pt x="1140" y="333"/>
                        <a:pt x="1039" y="333"/>
                      </a:cubicBezTo>
                      <a:lnTo>
                        <a:pt x="291" y="333"/>
                      </a:lnTo>
                      <a:cubicBezTo>
                        <a:pt x="177" y="333"/>
                        <a:pt x="83" y="426"/>
                        <a:pt x="83" y="540"/>
                      </a:cubicBezTo>
                      <a:lnTo>
                        <a:pt x="83" y="1455"/>
                      </a:lnTo>
                      <a:cubicBezTo>
                        <a:pt x="83" y="1569"/>
                        <a:pt x="177" y="1663"/>
                        <a:pt x="291" y="1663"/>
                      </a:cubicBezTo>
                      <a:lnTo>
                        <a:pt x="1039" y="1663"/>
                      </a:lnTo>
                      <a:cubicBezTo>
                        <a:pt x="1126" y="1663"/>
                        <a:pt x="1200" y="1609"/>
                        <a:pt x="1231" y="1534"/>
                      </a:cubicBezTo>
                      <a:close/>
                      <a:moveTo>
                        <a:pt x="1641" y="1453"/>
                      </a:moveTo>
                      <a:cubicBezTo>
                        <a:pt x="1401" y="1591"/>
                        <a:pt x="1093" y="1509"/>
                        <a:pt x="955" y="1269"/>
                      </a:cubicBezTo>
                      <a:cubicBezTo>
                        <a:pt x="816" y="1029"/>
                        <a:pt x="899" y="722"/>
                        <a:pt x="1138" y="583"/>
                      </a:cubicBezTo>
                      <a:cubicBezTo>
                        <a:pt x="1378" y="445"/>
                        <a:pt x="1686" y="527"/>
                        <a:pt x="1824" y="767"/>
                      </a:cubicBezTo>
                      <a:cubicBezTo>
                        <a:pt x="1963" y="1007"/>
                        <a:pt x="1880" y="1314"/>
                        <a:pt x="1641" y="1453"/>
                      </a:cubicBezTo>
                      <a:close/>
                      <a:moveTo>
                        <a:pt x="1599" y="1381"/>
                      </a:moveTo>
                      <a:cubicBezTo>
                        <a:pt x="1799" y="1266"/>
                        <a:pt x="1868" y="1009"/>
                        <a:pt x="1752" y="809"/>
                      </a:cubicBezTo>
                      <a:cubicBezTo>
                        <a:pt x="1637" y="608"/>
                        <a:pt x="1380" y="539"/>
                        <a:pt x="1180" y="655"/>
                      </a:cubicBezTo>
                      <a:cubicBezTo>
                        <a:pt x="980" y="771"/>
                        <a:pt x="911" y="1027"/>
                        <a:pt x="1026" y="1228"/>
                      </a:cubicBezTo>
                      <a:cubicBezTo>
                        <a:pt x="1142" y="1428"/>
                        <a:pt x="1399" y="1497"/>
                        <a:pt x="1599" y="1381"/>
                      </a:cubicBezTo>
                      <a:close/>
                      <a:moveTo>
                        <a:pt x="1767" y="1422"/>
                      </a:moveTo>
                      <a:lnTo>
                        <a:pt x="1551" y="1547"/>
                      </a:lnTo>
                      <a:lnTo>
                        <a:pt x="1717" y="1835"/>
                      </a:lnTo>
                      <a:lnTo>
                        <a:pt x="1933" y="1710"/>
                      </a:lnTo>
                      <a:lnTo>
                        <a:pt x="1767" y="1422"/>
                      </a:lnTo>
                      <a:close/>
                      <a:moveTo>
                        <a:pt x="1956" y="1749"/>
                      </a:moveTo>
                      <a:lnTo>
                        <a:pt x="1739" y="1874"/>
                      </a:lnTo>
                      <a:cubicBezTo>
                        <a:pt x="1774" y="1934"/>
                        <a:pt x="1850" y="1954"/>
                        <a:pt x="1910" y="1919"/>
                      </a:cubicBezTo>
                      <a:cubicBezTo>
                        <a:pt x="1969" y="1885"/>
                        <a:pt x="1990" y="1809"/>
                        <a:pt x="1956" y="1749"/>
                      </a:cubicBezTo>
                      <a:close/>
                      <a:moveTo>
                        <a:pt x="803" y="551"/>
                      </a:moveTo>
                      <a:lnTo>
                        <a:pt x="249" y="551"/>
                      </a:lnTo>
                      <a:lnTo>
                        <a:pt x="249" y="613"/>
                      </a:lnTo>
                      <a:lnTo>
                        <a:pt x="803" y="613"/>
                      </a:lnTo>
                      <a:lnTo>
                        <a:pt x="803" y="551"/>
                      </a:lnTo>
                      <a:close/>
                      <a:moveTo>
                        <a:pt x="675" y="828"/>
                      </a:moveTo>
                      <a:lnTo>
                        <a:pt x="249" y="828"/>
                      </a:lnTo>
                      <a:lnTo>
                        <a:pt x="249" y="890"/>
                      </a:lnTo>
                      <a:lnTo>
                        <a:pt x="675" y="890"/>
                      </a:lnTo>
                      <a:lnTo>
                        <a:pt x="675" y="828"/>
                      </a:lnTo>
                      <a:close/>
                      <a:moveTo>
                        <a:pt x="249" y="1167"/>
                      </a:moveTo>
                      <a:lnTo>
                        <a:pt x="675" y="1167"/>
                      </a:lnTo>
                      <a:lnTo>
                        <a:pt x="675" y="1105"/>
                      </a:lnTo>
                      <a:lnTo>
                        <a:pt x="249" y="1105"/>
                      </a:lnTo>
                      <a:lnTo>
                        <a:pt x="249" y="1167"/>
                      </a:lnTo>
                      <a:close/>
                      <a:moveTo>
                        <a:pt x="249" y="1444"/>
                      </a:moveTo>
                      <a:lnTo>
                        <a:pt x="803" y="1444"/>
                      </a:lnTo>
                      <a:lnTo>
                        <a:pt x="803" y="1382"/>
                      </a:lnTo>
                      <a:lnTo>
                        <a:pt x="249" y="1382"/>
                      </a:lnTo>
                      <a:lnTo>
                        <a:pt x="249" y="1444"/>
                      </a:lnTo>
                      <a:close/>
                      <a:moveTo>
                        <a:pt x="1308" y="1105"/>
                      </a:moveTo>
                      <a:lnTo>
                        <a:pt x="1179" y="961"/>
                      </a:lnTo>
                      <a:lnTo>
                        <a:pt x="1118" y="1017"/>
                      </a:lnTo>
                      <a:lnTo>
                        <a:pt x="1300" y="1219"/>
                      </a:lnTo>
                      <a:lnTo>
                        <a:pt x="1657" y="922"/>
                      </a:lnTo>
                      <a:lnTo>
                        <a:pt x="1604" y="858"/>
                      </a:lnTo>
                      <a:lnTo>
                        <a:pt x="1308" y="110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sz="7198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3" name="ïS1ïḑê">
              <a:extLst>
                <a:ext uri="{FF2B5EF4-FFF2-40B4-BE49-F238E27FC236}">
                  <a16:creationId xmlns="" xmlns:a16="http://schemas.microsoft.com/office/drawing/2014/main" id="{6EDC0FB3-120F-471D-A73D-B81E06D2F1D4}"/>
                </a:ext>
              </a:extLst>
            </p:cNvPr>
            <p:cNvSpPr/>
            <p:nvPr/>
          </p:nvSpPr>
          <p:spPr bwMode="auto">
            <a:xfrm>
              <a:off x="674689" y="1119185"/>
              <a:ext cx="2875136" cy="355600"/>
            </a:xfrm>
            <a:prstGeom prst="homePlate">
              <a:avLst/>
            </a:prstGeom>
            <a:solidFill>
              <a:schemeClr val="accent1"/>
            </a:solidFill>
            <a:ln w="28575" algn="ctr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914400"/>
              <a:r>
                <a:rPr lang="en-US" altLang="zh-CN" sz="1600" kern="0" dirty="0">
                  <a:solidFill>
                    <a:schemeClr val="bg1"/>
                  </a:solidFill>
                  <a:cs typeface="+mn-ea"/>
                  <a:sym typeface="+mn-lt"/>
                </a:rPr>
                <a:t>2017</a:t>
              </a: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iṥļiḑé">
              <a:extLst>
                <a:ext uri="{FF2B5EF4-FFF2-40B4-BE49-F238E27FC236}">
                  <a16:creationId xmlns="" xmlns:a16="http://schemas.microsoft.com/office/drawing/2014/main" id="{DC83B0EA-77CF-4186-B02B-614C1A950D90}"/>
                </a:ext>
              </a:extLst>
            </p:cNvPr>
            <p:cNvSpPr/>
            <p:nvPr/>
          </p:nvSpPr>
          <p:spPr bwMode="auto">
            <a:xfrm>
              <a:off x="8644543" y="1119185"/>
              <a:ext cx="2875945" cy="355600"/>
            </a:xfrm>
            <a:prstGeom prst="chevron">
              <a:avLst/>
            </a:prstGeom>
            <a:solidFill>
              <a:schemeClr val="accent3"/>
            </a:solidFill>
            <a:ln w="28575" algn="ctr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normAutofit/>
            </a:bodyPr>
            <a:lstStyle/>
            <a:p>
              <a:pPr algn="ctr" defTabSz="914400"/>
              <a:r>
                <a:rPr lang="en-US" altLang="zh-CN" sz="1600" kern="0" dirty="0">
                  <a:solidFill>
                    <a:schemeClr val="bg1"/>
                  </a:solidFill>
                  <a:cs typeface="+mn-ea"/>
                  <a:sym typeface="+mn-lt"/>
                </a:rPr>
                <a:t>2018</a:t>
              </a: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išľiḓe">
              <a:extLst>
                <a:ext uri="{FF2B5EF4-FFF2-40B4-BE49-F238E27FC236}">
                  <a16:creationId xmlns="" xmlns:a16="http://schemas.microsoft.com/office/drawing/2014/main" id="{613190BE-43EB-438F-930A-4F811C0FB671}"/>
                </a:ext>
              </a:extLst>
            </p:cNvPr>
            <p:cNvSpPr/>
            <p:nvPr/>
          </p:nvSpPr>
          <p:spPr>
            <a:xfrm>
              <a:off x="674689" y="1667324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6" name="iŝḷiďé">
              <a:extLst>
                <a:ext uri="{FF2B5EF4-FFF2-40B4-BE49-F238E27FC236}">
                  <a16:creationId xmlns="" xmlns:a16="http://schemas.microsoft.com/office/drawing/2014/main" id="{BE5EB389-B43D-43BA-983C-75C1C729C182}"/>
                </a:ext>
              </a:extLst>
            </p:cNvPr>
            <p:cNvSpPr/>
            <p:nvPr/>
          </p:nvSpPr>
          <p:spPr>
            <a:xfrm>
              <a:off x="674689" y="2803367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7" name="îSḷíḋé">
              <a:extLst>
                <a:ext uri="{FF2B5EF4-FFF2-40B4-BE49-F238E27FC236}">
                  <a16:creationId xmlns="" xmlns:a16="http://schemas.microsoft.com/office/drawing/2014/main" id="{B8D7EBC1-0248-4608-B031-5F99AFC16E1B}"/>
                </a:ext>
              </a:extLst>
            </p:cNvPr>
            <p:cNvSpPr/>
            <p:nvPr/>
          </p:nvSpPr>
          <p:spPr>
            <a:xfrm>
              <a:off x="674689" y="3939410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8" name="işḷiḍê">
              <a:extLst>
                <a:ext uri="{FF2B5EF4-FFF2-40B4-BE49-F238E27FC236}">
                  <a16:creationId xmlns="" xmlns:a16="http://schemas.microsoft.com/office/drawing/2014/main" id="{9F987378-6A5E-44A4-A8B9-226F4C586174}"/>
                </a:ext>
              </a:extLst>
            </p:cNvPr>
            <p:cNvSpPr/>
            <p:nvPr/>
          </p:nvSpPr>
          <p:spPr>
            <a:xfrm>
              <a:off x="674689" y="5075453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9" name="ïṧḻîḑe">
              <a:extLst>
                <a:ext uri="{FF2B5EF4-FFF2-40B4-BE49-F238E27FC236}">
                  <a16:creationId xmlns="" xmlns:a16="http://schemas.microsoft.com/office/drawing/2014/main" id="{B7A5183D-88EA-4930-A2D6-96E42B4AB02D}"/>
                </a:ext>
              </a:extLst>
            </p:cNvPr>
            <p:cNvSpPr/>
            <p:nvPr/>
          </p:nvSpPr>
          <p:spPr>
            <a:xfrm>
              <a:off x="8645352" y="1667324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  <a:defRPr/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20" name="ïsḷîḑè">
              <a:extLst>
                <a:ext uri="{FF2B5EF4-FFF2-40B4-BE49-F238E27FC236}">
                  <a16:creationId xmlns="" xmlns:a16="http://schemas.microsoft.com/office/drawing/2014/main" id="{E105402A-8D85-4A2E-8732-9F7CA237C023}"/>
                </a:ext>
              </a:extLst>
            </p:cNvPr>
            <p:cNvSpPr/>
            <p:nvPr/>
          </p:nvSpPr>
          <p:spPr>
            <a:xfrm>
              <a:off x="8645352" y="2803367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21" name="îSļíḋè">
              <a:extLst>
                <a:ext uri="{FF2B5EF4-FFF2-40B4-BE49-F238E27FC236}">
                  <a16:creationId xmlns="" xmlns:a16="http://schemas.microsoft.com/office/drawing/2014/main" id="{DB141E32-7133-4AF0-9FF2-D837D96B1A37}"/>
                </a:ext>
              </a:extLst>
            </p:cNvPr>
            <p:cNvSpPr/>
            <p:nvPr/>
          </p:nvSpPr>
          <p:spPr>
            <a:xfrm>
              <a:off x="8645352" y="3939410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22" name="íṧlîḍé">
              <a:extLst>
                <a:ext uri="{FF2B5EF4-FFF2-40B4-BE49-F238E27FC236}">
                  <a16:creationId xmlns="" xmlns:a16="http://schemas.microsoft.com/office/drawing/2014/main" id="{4BA24E01-8C3E-49FE-B5CF-447D98729087}"/>
                </a:ext>
              </a:extLst>
            </p:cNvPr>
            <p:cNvSpPr/>
            <p:nvPr/>
          </p:nvSpPr>
          <p:spPr>
            <a:xfrm>
              <a:off x="8645352" y="5075453"/>
              <a:ext cx="2875136" cy="10563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0000" tIns="46800" rIns="90000" bIns="46800" rtlCol="0" anchor="t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Supporting </a:t>
              </a:r>
              <a:r>
                <a:rPr lang="zh-CN" altLang="en-US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r>
                <a:rPr lang="en-US" altLang="zh-CN" sz="900" dirty="0" smtClean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  <a:tabLst>
                  <a:tab pos="228594" algn="l"/>
                </a:tabLst>
              </a:pP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96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flipH="1">
            <a:off x="-2611310" y="-3208863"/>
            <a:ext cx="9817751" cy="6727674"/>
            <a:chOff x="5094301" y="-3143064"/>
            <a:chExt cx="9817751" cy="672767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 flipH="1" flipV="1">
              <a:off x="9354215" y="-3118222"/>
              <a:ext cx="4762500" cy="6353175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80000" flipH="1">
              <a:off x="5094301" y="-3143064"/>
              <a:ext cx="6727674" cy="6727674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3449491" y="2218135"/>
            <a:ext cx="5296509" cy="2713222"/>
            <a:chOff x="799491" y="3118755"/>
            <a:chExt cx="5296509" cy="2713222"/>
          </a:xfrm>
        </p:grpSpPr>
        <p:grpSp>
          <p:nvGrpSpPr>
            <p:cNvPr id="16" name="组合 15"/>
            <p:cNvGrpSpPr/>
            <p:nvPr/>
          </p:nvGrpSpPr>
          <p:grpSpPr>
            <a:xfrm>
              <a:off x="799491" y="4565497"/>
              <a:ext cx="5296509" cy="1266480"/>
              <a:chOff x="757827" y="4289768"/>
              <a:chExt cx="5296509" cy="1266480"/>
            </a:xfrm>
          </p:grpSpPr>
          <p:sp>
            <p:nvSpPr>
              <p:cNvPr id="13" name="iṡļïḓé"/>
              <p:cNvSpPr txBox="1"/>
              <p:nvPr/>
            </p:nvSpPr>
            <p:spPr bwMode="auto">
              <a:xfrm>
                <a:off x="1094758" y="4289768"/>
                <a:ext cx="4622648" cy="400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 anchorCtr="1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32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3200" spc="600" dirty="0">
                  <a:cs typeface="+mn-ea"/>
                  <a:sym typeface="+mn-lt"/>
                </a:endParaRPr>
              </a:p>
            </p:txBody>
          </p:sp>
          <p:sp>
            <p:nvSpPr>
              <p:cNvPr id="14" name="íṧļîḋê"/>
              <p:cNvSpPr txBox="1"/>
              <p:nvPr/>
            </p:nvSpPr>
            <p:spPr bwMode="auto">
              <a:xfrm>
                <a:off x="757827" y="4982018"/>
                <a:ext cx="5296509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0000" tIns="46800" rIns="90000" bIns="4680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 Copy paste fonts. Choose the only option to retain text.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554245" y="4936299"/>
                <a:ext cx="1703672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465968" y="3118755"/>
              <a:ext cx="19635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 smtClean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  <a:endParaRPr lang="zh-CN" altLang="en-US" sz="7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883091" y="2414086"/>
            <a:ext cx="4308909" cy="533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5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2a9e616f-3786-465b-b886-329f67e3e51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0718" y="1314488"/>
            <a:ext cx="10857304" cy="4829137"/>
            <a:chOff x="670718" y="1314488"/>
            <a:chExt cx="10857304" cy="4829137"/>
          </a:xfrm>
        </p:grpSpPr>
        <p:cxnSp>
          <p:nvCxnSpPr>
            <p:cNvPr id="12" name="直接连接符 11">
              <a:extLst>
                <a:ext uri="{FF2B5EF4-FFF2-40B4-BE49-F238E27FC236}">
                  <a16:creationId xmlns="" xmlns:a16="http://schemas.microsoft.com/office/drawing/2014/main" id="{267A19A2-1FCD-4F07-ADF9-BF2896CA0F17}"/>
                </a:ext>
              </a:extLst>
            </p:cNvPr>
            <p:cNvCxnSpPr>
              <a:cxnSpLocks/>
            </p:cNvCxnSpPr>
            <p:nvPr/>
          </p:nvCxnSpPr>
          <p:spPr>
            <a:xfrm>
              <a:off x="670718" y="3879000"/>
              <a:ext cx="10850563" cy="0"/>
            </a:xfrm>
            <a:prstGeom prst="line">
              <a:avLst/>
            </a:prstGeom>
            <a:ln w="9525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îS1iḑê">
              <a:extLst>
                <a:ext uri="{FF2B5EF4-FFF2-40B4-BE49-F238E27FC236}">
                  <a16:creationId xmlns="" xmlns:a16="http://schemas.microsoft.com/office/drawing/2014/main" id="{35DD3537-674A-47B2-A3E9-F9570B575F25}"/>
                </a:ext>
              </a:extLst>
            </p:cNvPr>
            <p:cNvGrpSpPr/>
            <p:nvPr/>
          </p:nvGrpSpPr>
          <p:grpSpPr>
            <a:xfrm>
              <a:off x="1961947" y="3518409"/>
              <a:ext cx="675000" cy="675005"/>
              <a:chOff x="7209746" y="4153276"/>
              <a:chExt cx="675000" cy="675005"/>
            </a:xfrm>
          </p:grpSpPr>
          <p:sp>
            <p:nvSpPr>
              <p:cNvPr id="103" name="iŝļíḓé">
                <a:extLst>
                  <a:ext uri="{FF2B5EF4-FFF2-40B4-BE49-F238E27FC236}">
                    <a16:creationId xmlns="" xmlns:a16="http://schemas.microsoft.com/office/drawing/2014/main" id="{60E585FD-BC04-47A1-AD37-D19CEF5B97AC}"/>
                  </a:ext>
                </a:extLst>
              </p:cNvPr>
              <p:cNvSpPr/>
              <p:nvPr/>
            </p:nvSpPr>
            <p:spPr>
              <a:xfrm>
                <a:off x="7209746" y="4153276"/>
                <a:ext cx="675000" cy="675005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4" name="î$ľíḑê">
                <a:extLst>
                  <a:ext uri="{FF2B5EF4-FFF2-40B4-BE49-F238E27FC236}">
                    <a16:creationId xmlns="" xmlns:a16="http://schemas.microsoft.com/office/drawing/2014/main" id="{C0CC2D70-5E45-4213-8D1F-1B77375DFBC6}"/>
                  </a:ext>
                </a:extLst>
              </p:cNvPr>
              <p:cNvSpPr/>
              <p:nvPr/>
            </p:nvSpPr>
            <p:spPr bwMode="auto">
              <a:xfrm>
                <a:off x="7375153" y="4322040"/>
                <a:ext cx="344185" cy="337474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sp>
          <p:nvSpPr>
            <p:cNvPr id="14" name="ïS1iḓé">
              <a:extLst>
                <a:ext uri="{FF2B5EF4-FFF2-40B4-BE49-F238E27FC236}">
                  <a16:creationId xmlns="" xmlns:a16="http://schemas.microsoft.com/office/drawing/2014/main" id="{089C69B4-5962-4A53-B2D1-2BEB55C17F4E}"/>
                </a:ext>
              </a:extLst>
            </p:cNvPr>
            <p:cNvSpPr txBox="1"/>
            <p:nvPr/>
          </p:nvSpPr>
          <p:spPr>
            <a:xfrm>
              <a:off x="679450" y="4777282"/>
              <a:ext cx="3239994" cy="1366343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marL="171450" lvl="0" indent="-171450" defTabSz="914377">
                <a:lnSpc>
                  <a:spcPct val="16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CN" sz="1100" kern="0" dirty="0">
                  <a:cs typeface="+mn-ea"/>
                  <a:sym typeface="+mn-lt"/>
                </a:rPr>
                <a:t>Supporting </a:t>
              </a:r>
              <a:r>
                <a:rPr lang="zh-CN" altLang="en-US" sz="1100" kern="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kern="0" dirty="0" smtClean="0">
                  <a:cs typeface="+mn-ea"/>
                  <a:sym typeface="+mn-lt"/>
                </a:rPr>
                <a:t>.</a:t>
              </a:r>
              <a:endParaRPr lang="en-US" altLang="zh-CN" sz="1100" kern="0" dirty="0">
                <a:cs typeface="+mn-ea"/>
                <a:sym typeface="+mn-lt"/>
              </a:endParaRPr>
            </a:p>
            <a:p>
              <a:pPr marL="171450" lvl="0" indent="-171450" defTabSz="914377">
                <a:lnSpc>
                  <a:spcPct val="16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CN" sz="1100" kern="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100" kern="0" dirty="0" err="1" smtClean="0">
                  <a:cs typeface="+mn-ea"/>
                  <a:sym typeface="+mn-lt"/>
                </a:rPr>
                <a:t>ypppt</a:t>
              </a:r>
              <a:r>
                <a:rPr lang="en-US" altLang="zh-CN" sz="1100" kern="0" dirty="0" smtClean="0">
                  <a:cs typeface="+mn-ea"/>
                  <a:sym typeface="+mn-lt"/>
                </a:rPr>
                <a:t>  </a:t>
              </a:r>
              <a:r>
                <a:rPr lang="en-US" altLang="zh-CN" sz="1100" kern="0" dirty="0" smtClean="0">
                  <a:cs typeface="+mn-ea"/>
                  <a:sym typeface="+mn-lt"/>
                </a:rPr>
                <a:t>(</a:t>
              </a:r>
              <a:r>
                <a:rPr lang="en-US" altLang="zh-CN" sz="1100" kern="0" dirty="0" smtClean="0">
                  <a:cs typeface="+mn-ea"/>
                  <a:sym typeface="+mn-lt"/>
                </a:rPr>
                <a:t>www.ypppt.com</a:t>
              </a:r>
              <a:r>
                <a:rPr lang="en-US" altLang="zh-CN" sz="1100" kern="0" dirty="0" smtClean="0">
                  <a:cs typeface="+mn-ea"/>
                  <a:sym typeface="+mn-lt"/>
                </a:rPr>
                <a:t>)  </a:t>
              </a:r>
              <a:r>
                <a:rPr lang="en-US" altLang="zh-CN" sz="1100" kern="0" dirty="0">
                  <a:cs typeface="+mn-ea"/>
                  <a:sym typeface="+mn-lt"/>
                </a:rPr>
                <a:t>to filter and replace existing icon elements with one click.</a:t>
              </a:r>
            </a:p>
          </p:txBody>
        </p:sp>
        <p:sp>
          <p:nvSpPr>
            <p:cNvPr id="15" name="ïSḷîḋê">
              <a:extLst>
                <a:ext uri="{FF2B5EF4-FFF2-40B4-BE49-F238E27FC236}">
                  <a16:creationId xmlns="" xmlns:a16="http://schemas.microsoft.com/office/drawing/2014/main" id="{D5646093-546B-41D4-B2F6-6065D0D5635C}"/>
                </a:ext>
              </a:extLst>
            </p:cNvPr>
            <p:cNvSpPr txBox="1"/>
            <p:nvPr/>
          </p:nvSpPr>
          <p:spPr>
            <a:xfrm>
              <a:off x="679450" y="4305462"/>
              <a:ext cx="3239994" cy="471820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6" name="ísļiḓè">
              <a:extLst>
                <a:ext uri="{FF2B5EF4-FFF2-40B4-BE49-F238E27FC236}">
                  <a16:creationId xmlns="" xmlns:a16="http://schemas.microsoft.com/office/drawing/2014/main" id="{92CF102D-6DFB-4019-8E39-36587A2F98D9}"/>
                </a:ext>
              </a:extLst>
            </p:cNvPr>
            <p:cNvGrpSpPr/>
            <p:nvPr/>
          </p:nvGrpSpPr>
          <p:grpSpPr>
            <a:xfrm>
              <a:off x="5766236" y="3518409"/>
              <a:ext cx="675000" cy="675005"/>
              <a:chOff x="7209746" y="4153276"/>
              <a:chExt cx="675000" cy="675005"/>
            </a:xfrm>
          </p:grpSpPr>
          <p:sp>
            <p:nvSpPr>
              <p:cNvPr id="101" name="iŝḷíḑé">
                <a:extLst>
                  <a:ext uri="{FF2B5EF4-FFF2-40B4-BE49-F238E27FC236}">
                    <a16:creationId xmlns="" xmlns:a16="http://schemas.microsoft.com/office/drawing/2014/main" id="{528370B0-A0B2-492C-921D-2E54D7391462}"/>
                  </a:ext>
                </a:extLst>
              </p:cNvPr>
              <p:cNvSpPr/>
              <p:nvPr/>
            </p:nvSpPr>
            <p:spPr>
              <a:xfrm>
                <a:off x="7209746" y="4153276"/>
                <a:ext cx="675000" cy="675005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" name="iŝ1iďè">
                <a:extLst>
                  <a:ext uri="{FF2B5EF4-FFF2-40B4-BE49-F238E27FC236}">
                    <a16:creationId xmlns="" xmlns:a16="http://schemas.microsoft.com/office/drawing/2014/main" id="{DBE833D6-E98B-4BDE-91B6-98F2D37AD88D}"/>
                  </a:ext>
                </a:extLst>
              </p:cNvPr>
              <p:cNvSpPr/>
              <p:nvPr/>
            </p:nvSpPr>
            <p:spPr bwMode="auto">
              <a:xfrm>
                <a:off x="7375153" y="4373344"/>
                <a:ext cx="344185" cy="234865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82270 w 607639"/>
                  <a:gd name="connsiteY14" fmla="*/ 262926 h 414642"/>
                  <a:gd name="connsiteX15" fmla="*/ 192432 w 607639"/>
                  <a:gd name="connsiteY15" fmla="*/ 262926 h 414642"/>
                  <a:gd name="connsiteX16" fmla="*/ 202593 w 607639"/>
                  <a:gd name="connsiteY16" fmla="*/ 273052 h 414642"/>
                  <a:gd name="connsiteX17" fmla="*/ 192432 w 607639"/>
                  <a:gd name="connsiteY17" fmla="*/ 283178 h 414642"/>
                  <a:gd name="connsiteX18" fmla="*/ 182270 w 607639"/>
                  <a:gd name="connsiteY18" fmla="*/ 283178 h 414642"/>
                  <a:gd name="connsiteX19" fmla="*/ 172109 w 607639"/>
                  <a:gd name="connsiteY19" fmla="*/ 273052 h 414642"/>
                  <a:gd name="connsiteX20" fmla="*/ 182270 w 607639"/>
                  <a:gd name="connsiteY20" fmla="*/ 262926 h 414642"/>
                  <a:gd name="connsiteX21" fmla="*/ 91153 w 607639"/>
                  <a:gd name="connsiteY21" fmla="*/ 262926 h 414642"/>
                  <a:gd name="connsiteX22" fmla="*/ 141783 w 607639"/>
                  <a:gd name="connsiteY22" fmla="*/ 262926 h 414642"/>
                  <a:gd name="connsiteX23" fmla="*/ 151927 w 607639"/>
                  <a:gd name="connsiteY23" fmla="*/ 273052 h 414642"/>
                  <a:gd name="connsiteX24" fmla="*/ 141783 w 607639"/>
                  <a:gd name="connsiteY24" fmla="*/ 283178 h 414642"/>
                  <a:gd name="connsiteX25" fmla="*/ 91153 w 607639"/>
                  <a:gd name="connsiteY25" fmla="*/ 283178 h 414642"/>
                  <a:gd name="connsiteX26" fmla="*/ 81009 w 607639"/>
                  <a:gd name="connsiteY26" fmla="*/ 273052 h 414642"/>
                  <a:gd name="connsiteX27" fmla="*/ 91153 w 607639"/>
                  <a:gd name="connsiteY27" fmla="*/ 262926 h 414642"/>
                  <a:gd name="connsiteX28" fmla="*/ 161988 w 607639"/>
                  <a:gd name="connsiteY28" fmla="*/ 222493 h 414642"/>
                  <a:gd name="connsiteX29" fmla="*/ 232948 w 607639"/>
                  <a:gd name="connsiteY29" fmla="*/ 222493 h 414642"/>
                  <a:gd name="connsiteX30" fmla="*/ 243098 w 607639"/>
                  <a:gd name="connsiteY30" fmla="*/ 232619 h 414642"/>
                  <a:gd name="connsiteX31" fmla="*/ 232948 w 607639"/>
                  <a:gd name="connsiteY31" fmla="*/ 242745 h 414642"/>
                  <a:gd name="connsiteX32" fmla="*/ 161988 w 607639"/>
                  <a:gd name="connsiteY32" fmla="*/ 242745 h 414642"/>
                  <a:gd name="connsiteX33" fmla="*/ 151927 w 607639"/>
                  <a:gd name="connsiteY33" fmla="*/ 232619 h 414642"/>
                  <a:gd name="connsiteX34" fmla="*/ 161988 w 607639"/>
                  <a:gd name="connsiteY34" fmla="*/ 222493 h 414642"/>
                  <a:gd name="connsiteX35" fmla="*/ 91146 w 607639"/>
                  <a:gd name="connsiteY35" fmla="*/ 222493 h 414642"/>
                  <a:gd name="connsiteX36" fmla="*/ 121467 w 607639"/>
                  <a:gd name="connsiteY36" fmla="*/ 222493 h 414642"/>
                  <a:gd name="connsiteX37" fmla="*/ 131604 w 607639"/>
                  <a:gd name="connsiteY37" fmla="*/ 232619 h 414642"/>
                  <a:gd name="connsiteX38" fmla="*/ 121467 w 607639"/>
                  <a:gd name="connsiteY38" fmla="*/ 242745 h 414642"/>
                  <a:gd name="connsiteX39" fmla="*/ 91146 w 607639"/>
                  <a:gd name="connsiteY39" fmla="*/ 242745 h 414642"/>
                  <a:gd name="connsiteX40" fmla="*/ 81009 w 607639"/>
                  <a:gd name="connsiteY40" fmla="*/ 232619 h 414642"/>
                  <a:gd name="connsiteX41" fmla="*/ 91146 w 607639"/>
                  <a:gd name="connsiteY41" fmla="*/ 222493 h 414642"/>
                  <a:gd name="connsiteX42" fmla="*/ 182270 w 607639"/>
                  <a:gd name="connsiteY42" fmla="*/ 182059 h 414642"/>
                  <a:gd name="connsiteX43" fmla="*/ 192432 w 607639"/>
                  <a:gd name="connsiteY43" fmla="*/ 182059 h 414642"/>
                  <a:gd name="connsiteX44" fmla="*/ 202593 w 607639"/>
                  <a:gd name="connsiteY44" fmla="*/ 192195 h 414642"/>
                  <a:gd name="connsiteX45" fmla="*/ 192432 w 607639"/>
                  <a:gd name="connsiteY45" fmla="*/ 202241 h 414642"/>
                  <a:gd name="connsiteX46" fmla="*/ 182270 w 607639"/>
                  <a:gd name="connsiteY46" fmla="*/ 202241 h 414642"/>
                  <a:gd name="connsiteX47" fmla="*/ 172109 w 607639"/>
                  <a:gd name="connsiteY47" fmla="*/ 192195 h 414642"/>
                  <a:gd name="connsiteX48" fmla="*/ 182270 w 607639"/>
                  <a:gd name="connsiteY48" fmla="*/ 182059 h 414642"/>
                  <a:gd name="connsiteX49" fmla="*/ 91153 w 607639"/>
                  <a:gd name="connsiteY49" fmla="*/ 182059 h 414642"/>
                  <a:gd name="connsiteX50" fmla="*/ 141783 w 607639"/>
                  <a:gd name="connsiteY50" fmla="*/ 182059 h 414642"/>
                  <a:gd name="connsiteX51" fmla="*/ 151927 w 607639"/>
                  <a:gd name="connsiteY51" fmla="*/ 192195 h 414642"/>
                  <a:gd name="connsiteX52" fmla="*/ 141783 w 607639"/>
                  <a:gd name="connsiteY52" fmla="*/ 202241 h 414642"/>
                  <a:gd name="connsiteX53" fmla="*/ 91153 w 607639"/>
                  <a:gd name="connsiteY53" fmla="*/ 202241 h 414642"/>
                  <a:gd name="connsiteX54" fmla="*/ 81009 w 607639"/>
                  <a:gd name="connsiteY54" fmla="*/ 192195 h 414642"/>
                  <a:gd name="connsiteX55" fmla="*/ 91153 w 607639"/>
                  <a:gd name="connsiteY55" fmla="*/ 182059 h 414642"/>
                  <a:gd name="connsiteX56" fmla="*/ 161988 w 607639"/>
                  <a:gd name="connsiteY56" fmla="*/ 141625 h 414642"/>
                  <a:gd name="connsiteX57" fmla="*/ 232948 w 607639"/>
                  <a:gd name="connsiteY57" fmla="*/ 141625 h 414642"/>
                  <a:gd name="connsiteX58" fmla="*/ 243098 w 607639"/>
                  <a:gd name="connsiteY58" fmla="*/ 151761 h 414642"/>
                  <a:gd name="connsiteX59" fmla="*/ 232948 w 607639"/>
                  <a:gd name="connsiteY59" fmla="*/ 161807 h 414642"/>
                  <a:gd name="connsiteX60" fmla="*/ 161988 w 607639"/>
                  <a:gd name="connsiteY60" fmla="*/ 161807 h 414642"/>
                  <a:gd name="connsiteX61" fmla="*/ 151927 w 607639"/>
                  <a:gd name="connsiteY61" fmla="*/ 151761 h 414642"/>
                  <a:gd name="connsiteX62" fmla="*/ 161988 w 607639"/>
                  <a:gd name="connsiteY62" fmla="*/ 141625 h 414642"/>
                  <a:gd name="connsiteX63" fmla="*/ 91146 w 607639"/>
                  <a:gd name="connsiteY63" fmla="*/ 141625 h 414642"/>
                  <a:gd name="connsiteX64" fmla="*/ 121467 w 607639"/>
                  <a:gd name="connsiteY64" fmla="*/ 141625 h 414642"/>
                  <a:gd name="connsiteX65" fmla="*/ 131604 w 607639"/>
                  <a:gd name="connsiteY65" fmla="*/ 151761 h 414642"/>
                  <a:gd name="connsiteX66" fmla="*/ 121467 w 607639"/>
                  <a:gd name="connsiteY66" fmla="*/ 161807 h 414642"/>
                  <a:gd name="connsiteX67" fmla="*/ 91146 w 607639"/>
                  <a:gd name="connsiteY67" fmla="*/ 161807 h 414642"/>
                  <a:gd name="connsiteX68" fmla="*/ 81009 w 607639"/>
                  <a:gd name="connsiteY68" fmla="*/ 151761 h 414642"/>
                  <a:gd name="connsiteX69" fmla="*/ 91146 w 607639"/>
                  <a:gd name="connsiteY69" fmla="*/ 141625 h 414642"/>
                  <a:gd name="connsiteX70" fmla="*/ 364566 w 607639"/>
                  <a:gd name="connsiteY70" fmla="*/ 102176 h 414642"/>
                  <a:gd name="connsiteX71" fmla="*/ 283573 w 607639"/>
                  <a:gd name="connsiteY71" fmla="*/ 192194 h 414642"/>
                  <a:gd name="connsiteX72" fmla="*/ 374712 w 607639"/>
                  <a:gd name="connsiteY72" fmla="*/ 283188 h 414642"/>
                  <a:gd name="connsiteX73" fmla="*/ 464783 w 607639"/>
                  <a:gd name="connsiteY73" fmla="*/ 202235 h 414642"/>
                  <a:gd name="connsiteX74" fmla="*/ 374712 w 607639"/>
                  <a:gd name="connsiteY74" fmla="*/ 202235 h 414642"/>
                  <a:gd name="connsiteX75" fmla="*/ 364566 w 607639"/>
                  <a:gd name="connsiteY75" fmla="*/ 192194 h 414642"/>
                  <a:gd name="connsiteX76" fmla="*/ 182270 w 607639"/>
                  <a:gd name="connsiteY76" fmla="*/ 101191 h 414642"/>
                  <a:gd name="connsiteX77" fmla="*/ 192432 w 607639"/>
                  <a:gd name="connsiteY77" fmla="*/ 101191 h 414642"/>
                  <a:gd name="connsiteX78" fmla="*/ 202593 w 607639"/>
                  <a:gd name="connsiteY78" fmla="*/ 111238 h 414642"/>
                  <a:gd name="connsiteX79" fmla="*/ 192432 w 607639"/>
                  <a:gd name="connsiteY79" fmla="*/ 121373 h 414642"/>
                  <a:gd name="connsiteX80" fmla="*/ 182270 w 607639"/>
                  <a:gd name="connsiteY80" fmla="*/ 121373 h 414642"/>
                  <a:gd name="connsiteX81" fmla="*/ 172109 w 607639"/>
                  <a:gd name="connsiteY81" fmla="*/ 111238 h 414642"/>
                  <a:gd name="connsiteX82" fmla="*/ 182270 w 607639"/>
                  <a:gd name="connsiteY82" fmla="*/ 101191 h 414642"/>
                  <a:gd name="connsiteX83" fmla="*/ 91153 w 607639"/>
                  <a:gd name="connsiteY83" fmla="*/ 101191 h 414642"/>
                  <a:gd name="connsiteX84" fmla="*/ 141783 w 607639"/>
                  <a:gd name="connsiteY84" fmla="*/ 101191 h 414642"/>
                  <a:gd name="connsiteX85" fmla="*/ 151927 w 607639"/>
                  <a:gd name="connsiteY85" fmla="*/ 111238 h 414642"/>
                  <a:gd name="connsiteX86" fmla="*/ 141783 w 607639"/>
                  <a:gd name="connsiteY86" fmla="*/ 121373 h 414642"/>
                  <a:gd name="connsiteX87" fmla="*/ 91153 w 607639"/>
                  <a:gd name="connsiteY87" fmla="*/ 121373 h 414642"/>
                  <a:gd name="connsiteX88" fmla="*/ 81009 w 607639"/>
                  <a:gd name="connsiteY88" fmla="*/ 111238 h 414642"/>
                  <a:gd name="connsiteX89" fmla="*/ 91153 w 607639"/>
                  <a:gd name="connsiteY89" fmla="*/ 101191 h 414642"/>
                  <a:gd name="connsiteX90" fmla="*/ 374712 w 607639"/>
                  <a:gd name="connsiteY90" fmla="*/ 80938 h 414642"/>
                  <a:gd name="connsiteX91" fmla="*/ 384858 w 607639"/>
                  <a:gd name="connsiteY91" fmla="*/ 91068 h 414642"/>
                  <a:gd name="connsiteX92" fmla="*/ 384858 w 607639"/>
                  <a:gd name="connsiteY92" fmla="*/ 182063 h 414642"/>
                  <a:gd name="connsiteX93" fmla="*/ 475998 w 607639"/>
                  <a:gd name="connsiteY93" fmla="*/ 182063 h 414642"/>
                  <a:gd name="connsiteX94" fmla="*/ 486055 w 607639"/>
                  <a:gd name="connsiteY94" fmla="*/ 192194 h 414642"/>
                  <a:gd name="connsiteX95" fmla="*/ 374712 w 607639"/>
                  <a:gd name="connsiteY95" fmla="*/ 303360 h 414642"/>
                  <a:gd name="connsiteX96" fmla="*/ 263280 w 607639"/>
                  <a:gd name="connsiteY96" fmla="*/ 192194 h 414642"/>
                  <a:gd name="connsiteX97" fmla="*/ 374712 w 607639"/>
                  <a:gd name="connsiteY97" fmla="*/ 80938 h 414642"/>
                  <a:gd name="connsiteX98" fmla="*/ 425343 w 607639"/>
                  <a:gd name="connsiteY98" fmla="*/ 61744 h 414642"/>
                  <a:gd name="connsiteX99" fmla="*/ 425343 w 607639"/>
                  <a:gd name="connsiteY99" fmla="*/ 141635 h 414642"/>
                  <a:gd name="connsiteX100" fmla="*/ 505373 w 607639"/>
                  <a:gd name="connsiteY100" fmla="*/ 141635 h 414642"/>
                  <a:gd name="connsiteX101" fmla="*/ 425343 w 607639"/>
                  <a:gd name="connsiteY101" fmla="*/ 61744 h 414642"/>
                  <a:gd name="connsiteX102" fmla="*/ 161988 w 607639"/>
                  <a:gd name="connsiteY102" fmla="*/ 60757 h 414642"/>
                  <a:gd name="connsiteX103" fmla="*/ 232948 w 607639"/>
                  <a:gd name="connsiteY103" fmla="*/ 60757 h 414642"/>
                  <a:gd name="connsiteX104" fmla="*/ 243098 w 607639"/>
                  <a:gd name="connsiteY104" fmla="*/ 70804 h 414642"/>
                  <a:gd name="connsiteX105" fmla="*/ 232948 w 607639"/>
                  <a:gd name="connsiteY105" fmla="*/ 80939 h 414642"/>
                  <a:gd name="connsiteX106" fmla="*/ 161988 w 607639"/>
                  <a:gd name="connsiteY106" fmla="*/ 80939 h 414642"/>
                  <a:gd name="connsiteX107" fmla="*/ 151927 w 607639"/>
                  <a:gd name="connsiteY107" fmla="*/ 70804 h 414642"/>
                  <a:gd name="connsiteX108" fmla="*/ 161988 w 607639"/>
                  <a:gd name="connsiteY108" fmla="*/ 60757 h 414642"/>
                  <a:gd name="connsiteX109" fmla="*/ 91146 w 607639"/>
                  <a:gd name="connsiteY109" fmla="*/ 60757 h 414642"/>
                  <a:gd name="connsiteX110" fmla="*/ 121467 w 607639"/>
                  <a:gd name="connsiteY110" fmla="*/ 60757 h 414642"/>
                  <a:gd name="connsiteX111" fmla="*/ 131604 w 607639"/>
                  <a:gd name="connsiteY111" fmla="*/ 70804 h 414642"/>
                  <a:gd name="connsiteX112" fmla="*/ 121467 w 607639"/>
                  <a:gd name="connsiteY112" fmla="*/ 80939 h 414642"/>
                  <a:gd name="connsiteX113" fmla="*/ 91146 w 607639"/>
                  <a:gd name="connsiteY113" fmla="*/ 80939 h 414642"/>
                  <a:gd name="connsiteX114" fmla="*/ 81009 w 607639"/>
                  <a:gd name="connsiteY114" fmla="*/ 70804 h 414642"/>
                  <a:gd name="connsiteX115" fmla="*/ 91146 w 607639"/>
                  <a:gd name="connsiteY115" fmla="*/ 60757 h 414642"/>
                  <a:gd name="connsiteX116" fmla="*/ 415194 w 607639"/>
                  <a:gd name="connsiteY116" fmla="*/ 40505 h 414642"/>
                  <a:gd name="connsiteX117" fmla="*/ 526560 w 607639"/>
                  <a:gd name="connsiteY117" fmla="*/ 151765 h 414642"/>
                  <a:gd name="connsiteX118" fmla="*/ 516501 w 607639"/>
                  <a:gd name="connsiteY118" fmla="*/ 161807 h 414642"/>
                  <a:gd name="connsiteX119" fmla="*/ 415194 w 607639"/>
                  <a:gd name="connsiteY119" fmla="*/ 161807 h 414642"/>
                  <a:gd name="connsiteX120" fmla="*/ 405046 w 607639"/>
                  <a:gd name="connsiteY120" fmla="*/ 151765 h 414642"/>
                  <a:gd name="connsiteX121" fmla="*/ 405046 w 607639"/>
                  <a:gd name="connsiteY121" fmla="*/ 50636 h 414642"/>
                  <a:gd name="connsiteX122" fmla="*/ 415194 w 607639"/>
                  <a:gd name="connsiteY122" fmla="*/ 40505 h 414642"/>
                  <a:gd name="connsiteX123" fmla="*/ 70848 w 607639"/>
                  <a:gd name="connsiteY123" fmla="*/ 20177 h 414642"/>
                  <a:gd name="connsiteX124" fmla="*/ 60791 w 607639"/>
                  <a:gd name="connsiteY124" fmla="*/ 30309 h 414642"/>
                  <a:gd name="connsiteX125" fmla="*/ 60791 w 607639"/>
                  <a:gd name="connsiteY125" fmla="*/ 343802 h 414642"/>
                  <a:gd name="connsiteX126" fmla="*/ 222780 w 607639"/>
                  <a:gd name="connsiteY126" fmla="*/ 343802 h 414642"/>
                  <a:gd name="connsiteX127" fmla="*/ 232927 w 607639"/>
                  <a:gd name="connsiteY127" fmla="*/ 353935 h 414642"/>
                  <a:gd name="connsiteX128" fmla="*/ 232927 w 607639"/>
                  <a:gd name="connsiteY128" fmla="*/ 364067 h 414642"/>
                  <a:gd name="connsiteX129" fmla="*/ 374712 w 607639"/>
                  <a:gd name="connsiteY129" fmla="*/ 364067 h 414642"/>
                  <a:gd name="connsiteX130" fmla="*/ 374712 w 607639"/>
                  <a:gd name="connsiteY130" fmla="*/ 353935 h 414642"/>
                  <a:gd name="connsiteX131" fmla="*/ 384859 w 607639"/>
                  <a:gd name="connsiteY131" fmla="*/ 343802 h 414642"/>
                  <a:gd name="connsiteX132" fmla="*/ 546848 w 607639"/>
                  <a:gd name="connsiteY132" fmla="*/ 343802 h 414642"/>
                  <a:gd name="connsiteX133" fmla="*/ 546848 w 607639"/>
                  <a:gd name="connsiteY133" fmla="*/ 30309 h 414642"/>
                  <a:gd name="connsiteX134" fmla="*/ 536702 w 607639"/>
                  <a:gd name="connsiteY134" fmla="*/ 20177 h 414642"/>
                  <a:gd name="connsiteX135" fmla="*/ 70848 w 607639"/>
                  <a:gd name="connsiteY135" fmla="*/ 0 h 414642"/>
                  <a:gd name="connsiteX136" fmla="*/ 536702 w 607639"/>
                  <a:gd name="connsiteY136" fmla="*/ 0 h 414642"/>
                  <a:gd name="connsiteX137" fmla="*/ 567142 w 607639"/>
                  <a:gd name="connsiteY137" fmla="*/ 30309 h 414642"/>
                  <a:gd name="connsiteX138" fmla="*/ 567142 w 607639"/>
                  <a:gd name="connsiteY138" fmla="*/ 343802 h 414642"/>
                  <a:gd name="connsiteX139" fmla="*/ 597492 w 607639"/>
                  <a:gd name="connsiteY139" fmla="*/ 343802 h 414642"/>
                  <a:gd name="connsiteX140" fmla="*/ 607639 w 607639"/>
                  <a:gd name="connsiteY140" fmla="*/ 353935 h 414642"/>
                  <a:gd name="connsiteX141" fmla="*/ 607639 w 607639"/>
                  <a:gd name="connsiteY141" fmla="*/ 384244 h 414642"/>
                  <a:gd name="connsiteX142" fmla="*/ 577199 w 607639"/>
                  <a:gd name="connsiteY142" fmla="*/ 414642 h 414642"/>
                  <a:gd name="connsiteX143" fmla="*/ 30351 w 607639"/>
                  <a:gd name="connsiteY143" fmla="*/ 414642 h 414642"/>
                  <a:gd name="connsiteX144" fmla="*/ 0 w 607639"/>
                  <a:gd name="connsiteY144" fmla="*/ 384244 h 414642"/>
                  <a:gd name="connsiteX145" fmla="*/ 0 w 607639"/>
                  <a:gd name="connsiteY145" fmla="*/ 353935 h 414642"/>
                  <a:gd name="connsiteX146" fmla="*/ 10147 w 607639"/>
                  <a:gd name="connsiteY146" fmla="*/ 343802 h 414642"/>
                  <a:gd name="connsiteX147" fmla="*/ 40497 w 607639"/>
                  <a:gd name="connsiteY147" fmla="*/ 343802 h 414642"/>
                  <a:gd name="connsiteX148" fmla="*/ 40497 w 607639"/>
                  <a:gd name="connsiteY148" fmla="*/ 30309 h 414642"/>
                  <a:gd name="connsiteX149" fmla="*/ 70848 w 607639"/>
                  <a:gd name="connsiteY149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9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82270" y="262926"/>
                    </a:moveTo>
                    <a:lnTo>
                      <a:pt x="192432" y="262926"/>
                    </a:lnTo>
                    <a:cubicBezTo>
                      <a:pt x="198493" y="262926"/>
                      <a:pt x="202593" y="267012"/>
                      <a:pt x="202593" y="273052"/>
                    </a:cubicBezTo>
                    <a:cubicBezTo>
                      <a:pt x="202593" y="279092"/>
                      <a:pt x="198493" y="283178"/>
                      <a:pt x="192432" y="283178"/>
                    </a:cubicBezTo>
                    <a:lnTo>
                      <a:pt x="182270" y="283178"/>
                    </a:lnTo>
                    <a:cubicBezTo>
                      <a:pt x="176209" y="283178"/>
                      <a:pt x="172109" y="279092"/>
                      <a:pt x="172109" y="273052"/>
                    </a:cubicBezTo>
                    <a:cubicBezTo>
                      <a:pt x="172109" y="267012"/>
                      <a:pt x="176209" y="262926"/>
                      <a:pt x="182270" y="262926"/>
                    </a:cubicBezTo>
                    <a:close/>
                    <a:moveTo>
                      <a:pt x="91153" y="262926"/>
                    </a:moveTo>
                    <a:lnTo>
                      <a:pt x="141783" y="262926"/>
                    </a:lnTo>
                    <a:cubicBezTo>
                      <a:pt x="147834" y="262926"/>
                      <a:pt x="151927" y="267012"/>
                      <a:pt x="151927" y="273052"/>
                    </a:cubicBezTo>
                    <a:cubicBezTo>
                      <a:pt x="151927" y="279092"/>
                      <a:pt x="147834" y="283178"/>
                      <a:pt x="141783" y="283178"/>
                    </a:cubicBezTo>
                    <a:lnTo>
                      <a:pt x="91153" y="283178"/>
                    </a:lnTo>
                    <a:cubicBezTo>
                      <a:pt x="85102" y="283178"/>
                      <a:pt x="81009" y="279092"/>
                      <a:pt x="81009" y="273052"/>
                    </a:cubicBezTo>
                    <a:cubicBezTo>
                      <a:pt x="81009" y="267012"/>
                      <a:pt x="85102" y="262926"/>
                      <a:pt x="91153" y="262926"/>
                    </a:cubicBezTo>
                    <a:close/>
                    <a:moveTo>
                      <a:pt x="161988" y="222493"/>
                    </a:moveTo>
                    <a:lnTo>
                      <a:pt x="232948" y="222493"/>
                    </a:lnTo>
                    <a:cubicBezTo>
                      <a:pt x="239002" y="222493"/>
                      <a:pt x="243098" y="226579"/>
                      <a:pt x="243098" y="232619"/>
                    </a:cubicBezTo>
                    <a:cubicBezTo>
                      <a:pt x="243098" y="238659"/>
                      <a:pt x="239002" y="242745"/>
                      <a:pt x="232948" y="242745"/>
                    </a:cubicBezTo>
                    <a:lnTo>
                      <a:pt x="161988" y="242745"/>
                    </a:lnTo>
                    <a:cubicBezTo>
                      <a:pt x="155934" y="242745"/>
                      <a:pt x="151927" y="238659"/>
                      <a:pt x="151927" y="232619"/>
                    </a:cubicBezTo>
                    <a:cubicBezTo>
                      <a:pt x="151927" y="226579"/>
                      <a:pt x="155934" y="222493"/>
                      <a:pt x="161988" y="222493"/>
                    </a:cubicBezTo>
                    <a:close/>
                    <a:moveTo>
                      <a:pt x="91146" y="222493"/>
                    </a:moveTo>
                    <a:lnTo>
                      <a:pt x="121467" y="222493"/>
                    </a:lnTo>
                    <a:cubicBezTo>
                      <a:pt x="127603" y="222493"/>
                      <a:pt x="131604" y="226579"/>
                      <a:pt x="131604" y="232619"/>
                    </a:cubicBezTo>
                    <a:cubicBezTo>
                      <a:pt x="131604" y="238659"/>
                      <a:pt x="127603" y="242745"/>
                      <a:pt x="121467" y="242745"/>
                    </a:cubicBezTo>
                    <a:lnTo>
                      <a:pt x="91146" y="242745"/>
                    </a:lnTo>
                    <a:cubicBezTo>
                      <a:pt x="85099" y="242745"/>
                      <a:pt x="81009" y="238659"/>
                      <a:pt x="81009" y="232619"/>
                    </a:cubicBezTo>
                    <a:cubicBezTo>
                      <a:pt x="81009" y="226579"/>
                      <a:pt x="85099" y="222493"/>
                      <a:pt x="91146" y="222493"/>
                    </a:cubicBezTo>
                    <a:close/>
                    <a:moveTo>
                      <a:pt x="182270" y="182059"/>
                    </a:moveTo>
                    <a:lnTo>
                      <a:pt x="192432" y="182059"/>
                    </a:lnTo>
                    <a:cubicBezTo>
                      <a:pt x="198493" y="182059"/>
                      <a:pt x="202593" y="186060"/>
                      <a:pt x="202593" y="192195"/>
                    </a:cubicBezTo>
                    <a:cubicBezTo>
                      <a:pt x="202593" y="198240"/>
                      <a:pt x="198493" y="202241"/>
                      <a:pt x="192432" y="202241"/>
                    </a:cubicBezTo>
                    <a:lnTo>
                      <a:pt x="182270" y="202241"/>
                    </a:lnTo>
                    <a:cubicBezTo>
                      <a:pt x="176209" y="202241"/>
                      <a:pt x="172109" y="198240"/>
                      <a:pt x="172109" y="192195"/>
                    </a:cubicBezTo>
                    <a:cubicBezTo>
                      <a:pt x="172109" y="186060"/>
                      <a:pt x="176209" y="182059"/>
                      <a:pt x="182270" y="182059"/>
                    </a:cubicBezTo>
                    <a:close/>
                    <a:moveTo>
                      <a:pt x="91153" y="182059"/>
                    </a:moveTo>
                    <a:lnTo>
                      <a:pt x="141783" y="182059"/>
                    </a:lnTo>
                    <a:cubicBezTo>
                      <a:pt x="147834" y="182059"/>
                      <a:pt x="151927" y="186060"/>
                      <a:pt x="151927" y="192195"/>
                    </a:cubicBezTo>
                    <a:cubicBezTo>
                      <a:pt x="151927" y="198240"/>
                      <a:pt x="147834" y="202241"/>
                      <a:pt x="141783" y="202241"/>
                    </a:cubicBezTo>
                    <a:lnTo>
                      <a:pt x="91153" y="202241"/>
                    </a:lnTo>
                    <a:cubicBezTo>
                      <a:pt x="85102" y="202241"/>
                      <a:pt x="81009" y="198240"/>
                      <a:pt x="81009" y="192195"/>
                    </a:cubicBezTo>
                    <a:cubicBezTo>
                      <a:pt x="81009" y="186060"/>
                      <a:pt x="85102" y="182059"/>
                      <a:pt x="91153" y="182059"/>
                    </a:cubicBezTo>
                    <a:close/>
                    <a:moveTo>
                      <a:pt x="161988" y="141625"/>
                    </a:moveTo>
                    <a:lnTo>
                      <a:pt x="232948" y="141625"/>
                    </a:lnTo>
                    <a:cubicBezTo>
                      <a:pt x="239002" y="141625"/>
                      <a:pt x="243098" y="145626"/>
                      <a:pt x="243098" y="151761"/>
                    </a:cubicBezTo>
                    <a:cubicBezTo>
                      <a:pt x="243098" y="157806"/>
                      <a:pt x="239002" y="161807"/>
                      <a:pt x="232948" y="161807"/>
                    </a:cubicBezTo>
                    <a:lnTo>
                      <a:pt x="161988" y="161807"/>
                    </a:lnTo>
                    <a:cubicBezTo>
                      <a:pt x="155934" y="161807"/>
                      <a:pt x="151927" y="157806"/>
                      <a:pt x="151927" y="151761"/>
                    </a:cubicBezTo>
                    <a:cubicBezTo>
                      <a:pt x="151927" y="145626"/>
                      <a:pt x="155934" y="141625"/>
                      <a:pt x="161988" y="141625"/>
                    </a:cubicBezTo>
                    <a:close/>
                    <a:moveTo>
                      <a:pt x="91146" y="141625"/>
                    </a:moveTo>
                    <a:lnTo>
                      <a:pt x="121467" y="141625"/>
                    </a:lnTo>
                    <a:cubicBezTo>
                      <a:pt x="127603" y="141625"/>
                      <a:pt x="131604" y="145626"/>
                      <a:pt x="131604" y="151761"/>
                    </a:cubicBezTo>
                    <a:cubicBezTo>
                      <a:pt x="131604" y="157806"/>
                      <a:pt x="127603" y="161807"/>
                      <a:pt x="121467" y="161807"/>
                    </a:cubicBezTo>
                    <a:lnTo>
                      <a:pt x="91146" y="161807"/>
                    </a:lnTo>
                    <a:cubicBezTo>
                      <a:pt x="85099" y="161807"/>
                      <a:pt x="81009" y="157806"/>
                      <a:pt x="81009" y="151761"/>
                    </a:cubicBezTo>
                    <a:cubicBezTo>
                      <a:pt x="81009" y="145626"/>
                      <a:pt x="85099" y="141625"/>
                      <a:pt x="91146" y="141625"/>
                    </a:cubicBezTo>
                    <a:close/>
                    <a:moveTo>
                      <a:pt x="364566" y="102176"/>
                    </a:moveTo>
                    <a:cubicBezTo>
                      <a:pt x="318996" y="107241"/>
                      <a:pt x="283573" y="145630"/>
                      <a:pt x="283573" y="192194"/>
                    </a:cubicBezTo>
                    <a:cubicBezTo>
                      <a:pt x="283573" y="242756"/>
                      <a:pt x="324069" y="283188"/>
                      <a:pt x="374712" y="283188"/>
                    </a:cubicBezTo>
                    <a:cubicBezTo>
                      <a:pt x="421261" y="283188"/>
                      <a:pt x="459799" y="247732"/>
                      <a:pt x="464783" y="202235"/>
                    </a:cubicBezTo>
                    <a:lnTo>
                      <a:pt x="374712" y="202235"/>
                    </a:lnTo>
                    <a:cubicBezTo>
                      <a:pt x="368660" y="202235"/>
                      <a:pt x="364566" y="198236"/>
                      <a:pt x="364566" y="192194"/>
                    </a:cubicBezTo>
                    <a:close/>
                    <a:moveTo>
                      <a:pt x="182270" y="101191"/>
                    </a:moveTo>
                    <a:lnTo>
                      <a:pt x="192432" y="101191"/>
                    </a:lnTo>
                    <a:cubicBezTo>
                      <a:pt x="198493" y="101191"/>
                      <a:pt x="202593" y="105192"/>
                      <a:pt x="202593" y="111238"/>
                    </a:cubicBezTo>
                    <a:cubicBezTo>
                      <a:pt x="202593" y="117372"/>
                      <a:pt x="198493" y="121373"/>
                      <a:pt x="192432" y="121373"/>
                    </a:cubicBezTo>
                    <a:lnTo>
                      <a:pt x="182270" y="121373"/>
                    </a:lnTo>
                    <a:cubicBezTo>
                      <a:pt x="176209" y="121373"/>
                      <a:pt x="172109" y="117372"/>
                      <a:pt x="172109" y="111238"/>
                    </a:cubicBezTo>
                    <a:cubicBezTo>
                      <a:pt x="172109" y="105192"/>
                      <a:pt x="176209" y="101191"/>
                      <a:pt x="182270" y="101191"/>
                    </a:cubicBezTo>
                    <a:close/>
                    <a:moveTo>
                      <a:pt x="91153" y="101191"/>
                    </a:moveTo>
                    <a:lnTo>
                      <a:pt x="141783" y="101191"/>
                    </a:lnTo>
                    <a:cubicBezTo>
                      <a:pt x="147834" y="101191"/>
                      <a:pt x="151927" y="105192"/>
                      <a:pt x="151927" y="111238"/>
                    </a:cubicBezTo>
                    <a:cubicBezTo>
                      <a:pt x="151927" y="117372"/>
                      <a:pt x="147834" y="121373"/>
                      <a:pt x="141783" y="121373"/>
                    </a:cubicBezTo>
                    <a:lnTo>
                      <a:pt x="91153" y="121373"/>
                    </a:lnTo>
                    <a:cubicBezTo>
                      <a:pt x="85102" y="121373"/>
                      <a:pt x="81009" y="117372"/>
                      <a:pt x="81009" y="111238"/>
                    </a:cubicBezTo>
                    <a:cubicBezTo>
                      <a:pt x="81009" y="105192"/>
                      <a:pt x="85102" y="101191"/>
                      <a:pt x="91153" y="101191"/>
                    </a:cubicBezTo>
                    <a:close/>
                    <a:moveTo>
                      <a:pt x="374712" y="80938"/>
                    </a:moveTo>
                    <a:cubicBezTo>
                      <a:pt x="380764" y="80938"/>
                      <a:pt x="384858" y="85026"/>
                      <a:pt x="384858" y="91068"/>
                    </a:cubicBezTo>
                    <a:lnTo>
                      <a:pt x="384858" y="182063"/>
                    </a:lnTo>
                    <a:lnTo>
                      <a:pt x="475998" y="182063"/>
                    </a:lnTo>
                    <a:cubicBezTo>
                      <a:pt x="482050" y="182063"/>
                      <a:pt x="486055" y="186062"/>
                      <a:pt x="486055" y="192194"/>
                    </a:cubicBezTo>
                    <a:cubicBezTo>
                      <a:pt x="486055" y="253864"/>
                      <a:pt x="436480" y="303360"/>
                      <a:pt x="374712" y="303360"/>
                    </a:cubicBezTo>
                    <a:cubicBezTo>
                      <a:pt x="312944" y="303360"/>
                      <a:pt x="263280" y="253864"/>
                      <a:pt x="263280" y="192194"/>
                    </a:cubicBezTo>
                    <a:cubicBezTo>
                      <a:pt x="263280" y="130523"/>
                      <a:pt x="312944" y="80938"/>
                      <a:pt x="374712" y="80938"/>
                    </a:cubicBezTo>
                    <a:close/>
                    <a:moveTo>
                      <a:pt x="425343" y="61744"/>
                    </a:moveTo>
                    <a:lnTo>
                      <a:pt x="425343" y="141635"/>
                    </a:lnTo>
                    <a:lnTo>
                      <a:pt x="505373" y="141635"/>
                    </a:lnTo>
                    <a:cubicBezTo>
                      <a:pt x="500299" y="99157"/>
                      <a:pt x="466827" y="65743"/>
                      <a:pt x="425343" y="61744"/>
                    </a:cubicBezTo>
                    <a:close/>
                    <a:moveTo>
                      <a:pt x="161988" y="60757"/>
                    </a:moveTo>
                    <a:lnTo>
                      <a:pt x="232948" y="60757"/>
                    </a:lnTo>
                    <a:cubicBezTo>
                      <a:pt x="239002" y="60757"/>
                      <a:pt x="243098" y="64758"/>
                      <a:pt x="243098" y="70804"/>
                    </a:cubicBezTo>
                    <a:cubicBezTo>
                      <a:pt x="243098" y="76938"/>
                      <a:pt x="239002" y="80939"/>
                      <a:pt x="232948" y="80939"/>
                    </a:cubicBezTo>
                    <a:lnTo>
                      <a:pt x="161988" y="80939"/>
                    </a:lnTo>
                    <a:cubicBezTo>
                      <a:pt x="155934" y="80939"/>
                      <a:pt x="151927" y="76938"/>
                      <a:pt x="151927" y="70804"/>
                    </a:cubicBezTo>
                    <a:cubicBezTo>
                      <a:pt x="151927" y="64758"/>
                      <a:pt x="155934" y="60757"/>
                      <a:pt x="161988" y="60757"/>
                    </a:cubicBezTo>
                    <a:close/>
                    <a:moveTo>
                      <a:pt x="91146" y="60757"/>
                    </a:moveTo>
                    <a:lnTo>
                      <a:pt x="121467" y="60757"/>
                    </a:lnTo>
                    <a:cubicBezTo>
                      <a:pt x="127603" y="60757"/>
                      <a:pt x="131604" y="64758"/>
                      <a:pt x="131604" y="70804"/>
                    </a:cubicBezTo>
                    <a:cubicBezTo>
                      <a:pt x="131604" y="76938"/>
                      <a:pt x="127603" y="80939"/>
                      <a:pt x="121467" y="80939"/>
                    </a:cubicBezTo>
                    <a:lnTo>
                      <a:pt x="91146" y="80939"/>
                    </a:lnTo>
                    <a:cubicBezTo>
                      <a:pt x="85099" y="80939"/>
                      <a:pt x="81009" y="76938"/>
                      <a:pt x="81009" y="70804"/>
                    </a:cubicBezTo>
                    <a:cubicBezTo>
                      <a:pt x="81009" y="64758"/>
                      <a:pt x="85099" y="60757"/>
                      <a:pt x="91146" y="60757"/>
                    </a:cubicBezTo>
                    <a:close/>
                    <a:moveTo>
                      <a:pt x="415194" y="40505"/>
                    </a:moveTo>
                    <a:cubicBezTo>
                      <a:pt x="476975" y="40505"/>
                      <a:pt x="526560" y="90092"/>
                      <a:pt x="526560" y="151765"/>
                    </a:cubicBezTo>
                    <a:cubicBezTo>
                      <a:pt x="526560" y="157808"/>
                      <a:pt x="522554" y="161807"/>
                      <a:pt x="516501" y="161807"/>
                    </a:cubicBezTo>
                    <a:lnTo>
                      <a:pt x="415194" y="161807"/>
                    </a:lnTo>
                    <a:cubicBezTo>
                      <a:pt x="409141" y="161807"/>
                      <a:pt x="405046" y="157808"/>
                      <a:pt x="405046" y="151765"/>
                    </a:cubicBezTo>
                    <a:lnTo>
                      <a:pt x="405046" y="50636"/>
                    </a:lnTo>
                    <a:cubicBezTo>
                      <a:pt x="405046" y="44593"/>
                      <a:pt x="409141" y="40505"/>
                      <a:pt x="415194" y="40505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1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1"/>
                      <a:pt x="378718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1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1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ïṣ1ide">
              <a:extLst>
                <a:ext uri="{FF2B5EF4-FFF2-40B4-BE49-F238E27FC236}">
                  <a16:creationId xmlns="" xmlns:a16="http://schemas.microsoft.com/office/drawing/2014/main" id="{3260DAF1-4C74-45CC-B9A3-50D6AC242E25}"/>
                </a:ext>
              </a:extLst>
            </p:cNvPr>
            <p:cNvSpPr txBox="1"/>
            <p:nvPr/>
          </p:nvSpPr>
          <p:spPr>
            <a:xfrm>
              <a:off x="4483739" y="4777283"/>
              <a:ext cx="3239994" cy="1366342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marL="171450" lvl="0" indent="-171450" defTabSz="914377">
                <a:lnSpc>
                  <a:spcPct val="16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CN" sz="1100" kern="0" dirty="0">
                  <a:cs typeface="+mn-ea"/>
                  <a:sym typeface="+mn-lt"/>
                </a:rPr>
                <a:t>Supporting </a:t>
              </a:r>
              <a:r>
                <a:rPr lang="zh-CN" altLang="en-US" sz="1100" kern="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kern="0" dirty="0" smtClean="0">
                  <a:cs typeface="+mn-ea"/>
                  <a:sym typeface="+mn-lt"/>
                </a:rPr>
                <a:t>.</a:t>
              </a:r>
              <a:endParaRPr lang="en-US" altLang="zh-CN" sz="1100" kern="0" dirty="0">
                <a:cs typeface="+mn-ea"/>
                <a:sym typeface="+mn-lt"/>
              </a:endParaRPr>
            </a:p>
            <a:p>
              <a:pPr marL="171450" lvl="0" indent="-171450" defTabSz="914377">
                <a:lnSpc>
                  <a:spcPct val="16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CN" sz="1100" kern="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100" kern="0" dirty="0" err="1" smtClean="0">
                  <a:cs typeface="+mn-ea"/>
                  <a:sym typeface="+mn-lt"/>
                </a:rPr>
                <a:t>ypppt</a:t>
              </a:r>
              <a:r>
                <a:rPr lang="en-US" altLang="zh-CN" sz="1100" kern="0" dirty="0" smtClean="0">
                  <a:cs typeface="+mn-ea"/>
                  <a:sym typeface="+mn-lt"/>
                </a:rPr>
                <a:t>  </a:t>
              </a:r>
              <a:r>
                <a:rPr lang="en-US" altLang="zh-CN" sz="1100" kern="0" dirty="0" smtClean="0">
                  <a:cs typeface="+mn-ea"/>
                  <a:sym typeface="+mn-lt"/>
                </a:rPr>
                <a:t>(</a:t>
              </a:r>
              <a:r>
                <a:rPr lang="en-US" altLang="zh-CN" sz="1100" kern="0" dirty="0" smtClean="0">
                  <a:cs typeface="+mn-ea"/>
                  <a:sym typeface="+mn-lt"/>
                </a:rPr>
                <a:t>www.ypppt.com</a:t>
              </a:r>
              <a:r>
                <a:rPr lang="en-US" altLang="zh-CN" sz="1100" kern="0" dirty="0" smtClean="0">
                  <a:cs typeface="+mn-ea"/>
                  <a:sym typeface="+mn-lt"/>
                </a:rPr>
                <a:t>)  </a:t>
              </a:r>
              <a:r>
                <a:rPr lang="en-US" altLang="zh-CN" sz="1100" kern="0" dirty="0">
                  <a:cs typeface="+mn-ea"/>
                  <a:sym typeface="+mn-lt"/>
                </a:rPr>
                <a:t>to filter and replace existing icon elements with one click.</a:t>
              </a:r>
            </a:p>
          </p:txBody>
        </p:sp>
        <p:sp>
          <p:nvSpPr>
            <p:cNvPr id="18" name="îṧḻíďê">
              <a:extLst>
                <a:ext uri="{FF2B5EF4-FFF2-40B4-BE49-F238E27FC236}">
                  <a16:creationId xmlns="" xmlns:a16="http://schemas.microsoft.com/office/drawing/2014/main" id="{9501A858-660B-451A-95AE-BF4CCB631470}"/>
                </a:ext>
              </a:extLst>
            </p:cNvPr>
            <p:cNvSpPr txBox="1"/>
            <p:nvPr/>
          </p:nvSpPr>
          <p:spPr>
            <a:xfrm>
              <a:off x="4483739" y="4305462"/>
              <a:ext cx="3239994" cy="471820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/>
            <a:p>
              <a:pPr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="" xmlns:a16="http://schemas.microsoft.com/office/drawing/2014/main" id="{BBFC4FDB-1411-44BF-AF5F-7A6FB8A4F79E}"/>
                </a:ext>
              </a:extLst>
            </p:cNvPr>
            <p:cNvCxnSpPr>
              <a:cxnSpLocks/>
            </p:cNvCxnSpPr>
            <p:nvPr/>
          </p:nvCxnSpPr>
          <p:spPr>
            <a:xfrm>
              <a:off x="4201591" y="4777282"/>
              <a:ext cx="0" cy="1366343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ïṥľîďé">
              <a:extLst>
                <a:ext uri="{FF2B5EF4-FFF2-40B4-BE49-F238E27FC236}">
                  <a16:creationId xmlns="" xmlns:a16="http://schemas.microsoft.com/office/drawing/2014/main" id="{457EF66D-83A9-49A7-9CE1-11C91EBEE42C}"/>
                </a:ext>
              </a:extLst>
            </p:cNvPr>
            <p:cNvGrpSpPr/>
            <p:nvPr/>
          </p:nvGrpSpPr>
          <p:grpSpPr>
            <a:xfrm>
              <a:off x="9570525" y="3518409"/>
              <a:ext cx="675000" cy="675005"/>
              <a:chOff x="7209746" y="4153276"/>
              <a:chExt cx="675000" cy="675005"/>
            </a:xfrm>
          </p:grpSpPr>
          <p:sp>
            <p:nvSpPr>
              <p:cNvPr id="99" name="îŝ1ïḍé">
                <a:extLst>
                  <a:ext uri="{FF2B5EF4-FFF2-40B4-BE49-F238E27FC236}">
                    <a16:creationId xmlns="" xmlns:a16="http://schemas.microsoft.com/office/drawing/2014/main" id="{32B7E4A6-197E-4F60-A0BE-704BA8E78555}"/>
                  </a:ext>
                </a:extLst>
              </p:cNvPr>
              <p:cNvSpPr/>
              <p:nvPr/>
            </p:nvSpPr>
            <p:spPr>
              <a:xfrm>
                <a:off x="7209746" y="4153276"/>
                <a:ext cx="675000" cy="675005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íṡľïde">
                <a:extLst>
                  <a:ext uri="{FF2B5EF4-FFF2-40B4-BE49-F238E27FC236}">
                    <a16:creationId xmlns="" xmlns:a16="http://schemas.microsoft.com/office/drawing/2014/main" id="{86DE37C1-4432-4531-BA2D-C4BF228C4A6C}"/>
                  </a:ext>
                </a:extLst>
              </p:cNvPr>
              <p:cNvSpPr/>
              <p:nvPr/>
            </p:nvSpPr>
            <p:spPr bwMode="auto">
              <a:xfrm>
                <a:off x="7375153" y="4318910"/>
                <a:ext cx="344185" cy="343732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sp>
          <p:nvSpPr>
            <p:cNvPr id="21" name="ïsļïḋê">
              <a:extLst>
                <a:ext uri="{FF2B5EF4-FFF2-40B4-BE49-F238E27FC236}">
                  <a16:creationId xmlns="" xmlns:a16="http://schemas.microsoft.com/office/drawing/2014/main" id="{C0412710-2EB2-4FD2-916C-B70B7891E8AD}"/>
                </a:ext>
              </a:extLst>
            </p:cNvPr>
            <p:cNvSpPr txBox="1"/>
            <p:nvPr/>
          </p:nvSpPr>
          <p:spPr>
            <a:xfrm>
              <a:off x="8288028" y="4777283"/>
              <a:ext cx="3239994" cy="1366342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lvl="0" indent="-171450">
                <a:lnSpc>
                  <a:spcPct val="16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CN" sz="1100" kern="0" dirty="0">
                  <a:cs typeface="+mn-ea"/>
                  <a:sym typeface="+mn-lt"/>
                </a:rPr>
                <a:t>Supporting </a:t>
              </a:r>
              <a:r>
                <a:rPr lang="zh-CN" altLang="en-US" sz="1100" kern="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kern="0" dirty="0" smtClean="0">
                  <a:cs typeface="+mn-ea"/>
                  <a:sym typeface="+mn-lt"/>
                </a:rPr>
                <a:t>.</a:t>
              </a:r>
              <a:endParaRPr lang="en-US" altLang="zh-CN" sz="1100" kern="0" dirty="0">
                <a:cs typeface="+mn-ea"/>
                <a:sym typeface="+mn-lt"/>
              </a:endParaRPr>
            </a:p>
            <a:p>
              <a:pPr marL="171450" lvl="0" indent="-171450">
                <a:lnSpc>
                  <a:spcPct val="16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CN" sz="1100" kern="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100" kern="0" dirty="0" err="1" smtClean="0">
                  <a:cs typeface="+mn-ea"/>
                  <a:sym typeface="+mn-lt"/>
                </a:rPr>
                <a:t>ypppt</a:t>
              </a:r>
              <a:r>
                <a:rPr lang="en-US" altLang="zh-CN" sz="1100" kern="0" dirty="0" smtClean="0">
                  <a:cs typeface="+mn-ea"/>
                  <a:sym typeface="+mn-lt"/>
                </a:rPr>
                <a:t>  </a:t>
              </a:r>
              <a:r>
                <a:rPr lang="en-US" altLang="zh-CN" sz="1100" kern="0" dirty="0" smtClean="0">
                  <a:cs typeface="+mn-ea"/>
                  <a:sym typeface="+mn-lt"/>
                </a:rPr>
                <a:t>(</a:t>
              </a:r>
              <a:r>
                <a:rPr lang="en-US" altLang="zh-CN" sz="1100" kern="0" dirty="0" smtClean="0">
                  <a:cs typeface="+mn-ea"/>
                  <a:sym typeface="+mn-lt"/>
                </a:rPr>
                <a:t>www.ypppt.com</a:t>
              </a:r>
              <a:r>
                <a:rPr lang="en-US" altLang="zh-CN" sz="1100" kern="0" dirty="0" smtClean="0">
                  <a:cs typeface="+mn-ea"/>
                  <a:sym typeface="+mn-lt"/>
                </a:rPr>
                <a:t>)  </a:t>
              </a:r>
              <a:r>
                <a:rPr lang="en-US" altLang="zh-CN" sz="1100" kern="0" dirty="0">
                  <a:cs typeface="+mn-ea"/>
                  <a:sym typeface="+mn-lt"/>
                </a:rPr>
                <a:t>to filter and replace existing icon elements with one click.</a:t>
              </a:r>
            </a:p>
          </p:txBody>
        </p:sp>
        <p:sp>
          <p:nvSpPr>
            <p:cNvPr id="22" name="ïṣlïḋe">
              <a:extLst>
                <a:ext uri="{FF2B5EF4-FFF2-40B4-BE49-F238E27FC236}">
                  <a16:creationId xmlns="" xmlns:a16="http://schemas.microsoft.com/office/drawing/2014/main" id="{12AC5138-743E-451B-9222-327B99D09634}"/>
                </a:ext>
              </a:extLst>
            </p:cNvPr>
            <p:cNvSpPr txBox="1"/>
            <p:nvPr/>
          </p:nvSpPr>
          <p:spPr>
            <a:xfrm>
              <a:off x="8288028" y="4305462"/>
              <a:ext cx="3239994" cy="471820"/>
            </a:xfrm>
            <a:prstGeom prst="rect">
              <a:avLst/>
            </a:prstGeom>
            <a:noFill/>
          </p:spPr>
          <p:txBody>
            <a:bodyPr wrap="none" rtlCol="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71869127-71D9-409F-8784-0102EF9754D9}"/>
                </a:ext>
              </a:extLst>
            </p:cNvPr>
            <p:cNvCxnSpPr>
              <a:cxnSpLocks/>
            </p:cNvCxnSpPr>
            <p:nvPr/>
          </p:nvCxnSpPr>
          <p:spPr>
            <a:xfrm>
              <a:off x="8005881" y="4777282"/>
              <a:ext cx="0" cy="1366343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iṡḷidê">
              <a:extLst>
                <a:ext uri="{FF2B5EF4-FFF2-40B4-BE49-F238E27FC236}">
                  <a16:creationId xmlns="" xmlns:a16="http://schemas.microsoft.com/office/drawing/2014/main" id="{C1C81986-418B-4070-8238-2FC6AEB021F0}"/>
                </a:ext>
              </a:extLst>
            </p:cNvPr>
            <p:cNvGrpSpPr/>
            <p:nvPr/>
          </p:nvGrpSpPr>
          <p:grpSpPr>
            <a:xfrm>
              <a:off x="6752657" y="1314488"/>
              <a:ext cx="4521837" cy="1985536"/>
              <a:chOff x="6752657" y="1314488"/>
              <a:chExt cx="4521837" cy="1985536"/>
            </a:xfrm>
          </p:grpSpPr>
          <p:grpSp>
            <p:nvGrpSpPr>
              <p:cNvPr id="26" name="ïşľiḓè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  <a:extLst>
                  <a:ext uri="{FF2B5EF4-FFF2-40B4-BE49-F238E27FC236}">
                    <a16:creationId xmlns="" xmlns:a16="http://schemas.microsoft.com/office/drawing/2014/main" id="{369491C6-B49B-435A-8A60-990754B16BDA}"/>
                  </a:ext>
                </a:extLst>
              </p:cNvPr>
              <p:cNvGrpSpPr/>
              <p:nvPr/>
            </p:nvGrpSpPr>
            <p:grpSpPr>
              <a:xfrm>
                <a:off x="6752657" y="1314488"/>
                <a:ext cx="3515171" cy="1985536"/>
                <a:chOff x="2736056" y="1531144"/>
                <a:chExt cx="6719888" cy="3795713"/>
              </a:xfrm>
            </p:grpSpPr>
            <p:sp>
              <p:nvSpPr>
                <p:cNvPr id="32" name="îšḻîdè">
                  <a:extLst>
                    <a:ext uri="{FF2B5EF4-FFF2-40B4-BE49-F238E27FC236}">
                      <a16:creationId xmlns="" xmlns:a16="http://schemas.microsoft.com/office/drawing/2014/main" id="{5ECB346D-740B-4208-B75E-2E7BFDFCA1AA}"/>
                    </a:ext>
                  </a:extLst>
                </p:cNvPr>
                <p:cNvSpPr/>
                <p:nvPr/>
              </p:nvSpPr>
              <p:spPr bwMode="auto">
                <a:xfrm>
                  <a:off x="4134644" y="1531144"/>
                  <a:ext cx="4075113" cy="2660650"/>
                </a:xfrm>
                <a:custGeom>
                  <a:avLst/>
                  <a:gdLst>
                    <a:gd name="T0" fmla="*/ 3244 w 3244"/>
                    <a:gd name="T1" fmla="*/ 1973 h 2120"/>
                    <a:gd name="T2" fmla="*/ 3097 w 3244"/>
                    <a:gd name="T3" fmla="*/ 2120 h 2120"/>
                    <a:gd name="T4" fmla="*/ 147 w 3244"/>
                    <a:gd name="T5" fmla="*/ 2120 h 2120"/>
                    <a:gd name="T6" fmla="*/ 0 w 3244"/>
                    <a:gd name="T7" fmla="*/ 1973 h 2120"/>
                    <a:gd name="T8" fmla="*/ 0 w 3244"/>
                    <a:gd name="T9" fmla="*/ 148 h 2120"/>
                    <a:gd name="T10" fmla="*/ 147 w 3244"/>
                    <a:gd name="T11" fmla="*/ 0 h 2120"/>
                    <a:gd name="T12" fmla="*/ 3097 w 3244"/>
                    <a:gd name="T13" fmla="*/ 0 h 2120"/>
                    <a:gd name="T14" fmla="*/ 3244 w 3244"/>
                    <a:gd name="T15" fmla="*/ 148 h 2120"/>
                    <a:gd name="T16" fmla="*/ 3244 w 3244"/>
                    <a:gd name="T17" fmla="*/ 1973 h 2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44" h="2120">
                      <a:moveTo>
                        <a:pt x="3244" y="1973"/>
                      </a:moveTo>
                      <a:cubicBezTo>
                        <a:pt x="3244" y="2054"/>
                        <a:pt x="3178" y="2120"/>
                        <a:pt x="3097" y="2120"/>
                      </a:cubicBezTo>
                      <a:cubicBezTo>
                        <a:pt x="147" y="2120"/>
                        <a:pt x="147" y="2120"/>
                        <a:pt x="147" y="2120"/>
                      </a:cubicBezTo>
                      <a:cubicBezTo>
                        <a:pt x="66" y="2120"/>
                        <a:pt x="0" y="2054"/>
                        <a:pt x="0" y="1973"/>
                      </a:cubicBezTo>
                      <a:cubicBezTo>
                        <a:pt x="0" y="148"/>
                        <a:pt x="0" y="148"/>
                        <a:pt x="0" y="148"/>
                      </a:cubicBezTo>
                      <a:cubicBezTo>
                        <a:pt x="0" y="66"/>
                        <a:pt x="66" y="0"/>
                        <a:pt x="147" y="0"/>
                      </a:cubicBezTo>
                      <a:cubicBezTo>
                        <a:pt x="3097" y="0"/>
                        <a:pt x="3097" y="0"/>
                        <a:pt x="3097" y="0"/>
                      </a:cubicBezTo>
                      <a:cubicBezTo>
                        <a:pt x="3178" y="0"/>
                        <a:pt x="3244" y="66"/>
                        <a:pt x="3244" y="148"/>
                      </a:cubicBezTo>
                      <a:cubicBezTo>
                        <a:pt x="3244" y="1973"/>
                        <a:pt x="3244" y="1973"/>
                        <a:pt x="3244" y="1973"/>
                      </a:cubicBezTo>
                    </a:path>
                  </a:pathLst>
                </a:custGeom>
                <a:solidFill>
                  <a:srgbClr val="1531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ṧḷïďê">
                  <a:extLst>
                    <a:ext uri="{FF2B5EF4-FFF2-40B4-BE49-F238E27FC236}">
                      <a16:creationId xmlns="" xmlns:a16="http://schemas.microsoft.com/office/drawing/2014/main" id="{5AA6F669-C969-414A-8183-B17A828B1ACD}"/>
                    </a:ext>
                  </a:extLst>
                </p:cNvPr>
                <p:cNvSpPr/>
                <p:nvPr/>
              </p:nvSpPr>
              <p:spPr bwMode="auto">
                <a:xfrm>
                  <a:off x="4317206" y="1707357"/>
                  <a:ext cx="3727450" cy="2298700"/>
                </a:xfrm>
                <a:prstGeom prst="rect">
                  <a:avLst/>
                </a:prstGeom>
                <a:solidFill>
                  <a:srgbClr val="E5E5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íṡlíḑé">
                  <a:extLst>
                    <a:ext uri="{FF2B5EF4-FFF2-40B4-BE49-F238E27FC236}">
                      <a16:creationId xmlns="" xmlns:a16="http://schemas.microsoft.com/office/drawing/2014/main" id="{369C2583-5A4A-4A0F-A2B6-67E7B38F5A7B}"/>
                    </a:ext>
                  </a:extLst>
                </p:cNvPr>
                <p:cNvSpPr/>
                <p:nvPr/>
              </p:nvSpPr>
              <p:spPr bwMode="auto">
                <a:xfrm>
                  <a:off x="4317206" y="1707357"/>
                  <a:ext cx="3727450" cy="2298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sľiḋê">
                  <a:extLst>
                    <a:ext uri="{FF2B5EF4-FFF2-40B4-BE49-F238E27FC236}">
                      <a16:creationId xmlns="" xmlns:a16="http://schemas.microsoft.com/office/drawing/2014/main" id="{1DB7E096-5296-4B90-898F-0BC64E23E4F9}"/>
                    </a:ext>
                  </a:extLst>
                </p:cNvPr>
                <p:cNvSpPr/>
                <p:nvPr/>
              </p:nvSpPr>
              <p:spPr bwMode="auto">
                <a:xfrm>
                  <a:off x="3334544" y="4177507"/>
                  <a:ext cx="5691188" cy="315913"/>
                </a:xfrm>
                <a:custGeom>
                  <a:avLst/>
                  <a:gdLst>
                    <a:gd name="T0" fmla="*/ 3 w 4532"/>
                    <a:gd name="T1" fmla="*/ 0 h 252"/>
                    <a:gd name="T2" fmla="*/ 0 w 4532"/>
                    <a:gd name="T3" fmla="*/ 41 h 252"/>
                    <a:gd name="T4" fmla="*/ 158 w 4532"/>
                    <a:gd name="T5" fmla="*/ 252 h 252"/>
                    <a:gd name="T6" fmla="*/ 4374 w 4532"/>
                    <a:gd name="T7" fmla="*/ 252 h 252"/>
                    <a:gd name="T8" fmla="*/ 4532 w 4532"/>
                    <a:gd name="T9" fmla="*/ 41 h 252"/>
                    <a:gd name="T10" fmla="*/ 4529 w 4532"/>
                    <a:gd name="T11" fmla="*/ 0 h 252"/>
                    <a:gd name="T12" fmla="*/ 3 w 4532"/>
                    <a:gd name="T13" fmla="*/ 0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32" h="252">
                      <a:moveTo>
                        <a:pt x="3" y="0"/>
                      </a:moveTo>
                      <a:cubicBezTo>
                        <a:pt x="1" y="14"/>
                        <a:pt x="0" y="27"/>
                        <a:pt x="0" y="41"/>
                      </a:cubicBezTo>
                      <a:cubicBezTo>
                        <a:pt x="0" y="157"/>
                        <a:pt x="71" y="252"/>
                        <a:pt x="158" y="252"/>
                      </a:cubicBezTo>
                      <a:cubicBezTo>
                        <a:pt x="4374" y="252"/>
                        <a:pt x="4374" y="252"/>
                        <a:pt x="4374" y="252"/>
                      </a:cubicBezTo>
                      <a:cubicBezTo>
                        <a:pt x="4461" y="252"/>
                        <a:pt x="4532" y="157"/>
                        <a:pt x="4532" y="41"/>
                      </a:cubicBezTo>
                      <a:cubicBezTo>
                        <a:pt x="4532" y="27"/>
                        <a:pt x="4531" y="14"/>
                        <a:pt x="4529" y="0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A3A3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îṣļiḑè">
                  <a:extLst>
                    <a:ext uri="{FF2B5EF4-FFF2-40B4-BE49-F238E27FC236}">
                      <a16:creationId xmlns="" xmlns:a16="http://schemas.microsoft.com/office/drawing/2014/main" id="{B4BE5BCE-757A-4114-9138-6E6D85D43ABD}"/>
                    </a:ext>
                  </a:extLst>
                </p:cNvPr>
                <p:cNvSpPr/>
                <p:nvPr/>
              </p:nvSpPr>
              <p:spPr bwMode="auto">
                <a:xfrm>
                  <a:off x="3352006" y="4336257"/>
                  <a:ext cx="5657850" cy="157163"/>
                </a:xfrm>
                <a:custGeom>
                  <a:avLst/>
                  <a:gdLst>
                    <a:gd name="T0" fmla="*/ 0 w 4505"/>
                    <a:gd name="T1" fmla="*/ 0 h 126"/>
                    <a:gd name="T2" fmla="*/ 144 w 4505"/>
                    <a:gd name="T3" fmla="*/ 126 h 126"/>
                    <a:gd name="T4" fmla="*/ 4360 w 4505"/>
                    <a:gd name="T5" fmla="*/ 126 h 126"/>
                    <a:gd name="T6" fmla="*/ 4505 w 4505"/>
                    <a:gd name="T7" fmla="*/ 0 h 126"/>
                    <a:gd name="T8" fmla="*/ 0 w 4505"/>
                    <a:gd name="T9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05" h="126">
                      <a:moveTo>
                        <a:pt x="0" y="0"/>
                      </a:moveTo>
                      <a:cubicBezTo>
                        <a:pt x="24" y="74"/>
                        <a:pt x="80" y="126"/>
                        <a:pt x="144" y="126"/>
                      </a:cubicBezTo>
                      <a:cubicBezTo>
                        <a:pt x="4360" y="126"/>
                        <a:pt x="4360" y="126"/>
                        <a:pt x="4360" y="126"/>
                      </a:cubicBezTo>
                      <a:cubicBezTo>
                        <a:pt x="4425" y="126"/>
                        <a:pt x="4480" y="74"/>
                        <a:pt x="4505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1531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ŝľiḋé">
                  <a:extLst>
                    <a:ext uri="{FF2B5EF4-FFF2-40B4-BE49-F238E27FC236}">
                      <a16:creationId xmlns="" xmlns:a16="http://schemas.microsoft.com/office/drawing/2014/main" id="{86CE0C33-5920-4CBA-9BC7-AFDA7623BF0E}"/>
                    </a:ext>
                  </a:extLst>
                </p:cNvPr>
                <p:cNvSpPr/>
                <p:nvPr/>
              </p:nvSpPr>
              <p:spPr bwMode="auto">
                <a:xfrm>
                  <a:off x="4569619" y="1896269"/>
                  <a:ext cx="1317625" cy="63500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ṧlïḓè">
                  <a:extLst>
                    <a:ext uri="{FF2B5EF4-FFF2-40B4-BE49-F238E27FC236}">
                      <a16:creationId xmlns="" xmlns:a16="http://schemas.microsoft.com/office/drawing/2014/main" id="{B01291B0-04A1-4E81-81A8-4496D323E55D}"/>
                    </a:ext>
                  </a:extLst>
                </p:cNvPr>
                <p:cNvSpPr/>
                <p:nvPr/>
              </p:nvSpPr>
              <p:spPr bwMode="auto">
                <a:xfrm>
                  <a:off x="4569619" y="1986757"/>
                  <a:ext cx="1317625" cy="63500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íSlîḍê">
                  <a:extLst>
                    <a:ext uri="{FF2B5EF4-FFF2-40B4-BE49-F238E27FC236}">
                      <a16:creationId xmlns="" xmlns:a16="http://schemas.microsoft.com/office/drawing/2014/main" id="{369C164A-510D-4631-85C4-A078EE001264}"/>
                    </a:ext>
                  </a:extLst>
                </p:cNvPr>
                <p:cNvSpPr/>
                <p:nvPr/>
              </p:nvSpPr>
              <p:spPr bwMode="auto">
                <a:xfrm>
                  <a:off x="4569619" y="2082007"/>
                  <a:ext cx="1317625" cy="63500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íṡḻîde">
                  <a:extLst>
                    <a:ext uri="{FF2B5EF4-FFF2-40B4-BE49-F238E27FC236}">
                      <a16:creationId xmlns="" xmlns:a16="http://schemas.microsoft.com/office/drawing/2014/main" id="{92C04FB3-757F-4178-8ADA-128FC21B6764}"/>
                    </a:ext>
                  </a:extLst>
                </p:cNvPr>
                <p:cNvSpPr/>
                <p:nvPr/>
              </p:nvSpPr>
              <p:spPr bwMode="auto">
                <a:xfrm>
                  <a:off x="4569619" y="2177257"/>
                  <a:ext cx="1317625" cy="63500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îṩļïdé">
                  <a:extLst>
                    <a:ext uri="{FF2B5EF4-FFF2-40B4-BE49-F238E27FC236}">
                      <a16:creationId xmlns="" xmlns:a16="http://schemas.microsoft.com/office/drawing/2014/main" id="{C02A6E53-31FA-481A-8249-4FC315BDCB8F}"/>
                    </a:ext>
                  </a:extLst>
                </p:cNvPr>
                <p:cNvSpPr/>
                <p:nvPr/>
              </p:nvSpPr>
              <p:spPr bwMode="auto">
                <a:xfrm>
                  <a:off x="5928519" y="3198019"/>
                  <a:ext cx="603250" cy="168275"/>
                </a:xfrm>
                <a:custGeom>
                  <a:avLst/>
                  <a:gdLst>
                    <a:gd name="T0" fmla="*/ 7 w 380"/>
                    <a:gd name="T1" fmla="*/ 106 h 106"/>
                    <a:gd name="T2" fmla="*/ 0 w 380"/>
                    <a:gd name="T3" fmla="*/ 79 h 106"/>
                    <a:gd name="T4" fmla="*/ 374 w 380"/>
                    <a:gd name="T5" fmla="*/ 0 h 106"/>
                    <a:gd name="T6" fmla="*/ 380 w 380"/>
                    <a:gd name="T7" fmla="*/ 28 h 106"/>
                    <a:gd name="T8" fmla="*/ 7 w 380"/>
                    <a:gd name="T9" fmla="*/ 10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0" h="106">
                      <a:moveTo>
                        <a:pt x="7" y="106"/>
                      </a:moveTo>
                      <a:lnTo>
                        <a:pt x="0" y="79"/>
                      </a:lnTo>
                      <a:lnTo>
                        <a:pt x="374" y="0"/>
                      </a:lnTo>
                      <a:lnTo>
                        <a:pt x="380" y="28"/>
                      </a:lnTo>
                      <a:lnTo>
                        <a:pt x="7" y="106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ïṧlíďe">
                  <a:extLst>
                    <a:ext uri="{FF2B5EF4-FFF2-40B4-BE49-F238E27FC236}">
                      <a16:creationId xmlns="" xmlns:a16="http://schemas.microsoft.com/office/drawing/2014/main" id="{CFCAAC2A-4D56-40D4-95DA-CC129FB24925}"/>
                    </a:ext>
                  </a:extLst>
                </p:cNvPr>
                <p:cNvSpPr/>
                <p:nvPr/>
              </p:nvSpPr>
              <p:spPr bwMode="auto">
                <a:xfrm>
                  <a:off x="6125369" y="2705894"/>
                  <a:ext cx="461963" cy="477838"/>
                </a:xfrm>
                <a:custGeom>
                  <a:avLst/>
                  <a:gdLst>
                    <a:gd name="T0" fmla="*/ 0 w 291"/>
                    <a:gd name="T1" fmla="*/ 19 h 301"/>
                    <a:gd name="T2" fmla="*/ 20 w 291"/>
                    <a:gd name="T3" fmla="*/ 0 h 301"/>
                    <a:gd name="T4" fmla="*/ 291 w 291"/>
                    <a:gd name="T5" fmla="*/ 281 h 301"/>
                    <a:gd name="T6" fmla="*/ 271 w 291"/>
                    <a:gd name="T7" fmla="*/ 301 h 301"/>
                    <a:gd name="T8" fmla="*/ 0 w 291"/>
                    <a:gd name="T9" fmla="*/ 19 h 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1" h="301">
                      <a:moveTo>
                        <a:pt x="0" y="19"/>
                      </a:moveTo>
                      <a:lnTo>
                        <a:pt x="20" y="0"/>
                      </a:lnTo>
                      <a:lnTo>
                        <a:pt x="291" y="281"/>
                      </a:lnTo>
                      <a:lnTo>
                        <a:pt x="271" y="301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îś1ïḓê">
                  <a:extLst>
                    <a:ext uri="{FF2B5EF4-FFF2-40B4-BE49-F238E27FC236}">
                      <a16:creationId xmlns="" xmlns:a16="http://schemas.microsoft.com/office/drawing/2014/main" id="{1ED01A31-FB57-4BA4-B4E3-DAF431EAD7F6}"/>
                    </a:ext>
                  </a:extLst>
                </p:cNvPr>
                <p:cNvSpPr/>
                <p:nvPr/>
              </p:nvSpPr>
              <p:spPr bwMode="auto">
                <a:xfrm>
                  <a:off x="5796756" y="2772569"/>
                  <a:ext cx="325438" cy="555625"/>
                </a:xfrm>
                <a:custGeom>
                  <a:avLst/>
                  <a:gdLst>
                    <a:gd name="T0" fmla="*/ 180 w 205"/>
                    <a:gd name="T1" fmla="*/ 0 h 350"/>
                    <a:gd name="T2" fmla="*/ 205 w 205"/>
                    <a:gd name="T3" fmla="*/ 14 h 350"/>
                    <a:gd name="T4" fmla="*/ 25 w 205"/>
                    <a:gd name="T5" fmla="*/ 350 h 350"/>
                    <a:gd name="T6" fmla="*/ 0 w 205"/>
                    <a:gd name="T7" fmla="*/ 336 h 350"/>
                    <a:gd name="T8" fmla="*/ 180 w 205"/>
                    <a:gd name="T9" fmla="*/ 0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5" h="350">
                      <a:moveTo>
                        <a:pt x="180" y="0"/>
                      </a:moveTo>
                      <a:lnTo>
                        <a:pt x="205" y="14"/>
                      </a:lnTo>
                      <a:lnTo>
                        <a:pt x="25" y="350"/>
                      </a:lnTo>
                      <a:lnTo>
                        <a:pt x="0" y="336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íšliḓe">
                  <a:extLst>
                    <a:ext uri="{FF2B5EF4-FFF2-40B4-BE49-F238E27FC236}">
                      <a16:creationId xmlns="" xmlns:a16="http://schemas.microsoft.com/office/drawing/2014/main" id="{9F3D916F-3FE1-4AD6-8912-DB4ACE2C540A}"/>
                    </a:ext>
                  </a:extLst>
                </p:cNvPr>
                <p:cNvSpPr/>
                <p:nvPr/>
              </p:nvSpPr>
              <p:spPr bwMode="auto">
                <a:xfrm>
                  <a:off x="5614194" y="3172619"/>
                  <a:ext cx="365125" cy="366713"/>
                </a:xfrm>
                <a:custGeom>
                  <a:avLst/>
                  <a:gdLst>
                    <a:gd name="T0" fmla="*/ 247 w 290"/>
                    <a:gd name="T1" fmla="*/ 71 h 293"/>
                    <a:gd name="T2" fmla="*/ 223 w 290"/>
                    <a:gd name="T3" fmla="*/ 252 h 293"/>
                    <a:gd name="T4" fmla="*/ 43 w 290"/>
                    <a:gd name="T5" fmla="*/ 222 h 293"/>
                    <a:gd name="T6" fmla="*/ 68 w 290"/>
                    <a:gd name="T7" fmla="*/ 41 h 293"/>
                    <a:gd name="T8" fmla="*/ 247 w 290"/>
                    <a:gd name="T9" fmla="*/ 71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0" h="293">
                      <a:moveTo>
                        <a:pt x="247" y="71"/>
                      </a:moveTo>
                      <a:cubicBezTo>
                        <a:pt x="290" y="129"/>
                        <a:pt x="279" y="210"/>
                        <a:pt x="223" y="252"/>
                      </a:cubicBezTo>
                      <a:cubicBezTo>
                        <a:pt x="166" y="293"/>
                        <a:pt x="86" y="280"/>
                        <a:pt x="43" y="222"/>
                      </a:cubicBezTo>
                      <a:cubicBezTo>
                        <a:pt x="0" y="163"/>
                        <a:pt x="11" y="83"/>
                        <a:pt x="68" y="41"/>
                      </a:cubicBezTo>
                      <a:cubicBezTo>
                        <a:pt x="124" y="0"/>
                        <a:pt x="204" y="13"/>
                        <a:pt x="247" y="71"/>
                      </a:cubicBezTo>
                      <a:close/>
                    </a:path>
                  </a:pathLst>
                </a:custGeom>
                <a:solidFill>
                  <a:srgbClr val="34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ïšlîḑe">
                  <a:extLst>
                    <a:ext uri="{FF2B5EF4-FFF2-40B4-BE49-F238E27FC236}">
                      <a16:creationId xmlns="" xmlns:a16="http://schemas.microsoft.com/office/drawing/2014/main" id="{F1A369BD-A078-4BBD-9744-1E977AC9709A}"/>
                    </a:ext>
                  </a:extLst>
                </p:cNvPr>
                <p:cNvSpPr/>
                <p:nvPr/>
              </p:nvSpPr>
              <p:spPr bwMode="auto">
                <a:xfrm>
                  <a:off x="5990431" y="2575719"/>
                  <a:ext cx="303213" cy="306388"/>
                </a:xfrm>
                <a:custGeom>
                  <a:avLst/>
                  <a:gdLst>
                    <a:gd name="T0" fmla="*/ 205 w 241"/>
                    <a:gd name="T1" fmla="*/ 59 h 244"/>
                    <a:gd name="T2" fmla="*/ 185 w 241"/>
                    <a:gd name="T3" fmla="*/ 209 h 244"/>
                    <a:gd name="T4" fmla="*/ 36 w 241"/>
                    <a:gd name="T5" fmla="*/ 184 h 244"/>
                    <a:gd name="T6" fmla="*/ 56 w 241"/>
                    <a:gd name="T7" fmla="*/ 35 h 244"/>
                    <a:gd name="T8" fmla="*/ 205 w 241"/>
                    <a:gd name="T9" fmla="*/ 59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1" h="244">
                      <a:moveTo>
                        <a:pt x="205" y="59"/>
                      </a:moveTo>
                      <a:cubicBezTo>
                        <a:pt x="241" y="108"/>
                        <a:pt x="232" y="175"/>
                        <a:pt x="185" y="209"/>
                      </a:cubicBezTo>
                      <a:cubicBezTo>
                        <a:pt x="138" y="244"/>
                        <a:pt x="71" y="233"/>
                        <a:pt x="36" y="184"/>
                      </a:cubicBezTo>
                      <a:cubicBezTo>
                        <a:pt x="0" y="136"/>
                        <a:pt x="9" y="69"/>
                        <a:pt x="56" y="35"/>
                      </a:cubicBezTo>
                      <a:cubicBezTo>
                        <a:pt x="103" y="0"/>
                        <a:pt x="170" y="11"/>
                        <a:pt x="205" y="59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ísḷiḑê">
                  <a:extLst>
                    <a:ext uri="{FF2B5EF4-FFF2-40B4-BE49-F238E27FC236}">
                      <a16:creationId xmlns="" xmlns:a16="http://schemas.microsoft.com/office/drawing/2014/main" id="{A462DB8F-89DC-45A5-AB85-67AC0C5EED86}"/>
                    </a:ext>
                  </a:extLst>
                </p:cNvPr>
                <p:cNvSpPr/>
                <p:nvPr/>
              </p:nvSpPr>
              <p:spPr bwMode="auto">
                <a:xfrm>
                  <a:off x="6417469" y="2958307"/>
                  <a:ext cx="458788" cy="465138"/>
                </a:xfrm>
                <a:custGeom>
                  <a:avLst/>
                  <a:gdLst>
                    <a:gd name="T0" fmla="*/ 311 w 365"/>
                    <a:gd name="T1" fmla="*/ 90 h 370"/>
                    <a:gd name="T2" fmla="*/ 280 w 365"/>
                    <a:gd name="T3" fmla="*/ 318 h 370"/>
                    <a:gd name="T4" fmla="*/ 54 w 365"/>
                    <a:gd name="T5" fmla="*/ 280 h 370"/>
                    <a:gd name="T6" fmla="*/ 85 w 365"/>
                    <a:gd name="T7" fmla="*/ 52 h 370"/>
                    <a:gd name="T8" fmla="*/ 311 w 365"/>
                    <a:gd name="T9" fmla="*/ 90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5" h="370">
                      <a:moveTo>
                        <a:pt x="311" y="90"/>
                      </a:moveTo>
                      <a:cubicBezTo>
                        <a:pt x="365" y="163"/>
                        <a:pt x="351" y="265"/>
                        <a:pt x="280" y="318"/>
                      </a:cubicBezTo>
                      <a:cubicBezTo>
                        <a:pt x="209" y="370"/>
                        <a:pt x="108" y="353"/>
                        <a:pt x="54" y="280"/>
                      </a:cubicBezTo>
                      <a:cubicBezTo>
                        <a:pt x="0" y="207"/>
                        <a:pt x="13" y="105"/>
                        <a:pt x="85" y="52"/>
                      </a:cubicBezTo>
                      <a:cubicBezTo>
                        <a:pt x="156" y="0"/>
                        <a:pt x="257" y="17"/>
                        <a:pt x="311" y="90"/>
                      </a:cubicBezTo>
                      <a:close/>
                    </a:path>
                  </a:pathLst>
                </a:custGeom>
                <a:solidFill>
                  <a:srgbClr val="14AF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ïŝḷîdê">
                  <a:extLst>
                    <a:ext uri="{FF2B5EF4-FFF2-40B4-BE49-F238E27FC236}">
                      <a16:creationId xmlns="" xmlns:a16="http://schemas.microsoft.com/office/drawing/2014/main" id="{66CB7332-D0C2-45FB-AA77-4E2B55B8245B}"/>
                    </a:ext>
                  </a:extLst>
                </p:cNvPr>
                <p:cNvSpPr/>
                <p:nvPr/>
              </p:nvSpPr>
              <p:spPr bwMode="auto">
                <a:xfrm>
                  <a:off x="7238206" y="3102769"/>
                  <a:ext cx="182563" cy="127000"/>
                </a:xfrm>
                <a:custGeom>
                  <a:avLst/>
                  <a:gdLst>
                    <a:gd name="T0" fmla="*/ 0 w 115"/>
                    <a:gd name="T1" fmla="*/ 8 h 80"/>
                    <a:gd name="T2" fmla="*/ 5 w 115"/>
                    <a:gd name="T3" fmla="*/ 0 h 80"/>
                    <a:gd name="T4" fmla="*/ 115 w 115"/>
                    <a:gd name="T5" fmla="*/ 72 h 80"/>
                    <a:gd name="T6" fmla="*/ 110 w 115"/>
                    <a:gd name="T7" fmla="*/ 80 h 80"/>
                    <a:gd name="T8" fmla="*/ 0 w 115"/>
                    <a:gd name="T9" fmla="*/ 8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5" h="80">
                      <a:moveTo>
                        <a:pt x="0" y="8"/>
                      </a:moveTo>
                      <a:lnTo>
                        <a:pt x="5" y="0"/>
                      </a:lnTo>
                      <a:lnTo>
                        <a:pt x="115" y="72"/>
                      </a:lnTo>
                      <a:lnTo>
                        <a:pt x="110" y="8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iş1ide">
                  <a:extLst>
                    <a:ext uri="{FF2B5EF4-FFF2-40B4-BE49-F238E27FC236}">
                      <a16:creationId xmlns="" xmlns:a16="http://schemas.microsoft.com/office/drawing/2014/main" id="{F7E56433-38DF-4E68-885C-62A5EF0A9760}"/>
                    </a:ext>
                  </a:extLst>
                </p:cNvPr>
                <p:cNvSpPr/>
                <p:nvPr/>
              </p:nvSpPr>
              <p:spPr bwMode="auto">
                <a:xfrm>
                  <a:off x="7387431" y="2978944"/>
                  <a:ext cx="47625" cy="207963"/>
                </a:xfrm>
                <a:custGeom>
                  <a:avLst/>
                  <a:gdLst>
                    <a:gd name="T0" fmla="*/ 30 w 30"/>
                    <a:gd name="T1" fmla="*/ 129 h 131"/>
                    <a:gd name="T2" fmla="*/ 20 w 30"/>
                    <a:gd name="T3" fmla="*/ 131 h 131"/>
                    <a:gd name="T4" fmla="*/ 0 w 30"/>
                    <a:gd name="T5" fmla="*/ 1 h 131"/>
                    <a:gd name="T6" fmla="*/ 9 w 30"/>
                    <a:gd name="T7" fmla="*/ 0 h 131"/>
                    <a:gd name="T8" fmla="*/ 30 w 30"/>
                    <a:gd name="T9" fmla="*/ 129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131">
                      <a:moveTo>
                        <a:pt x="30" y="129"/>
                      </a:moveTo>
                      <a:lnTo>
                        <a:pt x="20" y="131"/>
                      </a:lnTo>
                      <a:lnTo>
                        <a:pt x="0" y="1"/>
                      </a:lnTo>
                      <a:lnTo>
                        <a:pt x="9" y="0"/>
                      </a:lnTo>
                      <a:lnTo>
                        <a:pt x="30" y="129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ïṣļiḋe">
                  <a:extLst>
                    <a:ext uri="{FF2B5EF4-FFF2-40B4-BE49-F238E27FC236}">
                      <a16:creationId xmlns="" xmlns:a16="http://schemas.microsoft.com/office/drawing/2014/main" id="{F507D27E-EF52-44D3-A40D-9438F3D51D43}"/>
                    </a:ext>
                  </a:extLst>
                </p:cNvPr>
                <p:cNvSpPr/>
                <p:nvPr/>
              </p:nvSpPr>
              <p:spPr bwMode="auto">
                <a:xfrm>
                  <a:off x="7217569" y="2956719"/>
                  <a:ext cx="165100" cy="142875"/>
                </a:xfrm>
                <a:custGeom>
                  <a:avLst/>
                  <a:gdLst>
                    <a:gd name="T0" fmla="*/ 6 w 104"/>
                    <a:gd name="T1" fmla="*/ 90 h 90"/>
                    <a:gd name="T2" fmla="*/ 0 w 104"/>
                    <a:gd name="T3" fmla="*/ 82 h 90"/>
                    <a:gd name="T4" fmla="*/ 98 w 104"/>
                    <a:gd name="T5" fmla="*/ 0 h 90"/>
                    <a:gd name="T6" fmla="*/ 104 w 104"/>
                    <a:gd name="T7" fmla="*/ 8 h 90"/>
                    <a:gd name="T8" fmla="*/ 6 w 104"/>
                    <a:gd name="T9" fmla="*/ 9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90">
                      <a:moveTo>
                        <a:pt x="6" y="90"/>
                      </a:moveTo>
                      <a:lnTo>
                        <a:pt x="0" y="82"/>
                      </a:lnTo>
                      <a:lnTo>
                        <a:pt x="98" y="0"/>
                      </a:lnTo>
                      <a:lnTo>
                        <a:pt x="104" y="8"/>
                      </a:lnTo>
                      <a:lnTo>
                        <a:pt x="6" y="90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ïṡḷíḋe">
                  <a:extLst>
                    <a:ext uri="{FF2B5EF4-FFF2-40B4-BE49-F238E27FC236}">
                      <a16:creationId xmlns="" xmlns:a16="http://schemas.microsoft.com/office/drawing/2014/main" id="{5A5B84F7-4B80-4E40-80FD-1BE2997E496C}"/>
                    </a:ext>
                  </a:extLst>
                </p:cNvPr>
                <p:cNvSpPr/>
                <p:nvPr/>
              </p:nvSpPr>
              <p:spPr bwMode="auto">
                <a:xfrm>
                  <a:off x="7366794" y="3167857"/>
                  <a:ext cx="123825" cy="127000"/>
                </a:xfrm>
                <a:custGeom>
                  <a:avLst/>
                  <a:gdLst>
                    <a:gd name="T0" fmla="*/ 26 w 98"/>
                    <a:gd name="T1" fmla="*/ 13 h 100"/>
                    <a:gd name="T2" fmla="*/ 86 w 98"/>
                    <a:gd name="T3" fmla="*/ 27 h 100"/>
                    <a:gd name="T4" fmla="*/ 73 w 98"/>
                    <a:gd name="T5" fmla="*/ 87 h 100"/>
                    <a:gd name="T6" fmla="*/ 13 w 98"/>
                    <a:gd name="T7" fmla="*/ 73 h 100"/>
                    <a:gd name="T8" fmla="*/ 26 w 98"/>
                    <a:gd name="T9" fmla="*/ 13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100">
                      <a:moveTo>
                        <a:pt x="26" y="13"/>
                      </a:moveTo>
                      <a:cubicBezTo>
                        <a:pt x="46" y="0"/>
                        <a:pt x="72" y="7"/>
                        <a:pt x="86" y="27"/>
                      </a:cubicBezTo>
                      <a:cubicBezTo>
                        <a:pt x="98" y="48"/>
                        <a:pt x="93" y="74"/>
                        <a:pt x="73" y="87"/>
                      </a:cubicBezTo>
                      <a:cubicBezTo>
                        <a:pt x="53" y="100"/>
                        <a:pt x="26" y="93"/>
                        <a:pt x="13" y="73"/>
                      </a:cubicBezTo>
                      <a:cubicBezTo>
                        <a:pt x="0" y="52"/>
                        <a:pt x="6" y="25"/>
                        <a:pt x="26" y="13"/>
                      </a:cubicBezTo>
                      <a:close/>
                    </a:path>
                  </a:pathLst>
                </a:custGeom>
                <a:solidFill>
                  <a:srgbClr val="34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íslidê">
                  <a:extLst>
                    <a:ext uri="{FF2B5EF4-FFF2-40B4-BE49-F238E27FC236}">
                      <a16:creationId xmlns="" xmlns:a16="http://schemas.microsoft.com/office/drawing/2014/main" id="{050A0EDC-1AA7-45DF-B7E7-DCEFBDAD1F31}"/>
                    </a:ext>
                  </a:extLst>
                </p:cNvPr>
                <p:cNvSpPr/>
                <p:nvPr/>
              </p:nvSpPr>
              <p:spPr bwMode="auto">
                <a:xfrm>
                  <a:off x="7174706" y="3042444"/>
                  <a:ext cx="101600" cy="101600"/>
                </a:xfrm>
                <a:custGeom>
                  <a:avLst/>
                  <a:gdLst>
                    <a:gd name="T0" fmla="*/ 21 w 81"/>
                    <a:gd name="T1" fmla="*/ 10 h 82"/>
                    <a:gd name="T2" fmla="*/ 70 w 81"/>
                    <a:gd name="T3" fmla="*/ 22 h 82"/>
                    <a:gd name="T4" fmla="*/ 60 w 81"/>
                    <a:gd name="T5" fmla="*/ 72 h 82"/>
                    <a:gd name="T6" fmla="*/ 10 w 81"/>
                    <a:gd name="T7" fmla="*/ 60 h 82"/>
                    <a:gd name="T8" fmla="*/ 21 w 81"/>
                    <a:gd name="T9" fmla="*/ 1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" h="82">
                      <a:moveTo>
                        <a:pt x="21" y="10"/>
                      </a:moveTo>
                      <a:cubicBezTo>
                        <a:pt x="38" y="0"/>
                        <a:pt x="60" y="5"/>
                        <a:pt x="70" y="22"/>
                      </a:cubicBezTo>
                      <a:cubicBezTo>
                        <a:pt x="81" y="39"/>
                        <a:pt x="77" y="62"/>
                        <a:pt x="60" y="72"/>
                      </a:cubicBezTo>
                      <a:cubicBezTo>
                        <a:pt x="43" y="82"/>
                        <a:pt x="21" y="77"/>
                        <a:pt x="10" y="60"/>
                      </a:cubicBezTo>
                      <a:cubicBezTo>
                        <a:pt x="0" y="43"/>
                        <a:pt x="4" y="21"/>
                        <a:pt x="21" y="10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îśḷíďe">
                  <a:extLst>
                    <a:ext uri="{FF2B5EF4-FFF2-40B4-BE49-F238E27FC236}">
                      <a16:creationId xmlns="" xmlns:a16="http://schemas.microsoft.com/office/drawing/2014/main" id="{0DFF639E-A3CF-4DDA-8240-FE20B4822CAE}"/>
                    </a:ext>
                  </a:extLst>
                </p:cNvPr>
                <p:cNvSpPr/>
                <p:nvPr/>
              </p:nvSpPr>
              <p:spPr bwMode="auto">
                <a:xfrm>
                  <a:off x="7309644" y="2859882"/>
                  <a:ext cx="155575" cy="157163"/>
                </a:xfrm>
                <a:custGeom>
                  <a:avLst/>
                  <a:gdLst>
                    <a:gd name="T0" fmla="*/ 32 w 124"/>
                    <a:gd name="T1" fmla="*/ 16 h 125"/>
                    <a:gd name="T2" fmla="*/ 107 w 124"/>
                    <a:gd name="T3" fmla="*/ 34 h 125"/>
                    <a:gd name="T4" fmla="*/ 91 w 124"/>
                    <a:gd name="T5" fmla="*/ 109 h 125"/>
                    <a:gd name="T6" fmla="*/ 16 w 124"/>
                    <a:gd name="T7" fmla="*/ 91 h 125"/>
                    <a:gd name="T8" fmla="*/ 32 w 124"/>
                    <a:gd name="T9" fmla="*/ 16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4" h="125">
                      <a:moveTo>
                        <a:pt x="32" y="16"/>
                      </a:moveTo>
                      <a:cubicBezTo>
                        <a:pt x="57" y="0"/>
                        <a:pt x="91" y="8"/>
                        <a:pt x="107" y="34"/>
                      </a:cubicBezTo>
                      <a:cubicBezTo>
                        <a:pt x="124" y="60"/>
                        <a:pt x="116" y="94"/>
                        <a:pt x="91" y="109"/>
                      </a:cubicBezTo>
                      <a:cubicBezTo>
                        <a:pt x="66" y="125"/>
                        <a:pt x="33" y="117"/>
                        <a:pt x="16" y="91"/>
                      </a:cubicBezTo>
                      <a:cubicBezTo>
                        <a:pt x="0" y="65"/>
                        <a:pt x="7" y="32"/>
                        <a:pt x="32" y="16"/>
                      </a:cubicBezTo>
                      <a:close/>
                    </a:path>
                  </a:pathLst>
                </a:custGeom>
                <a:solidFill>
                  <a:srgbClr val="14AF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iŝḷídê">
                  <a:extLst>
                    <a:ext uri="{FF2B5EF4-FFF2-40B4-BE49-F238E27FC236}">
                      <a16:creationId xmlns="" xmlns:a16="http://schemas.microsoft.com/office/drawing/2014/main" id="{8DB55E42-F539-4AE5-9232-4995D64A4665}"/>
                    </a:ext>
                  </a:extLst>
                </p:cNvPr>
                <p:cNvSpPr/>
                <p:nvPr/>
              </p:nvSpPr>
              <p:spPr bwMode="auto">
                <a:xfrm>
                  <a:off x="6841331" y="2067719"/>
                  <a:ext cx="84138" cy="369888"/>
                </a:xfrm>
                <a:custGeom>
                  <a:avLst/>
                  <a:gdLst>
                    <a:gd name="T0" fmla="*/ 53 w 53"/>
                    <a:gd name="T1" fmla="*/ 230 h 233"/>
                    <a:gd name="T2" fmla="*/ 37 w 53"/>
                    <a:gd name="T3" fmla="*/ 233 h 233"/>
                    <a:gd name="T4" fmla="*/ 0 w 53"/>
                    <a:gd name="T5" fmla="*/ 3 h 233"/>
                    <a:gd name="T6" fmla="*/ 17 w 53"/>
                    <a:gd name="T7" fmla="*/ 0 h 233"/>
                    <a:gd name="T8" fmla="*/ 53 w 53"/>
                    <a:gd name="T9" fmla="*/ 230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" h="233">
                      <a:moveTo>
                        <a:pt x="53" y="230"/>
                      </a:moveTo>
                      <a:lnTo>
                        <a:pt x="37" y="233"/>
                      </a:lnTo>
                      <a:lnTo>
                        <a:pt x="0" y="3"/>
                      </a:lnTo>
                      <a:lnTo>
                        <a:pt x="17" y="0"/>
                      </a:lnTo>
                      <a:lnTo>
                        <a:pt x="53" y="230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iŝḻiďe">
                  <a:extLst>
                    <a:ext uri="{FF2B5EF4-FFF2-40B4-BE49-F238E27FC236}">
                      <a16:creationId xmlns="" xmlns:a16="http://schemas.microsoft.com/office/drawing/2014/main" id="{B8744BF2-3F15-4828-8ADF-16C84636ED1A}"/>
                    </a:ext>
                  </a:extLst>
                </p:cNvPr>
                <p:cNvSpPr/>
                <p:nvPr/>
              </p:nvSpPr>
              <p:spPr bwMode="auto">
                <a:xfrm>
                  <a:off x="6539706" y="2029619"/>
                  <a:ext cx="293688" cy="252413"/>
                </a:xfrm>
                <a:custGeom>
                  <a:avLst/>
                  <a:gdLst>
                    <a:gd name="T0" fmla="*/ 11 w 185"/>
                    <a:gd name="T1" fmla="*/ 159 h 159"/>
                    <a:gd name="T2" fmla="*/ 0 w 185"/>
                    <a:gd name="T3" fmla="*/ 146 h 159"/>
                    <a:gd name="T4" fmla="*/ 174 w 185"/>
                    <a:gd name="T5" fmla="*/ 0 h 159"/>
                    <a:gd name="T6" fmla="*/ 185 w 185"/>
                    <a:gd name="T7" fmla="*/ 13 h 159"/>
                    <a:gd name="T8" fmla="*/ 11 w 185"/>
                    <a:gd name="T9" fmla="*/ 159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5" h="159">
                      <a:moveTo>
                        <a:pt x="11" y="159"/>
                      </a:moveTo>
                      <a:lnTo>
                        <a:pt x="0" y="146"/>
                      </a:lnTo>
                      <a:lnTo>
                        <a:pt x="174" y="0"/>
                      </a:lnTo>
                      <a:lnTo>
                        <a:pt x="185" y="13"/>
                      </a:lnTo>
                      <a:lnTo>
                        <a:pt x="11" y="159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îsḷíḍe">
                  <a:extLst>
                    <a:ext uri="{FF2B5EF4-FFF2-40B4-BE49-F238E27FC236}">
                      <a16:creationId xmlns="" xmlns:a16="http://schemas.microsoft.com/office/drawing/2014/main" id="{B456965E-676A-4C59-A5AE-E2DFCCE5AEAD}"/>
                    </a:ext>
                  </a:extLst>
                </p:cNvPr>
                <p:cNvSpPr/>
                <p:nvPr/>
              </p:nvSpPr>
              <p:spPr bwMode="auto">
                <a:xfrm>
                  <a:off x="6576219" y="2288382"/>
                  <a:ext cx="325438" cy="227013"/>
                </a:xfrm>
                <a:custGeom>
                  <a:avLst/>
                  <a:gdLst>
                    <a:gd name="T0" fmla="*/ 0 w 205"/>
                    <a:gd name="T1" fmla="*/ 14 h 143"/>
                    <a:gd name="T2" fmla="*/ 9 w 205"/>
                    <a:gd name="T3" fmla="*/ 0 h 143"/>
                    <a:gd name="T4" fmla="*/ 205 w 205"/>
                    <a:gd name="T5" fmla="*/ 129 h 143"/>
                    <a:gd name="T6" fmla="*/ 195 w 205"/>
                    <a:gd name="T7" fmla="*/ 143 h 143"/>
                    <a:gd name="T8" fmla="*/ 0 w 205"/>
                    <a:gd name="T9" fmla="*/ 14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5" h="143">
                      <a:moveTo>
                        <a:pt x="0" y="14"/>
                      </a:moveTo>
                      <a:lnTo>
                        <a:pt x="9" y="0"/>
                      </a:lnTo>
                      <a:lnTo>
                        <a:pt x="205" y="129"/>
                      </a:lnTo>
                      <a:lnTo>
                        <a:pt x="195" y="143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iṡľíḍê">
                  <a:extLst>
                    <a:ext uri="{FF2B5EF4-FFF2-40B4-BE49-F238E27FC236}">
                      <a16:creationId xmlns="" xmlns:a16="http://schemas.microsoft.com/office/drawing/2014/main" id="{931AF50F-668A-4907-8D79-F7EE8F41A2CA}"/>
                    </a:ext>
                  </a:extLst>
                </p:cNvPr>
                <p:cNvSpPr/>
                <p:nvPr/>
              </p:nvSpPr>
              <p:spPr bwMode="auto">
                <a:xfrm>
                  <a:off x="6804819" y="2407444"/>
                  <a:ext cx="222250" cy="222250"/>
                </a:xfrm>
                <a:custGeom>
                  <a:avLst/>
                  <a:gdLst>
                    <a:gd name="T0" fmla="*/ 46 w 176"/>
                    <a:gd name="T1" fmla="*/ 23 h 178"/>
                    <a:gd name="T2" fmla="*/ 153 w 176"/>
                    <a:gd name="T3" fmla="*/ 49 h 178"/>
                    <a:gd name="T4" fmla="*/ 130 w 176"/>
                    <a:gd name="T5" fmla="*/ 155 h 178"/>
                    <a:gd name="T6" fmla="*/ 24 w 176"/>
                    <a:gd name="T7" fmla="*/ 129 h 178"/>
                    <a:gd name="T8" fmla="*/ 46 w 176"/>
                    <a:gd name="T9" fmla="*/ 23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6" h="178">
                      <a:moveTo>
                        <a:pt x="46" y="23"/>
                      </a:moveTo>
                      <a:cubicBezTo>
                        <a:pt x="82" y="0"/>
                        <a:pt x="129" y="12"/>
                        <a:pt x="153" y="49"/>
                      </a:cubicBezTo>
                      <a:cubicBezTo>
                        <a:pt x="176" y="85"/>
                        <a:pt x="166" y="133"/>
                        <a:pt x="130" y="155"/>
                      </a:cubicBezTo>
                      <a:cubicBezTo>
                        <a:pt x="94" y="178"/>
                        <a:pt x="47" y="166"/>
                        <a:pt x="24" y="129"/>
                      </a:cubicBezTo>
                      <a:cubicBezTo>
                        <a:pt x="0" y="93"/>
                        <a:pt x="11" y="45"/>
                        <a:pt x="46" y="23"/>
                      </a:cubicBezTo>
                      <a:close/>
                    </a:path>
                  </a:pathLst>
                </a:custGeom>
                <a:solidFill>
                  <a:srgbClr val="3449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ïşḻiḑé">
                  <a:extLst>
                    <a:ext uri="{FF2B5EF4-FFF2-40B4-BE49-F238E27FC236}">
                      <a16:creationId xmlns="" xmlns:a16="http://schemas.microsoft.com/office/drawing/2014/main" id="{FEB32EF3-A371-4D83-A6B6-553F03C39049}"/>
                    </a:ext>
                  </a:extLst>
                </p:cNvPr>
                <p:cNvSpPr/>
                <p:nvPr/>
              </p:nvSpPr>
              <p:spPr bwMode="auto">
                <a:xfrm>
                  <a:off x="6461919" y="2180432"/>
                  <a:ext cx="182563" cy="185738"/>
                </a:xfrm>
                <a:custGeom>
                  <a:avLst/>
                  <a:gdLst>
                    <a:gd name="T0" fmla="*/ 38 w 146"/>
                    <a:gd name="T1" fmla="*/ 19 h 148"/>
                    <a:gd name="T2" fmla="*/ 127 w 146"/>
                    <a:gd name="T3" fmla="*/ 40 h 148"/>
                    <a:gd name="T4" fmla="*/ 108 w 146"/>
                    <a:gd name="T5" fmla="*/ 129 h 148"/>
                    <a:gd name="T6" fmla="*/ 19 w 146"/>
                    <a:gd name="T7" fmla="*/ 108 h 148"/>
                    <a:gd name="T8" fmla="*/ 38 w 146"/>
                    <a:gd name="T9" fmla="*/ 19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6" h="148">
                      <a:moveTo>
                        <a:pt x="38" y="19"/>
                      </a:moveTo>
                      <a:cubicBezTo>
                        <a:pt x="68" y="0"/>
                        <a:pt x="107" y="10"/>
                        <a:pt x="127" y="40"/>
                      </a:cubicBezTo>
                      <a:cubicBezTo>
                        <a:pt x="146" y="71"/>
                        <a:pt x="137" y="111"/>
                        <a:pt x="108" y="129"/>
                      </a:cubicBezTo>
                      <a:cubicBezTo>
                        <a:pt x="78" y="148"/>
                        <a:pt x="39" y="138"/>
                        <a:pt x="19" y="108"/>
                      </a:cubicBezTo>
                      <a:cubicBezTo>
                        <a:pt x="0" y="77"/>
                        <a:pt x="9" y="38"/>
                        <a:pt x="38" y="19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íṩḷídé">
                  <a:extLst>
                    <a:ext uri="{FF2B5EF4-FFF2-40B4-BE49-F238E27FC236}">
                      <a16:creationId xmlns="" xmlns:a16="http://schemas.microsoft.com/office/drawing/2014/main" id="{33F12B16-4CA9-41DB-A375-0C1B06B203FA}"/>
                    </a:ext>
                  </a:extLst>
                </p:cNvPr>
                <p:cNvSpPr/>
                <p:nvPr/>
              </p:nvSpPr>
              <p:spPr bwMode="auto">
                <a:xfrm>
                  <a:off x="6701631" y="1856582"/>
                  <a:ext cx="277813" cy="279400"/>
                </a:xfrm>
                <a:custGeom>
                  <a:avLst/>
                  <a:gdLst>
                    <a:gd name="T0" fmla="*/ 58 w 221"/>
                    <a:gd name="T1" fmla="*/ 28 h 223"/>
                    <a:gd name="T2" fmla="*/ 192 w 221"/>
                    <a:gd name="T3" fmla="*/ 60 h 223"/>
                    <a:gd name="T4" fmla="*/ 164 w 221"/>
                    <a:gd name="T5" fmla="*/ 195 h 223"/>
                    <a:gd name="T6" fmla="*/ 30 w 221"/>
                    <a:gd name="T7" fmla="*/ 163 h 223"/>
                    <a:gd name="T8" fmla="*/ 58 w 221"/>
                    <a:gd name="T9" fmla="*/ 28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1" h="223">
                      <a:moveTo>
                        <a:pt x="58" y="28"/>
                      </a:moveTo>
                      <a:cubicBezTo>
                        <a:pt x="103" y="0"/>
                        <a:pt x="163" y="14"/>
                        <a:pt x="192" y="60"/>
                      </a:cubicBezTo>
                      <a:cubicBezTo>
                        <a:pt x="221" y="107"/>
                        <a:pt x="209" y="167"/>
                        <a:pt x="164" y="195"/>
                      </a:cubicBezTo>
                      <a:cubicBezTo>
                        <a:pt x="119" y="223"/>
                        <a:pt x="59" y="209"/>
                        <a:pt x="30" y="163"/>
                      </a:cubicBezTo>
                      <a:cubicBezTo>
                        <a:pt x="0" y="116"/>
                        <a:pt x="13" y="56"/>
                        <a:pt x="58" y="28"/>
                      </a:cubicBezTo>
                      <a:close/>
                    </a:path>
                  </a:pathLst>
                </a:custGeom>
                <a:solidFill>
                  <a:srgbClr val="14AF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íṩlïḋè">
                  <a:extLst>
                    <a:ext uri="{FF2B5EF4-FFF2-40B4-BE49-F238E27FC236}">
                      <a16:creationId xmlns="" xmlns:a16="http://schemas.microsoft.com/office/drawing/2014/main" id="{E4528BA6-9E61-4D02-AD0C-B03B6ADABF1C}"/>
                    </a:ext>
                  </a:extLst>
                </p:cNvPr>
                <p:cNvSpPr/>
                <p:nvPr/>
              </p:nvSpPr>
              <p:spPr bwMode="auto">
                <a:xfrm>
                  <a:off x="7819231" y="2809082"/>
                  <a:ext cx="1636713" cy="2090738"/>
                </a:xfrm>
                <a:custGeom>
                  <a:avLst/>
                  <a:gdLst>
                    <a:gd name="T0" fmla="*/ 78 w 1303"/>
                    <a:gd name="T1" fmla="*/ 0 h 1667"/>
                    <a:gd name="T2" fmla="*/ 1225 w 1303"/>
                    <a:gd name="T3" fmla="*/ 0 h 1667"/>
                    <a:gd name="T4" fmla="*/ 1303 w 1303"/>
                    <a:gd name="T5" fmla="*/ 85 h 1667"/>
                    <a:gd name="T6" fmla="*/ 1303 w 1303"/>
                    <a:gd name="T7" fmla="*/ 1582 h 1667"/>
                    <a:gd name="T8" fmla="*/ 1225 w 1303"/>
                    <a:gd name="T9" fmla="*/ 1667 h 1667"/>
                    <a:gd name="T10" fmla="*/ 78 w 1303"/>
                    <a:gd name="T11" fmla="*/ 1667 h 1667"/>
                    <a:gd name="T12" fmla="*/ 0 w 1303"/>
                    <a:gd name="T13" fmla="*/ 1582 h 1667"/>
                    <a:gd name="T14" fmla="*/ 0 w 1303"/>
                    <a:gd name="T15" fmla="*/ 85 h 1667"/>
                    <a:gd name="T16" fmla="*/ 78 w 1303"/>
                    <a:gd name="T17" fmla="*/ 0 h 1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03" h="1667">
                      <a:moveTo>
                        <a:pt x="78" y="0"/>
                      </a:moveTo>
                      <a:cubicBezTo>
                        <a:pt x="1225" y="0"/>
                        <a:pt x="1225" y="0"/>
                        <a:pt x="1225" y="0"/>
                      </a:cubicBezTo>
                      <a:cubicBezTo>
                        <a:pt x="1268" y="0"/>
                        <a:pt x="1303" y="38"/>
                        <a:pt x="1303" y="85"/>
                      </a:cubicBezTo>
                      <a:cubicBezTo>
                        <a:pt x="1303" y="1582"/>
                        <a:pt x="1303" y="1582"/>
                        <a:pt x="1303" y="1582"/>
                      </a:cubicBezTo>
                      <a:cubicBezTo>
                        <a:pt x="1303" y="1629"/>
                        <a:pt x="1268" y="1667"/>
                        <a:pt x="1225" y="1667"/>
                      </a:cubicBezTo>
                      <a:cubicBezTo>
                        <a:pt x="78" y="1667"/>
                        <a:pt x="78" y="1667"/>
                        <a:pt x="78" y="1667"/>
                      </a:cubicBezTo>
                      <a:cubicBezTo>
                        <a:pt x="35" y="1667"/>
                        <a:pt x="0" y="1629"/>
                        <a:pt x="0" y="1582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0" y="38"/>
                        <a:pt x="35" y="0"/>
                        <a:pt x="78" y="0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íśliḍê">
                  <a:extLst>
                    <a:ext uri="{FF2B5EF4-FFF2-40B4-BE49-F238E27FC236}">
                      <a16:creationId xmlns="" xmlns:a16="http://schemas.microsoft.com/office/drawing/2014/main" id="{B3FE1343-BDE3-4F78-8137-F23067AD7E41}"/>
                    </a:ext>
                  </a:extLst>
                </p:cNvPr>
                <p:cNvSpPr/>
                <p:nvPr/>
              </p:nvSpPr>
              <p:spPr bwMode="auto">
                <a:xfrm>
                  <a:off x="7898606" y="2901157"/>
                  <a:ext cx="1477963" cy="1906588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iSḻîḋé">
                  <a:extLst>
                    <a:ext uri="{FF2B5EF4-FFF2-40B4-BE49-F238E27FC236}">
                      <a16:creationId xmlns="" xmlns:a16="http://schemas.microsoft.com/office/drawing/2014/main" id="{02B32FF4-06EA-4E48-9A81-BCB5013C9BEC}"/>
                    </a:ext>
                  </a:extLst>
                </p:cNvPr>
                <p:cNvSpPr/>
                <p:nvPr/>
              </p:nvSpPr>
              <p:spPr bwMode="auto">
                <a:xfrm>
                  <a:off x="7898606" y="2901157"/>
                  <a:ext cx="1477963" cy="190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îŝlîḑe">
                  <a:extLst>
                    <a:ext uri="{FF2B5EF4-FFF2-40B4-BE49-F238E27FC236}">
                      <a16:creationId xmlns="" xmlns:a16="http://schemas.microsoft.com/office/drawing/2014/main" id="{DCF6808F-349A-49B9-9C87-E3DB97D0F1E6}"/>
                    </a:ext>
                  </a:extLst>
                </p:cNvPr>
                <p:cNvSpPr/>
                <p:nvPr/>
              </p:nvSpPr>
              <p:spPr bwMode="auto">
                <a:xfrm>
                  <a:off x="8330406" y="2599532"/>
                  <a:ext cx="614363" cy="301625"/>
                </a:xfrm>
                <a:custGeom>
                  <a:avLst/>
                  <a:gdLst>
                    <a:gd name="T0" fmla="*/ 0 w 387"/>
                    <a:gd name="T1" fmla="*/ 0 h 190"/>
                    <a:gd name="T2" fmla="*/ 387 w 387"/>
                    <a:gd name="T3" fmla="*/ 0 h 190"/>
                    <a:gd name="T4" fmla="*/ 387 w 387"/>
                    <a:gd name="T5" fmla="*/ 190 h 190"/>
                    <a:gd name="T6" fmla="*/ 366 w 387"/>
                    <a:gd name="T7" fmla="*/ 190 h 190"/>
                    <a:gd name="T8" fmla="*/ 366 w 387"/>
                    <a:gd name="T9" fmla="*/ 24 h 190"/>
                    <a:gd name="T10" fmla="*/ 21 w 387"/>
                    <a:gd name="T11" fmla="*/ 24 h 190"/>
                    <a:gd name="T12" fmla="*/ 21 w 387"/>
                    <a:gd name="T13" fmla="*/ 190 h 190"/>
                    <a:gd name="T14" fmla="*/ 0 w 387"/>
                    <a:gd name="T15" fmla="*/ 190 h 190"/>
                    <a:gd name="T16" fmla="*/ 0 w 387"/>
                    <a:gd name="T17" fmla="*/ 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190">
                      <a:moveTo>
                        <a:pt x="0" y="0"/>
                      </a:moveTo>
                      <a:lnTo>
                        <a:pt x="387" y="0"/>
                      </a:lnTo>
                      <a:lnTo>
                        <a:pt x="387" y="190"/>
                      </a:lnTo>
                      <a:lnTo>
                        <a:pt x="366" y="190"/>
                      </a:lnTo>
                      <a:lnTo>
                        <a:pt x="366" y="24"/>
                      </a:lnTo>
                      <a:lnTo>
                        <a:pt x="21" y="24"/>
                      </a:lnTo>
                      <a:lnTo>
                        <a:pt x="21" y="190"/>
                      </a:lnTo>
                      <a:lnTo>
                        <a:pt x="0" y="1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7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ïSliḑé">
                  <a:extLst>
                    <a:ext uri="{FF2B5EF4-FFF2-40B4-BE49-F238E27FC236}">
                      <a16:creationId xmlns="" xmlns:a16="http://schemas.microsoft.com/office/drawing/2014/main" id="{EEA6E7D8-62C7-400E-B554-CAC902BF16DF}"/>
                    </a:ext>
                  </a:extLst>
                </p:cNvPr>
                <p:cNvSpPr/>
                <p:nvPr/>
              </p:nvSpPr>
              <p:spPr bwMode="auto">
                <a:xfrm>
                  <a:off x="8330406" y="2599532"/>
                  <a:ext cx="614363" cy="301625"/>
                </a:xfrm>
                <a:custGeom>
                  <a:avLst/>
                  <a:gdLst>
                    <a:gd name="T0" fmla="*/ 0 w 387"/>
                    <a:gd name="T1" fmla="*/ 0 h 190"/>
                    <a:gd name="T2" fmla="*/ 387 w 387"/>
                    <a:gd name="T3" fmla="*/ 0 h 190"/>
                    <a:gd name="T4" fmla="*/ 387 w 387"/>
                    <a:gd name="T5" fmla="*/ 190 h 190"/>
                    <a:gd name="T6" fmla="*/ 366 w 387"/>
                    <a:gd name="T7" fmla="*/ 190 h 190"/>
                    <a:gd name="T8" fmla="*/ 366 w 387"/>
                    <a:gd name="T9" fmla="*/ 24 h 190"/>
                    <a:gd name="T10" fmla="*/ 21 w 387"/>
                    <a:gd name="T11" fmla="*/ 24 h 190"/>
                    <a:gd name="T12" fmla="*/ 21 w 387"/>
                    <a:gd name="T13" fmla="*/ 190 h 190"/>
                    <a:gd name="T14" fmla="*/ 0 w 387"/>
                    <a:gd name="T15" fmla="*/ 190 h 190"/>
                    <a:gd name="T16" fmla="*/ 0 w 387"/>
                    <a:gd name="T17" fmla="*/ 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7" h="190">
                      <a:moveTo>
                        <a:pt x="0" y="0"/>
                      </a:moveTo>
                      <a:lnTo>
                        <a:pt x="387" y="0"/>
                      </a:lnTo>
                      <a:lnTo>
                        <a:pt x="387" y="190"/>
                      </a:lnTo>
                      <a:lnTo>
                        <a:pt x="366" y="190"/>
                      </a:lnTo>
                      <a:lnTo>
                        <a:pt x="366" y="24"/>
                      </a:lnTo>
                      <a:lnTo>
                        <a:pt x="21" y="24"/>
                      </a:lnTo>
                      <a:lnTo>
                        <a:pt x="21" y="190"/>
                      </a:lnTo>
                      <a:lnTo>
                        <a:pt x="0" y="1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í$1idê">
                  <a:extLst>
                    <a:ext uri="{FF2B5EF4-FFF2-40B4-BE49-F238E27FC236}">
                      <a16:creationId xmlns="" xmlns:a16="http://schemas.microsoft.com/office/drawing/2014/main" id="{0C1C26F5-E99C-429D-A394-EADC4C4A04D8}"/>
                    </a:ext>
                  </a:extLst>
                </p:cNvPr>
                <p:cNvSpPr/>
                <p:nvPr/>
              </p:nvSpPr>
              <p:spPr bwMode="auto">
                <a:xfrm>
                  <a:off x="8255794" y="2778919"/>
                  <a:ext cx="763588" cy="193675"/>
                </a:xfrm>
                <a:custGeom>
                  <a:avLst/>
                  <a:gdLst>
                    <a:gd name="T0" fmla="*/ 21 w 609"/>
                    <a:gd name="T1" fmla="*/ 0 h 154"/>
                    <a:gd name="T2" fmla="*/ 587 w 609"/>
                    <a:gd name="T3" fmla="*/ 0 h 154"/>
                    <a:gd name="T4" fmla="*/ 609 w 609"/>
                    <a:gd name="T5" fmla="*/ 23 h 154"/>
                    <a:gd name="T6" fmla="*/ 609 w 609"/>
                    <a:gd name="T7" fmla="*/ 131 h 154"/>
                    <a:gd name="T8" fmla="*/ 587 w 609"/>
                    <a:gd name="T9" fmla="*/ 154 h 154"/>
                    <a:gd name="T10" fmla="*/ 21 w 609"/>
                    <a:gd name="T11" fmla="*/ 154 h 154"/>
                    <a:gd name="T12" fmla="*/ 0 w 609"/>
                    <a:gd name="T13" fmla="*/ 131 h 154"/>
                    <a:gd name="T14" fmla="*/ 0 w 609"/>
                    <a:gd name="T15" fmla="*/ 23 h 154"/>
                    <a:gd name="T16" fmla="*/ 21 w 609"/>
                    <a:gd name="T17" fmla="*/ 0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9" h="154">
                      <a:moveTo>
                        <a:pt x="21" y="0"/>
                      </a:moveTo>
                      <a:cubicBezTo>
                        <a:pt x="587" y="0"/>
                        <a:pt x="587" y="0"/>
                        <a:pt x="587" y="0"/>
                      </a:cubicBezTo>
                      <a:cubicBezTo>
                        <a:pt x="599" y="0"/>
                        <a:pt x="609" y="10"/>
                        <a:pt x="609" y="23"/>
                      </a:cubicBezTo>
                      <a:cubicBezTo>
                        <a:pt x="609" y="131"/>
                        <a:pt x="609" y="131"/>
                        <a:pt x="609" y="131"/>
                      </a:cubicBezTo>
                      <a:cubicBezTo>
                        <a:pt x="609" y="144"/>
                        <a:pt x="599" y="154"/>
                        <a:pt x="587" y="154"/>
                      </a:cubicBezTo>
                      <a:cubicBezTo>
                        <a:pt x="21" y="154"/>
                        <a:pt x="21" y="154"/>
                        <a:pt x="21" y="154"/>
                      </a:cubicBezTo>
                      <a:cubicBezTo>
                        <a:pt x="10" y="154"/>
                        <a:pt x="0" y="144"/>
                        <a:pt x="0" y="131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0"/>
                        <a:pt x="10" y="0"/>
                        <a:pt x="21" y="0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ï$1ide">
                  <a:extLst>
                    <a:ext uri="{FF2B5EF4-FFF2-40B4-BE49-F238E27FC236}">
                      <a16:creationId xmlns="" xmlns:a16="http://schemas.microsoft.com/office/drawing/2014/main" id="{925D08CA-DEAC-4BD8-9E25-436F0361F6AC}"/>
                    </a:ext>
                  </a:extLst>
                </p:cNvPr>
                <p:cNvSpPr/>
                <p:nvPr/>
              </p:nvSpPr>
              <p:spPr bwMode="auto">
                <a:xfrm>
                  <a:off x="8620919" y="2778919"/>
                  <a:ext cx="398463" cy="193675"/>
                </a:xfrm>
                <a:custGeom>
                  <a:avLst/>
                  <a:gdLst>
                    <a:gd name="T0" fmla="*/ 296 w 318"/>
                    <a:gd name="T1" fmla="*/ 0 h 154"/>
                    <a:gd name="T2" fmla="*/ 258 w 318"/>
                    <a:gd name="T3" fmla="*/ 0 h 154"/>
                    <a:gd name="T4" fmla="*/ 231 w 318"/>
                    <a:gd name="T5" fmla="*/ 0 h 154"/>
                    <a:gd name="T6" fmla="*/ 0 w 318"/>
                    <a:gd name="T7" fmla="*/ 0 h 154"/>
                    <a:gd name="T8" fmla="*/ 0 w 318"/>
                    <a:gd name="T9" fmla="*/ 154 h 154"/>
                    <a:gd name="T10" fmla="*/ 0 w 318"/>
                    <a:gd name="T11" fmla="*/ 23 h 154"/>
                    <a:gd name="T12" fmla="*/ 318 w 318"/>
                    <a:gd name="T13" fmla="*/ 23 h 154"/>
                    <a:gd name="T14" fmla="*/ 296 w 318"/>
                    <a:gd name="T15" fmla="*/ 0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8" h="154">
                      <a:moveTo>
                        <a:pt x="296" y="0"/>
                      </a:moveTo>
                      <a:cubicBezTo>
                        <a:pt x="258" y="0"/>
                        <a:pt x="258" y="0"/>
                        <a:pt x="258" y="0"/>
                      </a:cubicBezTo>
                      <a:cubicBezTo>
                        <a:pt x="231" y="0"/>
                        <a:pt x="231" y="0"/>
                        <a:pt x="23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4"/>
                        <a:pt x="0" y="154"/>
                        <a:pt x="0" y="154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318" y="23"/>
                        <a:pt x="318" y="23"/>
                        <a:pt x="318" y="23"/>
                      </a:cubicBezTo>
                      <a:cubicBezTo>
                        <a:pt x="318" y="10"/>
                        <a:pt x="308" y="0"/>
                        <a:pt x="296" y="0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ïṣľïdè">
                  <a:extLst>
                    <a:ext uri="{FF2B5EF4-FFF2-40B4-BE49-F238E27FC236}">
                      <a16:creationId xmlns="" xmlns:a16="http://schemas.microsoft.com/office/drawing/2014/main" id="{963C6A51-299B-4095-B9A5-96A1388D9AEB}"/>
                    </a:ext>
                  </a:extLst>
                </p:cNvPr>
                <p:cNvSpPr/>
                <p:nvPr/>
              </p:nvSpPr>
              <p:spPr bwMode="auto">
                <a:xfrm>
                  <a:off x="8620919" y="2809082"/>
                  <a:ext cx="835025" cy="2090738"/>
                </a:xfrm>
                <a:custGeom>
                  <a:avLst/>
                  <a:gdLst>
                    <a:gd name="T0" fmla="*/ 587 w 665"/>
                    <a:gd name="T1" fmla="*/ 0 h 1667"/>
                    <a:gd name="T2" fmla="*/ 318 w 665"/>
                    <a:gd name="T3" fmla="*/ 0 h 1667"/>
                    <a:gd name="T4" fmla="*/ 318 w 665"/>
                    <a:gd name="T5" fmla="*/ 74 h 1667"/>
                    <a:gd name="T6" fmla="*/ 602 w 665"/>
                    <a:gd name="T7" fmla="*/ 74 h 1667"/>
                    <a:gd name="T8" fmla="*/ 602 w 665"/>
                    <a:gd name="T9" fmla="*/ 1593 h 1667"/>
                    <a:gd name="T10" fmla="*/ 0 w 665"/>
                    <a:gd name="T11" fmla="*/ 1593 h 1667"/>
                    <a:gd name="T12" fmla="*/ 0 w 665"/>
                    <a:gd name="T13" fmla="*/ 1667 h 1667"/>
                    <a:gd name="T14" fmla="*/ 587 w 665"/>
                    <a:gd name="T15" fmla="*/ 1667 h 1667"/>
                    <a:gd name="T16" fmla="*/ 665 w 665"/>
                    <a:gd name="T17" fmla="*/ 1582 h 1667"/>
                    <a:gd name="T18" fmla="*/ 665 w 665"/>
                    <a:gd name="T19" fmla="*/ 85 h 1667"/>
                    <a:gd name="T20" fmla="*/ 587 w 665"/>
                    <a:gd name="T21" fmla="*/ 0 h 1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65" h="1667">
                      <a:moveTo>
                        <a:pt x="587" y="0"/>
                      </a:moveTo>
                      <a:cubicBezTo>
                        <a:pt x="318" y="0"/>
                        <a:pt x="318" y="0"/>
                        <a:pt x="318" y="0"/>
                      </a:cubicBezTo>
                      <a:cubicBezTo>
                        <a:pt x="318" y="74"/>
                        <a:pt x="318" y="74"/>
                        <a:pt x="318" y="74"/>
                      </a:cubicBezTo>
                      <a:cubicBezTo>
                        <a:pt x="602" y="74"/>
                        <a:pt x="602" y="74"/>
                        <a:pt x="602" y="74"/>
                      </a:cubicBezTo>
                      <a:cubicBezTo>
                        <a:pt x="602" y="1593"/>
                        <a:pt x="602" y="1593"/>
                        <a:pt x="602" y="1593"/>
                      </a:cubicBezTo>
                      <a:cubicBezTo>
                        <a:pt x="0" y="1593"/>
                        <a:pt x="0" y="1593"/>
                        <a:pt x="0" y="1593"/>
                      </a:cubicBezTo>
                      <a:cubicBezTo>
                        <a:pt x="0" y="1667"/>
                        <a:pt x="0" y="1667"/>
                        <a:pt x="0" y="1667"/>
                      </a:cubicBezTo>
                      <a:cubicBezTo>
                        <a:pt x="587" y="1667"/>
                        <a:pt x="587" y="1667"/>
                        <a:pt x="587" y="1667"/>
                      </a:cubicBezTo>
                      <a:cubicBezTo>
                        <a:pt x="630" y="1667"/>
                        <a:pt x="665" y="1629"/>
                        <a:pt x="665" y="1582"/>
                      </a:cubicBezTo>
                      <a:cubicBezTo>
                        <a:pt x="665" y="85"/>
                        <a:pt x="665" y="85"/>
                        <a:pt x="665" y="85"/>
                      </a:cubicBezTo>
                      <a:cubicBezTo>
                        <a:pt x="665" y="38"/>
                        <a:pt x="630" y="0"/>
                        <a:pt x="587" y="0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ïṧliḓè">
                  <a:extLst>
                    <a:ext uri="{FF2B5EF4-FFF2-40B4-BE49-F238E27FC236}">
                      <a16:creationId xmlns="" xmlns:a16="http://schemas.microsoft.com/office/drawing/2014/main" id="{6C21BABA-541D-4968-9AB8-3C379370BEAD}"/>
                    </a:ext>
                  </a:extLst>
                </p:cNvPr>
                <p:cNvSpPr/>
                <p:nvPr/>
              </p:nvSpPr>
              <p:spPr bwMode="auto">
                <a:xfrm>
                  <a:off x="8620919" y="2901157"/>
                  <a:ext cx="755650" cy="1906588"/>
                </a:xfrm>
                <a:custGeom>
                  <a:avLst/>
                  <a:gdLst>
                    <a:gd name="T0" fmla="*/ 602 w 602"/>
                    <a:gd name="T1" fmla="*/ 0 h 1519"/>
                    <a:gd name="T2" fmla="*/ 318 w 602"/>
                    <a:gd name="T3" fmla="*/ 0 h 1519"/>
                    <a:gd name="T4" fmla="*/ 318 w 602"/>
                    <a:gd name="T5" fmla="*/ 34 h 1519"/>
                    <a:gd name="T6" fmla="*/ 318 w 602"/>
                    <a:gd name="T7" fmla="*/ 34 h 1519"/>
                    <a:gd name="T8" fmla="*/ 296 w 602"/>
                    <a:gd name="T9" fmla="*/ 57 h 1519"/>
                    <a:gd name="T10" fmla="*/ 0 w 602"/>
                    <a:gd name="T11" fmla="*/ 57 h 1519"/>
                    <a:gd name="T12" fmla="*/ 0 w 602"/>
                    <a:gd name="T13" fmla="*/ 1519 h 1519"/>
                    <a:gd name="T14" fmla="*/ 602 w 602"/>
                    <a:gd name="T15" fmla="*/ 1519 h 1519"/>
                    <a:gd name="T16" fmla="*/ 602 w 602"/>
                    <a:gd name="T17" fmla="*/ 0 h 1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2" h="1519">
                      <a:moveTo>
                        <a:pt x="602" y="0"/>
                      </a:moveTo>
                      <a:cubicBezTo>
                        <a:pt x="318" y="0"/>
                        <a:pt x="318" y="0"/>
                        <a:pt x="318" y="0"/>
                      </a:cubicBezTo>
                      <a:cubicBezTo>
                        <a:pt x="318" y="34"/>
                        <a:pt x="318" y="34"/>
                        <a:pt x="318" y="34"/>
                      </a:cubicBezTo>
                      <a:cubicBezTo>
                        <a:pt x="318" y="34"/>
                        <a:pt x="318" y="34"/>
                        <a:pt x="318" y="34"/>
                      </a:cubicBezTo>
                      <a:cubicBezTo>
                        <a:pt x="318" y="47"/>
                        <a:pt x="308" y="57"/>
                        <a:pt x="296" y="57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1519"/>
                        <a:pt x="0" y="1519"/>
                        <a:pt x="0" y="1519"/>
                      </a:cubicBezTo>
                      <a:cubicBezTo>
                        <a:pt x="602" y="1519"/>
                        <a:pt x="602" y="1519"/>
                        <a:pt x="602" y="1519"/>
                      </a:cubicBezTo>
                      <a:cubicBezTo>
                        <a:pt x="602" y="0"/>
                        <a:pt x="602" y="0"/>
                        <a:pt x="602" y="0"/>
                      </a:cubicBezTo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íṧḻiďè">
                  <a:extLst>
                    <a:ext uri="{FF2B5EF4-FFF2-40B4-BE49-F238E27FC236}">
                      <a16:creationId xmlns="" xmlns:a16="http://schemas.microsoft.com/office/drawing/2014/main" id="{7C3FA8A9-ABFD-4C52-8FD4-3691D43FFD80}"/>
                    </a:ext>
                  </a:extLst>
                </p:cNvPr>
                <p:cNvSpPr/>
                <p:nvPr/>
              </p:nvSpPr>
              <p:spPr bwMode="auto">
                <a:xfrm>
                  <a:off x="8620919" y="2809082"/>
                  <a:ext cx="398463" cy="163513"/>
                </a:xfrm>
                <a:custGeom>
                  <a:avLst/>
                  <a:gdLst>
                    <a:gd name="T0" fmla="*/ 318 w 318"/>
                    <a:gd name="T1" fmla="*/ 0 h 131"/>
                    <a:gd name="T2" fmla="*/ 0 w 318"/>
                    <a:gd name="T3" fmla="*/ 0 h 131"/>
                    <a:gd name="T4" fmla="*/ 0 w 318"/>
                    <a:gd name="T5" fmla="*/ 131 h 131"/>
                    <a:gd name="T6" fmla="*/ 296 w 318"/>
                    <a:gd name="T7" fmla="*/ 131 h 131"/>
                    <a:gd name="T8" fmla="*/ 318 w 318"/>
                    <a:gd name="T9" fmla="*/ 108 h 131"/>
                    <a:gd name="T10" fmla="*/ 318 w 318"/>
                    <a:gd name="T11" fmla="*/ 74 h 131"/>
                    <a:gd name="T12" fmla="*/ 318 w 318"/>
                    <a:gd name="T13" fmla="*/ 0 h 131"/>
                    <a:gd name="T14" fmla="*/ 318 w 318"/>
                    <a:gd name="T15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8" h="131">
                      <a:moveTo>
                        <a:pt x="318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1"/>
                        <a:pt x="0" y="131"/>
                        <a:pt x="0" y="131"/>
                      </a:cubicBezTo>
                      <a:cubicBezTo>
                        <a:pt x="296" y="131"/>
                        <a:pt x="296" y="131"/>
                        <a:pt x="296" y="131"/>
                      </a:cubicBezTo>
                      <a:cubicBezTo>
                        <a:pt x="308" y="131"/>
                        <a:pt x="318" y="121"/>
                        <a:pt x="318" y="108"/>
                      </a:cubicBezTo>
                      <a:cubicBezTo>
                        <a:pt x="318" y="74"/>
                        <a:pt x="318" y="74"/>
                        <a:pt x="318" y="74"/>
                      </a:cubicBezTo>
                      <a:cubicBezTo>
                        <a:pt x="318" y="0"/>
                        <a:pt x="318" y="0"/>
                        <a:pt x="318" y="0"/>
                      </a:cubicBezTo>
                      <a:cubicBezTo>
                        <a:pt x="318" y="0"/>
                        <a:pt x="318" y="0"/>
                        <a:pt x="318" y="0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i$ḷîďe">
                  <a:extLst>
                    <a:ext uri="{FF2B5EF4-FFF2-40B4-BE49-F238E27FC236}">
                      <a16:creationId xmlns="" xmlns:a16="http://schemas.microsoft.com/office/drawing/2014/main" id="{278EC32D-9790-4574-AF04-6BA8C5D9450A}"/>
                    </a:ext>
                  </a:extLst>
                </p:cNvPr>
                <p:cNvSpPr/>
                <p:nvPr/>
              </p:nvSpPr>
              <p:spPr bwMode="auto">
                <a:xfrm>
                  <a:off x="8081169" y="3258344"/>
                  <a:ext cx="1076325" cy="34925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ïş1ïḓê">
                  <a:extLst>
                    <a:ext uri="{FF2B5EF4-FFF2-40B4-BE49-F238E27FC236}">
                      <a16:creationId xmlns="" xmlns:a16="http://schemas.microsoft.com/office/drawing/2014/main" id="{24849F99-0CBB-45C7-AF21-59C80AE838D0}"/>
                    </a:ext>
                  </a:extLst>
                </p:cNvPr>
                <p:cNvSpPr/>
                <p:nvPr/>
              </p:nvSpPr>
              <p:spPr bwMode="auto">
                <a:xfrm>
                  <a:off x="8081169" y="3340894"/>
                  <a:ext cx="1076325" cy="34925"/>
                </a:xfrm>
                <a:prstGeom prst="rect">
                  <a:avLst/>
                </a:prstGeom>
                <a:solidFill>
                  <a:srgbClr val="336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íṣļíďê">
                  <a:extLst>
                    <a:ext uri="{FF2B5EF4-FFF2-40B4-BE49-F238E27FC236}">
                      <a16:creationId xmlns="" xmlns:a16="http://schemas.microsoft.com/office/drawing/2014/main" id="{2F147382-B046-4BEB-BDE0-7E8187769628}"/>
                    </a:ext>
                  </a:extLst>
                </p:cNvPr>
                <p:cNvSpPr/>
                <p:nvPr/>
              </p:nvSpPr>
              <p:spPr bwMode="auto">
                <a:xfrm>
                  <a:off x="8081169" y="3418682"/>
                  <a:ext cx="1076325" cy="34925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îSḻïḍê">
                  <a:extLst>
                    <a:ext uri="{FF2B5EF4-FFF2-40B4-BE49-F238E27FC236}">
                      <a16:creationId xmlns="" xmlns:a16="http://schemas.microsoft.com/office/drawing/2014/main" id="{852D725B-CC01-4F4B-BB06-CDE8CD214F8A}"/>
                    </a:ext>
                  </a:extLst>
                </p:cNvPr>
                <p:cNvSpPr/>
                <p:nvPr/>
              </p:nvSpPr>
              <p:spPr bwMode="auto">
                <a:xfrm>
                  <a:off x="8081169" y="3501232"/>
                  <a:ext cx="1076325" cy="34925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iSľïďè">
                  <a:extLst>
                    <a:ext uri="{FF2B5EF4-FFF2-40B4-BE49-F238E27FC236}">
                      <a16:creationId xmlns="" xmlns:a16="http://schemas.microsoft.com/office/drawing/2014/main" id="{E242BF02-E5B4-4929-87EE-DB9B692965CC}"/>
                    </a:ext>
                  </a:extLst>
                </p:cNvPr>
                <p:cNvSpPr/>
                <p:nvPr/>
              </p:nvSpPr>
              <p:spPr bwMode="auto">
                <a:xfrm>
                  <a:off x="8081169" y="3582194"/>
                  <a:ext cx="1076325" cy="34925"/>
                </a:xfrm>
                <a:prstGeom prst="rect">
                  <a:avLst/>
                </a:prstGeom>
                <a:solidFill>
                  <a:srgbClr val="3366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ïṧlïḓê">
                  <a:extLst>
                    <a:ext uri="{FF2B5EF4-FFF2-40B4-BE49-F238E27FC236}">
                      <a16:creationId xmlns="" xmlns:a16="http://schemas.microsoft.com/office/drawing/2014/main" id="{064C10C5-E6EA-4B6B-A439-F9F80DE8CAA6}"/>
                    </a:ext>
                  </a:extLst>
                </p:cNvPr>
                <p:cNvSpPr/>
                <p:nvPr/>
              </p:nvSpPr>
              <p:spPr bwMode="auto">
                <a:xfrm>
                  <a:off x="8081169" y="3659982"/>
                  <a:ext cx="1076325" cy="34925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ísḷíde">
                  <a:extLst>
                    <a:ext uri="{FF2B5EF4-FFF2-40B4-BE49-F238E27FC236}">
                      <a16:creationId xmlns="" xmlns:a16="http://schemas.microsoft.com/office/drawing/2014/main" id="{86304836-E8B6-4573-A0F0-253AA4D8CEE2}"/>
                    </a:ext>
                  </a:extLst>
                </p:cNvPr>
                <p:cNvSpPr/>
                <p:nvPr/>
              </p:nvSpPr>
              <p:spPr bwMode="auto">
                <a:xfrm>
                  <a:off x="8081169" y="3742532"/>
                  <a:ext cx="1076325" cy="36513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íṧ1íḓe">
                  <a:extLst>
                    <a:ext uri="{FF2B5EF4-FFF2-40B4-BE49-F238E27FC236}">
                      <a16:creationId xmlns="" xmlns:a16="http://schemas.microsoft.com/office/drawing/2014/main" id="{7B798FC8-9B97-4195-9575-BD7CD98BC4CA}"/>
                    </a:ext>
                  </a:extLst>
                </p:cNvPr>
                <p:cNvSpPr/>
                <p:nvPr/>
              </p:nvSpPr>
              <p:spPr bwMode="auto">
                <a:xfrm>
                  <a:off x="8058944" y="4655344"/>
                  <a:ext cx="1076325" cy="28575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îSḻiḍê">
                  <a:extLst>
                    <a:ext uri="{FF2B5EF4-FFF2-40B4-BE49-F238E27FC236}">
                      <a16:creationId xmlns="" xmlns:a16="http://schemas.microsoft.com/office/drawing/2014/main" id="{02EFEB8F-F398-480C-9FC2-1B89F5EB4725}"/>
                    </a:ext>
                  </a:extLst>
                </p:cNvPr>
                <p:cNvSpPr/>
                <p:nvPr/>
              </p:nvSpPr>
              <p:spPr bwMode="auto">
                <a:xfrm>
                  <a:off x="8127206" y="4361657"/>
                  <a:ext cx="55563" cy="285750"/>
                </a:xfrm>
                <a:custGeom>
                  <a:avLst/>
                  <a:gdLst>
                    <a:gd name="T0" fmla="*/ 22 w 45"/>
                    <a:gd name="T1" fmla="*/ 0 h 228"/>
                    <a:gd name="T2" fmla="*/ 22 w 45"/>
                    <a:gd name="T3" fmla="*/ 0 h 228"/>
                    <a:gd name="T4" fmla="*/ 45 w 45"/>
                    <a:gd name="T5" fmla="*/ 20 h 228"/>
                    <a:gd name="T6" fmla="*/ 45 w 45"/>
                    <a:gd name="T7" fmla="*/ 228 h 228"/>
                    <a:gd name="T8" fmla="*/ 0 w 45"/>
                    <a:gd name="T9" fmla="*/ 228 h 228"/>
                    <a:gd name="T10" fmla="*/ 0 w 45"/>
                    <a:gd name="T11" fmla="*/ 20 h 228"/>
                    <a:gd name="T12" fmla="*/ 22 w 45"/>
                    <a:gd name="T13" fmla="*/ 0 h 2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228">
                      <a:moveTo>
                        <a:pt x="22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35" y="0"/>
                        <a:pt x="45" y="9"/>
                        <a:pt x="45" y="20"/>
                      </a:cubicBezTo>
                      <a:cubicBezTo>
                        <a:pt x="45" y="228"/>
                        <a:pt x="45" y="228"/>
                        <a:pt x="45" y="228"/>
                      </a:cubicBezTo>
                      <a:cubicBezTo>
                        <a:pt x="0" y="228"/>
                        <a:pt x="0" y="228"/>
                        <a:pt x="0" y="228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10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íṩḻïḍê">
                  <a:extLst>
                    <a:ext uri="{FF2B5EF4-FFF2-40B4-BE49-F238E27FC236}">
                      <a16:creationId xmlns="" xmlns:a16="http://schemas.microsoft.com/office/drawing/2014/main" id="{EE2AA0FA-9D3B-4335-8227-AF242B05480D}"/>
                    </a:ext>
                  </a:extLst>
                </p:cNvPr>
                <p:cNvSpPr/>
                <p:nvPr/>
              </p:nvSpPr>
              <p:spPr bwMode="auto">
                <a:xfrm>
                  <a:off x="8236744" y="4331494"/>
                  <a:ext cx="55563" cy="315913"/>
                </a:xfrm>
                <a:custGeom>
                  <a:avLst/>
                  <a:gdLst>
                    <a:gd name="T0" fmla="*/ 23 w 45"/>
                    <a:gd name="T1" fmla="*/ 0 h 252"/>
                    <a:gd name="T2" fmla="*/ 23 w 45"/>
                    <a:gd name="T3" fmla="*/ 0 h 252"/>
                    <a:gd name="T4" fmla="*/ 45 w 45"/>
                    <a:gd name="T5" fmla="*/ 22 h 252"/>
                    <a:gd name="T6" fmla="*/ 45 w 45"/>
                    <a:gd name="T7" fmla="*/ 252 h 252"/>
                    <a:gd name="T8" fmla="*/ 0 w 45"/>
                    <a:gd name="T9" fmla="*/ 252 h 252"/>
                    <a:gd name="T10" fmla="*/ 0 w 45"/>
                    <a:gd name="T11" fmla="*/ 22 h 252"/>
                    <a:gd name="T12" fmla="*/ 23 w 45"/>
                    <a:gd name="T13" fmla="*/ 0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252">
                      <a:moveTo>
                        <a:pt x="23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35" y="0"/>
                        <a:pt x="45" y="10"/>
                        <a:pt x="45" y="22"/>
                      </a:cubicBezTo>
                      <a:cubicBezTo>
                        <a:pt x="45" y="252"/>
                        <a:pt x="45" y="252"/>
                        <a:pt x="45" y="252"/>
                      </a:cubicBezTo>
                      <a:cubicBezTo>
                        <a:pt x="0" y="252"/>
                        <a:pt x="0" y="252"/>
                        <a:pt x="0" y="25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10"/>
                        <a:pt x="10" y="0"/>
                        <a:pt x="23" y="0"/>
                      </a:cubicBezTo>
                      <a:close/>
                    </a:path>
                  </a:pathLst>
                </a:custGeom>
                <a:solidFill>
                  <a:srgbClr val="0056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ïS1ïdê">
                  <a:extLst>
                    <a:ext uri="{FF2B5EF4-FFF2-40B4-BE49-F238E27FC236}">
                      <a16:creationId xmlns="" xmlns:a16="http://schemas.microsoft.com/office/drawing/2014/main" id="{A81B5F9F-2B89-42E6-9349-E36D464B4F2F}"/>
                    </a:ext>
                  </a:extLst>
                </p:cNvPr>
                <p:cNvSpPr/>
                <p:nvPr/>
              </p:nvSpPr>
              <p:spPr bwMode="auto">
                <a:xfrm>
                  <a:off x="8346281" y="4363244"/>
                  <a:ext cx="55563" cy="287338"/>
                </a:xfrm>
                <a:custGeom>
                  <a:avLst/>
                  <a:gdLst>
                    <a:gd name="T0" fmla="*/ 23 w 45"/>
                    <a:gd name="T1" fmla="*/ 0 h 229"/>
                    <a:gd name="T2" fmla="*/ 23 w 45"/>
                    <a:gd name="T3" fmla="*/ 0 h 229"/>
                    <a:gd name="T4" fmla="*/ 45 w 45"/>
                    <a:gd name="T5" fmla="*/ 20 h 229"/>
                    <a:gd name="T6" fmla="*/ 45 w 45"/>
                    <a:gd name="T7" fmla="*/ 229 h 229"/>
                    <a:gd name="T8" fmla="*/ 0 w 45"/>
                    <a:gd name="T9" fmla="*/ 229 h 229"/>
                    <a:gd name="T10" fmla="*/ 0 w 45"/>
                    <a:gd name="T11" fmla="*/ 20 h 229"/>
                    <a:gd name="T12" fmla="*/ 23 w 45"/>
                    <a:gd name="T13" fmla="*/ 0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229">
                      <a:moveTo>
                        <a:pt x="23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35" y="0"/>
                        <a:pt x="45" y="9"/>
                        <a:pt x="45" y="20"/>
                      </a:cubicBezTo>
                      <a:cubicBezTo>
                        <a:pt x="45" y="229"/>
                        <a:pt x="45" y="229"/>
                        <a:pt x="45" y="229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1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îṥḷïďé">
                  <a:extLst>
                    <a:ext uri="{FF2B5EF4-FFF2-40B4-BE49-F238E27FC236}">
                      <a16:creationId xmlns="" xmlns:a16="http://schemas.microsoft.com/office/drawing/2014/main" id="{6937B006-A175-464B-8714-C8EC556D497D}"/>
                    </a:ext>
                  </a:extLst>
                </p:cNvPr>
                <p:cNvSpPr/>
                <p:nvPr/>
              </p:nvSpPr>
              <p:spPr bwMode="auto">
                <a:xfrm>
                  <a:off x="8465344" y="4215607"/>
                  <a:ext cx="55563" cy="434975"/>
                </a:xfrm>
                <a:custGeom>
                  <a:avLst/>
                  <a:gdLst>
                    <a:gd name="T0" fmla="*/ 22 w 45"/>
                    <a:gd name="T1" fmla="*/ 0 h 347"/>
                    <a:gd name="T2" fmla="*/ 22 w 45"/>
                    <a:gd name="T3" fmla="*/ 0 h 347"/>
                    <a:gd name="T4" fmla="*/ 45 w 45"/>
                    <a:gd name="T5" fmla="*/ 30 h 347"/>
                    <a:gd name="T6" fmla="*/ 45 w 45"/>
                    <a:gd name="T7" fmla="*/ 347 h 347"/>
                    <a:gd name="T8" fmla="*/ 0 w 45"/>
                    <a:gd name="T9" fmla="*/ 347 h 347"/>
                    <a:gd name="T10" fmla="*/ 0 w 45"/>
                    <a:gd name="T11" fmla="*/ 30 h 347"/>
                    <a:gd name="T12" fmla="*/ 22 w 45"/>
                    <a:gd name="T13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347">
                      <a:moveTo>
                        <a:pt x="22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34" y="0"/>
                        <a:pt x="45" y="13"/>
                        <a:pt x="45" y="30"/>
                      </a:cubicBezTo>
                      <a:cubicBezTo>
                        <a:pt x="45" y="347"/>
                        <a:pt x="45" y="347"/>
                        <a:pt x="45" y="347"/>
                      </a:cubicBezTo>
                      <a:cubicBezTo>
                        <a:pt x="0" y="347"/>
                        <a:pt x="0" y="347"/>
                        <a:pt x="0" y="347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3"/>
                        <a:pt x="10" y="0"/>
                        <a:pt x="22" y="0"/>
                      </a:cubicBezTo>
                      <a:close/>
                    </a:path>
                  </a:pathLst>
                </a:custGeom>
                <a:solidFill>
                  <a:srgbClr val="0056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iṩḻïḍé">
                  <a:extLst>
                    <a:ext uri="{FF2B5EF4-FFF2-40B4-BE49-F238E27FC236}">
                      <a16:creationId xmlns="" xmlns:a16="http://schemas.microsoft.com/office/drawing/2014/main" id="{A28F6CFF-238B-42FD-BD2E-1FC176B69526}"/>
                    </a:ext>
                  </a:extLst>
                </p:cNvPr>
                <p:cNvSpPr/>
                <p:nvPr/>
              </p:nvSpPr>
              <p:spPr bwMode="auto">
                <a:xfrm>
                  <a:off x="8579644" y="4375944"/>
                  <a:ext cx="55563" cy="274638"/>
                </a:xfrm>
                <a:custGeom>
                  <a:avLst/>
                  <a:gdLst>
                    <a:gd name="T0" fmla="*/ 23 w 45"/>
                    <a:gd name="T1" fmla="*/ 0 h 219"/>
                    <a:gd name="T2" fmla="*/ 23 w 45"/>
                    <a:gd name="T3" fmla="*/ 0 h 219"/>
                    <a:gd name="T4" fmla="*/ 45 w 45"/>
                    <a:gd name="T5" fmla="*/ 20 h 219"/>
                    <a:gd name="T6" fmla="*/ 45 w 45"/>
                    <a:gd name="T7" fmla="*/ 219 h 219"/>
                    <a:gd name="T8" fmla="*/ 0 w 45"/>
                    <a:gd name="T9" fmla="*/ 219 h 219"/>
                    <a:gd name="T10" fmla="*/ 0 w 45"/>
                    <a:gd name="T11" fmla="*/ 20 h 219"/>
                    <a:gd name="T12" fmla="*/ 23 w 45"/>
                    <a:gd name="T13" fmla="*/ 0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219">
                      <a:moveTo>
                        <a:pt x="23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35" y="0"/>
                        <a:pt x="45" y="9"/>
                        <a:pt x="45" y="20"/>
                      </a:cubicBezTo>
                      <a:cubicBezTo>
                        <a:pt x="45" y="219"/>
                        <a:pt x="45" y="219"/>
                        <a:pt x="45" y="219"/>
                      </a:cubicBezTo>
                      <a:cubicBezTo>
                        <a:pt x="0" y="219"/>
                        <a:pt x="0" y="219"/>
                        <a:pt x="0" y="219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1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îšlidê">
                  <a:extLst>
                    <a:ext uri="{FF2B5EF4-FFF2-40B4-BE49-F238E27FC236}">
                      <a16:creationId xmlns="" xmlns:a16="http://schemas.microsoft.com/office/drawing/2014/main" id="{8AC79724-CAC1-4CE8-84B6-583511723AB4}"/>
                    </a:ext>
                  </a:extLst>
                </p:cNvPr>
                <p:cNvSpPr/>
                <p:nvPr/>
              </p:nvSpPr>
              <p:spPr bwMode="auto">
                <a:xfrm>
                  <a:off x="8695531" y="4485482"/>
                  <a:ext cx="57150" cy="165100"/>
                </a:xfrm>
                <a:custGeom>
                  <a:avLst/>
                  <a:gdLst>
                    <a:gd name="T0" fmla="*/ 22 w 45"/>
                    <a:gd name="T1" fmla="*/ 0 h 131"/>
                    <a:gd name="T2" fmla="*/ 23 w 45"/>
                    <a:gd name="T3" fmla="*/ 0 h 131"/>
                    <a:gd name="T4" fmla="*/ 45 w 45"/>
                    <a:gd name="T5" fmla="*/ 12 h 131"/>
                    <a:gd name="T6" fmla="*/ 45 w 45"/>
                    <a:gd name="T7" fmla="*/ 131 h 131"/>
                    <a:gd name="T8" fmla="*/ 0 w 45"/>
                    <a:gd name="T9" fmla="*/ 131 h 131"/>
                    <a:gd name="T10" fmla="*/ 0 w 45"/>
                    <a:gd name="T11" fmla="*/ 12 h 131"/>
                    <a:gd name="T12" fmla="*/ 22 w 45"/>
                    <a:gd name="T13" fmla="*/ 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131">
                      <a:moveTo>
                        <a:pt x="22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35" y="0"/>
                        <a:pt x="45" y="5"/>
                        <a:pt x="45" y="12"/>
                      </a:cubicBezTo>
                      <a:cubicBezTo>
                        <a:pt x="45" y="131"/>
                        <a:pt x="45" y="131"/>
                        <a:pt x="45" y="131"/>
                      </a:cubicBezTo>
                      <a:cubicBezTo>
                        <a:pt x="0" y="131"/>
                        <a:pt x="0" y="131"/>
                        <a:pt x="0" y="131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5"/>
                        <a:pt x="10" y="0"/>
                        <a:pt x="22" y="0"/>
                      </a:cubicBezTo>
                      <a:close/>
                    </a:path>
                  </a:pathLst>
                </a:custGeom>
                <a:solidFill>
                  <a:srgbClr val="0056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íšľíḑè">
                  <a:extLst>
                    <a:ext uri="{FF2B5EF4-FFF2-40B4-BE49-F238E27FC236}">
                      <a16:creationId xmlns="" xmlns:a16="http://schemas.microsoft.com/office/drawing/2014/main" id="{936579EE-5643-498C-A6BF-32BA6DC70EBB}"/>
                    </a:ext>
                  </a:extLst>
                </p:cNvPr>
                <p:cNvSpPr/>
                <p:nvPr/>
              </p:nvSpPr>
              <p:spPr bwMode="auto">
                <a:xfrm>
                  <a:off x="8816181" y="4215607"/>
                  <a:ext cx="57150" cy="434975"/>
                </a:xfrm>
                <a:custGeom>
                  <a:avLst/>
                  <a:gdLst>
                    <a:gd name="T0" fmla="*/ 22 w 45"/>
                    <a:gd name="T1" fmla="*/ 0 h 346"/>
                    <a:gd name="T2" fmla="*/ 22 w 45"/>
                    <a:gd name="T3" fmla="*/ 0 h 346"/>
                    <a:gd name="T4" fmla="*/ 45 w 45"/>
                    <a:gd name="T5" fmla="*/ 30 h 346"/>
                    <a:gd name="T6" fmla="*/ 45 w 45"/>
                    <a:gd name="T7" fmla="*/ 346 h 346"/>
                    <a:gd name="T8" fmla="*/ 0 w 45"/>
                    <a:gd name="T9" fmla="*/ 346 h 346"/>
                    <a:gd name="T10" fmla="*/ 0 w 45"/>
                    <a:gd name="T11" fmla="*/ 30 h 346"/>
                    <a:gd name="T12" fmla="*/ 22 w 45"/>
                    <a:gd name="T13" fmla="*/ 0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346">
                      <a:moveTo>
                        <a:pt x="22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35" y="0"/>
                        <a:pt x="45" y="14"/>
                        <a:pt x="45" y="30"/>
                      </a:cubicBezTo>
                      <a:cubicBezTo>
                        <a:pt x="45" y="346"/>
                        <a:pt x="45" y="346"/>
                        <a:pt x="45" y="346"/>
                      </a:cubicBezTo>
                      <a:cubicBezTo>
                        <a:pt x="0" y="346"/>
                        <a:pt x="0" y="346"/>
                        <a:pt x="0" y="346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14"/>
                        <a:pt x="10" y="0"/>
                        <a:pt x="22" y="0"/>
                      </a:cubicBezTo>
                      <a:close/>
                    </a:path>
                  </a:pathLst>
                </a:custGeom>
                <a:solidFill>
                  <a:srgbClr val="0056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ïṥḷïḍe">
                  <a:extLst>
                    <a:ext uri="{FF2B5EF4-FFF2-40B4-BE49-F238E27FC236}">
                      <a16:creationId xmlns="" xmlns:a16="http://schemas.microsoft.com/office/drawing/2014/main" id="{41A92223-A88A-4B57-A0C3-6AD8972D6E61}"/>
                    </a:ext>
                  </a:extLst>
                </p:cNvPr>
                <p:cNvSpPr/>
                <p:nvPr/>
              </p:nvSpPr>
              <p:spPr bwMode="auto">
                <a:xfrm>
                  <a:off x="8920956" y="4245769"/>
                  <a:ext cx="55563" cy="404813"/>
                </a:xfrm>
                <a:custGeom>
                  <a:avLst/>
                  <a:gdLst>
                    <a:gd name="T0" fmla="*/ 22 w 45"/>
                    <a:gd name="T1" fmla="*/ 0 h 323"/>
                    <a:gd name="T2" fmla="*/ 22 w 45"/>
                    <a:gd name="T3" fmla="*/ 0 h 323"/>
                    <a:gd name="T4" fmla="*/ 45 w 45"/>
                    <a:gd name="T5" fmla="*/ 28 h 323"/>
                    <a:gd name="T6" fmla="*/ 45 w 45"/>
                    <a:gd name="T7" fmla="*/ 323 h 323"/>
                    <a:gd name="T8" fmla="*/ 0 w 45"/>
                    <a:gd name="T9" fmla="*/ 323 h 323"/>
                    <a:gd name="T10" fmla="*/ 0 w 45"/>
                    <a:gd name="T11" fmla="*/ 28 h 323"/>
                    <a:gd name="T12" fmla="*/ 22 w 45"/>
                    <a:gd name="T13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323">
                      <a:moveTo>
                        <a:pt x="22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34" y="0"/>
                        <a:pt x="45" y="13"/>
                        <a:pt x="45" y="28"/>
                      </a:cubicBezTo>
                      <a:cubicBezTo>
                        <a:pt x="45" y="323"/>
                        <a:pt x="45" y="323"/>
                        <a:pt x="45" y="323"/>
                      </a:cubicBezTo>
                      <a:cubicBezTo>
                        <a:pt x="0" y="323"/>
                        <a:pt x="0" y="323"/>
                        <a:pt x="0" y="323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13"/>
                        <a:pt x="10" y="0"/>
                        <a:pt x="22" y="0"/>
                      </a:cubicBezTo>
                      <a:close/>
                    </a:path>
                  </a:pathLst>
                </a:custGeom>
                <a:solidFill>
                  <a:srgbClr val="33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iṣḷiḑe">
                  <a:extLst>
                    <a:ext uri="{FF2B5EF4-FFF2-40B4-BE49-F238E27FC236}">
                      <a16:creationId xmlns="" xmlns:a16="http://schemas.microsoft.com/office/drawing/2014/main" id="{270326A5-1578-497B-9704-0366E1AF457B}"/>
                    </a:ext>
                  </a:extLst>
                </p:cNvPr>
                <p:cNvSpPr/>
                <p:nvPr/>
              </p:nvSpPr>
              <p:spPr bwMode="auto">
                <a:xfrm>
                  <a:off x="9014619" y="4144169"/>
                  <a:ext cx="57150" cy="506413"/>
                </a:xfrm>
                <a:custGeom>
                  <a:avLst/>
                  <a:gdLst>
                    <a:gd name="T0" fmla="*/ 23 w 45"/>
                    <a:gd name="T1" fmla="*/ 0 h 403"/>
                    <a:gd name="T2" fmla="*/ 23 w 45"/>
                    <a:gd name="T3" fmla="*/ 0 h 403"/>
                    <a:gd name="T4" fmla="*/ 45 w 45"/>
                    <a:gd name="T5" fmla="*/ 35 h 403"/>
                    <a:gd name="T6" fmla="*/ 45 w 45"/>
                    <a:gd name="T7" fmla="*/ 403 h 403"/>
                    <a:gd name="T8" fmla="*/ 0 w 45"/>
                    <a:gd name="T9" fmla="*/ 403 h 403"/>
                    <a:gd name="T10" fmla="*/ 0 w 45"/>
                    <a:gd name="T11" fmla="*/ 35 h 403"/>
                    <a:gd name="T12" fmla="*/ 23 w 45"/>
                    <a:gd name="T13" fmla="*/ 0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403">
                      <a:moveTo>
                        <a:pt x="23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35" y="0"/>
                        <a:pt x="45" y="16"/>
                        <a:pt x="45" y="35"/>
                      </a:cubicBezTo>
                      <a:cubicBezTo>
                        <a:pt x="45" y="403"/>
                        <a:pt x="45" y="403"/>
                        <a:pt x="45" y="403"/>
                      </a:cubicBezTo>
                      <a:cubicBezTo>
                        <a:pt x="0" y="403"/>
                        <a:pt x="0" y="403"/>
                        <a:pt x="0" y="403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16"/>
                        <a:pt x="11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íşliďê">
                  <a:extLst>
                    <a:ext uri="{FF2B5EF4-FFF2-40B4-BE49-F238E27FC236}">
                      <a16:creationId xmlns="" xmlns:a16="http://schemas.microsoft.com/office/drawing/2014/main" id="{3DB43376-BF72-422B-ADB8-CE310F6B7CC8}"/>
                    </a:ext>
                  </a:extLst>
                </p:cNvPr>
                <p:cNvSpPr/>
                <p:nvPr/>
              </p:nvSpPr>
              <p:spPr bwMode="auto">
                <a:xfrm>
                  <a:off x="9203531" y="4237832"/>
                  <a:ext cx="100013" cy="88900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iṥ1íḋé">
                  <a:extLst>
                    <a:ext uri="{FF2B5EF4-FFF2-40B4-BE49-F238E27FC236}">
                      <a16:creationId xmlns="" xmlns:a16="http://schemas.microsoft.com/office/drawing/2014/main" id="{65902339-C5DC-4F70-AFB7-91C4EB1997D0}"/>
                    </a:ext>
                  </a:extLst>
                </p:cNvPr>
                <p:cNvSpPr/>
                <p:nvPr/>
              </p:nvSpPr>
              <p:spPr bwMode="auto">
                <a:xfrm>
                  <a:off x="9203531" y="4385469"/>
                  <a:ext cx="100013" cy="88900"/>
                </a:xfrm>
                <a:prstGeom prst="rect">
                  <a:avLst/>
                </a:prstGeom>
                <a:solidFill>
                  <a:srgbClr val="33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îŝ1íḍe">
                  <a:extLst>
                    <a:ext uri="{FF2B5EF4-FFF2-40B4-BE49-F238E27FC236}">
                      <a16:creationId xmlns="" xmlns:a16="http://schemas.microsoft.com/office/drawing/2014/main" id="{04776B6F-5F76-4862-B027-28CF24EFE4C4}"/>
                    </a:ext>
                  </a:extLst>
                </p:cNvPr>
                <p:cNvSpPr/>
                <p:nvPr/>
              </p:nvSpPr>
              <p:spPr bwMode="auto">
                <a:xfrm>
                  <a:off x="9203531" y="4537869"/>
                  <a:ext cx="100013" cy="88900"/>
                </a:xfrm>
                <a:prstGeom prst="rect">
                  <a:avLst/>
                </a:prstGeom>
                <a:solidFill>
                  <a:srgbClr val="0056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íś1îḓè">
                  <a:extLst>
                    <a:ext uri="{FF2B5EF4-FFF2-40B4-BE49-F238E27FC236}">
                      <a16:creationId xmlns="" xmlns:a16="http://schemas.microsoft.com/office/drawing/2014/main" id="{1FC2FC0B-488A-4796-AE49-074ABC714C6F}"/>
                    </a:ext>
                  </a:extLst>
                </p:cNvPr>
                <p:cNvSpPr/>
                <p:nvPr/>
              </p:nvSpPr>
              <p:spPr bwMode="auto">
                <a:xfrm>
                  <a:off x="2736056" y="4018757"/>
                  <a:ext cx="1185863" cy="1308100"/>
                </a:xfrm>
                <a:custGeom>
                  <a:avLst/>
                  <a:gdLst>
                    <a:gd name="T0" fmla="*/ 306 w 944"/>
                    <a:gd name="T1" fmla="*/ 965 h 1042"/>
                    <a:gd name="T2" fmla="*/ 76 w 944"/>
                    <a:gd name="T3" fmla="*/ 983 h 1042"/>
                    <a:gd name="T4" fmla="*/ 58 w 944"/>
                    <a:gd name="T5" fmla="*/ 753 h 1042"/>
                    <a:gd name="T6" fmla="*/ 638 w 944"/>
                    <a:gd name="T7" fmla="*/ 76 h 1042"/>
                    <a:gd name="T8" fmla="*/ 868 w 944"/>
                    <a:gd name="T9" fmla="*/ 59 h 1042"/>
                    <a:gd name="T10" fmla="*/ 886 w 944"/>
                    <a:gd name="T11" fmla="*/ 288 h 1042"/>
                    <a:gd name="T12" fmla="*/ 306 w 944"/>
                    <a:gd name="T13" fmla="*/ 965 h 10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4" h="1042">
                      <a:moveTo>
                        <a:pt x="306" y="965"/>
                      </a:moveTo>
                      <a:cubicBezTo>
                        <a:pt x="247" y="1034"/>
                        <a:pt x="144" y="1042"/>
                        <a:pt x="76" y="983"/>
                      </a:cubicBezTo>
                      <a:cubicBezTo>
                        <a:pt x="8" y="924"/>
                        <a:pt x="0" y="821"/>
                        <a:pt x="58" y="753"/>
                      </a:cubicBezTo>
                      <a:cubicBezTo>
                        <a:pt x="638" y="76"/>
                        <a:pt x="638" y="76"/>
                        <a:pt x="638" y="76"/>
                      </a:cubicBezTo>
                      <a:cubicBezTo>
                        <a:pt x="697" y="8"/>
                        <a:pt x="800" y="0"/>
                        <a:pt x="868" y="59"/>
                      </a:cubicBezTo>
                      <a:cubicBezTo>
                        <a:pt x="937" y="117"/>
                        <a:pt x="944" y="220"/>
                        <a:pt x="886" y="288"/>
                      </a:cubicBezTo>
                      <a:cubicBezTo>
                        <a:pt x="306" y="965"/>
                        <a:pt x="306" y="965"/>
                        <a:pt x="306" y="965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i$1ïḓé">
                  <a:extLst>
                    <a:ext uri="{FF2B5EF4-FFF2-40B4-BE49-F238E27FC236}">
                      <a16:creationId xmlns="" xmlns:a16="http://schemas.microsoft.com/office/drawing/2014/main" id="{D6A34431-C724-4BB8-819B-98728A687883}"/>
                    </a:ext>
                  </a:extLst>
                </p:cNvPr>
                <p:cNvSpPr/>
                <p:nvPr/>
              </p:nvSpPr>
              <p:spPr bwMode="auto">
                <a:xfrm>
                  <a:off x="2824956" y="4137819"/>
                  <a:ext cx="1008063" cy="1068388"/>
                </a:xfrm>
                <a:custGeom>
                  <a:avLst/>
                  <a:gdLst>
                    <a:gd name="T0" fmla="*/ 647 w 802"/>
                    <a:gd name="T1" fmla="*/ 0 h 851"/>
                    <a:gd name="T2" fmla="*/ 542 w 802"/>
                    <a:gd name="T3" fmla="*/ 49 h 851"/>
                    <a:gd name="T4" fmla="*/ 50 w 802"/>
                    <a:gd name="T5" fmla="*/ 623 h 851"/>
                    <a:gd name="T6" fmla="*/ 65 w 802"/>
                    <a:gd name="T7" fmla="*/ 818 h 851"/>
                    <a:gd name="T8" fmla="*/ 155 w 802"/>
                    <a:gd name="T9" fmla="*/ 851 h 851"/>
                    <a:gd name="T10" fmla="*/ 260 w 802"/>
                    <a:gd name="T11" fmla="*/ 803 h 851"/>
                    <a:gd name="T12" fmla="*/ 752 w 802"/>
                    <a:gd name="T13" fmla="*/ 229 h 851"/>
                    <a:gd name="T14" fmla="*/ 737 w 802"/>
                    <a:gd name="T15" fmla="*/ 34 h 851"/>
                    <a:gd name="T16" fmla="*/ 647 w 802"/>
                    <a:gd name="T17" fmla="*/ 0 h 8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02" h="851">
                      <a:moveTo>
                        <a:pt x="647" y="0"/>
                      </a:moveTo>
                      <a:cubicBezTo>
                        <a:pt x="608" y="0"/>
                        <a:pt x="569" y="17"/>
                        <a:pt x="542" y="49"/>
                      </a:cubicBezTo>
                      <a:cubicBezTo>
                        <a:pt x="50" y="623"/>
                        <a:pt x="50" y="623"/>
                        <a:pt x="50" y="623"/>
                      </a:cubicBezTo>
                      <a:cubicBezTo>
                        <a:pt x="0" y="681"/>
                        <a:pt x="7" y="768"/>
                        <a:pt x="65" y="818"/>
                      </a:cubicBezTo>
                      <a:cubicBezTo>
                        <a:pt x="91" y="840"/>
                        <a:pt x="123" y="851"/>
                        <a:pt x="155" y="851"/>
                      </a:cubicBezTo>
                      <a:cubicBezTo>
                        <a:pt x="194" y="851"/>
                        <a:pt x="233" y="835"/>
                        <a:pt x="260" y="803"/>
                      </a:cubicBezTo>
                      <a:cubicBezTo>
                        <a:pt x="752" y="229"/>
                        <a:pt x="752" y="229"/>
                        <a:pt x="752" y="229"/>
                      </a:cubicBezTo>
                      <a:cubicBezTo>
                        <a:pt x="802" y="171"/>
                        <a:pt x="795" y="83"/>
                        <a:pt x="737" y="34"/>
                      </a:cubicBezTo>
                      <a:cubicBezTo>
                        <a:pt x="711" y="11"/>
                        <a:pt x="679" y="0"/>
                        <a:pt x="647" y="0"/>
                      </a:cubicBezTo>
                    </a:path>
                  </a:pathLst>
                </a:custGeom>
                <a:solidFill>
                  <a:srgbClr val="D8833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ïṩliḓe">
                  <a:extLst>
                    <a:ext uri="{FF2B5EF4-FFF2-40B4-BE49-F238E27FC236}">
                      <a16:creationId xmlns="" xmlns:a16="http://schemas.microsoft.com/office/drawing/2014/main" id="{D595AB8D-8DB8-42E7-9234-79D536BEC268}"/>
                    </a:ext>
                  </a:extLst>
                </p:cNvPr>
                <p:cNvSpPr/>
                <p:nvPr/>
              </p:nvSpPr>
              <p:spPr bwMode="auto">
                <a:xfrm>
                  <a:off x="3747294" y="2404269"/>
                  <a:ext cx="1644650" cy="1643063"/>
                </a:xfrm>
                <a:custGeom>
                  <a:avLst/>
                  <a:gdLst>
                    <a:gd name="T0" fmla="*/ 1099 w 1310"/>
                    <a:gd name="T1" fmla="*/ 1036 h 1309"/>
                    <a:gd name="T2" fmla="*/ 274 w 1310"/>
                    <a:gd name="T3" fmla="*/ 1099 h 1309"/>
                    <a:gd name="T4" fmla="*/ 211 w 1310"/>
                    <a:gd name="T5" fmla="*/ 274 h 1309"/>
                    <a:gd name="T6" fmla="*/ 1036 w 1310"/>
                    <a:gd name="T7" fmla="*/ 210 h 1309"/>
                    <a:gd name="T8" fmla="*/ 1099 w 1310"/>
                    <a:gd name="T9" fmla="*/ 1036 h 1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10" h="1309">
                      <a:moveTo>
                        <a:pt x="1099" y="1036"/>
                      </a:moveTo>
                      <a:cubicBezTo>
                        <a:pt x="889" y="1281"/>
                        <a:pt x="520" y="1309"/>
                        <a:pt x="274" y="1099"/>
                      </a:cubicBezTo>
                      <a:cubicBezTo>
                        <a:pt x="29" y="889"/>
                        <a:pt x="0" y="519"/>
                        <a:pt x="211" y="274"/>
                      </a:cubicBezTo>
                      <a:cubicBezTo>
                        <a:pt x="421" y="29"/>
                        <a:pt x="790" y="0"/>
                        <a:pt x="1036" y="210"/>
                      </a:cubicBezTo>
                      <a:cubicBezTo>
                        <a:pt x="1281" y="421"/>
                        <a:pt x="1310" y="790"/>
                        <a:pt x="1099" y="1036"/>
                      </a:cubicBezTo>
                    </a:path>
                  </a:pathLst>
                </a:custGeom>
                <a:solidFill>
                  <a:srgbClr val="D3D3D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îśḻíḋê">
                  <a:extLst>
                    <a:ext uri="{FF2B5EF4-FFF2-40B4-BE49-F238E27FC236}">
                      <a16:creationId xmlns="" xmlns:a16="http://schemas.microsoft.com/office/drawing/2014/main" id="{227560C8-2BA5-4937-9C18-5B6A56D6D558}"/>
                    </a:ext>
                  </a:extLst>
                </p:cNvPr>
                <p:cNvSpPr/>
                <p:nvPr/>
              </p:nvSpPr>
              <p:spPr bwMode="auto">
                <a:xfrm>
                  <a:off x="3679031" y="4044157"/>
                  <a:ext cx="219075" cy="206375"/>
                </a:xfrm>
                <a:custGeom>
                  <a:avLst/>
                  <a:gdLst>
                    <a:gd name="T0" fmla="*/ 11 w 174"/>
                    <a:gd name="T1" fmla="*/ 0 h 164"/>
                    <a:gd name="T2" fmla="*/ 3 w 174"/>
                    <a:gd name="T3" fmla="*/ 0 h 164"/>
                    <a:gd name="T4" fmla="*/ 66 w 174"/>
                    <a:gd name="T5" fmla="*/ 117 h 164"/>
                    <a:gd name="T6" fmla="*/ 174 w 174"/>
                    <a:gd name="T7" fmla="*/ 164 h 164"/>
                    <a:gd name="T8" fmla="*/ 174 w 174"/>
                    <a:gd name="T9" fmla="*/ 164 h 164"/>
                    <a:gd name="T10" fmla="*/ 171 w 174"/>
                    <a:gd name="T11" fmla="*/ 133 h 164"/>
                    <a:gd name="T12" fmla="*/ 171 w 174"/>
                    <a:gd name="T13" fmla="*/ 134 h 164"/>
                    <a:gd name="T14" fmla="*/ 161 w 174"/>
                    <a:gd name="T15" fmla="*/ 134 h 164"/>
                    <a:gd name="T16" fmla="*/ 31 w 174"/>
                    <a:gd name="T17" fmla="*/ 1 h 164"/>
                    <a:gd name="T18" fmla="*/ 11 w 174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4" h="164">
                      <a:moveTo>
                        <a:pt x="11" y="0"/>
                      </a:moveTo>
                      <a:cubicBezTo>
                        <a:pt x="8" y="0"/>
                        <a:pt x="5" y="0"/>
                        <a:pt x="3" y="0"/>
                      </a:cubicBezTo>
                      <a:cubicBezTo>
                        <a:pt x="0" y="34"/>
                        <a:pt x="24" y="80"/>
                        <a:pt x="66" y="117"/>
                      </a:cubicBezTo>
                      <a:cubicBezTo>
                        <a:pt x="102" y="147"/>
                        <a:pt x="142" y="164"/>
                        <a:pt x="174" y="164"/>
                      </a:cubicBezTo>
                      <a:cubicBezTo>
                        <a:pt x="174" y="164"/>
                        <a:pt x="174" y="164"/>
                        <a:pt x="174" y="164"/>
                      </a:cubicBezTo>
                      <a:cubicBezTo>
                        <a:pt x="174" y="153"/>
                        <a:pt x="173" y="143"/>
                        <a:pt x="171" y="133"/>
                      </a:cubicBezTo>
                      <a:cubicBezTo>
                        <a:pt x="171" y="134"/>
                        <a:pt x="171" y="134"/>
                        <a:pt x="171" y="134"/>
                      </a:cubicBezTo>
                      <a:cubicBezTo>
                        <a:pt x="167" y="134"/>
                        <a:pt x="164" y="134"/>
                        <a:pt x="161" y="134"/>
                      </a:cubicBezTo>
                      <a:cubicBezTo>
                        <a:pt x="40" y="134"/>
                        <a:pt x="32" y="6"/>
                        <a:pt x="31" y="1"/>
                      </a:cubicBezTo>
                      <a:cubicBezTo>
                        <a:pt x="25" y="0"/>
                        <a:pt x="18" y="0"/>
                        <a:pt x="11" y="0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iŝliḍé">
                  <a:extLst>
                    <a:ext uri="{FF2B5EF4-FFF2-40B4-BE49-F238E27FC236}">
                      <a16:creationId xmlns="" xmlns:a16="http://schemas.microsoft.com/office/drawing/2014/main" id="{C6BBD3C5-BBB8-491E-95DB-046A90265872}"/>
                    </a:ext>
                  </a:extLst>
                </p:cNvPr>
                <p:cNvSpPr/>
                <p:nvPr/>
              </p:nvSpPr>
              <p:spPr bwMode="auto">
                <a:xfrm>
                  <a:off x="4058444" y="2459832"/>
                  <a:ext cx="311150" cy="1500188"/>
                </a:xfrm>
                <a:custGeom>
                  <a:avLst/>
                  <a:gdLst>
                    <a:gd name="T0" fmla="*/ 0 w 196"/>
                    <a:gd name="T1" fmla="*/ 88 h 945"/>
                    <a:gd name="T2" fmla="*/ 0 w 196"/>
                    <a:gd name="T3" fmla="*/ 893 h 945"/>
                    <a:gd name="T4" fmla="*/ 196 w 196"/>
                    <a:gd name="T5" fmla="*/ 945 h 945"/>
                    <a:gd name="T6" fmla="*/ 196 w 196"/>
                    <a:gd name="T7" fmla="*/ 0 h 945"/>
                    <a:gd name="T8" fmla="*/ 0 w 196"/>
                    <a:gd name="T9" fmla="*/ 88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" h="945">
                      <a:moveTo>
                        <a:pt x="0" y="88"/>
                      </a:moveTo>
                      <a:lnTo>
                        <a:pt x="0" y="893"/>
                      </a:lnTo>
                      <a:lnTo>
                        <a:pt x="196" y="945"/>
                      </a:lnTo>
                      <a:lnTo>
                        <a:pt x="196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1C3B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iṧlîḓè">
                  <a:extLst>
                    <a:ext uri="{FF2B5EF4-FFF2-40B4-BE49-F238E27FC236}">
                      <a16:creationId xmlns="" xmlns:a16="http://schemas.microsoft.com/office/drawing/2014/main" id="{830C9C1E-B1F0-48C6-BF32-91746EC4C2F4}"/>
                    </a:ext>
                  </a:extLst>
                </p:cNvPr>
                <p:cNvSpPr/>
                <p:nvPr/>
              </p:nvSpPr>
              <p:spPr bwMode="auto">
                <a:xfrm>
                  <a:off x="4058444" y="2459832"/>
                  <a:ext cx="311150" cy="1500188"/>
                </a:xfrm>
                <a:custGeom>
                  <a:avLst/>
                  <a:gdLst>
                    <a:gd name="T0" fmla="*/ 0 w 196"/>
                    <a:gd name="T1" fmla="*/ 88 h 945"/>
                    <a:gd name="T2" fmla="*/ 0 w 196"/>
                    <a:gd name="T3" fmla="*/ 893 h 945"/>
                    <a:gd name="T4" fmla="*/ 196 w 196"/>
                    <a:gd name="T5" fmla="*/ 945 h 945"/>
                    <a:gd name="T6" fmla="*/ 196 w 196"/>
                    <a:gd name="T7" fmla="*/ 0 h 945"/>
                    <a:gd name="T8" fmla="*/ 0 w 196"/>
                    <a:gd name="T9" fmla="*/ 88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" h="945">
                      <a:moveTo>
                        <a:pt x="0" y="88"/>
                      </a:moveTo>
                      <a:lnTo>
                        <a:pt x="0" y="893"/>
                      </a:lnTo>
                      <a:lnTo>
                        <a:pt x="196" y="945"/>
                      </a:lnTo>
                      <a:lnTo>
                        <a:pt x="196" y="0"/>
                      </a:lnTo>
                      <a:lnTo>
                        <a:pt x="0" y="88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išlïdê">
                  <a:extLst>
                    <a:ext uri="{FF2B5EF4-FFF2-40B4-BE49-F238E27FC236}">
                      <a16:creationId xmlns="" xmlns:a16="http://schemas.microsoft.com/office/drawing/2014/main" id="{EB1004B0-2A68-4CA1-9D1B-1A7B3B6CE9BA}"/>
                    </a:ext>
                  </a:extLst>
                </p:cNvPr>
                <p:cNvSpPr/>
                <p:nvPr/>
              </p:nvSpPr>
              <p:spPr bwMode="auto">
                <a:xfrm>
                  <a:off x="3544094" y="2175669"/>
                  <a:ext cx="2076450" cy="2090738"/>
                </a:xfrm>
                <a:custGeom>
                  <a:avLst/>
                  <a:gdLst>
                    <a:gd name="T0" fmla="*/ 1385 w 1654"/>
                    <a:gd name="T1" fmla="*/ 1324 h 1666"/>
                    <a:gd name="T2" fmla="*/ 1304 w 1654"/>
                    <a:gd name="T3" fmla="*/ 269 h 1666"/>
                    <a:gd name="T4" fmla="*/ 249 w 1654"/>
                    <a:gd name="T5" fmla="*/ 350 h 1666"/>
                    <a:gd name="T6" fmla="*/ 266 w 1654"/>
                    <a:gd name="T7" fmla="*/ 1342 h 1666"/>
                    <a:gd name="T8" fmla="*/ 139 w 1654"/>
                    <a:gd name="T9" fmla="*/ 1490 h 1666"/>
                    <a:gd name="T10" fmla="*/ 279 w 1654"/>
                    <a:gd name="T11" fmla="*/ 1623 h 1666"/>
                    <a:gd name="T12" fmla="*/ 413 w 1654"/>
                    <a:gd name="T13" fmla="*/ 1466 h 1666"/>
                    <a:gd name="T14" fmla="*/ 1385 w 1654"/>
                    <a:gd name="T15" fmla="*/ 1324 h 1666"/>
                    <a:gd name="T16" fmla="*/ 436 w 1654"/>
                    <a:gd name="T17" fmla="*/ 1281 h 1666"/>
                    <a:gd name="T18" fmla="*/ 373 w 1654"/>
                    <a:gd name="T19" fmla="*/ 456 h 1666"/>
                    <a:gd name="T20" fmla="*/ 1198 w 1654"/>
                    <a:gd name="T21" fmla="*/ 392 h 1666"/>
                    <a:gd name="T22" fmla="*/ 1261 w 1654"/>
                    <a:gd name="T23" fmla="*/ 1218 h 1666"/>
                    <a:gd name="T24" fmla="*/ 436 w 1654"/>
                    <a:gd name="T25" fmla="*/ 1281 h 1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54" h="1666">
                      <a:moveTo>
                        <a:pt x="1385" y="1324"/>
                      </a:moveTo>
                      <a:cubicBezTo>
                        <a:pt x="1654" y="1010"/>
                        <a:pt x="1618" y="537"/>
                        <a:pt x="1304" y="269"/>
                      </a:cubicBezTo>
                      <a:cubicBezTo>
                        <a:pt x="990" y="0"/>
                        <a:pt x="518" y="36"/>
                        <a:pt x="249" y="350"/>
                      </a:cubicBezTo>
                      <a:cubicBezTo>
                        <a:pt x="0" y="641"/>
                        <a:pt x="13" y="1067"/>
                        <a:pt x="266" y="1342"/>
                      </a:cubicBezTo>
                      <a:cubicBezTo>
                        <a:pt x="139" y="1490"/>
                        <a:pt x="139" y="1490"/>
                        <a:pt x="139" y="1490"/>
                      </a:cubicBezTo>
                      <a:cubicBezTo>
                        <a:pt x="139" y="1490"/>
                        <a:pt x="146" y="1630"/>
                        <a:pt x="279" y="1623"/>
                      </a:cubicBezTo>
                      <a:cubicBezTo>
                        <a:pt x="413" y="1466"/>
                        <a:pt x="413" y="1466"/>
                        <a:pt x="413" y="1466"/>
                      </a:cubicBezTo>
                      <a:cubicBezTo>
                        <a:pt x="722" y="1666"/>
                        <a:pt x="1139" y="1611"/>
                        <a:pt x="1385" y="1324"/>
                      </a:cubicBezTo>
                      <a:moveTo>
                        <a:pt x="436" y="1281"/>
                      </a:moveTo>
                      <a:cubicBezTo>
                        <a:pt x="191" y="1071"/>
                        <a:pt x="162" y="701"/>
                        <a:pt x="373" y="456"/>
                      </a:cubicBezTo>
                      <a:cubicBezTo>
                        <a:pt x="583" y="211"/>
                        <a:pt x="952" y="182"/>
                        <a:pt x="1198" y="392"/>
                      </a:cubicBezTo>
                      <a:cubicBezTo>
                        <a:pt x="1443" y="603"/>
                        <a:pt x="1472" y="972"/>
                        <a:pt x="1261" y="1218"/>
                      </a:cubicBezTo>
                      <a:cubicBezTo>
                        <a:pt x="1051" y="1463"/>
                        <a:pt x="682" y="1491"/>
                        <a:pt x="436" y="1281"/>
                      </a:cubicBezTo>
                    </a:path>
                  </a:pathLst>
                </a:custGeom>
                <a:solidFill>
                  <a:srgbClr val="1ABC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ïśḷíḑê">
                  <a:extLst>
                    <a:ext uri="{FF2B5EF4-FFF2-40B4-BE49-F238E27FC236}">
                      <a16:creationId xmlns="" xmlns:a16="http://schemas.microsoft.com/office/drawing/2014/main" id="{2496EE6E-A3AC-4416-86BA-17EE60C2FAC8}"/>
                    </a:ext>
                  </a:extLst>
                </p:cNvPr>
                <p:cNvSpPr/>
                <p:nvPr/>
              </p:nvSpPr>
              <p:spPr bwMode="auto">
                <a:xfrm>
                  <a:off x="4369594" y="2491582"/>
                  <a:ext cx="884238" cy="463550"/>
                </a:xfrm>
                <a:custGeom>
                  <a:avLst/>
                  <a:gdLst>
                    <a:gd name="T0" fmla="*/ 159 w 703"/>
                    <a:gd name="T1" fmla="*/ 0 h 369"/>
                    <a:gd name="T2" fmla="*/ 0 w 703"/>
                    <a:gd name="T3" fmla="*/ 21 h 369"/>
                    <a:gd name="T4" fmla="*/ 0 w 703"/>
                    <a:gd name="T5" fmla="*/ 74 h 369"/>
                    <a:gd name="T6" fmla="*/ 133 w 703"/>
                    <a:gd name="T7" fmla="*/ 61 h 369"/>
                    <a:gd name="T8" fmla="*/ 703 w 703"/>
                    <a:gd name="T9" fmla="*/ 369 h 369"/>
                    <a:gd name="T10" fmla="*/ 540 w 703"/>
                    <a:gd name="T11" fmla="*/ 140 h 369"/>
                    <a:gd name="T12" fmla="*/ 159 w 703"/>
                    <a:gd name="T13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3" h="369">
                      <a:moveTo>
                        <a:pt x="159" y="0"/>
                      </a:moveTo>
                      <a:cubicBezTo>
                        <a:pt x="106" y="0"/>
                        <a:pt x="52" y="7"/>
                        <a:pt x="0" y="21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47" y="65"/>
                        <a:pt x="91" y="61"/>
                        <a:pt x="133" y="61"/>
                      </a:cubicBezTo>
                      <a:cubicBezTo>
                        <a:pt x="407" y="61"/>
                        <a:pt x="598" y="236"/>
                        <a:pt x="703" y="369"/>
                      </a:cubicBezTo>
                      <a:cubicBezTo>
                        <a:pt x="669" y="283"/>
                        <a:pt x="615" y="204"/>
                        <a:pt x="540" y="140"/>
                      </a:cubicBezTo>
                      <a:cubicBezTo>
                        <a:pt x="430" y="46"/>
                        <a:pt x="294" y="0"/>
                        <a:pt x="159" y="0"/>
                      </a:cubicBezTo>
                    </a:path>
                  </a:pathLst>
                </a:custGeom>
                <a:solidFill>
                  <a:srgbClr val="A9A9A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íṥḻïḓe">
                  <a:extLst>
                    <a:ext uri="{FF2B5EF4-FFF2-40B4-BE49-F238E27FC236}">
                      <a16:creationId xmlns="" xmlns:a16="http://schemas.microsoft.com/office/drawing/2014/main" id="{BAFFE23C-183A-482B-8ADC-5D0054EC0B1B}"/>
                    </a:ext>
                  </a:extLst>
                </p:cNvPr>
                <p:cNvSpPr/>
                <p:nvPr/>
              </p:nvSpPr>
              <p:spPr bwMode="auto">
                <a:xfrm>
                  <a:off x="4058444" y="2518569"/>
                  <a:ext cx="311150" cy="182563"/>
                </a:xfrm>
                <a:custGeom>
                  <a:avLst/>
                  <a:gdLst>
                    <a:gd name="T0" fmla="*/ 248 w 248"/>
                    <a:gd name="T1" fmla="*/ 0 h 145"/>
                    <a:gd name="T2" fmla="*/ 94 w 248"/>
                    <a:gd name="T3" fmla="*/ 69 h 145"/>
                    <a:gd name="T4" fmla="*/ 0 w 248"/>
                    <a:gd name="T5" fmla="*/ 145 h 145"/>
                    <a:gd name="T6" fmla="*/ 248 w 248"/>
                    <a:gd name="T7" fmla="*/ 53 h 145"/>
                    <a:gd name="T8" fmla="*/ 248 w 248"/>
                    <a:gd name="T9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8" h="145">
                      <a:moveTo>
                        <a:pt x="248" y="0"/>
                      </a:moveTo>
                      <a:cubicBezTo>
                        <a:pt x="194" y="16"/>
                        <a:pt x="142" y="39"/>
                        <a:pt x="94" y="69"/>
                      </a:cubicBezTo>
                      <a:cubicBezTo>
                        <a:pt x="60" y="91"/>
                        <a:pt x="29" y="116"/>
                        <a:pt x="0" y="145"/>
                      </a:cubicBezTo>
                      <a:cubicBezTo>
                        <a:pt x="88" y="98"/>
                        <a:pt x="171" y="68"/>
                        <a:pt x="248" y="53"/>
                      </a:cubicBezTo>
                      <a:cubicBezTo>
                        <a:pt x="248" y="0"/>
                        <a:pt x="248" y="0"/>
                        <a:pt x="248" y="0"/>
                      </a:cubicBezTo>
                    </a:path>
                  </a:pathLst>
                </a:custGeom>
                <a:solidFill>
                  <a:srgbClr val="162F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iS1iḋe">
                  <a:extLst>
                    <a:ext uri="{FF2B5EF4-FFF2-40B4-BE49-F238E27FC236}">
                      <a16:creationId xmlns="" xmlns:a16="http://schemas.microsoft.com/office/drawing/2014/main" id="{7BAA23F0-CDD4-40BB-B9FC-30FC3DEE23E4}"/>
                    </a:ext>
                  </a:extLst>
                </p:cNvPr>
                <p:cNvSpPr/>
                <p:nvPr/>
              </p:nvSpPr>
              <p:spPr bwMode="auto">
                <a:xfrm>
                  <a:off x="4175919" y="2489994"/>
                  <a:ext cx="1085850" cy="476250"/>
                </a:xfrm>
                <a:custGeom>
                  <a:avLst/>
                  <a:gdLst>
                    <a:gd name="T0" fmla="*/ 317 w 864"/>
                    <a:gd name="T1" fmla="*/ 0 h 380"/>
                    <a:gd name="T2" fmla="*/ 0 w 864"/>
                    <a:gd name="T3" fmla="*/ 92 h 380"/>
                    <a:gd name="T4" fmla="*/ 154 w 864"/>
                    <a:gd name="T5" fmla="*/ 23 h 380"/>
                    <a:gd name="T6" fmla="*/ 313 w 864"/>
                    <a:gd name="T7" fmla="*/ 2 h 380"/>
                    <a:gd name="T8" fmla="*/ 694 w 864"/>
                    <a:gd name="T9" fmla="*/ 142 h 380"/>
                    <a:gd name="T10" fmla="*/ 857 w 864"/>
                    <a:gd name="T11" fmla="*/ 371 h 380"/>
                    <a:gd name="T12" fmla="*/ 864 w 864"/>
                    <a:gd name="T13" fmla="*/ 380 h 380"/>
                    <a:gd name="T14" fmla="*/ 697 w 864"/>
                    <a:gd name="T15" fmla="*/ 140 h 380"/>
                    <a:gd name="T16" fmla="*/ 317 w 864"/>
                    <a:gd name="T17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64" h="380">
                      <a:moveTo>
                        <a:pt x="317" y="0"/>
                      </a:moveTo>
                      <a:cubicBezTo>
                        <a:pt x="206" y="0"/>
                        <a:pt x="95" y="31"/>
                        <a:pt x="0" y="92"/>
                      </a:cubicBezTo>
                      <a:cubicBezTo>
                        <a:pt x="48" y="62"/>
                        <a:pt x="100" y="39"/>
                        <a:pt x="154" y="23"/>
                      </a:cubicBezTo>
                      <a:cubicBezTo>
                        <a:pt x="206" y="9"/>
                        <a:pt x="260" y="2"/>
                        <a:pt x="313" y="2"/>
                      </a:cubicBezTo>
                      <a:cubicBezTo>
                        <a:pt x="448" y="2"/>
                        <a:pt x="584" y="48"/>
                        <a:pt x="694" y="142"/>
                      </a:cubicBezTo>
                      <a:cubicBezTo>
                        <a:pt x="769" y="206"/>
                        <a:pt x="823" y="285"/>
                        <a:pt x="857" y="371"/>
                      </a:cubicBezTo>
                      <a:cubicBezTo>
                        <a:pt x="859" y="374"/>
                        <a:pt x="862" y="377"/>
                        <a:pt x="864" y="380"/>
                      </a:cubicBezTo>
                      <a:cubicBezTo>
                        <a:pt x="831" y="290"/>
                        <a:pt x="775" y="207"/>
                        <a:pt x="697" y="140"/>
                      </a:cubicBezTo>
                      <a:cubicBezTo>
                        <a:pt x="587" y="46"/>
                        <a:pt x="451" y="0"/>
                        <a:pt x="317" y="0"/>
                      </a:cubicBezTo>
                    </a:path>
                  </a:pathLst>
                </a:custGeom>
                <a:solidFill>
                  <a:srgbClr val="1596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ïṥḻïḓé">
                <a:extLst>
                  <a:ext uri="{FF2B5EF4-FFF2-40B4-BE49-F238E27FC236}">
                    <a16:creationId xmlns="" xmlns:a16="http://schemas.microsoft.com/office/drawing/2014/main" id="{1988E0A7-5812-49B2-A876-1B565A8EC7D4}"/>
                  </a:ext>
                </a:extLst>
              </p:cNvPr>
              <p:cNvGrpSpPr/>
              <p:nvPr/>
            </p:nvGrpSpPr>
            <p:grpSpPr>
              <a:xfrm>
                <a:off x="10366789" y="2181002"/>
                <a:ext cx="907705" cy="897460"/>
                <a:chOff x="9831002" y="1778527"/>
                <a:chExt cx="1198362" cy="1184836"/>
              </a:xfrm>
            </p:grpSpPr>
            <p:sp>
              <p:nvSpPr>
                <p:cNvPr id="28" name="iṧḷíḓe">
                  <a:extLst>
                    <a:ext uri="{FF2B5EF4-FFF2-40B4-BE49-F238E27FC236}">
                      <a16:creationId xmlns="" xmlns:a16="http://schemas.microsoft.com/office/drawing/2014/main" id="{46CA2B46-3B60-400F-9F1F-C668C7B32136}"/>
                    </a:ext>
                  </a:extLst>
                </p:cNvPr>
                <p:cNvSpPr/>
                <p:nvPr/>
              </p:nvSpPr>
              <p:spPr bwMode="auto">
                <a:xfrm>
                  <a:off x="9831002" y="1778527"/>
                  <a:ext cx="1198362" cy="1184836"/>
                </a:xfrm>
                <a:prstGeom prst="wedgeEllipseCallout">
                  <a:avLst>
                    <a:gd name="adj1" fmla="val -61075"/>
                    <a:gd name="adj2" fmla="val -40893"/>
                  </a:avLst>
                </a:prstGeom>
                <a:solidFill>
                  <a:schemeClr val="bg1">
                    <a:lumMod val="50000"/>
                  </a:schemeClr>
                </a:solidFill>
                <a:ln w="28575">
                  <a:solidFill>
                    <a:schemeClr val="bg1"/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dk1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29" name="ïṡľïḑé">
                  <a:extLst>
                    <a:ext uri="{FF2B5EF4-FFF2-40B4-BE49-F238E27FC236}">
                      <a16:creationId xmlns="" xmlns:a16="http://schemas.microsoft.com/office/drawing/2014/main" id="{5260F16F-1092-45AC-A48B-AB5DA98C4B58}"/>
                    </a:ext>
                  </a:extLst>
                </p:cNvPr>
                <p:cNvGrpSpPr/>
                <p:nvPr/>
              </p:nvGrpSpPr>
              <p:grpSpPr>
                <a:xfrm>
                  <a:off x="10034454" y="2154759"/>
                  <a:ext cx="817967" cy="458344"/>
                  <a:chOff x="922942" y="1427516"/>
                  <a:chExt cx="2161608" cy="1211245"/>
                </a:xfrm>
              </p:grpSpPr>
              <p:sp>
                <p:nvSpPr>
                  <p:cNvPr id="30" name="íSḷïḓê">
                    <a:extLst>
                      <a:ext uri="{FF2B5EF4-FFF2-40B4-BE49-F238E27FC236}">
                        <a16:creationId xmlns="" xmlns:a16="http://schemas.microsoft.com/office/drawing/2014/main" id="{68F6FF7C-EED9-4D4C-A987-6E6FC48C7C8F}"/>
                      </a:ext>
                    </a:extLst>
                  </p:cNvPr>
                  <p:cNvSpPr txBox="1"/>
                  <p:nvPr/>
                </p:nvSpPr>
                <p:spPr>
                  <a:xfrm>
                    <a:off x="922942" y="2168860"/>
                    <a:ext cx="2161608" cy="46990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prstTxWarp prst="textPlain">
                      <a:avLst/>
                    </a:prstTxWarp>
                    <a:spAutoFit/>
                  </a:bodyPr>
                  <a:lstStyle/>
                  <a:p>
                    <a:r>
                      <a:rPr lang="en-US" altLang="zh-CN" sz="16600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REPORT</a:t>
                    </a:r>
                    <a:endParaRPr lang="zh-CN" altLang="en-US" sz="16600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ïṧ1iḑe">
                    <a:extLst>
                      <a:ext uri="{FF2B5EF4-FFF2-40B4-BE49-F238E27FC236}">
                        <a16:creationId xmlns="" xmlns:a16="http://schemas.microsoft.com/office/drawing/2014/main" id="{71A3E28F-F358-4170-A99D-B36A08948251}"/>
                      </a:ext>
                    </a:extLst>
                  </p:cNvPr>
                  <p:cNvSpPr txBox="1"/>
                  <p:nvPr/>
                </p:nvSpPr>
                <p:spPr>
                  <a:xfrm>
                    <a:off x="926965" y="1427516"/>
                    <a:ext cx="2157585" cy="6711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prstTxWarp prst="textPlain">
                      <a:avLst/>
                    </a:prstTxWarp>
                    <a:spAutoFit/>
                  </a:bodyPr>
                  <a:lstStyle/>
                  <a:p>
                    <a:r>
                      <a:rPr lang="en-US" altLang="zh-CN" sz="9600" dirty="0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2018</a:t>
                    </a:r>
                    <a:endParaRPr lang="zh-CN" altLang="en-US" sz="9600" dirty="0">
                      <a:solidFill>
                        <a:schemeClr val="bg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sp>
          <p:nvSpPr>
            <p:cNvPr id="25" name="iṧ1îďê">
              <a:extLst>
                <a:ext uri="{FF2B5EF4-FFF2-40B4-BE49-F238E27FC236}">
                  <a16:creationId xmlns="" xmlns:a16="http://schemas.microsoft.com/office/drawing/2014/main" id="{791BB12B-58F7-4D5C-9471-E4DF81654F7A}"/>
                </a:ext>
              </a:extLst>
            </p:cNvPr>
            <p:cNvSpPr txBox="1"/>
            <p:nvPr/>
          </p:nvSpPr>
          <p:spPr>
            <a:xfrm>
              <a:off x="688975" y="1523359"/>
              <a:ext cx="5314438" cy="1468059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fontScale="92500"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Unified fonts make reading more fluent.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zh-CN" sz="17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Adjust the spacing to adapt to Chinese typesetting, use the reference line in PPT.</a:t>
              </a:r>
              <a:endParaRPr lang="en-US" altLang="zh-CN" sz="1600" dirty="0">
                <a:cs typeface="+mn-ea"/>
                <a:sym typeface="+mn-lt"/>
              </a:endParaRPr>
            </a:p>
            <a:p>
              <a:pPr algn="just">
                <a:lnSpc>
                  <a:spcPct val="150000"/>
                </a:lnSpc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7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196ef536-027e-40c7-830a-5621c4dac3d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91178" y="1417326"/>
            <a:ext cx="11020750" cy="4851953"/>
            <a:chOff x="499739" y="1305566"/>
            <a:chExt cx="11020749" cy="4851953"/>
          </a:xfrm>
        </p:grpSpPr>
        <p:grpSp>
          <p:nvGrpSpPr>
            <p:cNvPr id="12" name="iš1ïďé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="" xmlns:a16="http://schemas.microsoft.com/office/drawing/2014/main" id="{3DC5CD53-7C86-45A9-93F0-ABCE653000C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9739" y="2101329"/>
              <a:ext cx="3131017" cy="2573196"/>
              <a:chOff x="3204838" y="1381539"/>
              <a:chExt cx="5782325" cy="4752147"/>
            </a:xfrm>
          </p:grpSpPr>
          <p:sp>
            <p:nvSpPr>
              <p:cNvPr id="36" name="íṧlîḋê">
                <a:extLst>
                  <a:ext uri="{FF2B5EF4-FFF2-40B4-BE49-F238E27FC236}">
                    <a16:creationId xmlns="" xmlns:a16="http://schemas.microsoft.com/office/drawing/2014/main" id="{65CFD4BC-8699-47C8-9994-98FB3B4B1E6C}"/>
                  </a:ext>
                </a:extLst>
              </p:cNvPr>
              <p:cNvSpPr/>
              <p:nvPr/>
            </p:nvSpPr>
            <p:spPr bwMode="auto">
              <a:xfrm>
                <a:off x="3459752" y="1498472"/>
                <a:ext cx="5527411" cy="4631706"/>
              </a:xfrm>
              <a:custGeom>
                <a:avLst/>
                <a:gdLst>
                  <a:gd name="T0" fmla="*/ 1997 w 1998"/>
                  <a:gd name="T1" fmla="*/ 792 h 1674"/>
                  <a:gd name="T2" fmla="*/ 1997 w 1998"/>
                  <a:gd name="T3" fmla="*/ 791 h 1674"/>
                  <a:gd name="T4" fmla="*/ 1997 w 1998"/>
                  <a:gd name="T5" fmla="*/ 789 h 1674"/>
                  <a:gd name="T6" fmla="*/ 1996 w 1998"/>
                  <a:gd name="T7" fmla="*/ 789 h 1674"/>
                  <a:gd name="T8" fmla="*/ 1995 w 1998"/>
                  <a:gd name="T9" fmla="*/ 787 h 1674"/>
                  <a:gd name="T10" fmla="*/ 1794 w 1998"/>
                  <a:gd name="T11" fmla="*/ 596 h 1674"/>
                  <a:gd name="T12" fmla="*/ 1792 w 1998"/>
                  <a:gd name="T13" fmla="*/ 594 h 1674"/>
                  <a:gd name="T14" fmla="*/ 1791 w 1998"/>
                  <a:gd name="T15" fmla="*/ 594 h 1674"/>
                  <a:gd name="T16" fmla="*/ 1789 w 1998"/>
                  <a:gd name="T17" fmla="*/ 594 h 1674"/>
                  <a:gd name="T18" fmla="*/ 1788 w 1998"/>
                  <a:gd name="T19" fmla="*/ 593 h 1674"/>
                  <a:gd name="T20" fmla="*/ 1327 w 1998"/>
                  <a:gd name="T21" fmla="*/ 593 h 1674"/>
                  <a:gd name="T22" fmla="*/ 1318 w 1998"/>
                  <a:gd name="T23" fmla="*/ 602 h 1674"/>
                  <a:gd name="T24" fmla="*/ 1318 w 1998"/>
                  <a:gd name="T25" fmla="*/ 655 h 1674"/>
                  <a:gd name="T26" fmla="*/ 1242 w 1998"/>
                  <a:gd name="T27" fmla="*/ 655 h 1674"/>
                  <a:gd name="T28" fmla="*/ 1335 w 1998"/>
                  <a:gd name="T29" fmla="*/ 420 h 1674"/>
                  <a:gd name="T30" fmla="*/ 1099 w 1998"/>
                  <a:gd name="T31" fmla="*/ 93 h 1674"/>
                  <a:gd name="T32" fmla="*/ 1099 w 1998"/>
                  <a:gd name="T33" fmla="*/ 84 h 1674"/>
                  <a:gd name="T34" fmla="*/ 1015 w 1998"/>
                  <a:gd name="T35" fmla="*/ 0 h 1674"/>
                  <a:gd name="T36" fmla="*/ 968 w 1998"/>
                  <a:gd name="T37" fmla="*/ 0 h 1674"/>
                  <a:gd name="T38" fmla="*/ 884 w 1998"/>
                  <a:gd name="T39" fmla="*/ 84 h 1674"/>
                  <a:gd name="T40" fmla="*/ 885 w 1998"/>
                  <a:gd name="T41" fmla="*/ 93 h 1674"/>
                  <a:gd name="T42" fmla="*/ 648 w 1998"/>
                  <a:gd name="T43" fmla="*/ 420 h 1674"/>
                  <a:gd name="T44" fmla="*/ 674 w 1998"/>
                  <a:gd name="T45" fmla="*/ 550 h 1674"/>
                  <a:gd name="T46" fmla="*/ 671 w 1998"/>
                  <a:gd name="T47" fmla="*/ 550 h 1674"/>
                  <a:gd name="T48" fmla="*/ 209 w 1998"/>
                  <a:gd name="T49" fmla="*/ 550 h 1674"/>
                  <a:gd name="T50" fmla="*/ 209 w 1998"/>
                  <a:gd name="T51" fmla="*/ 550 h 1674"/>
                  <a:gd name="T52" fmla="*/ 207 w 1998"/>
                  <a:gd name="T53" fmla="*/ 550 h 1674"/>
                  <a:gd name="T54" fmla="*/ 206 w 1998"/>
                  <a:gd name="T55" fmla="*/ 550 h 1674"/>
                  <a:gd name="T56" fmla="*/ 203 w 1998"/>
                  <a:gd name="T57" fmla="*/ 552 h 1674"/>
                  <a:gd name="T58" fmla="*/ 3 w 1998"/>
                  <a:gd name="T59" fmla="*/ 743 h 1674"/>
                  <a:gd name="T60" fmla="*/ 2 w 1998"/>
                  <a:gd name="T61" fmla="*/ 745 h 1674"/>
                  <a:gd name="T62" fmla="*/ 1 w 1998"/>
                  <a:gd name="T63" fmla="*/ 746 h 1674"/>
                  <a:gd name="T64" fmla="*/ 1 w 1998"/>
                  <a:gd name="T65" fmla="*/ 748 h 1674"/>
                  <a:gd name="T66" fmla="*/ 0 w 1998"/>
                  <a:gd name="T67" fmla="*/ 748 h 1674"/>
                  <a:gd name="T68" fmla="*/ 0 w 1998"/>
                  <a:gd name="T69" fmla="*/ 750 h 1674"/>
                  <a:gd name="T70" fmla="*/ 0 w 1998"/>
                  <a:gd name="T71" fmla="*/ 1415 h 1674"/>
                  <a:gd name="T72" fmla="*/ 9 w 1998"/>
                  <a:gd name="T73" fmla="*/ 1424 h 1674"/>
                  <a:gd name="T74" fmla="*/ 570 w 1998"/>
                  <a:gd name="T75" fmla="*/ 1424 h 1674"/>
                  <a:gd name="T76" fmla="*/ 570 w 1998"/>
                  <a:gd name="T77" fmla="*/ 1666 h 1674"/>
                  <a:gd name="T78" fmla="*/ 579 w 1998"/>
                  <a:gd name="T79" fmla="*/ 1674 h 1674"/>
                  <a:gd name="T80" fmla="*/ 1584 w 1998"/>
                  <a:gd name="T81" fmla="*/ 1674 h 1674"/>
                  <a:gd name="T82" fmla="*/ 1593 w 1998"/>
                  <a:gd name="T83" fmla="*/ 1666 h 1674"/>
                  <a:gd name="T84" fmla="*/ 1593 w 1998"/>
                  <a:gd name="T85" fmla="*/ 1468 h 1674"/>
                  <a:gd name="T86" fmla="*/ 1989 w 1998"/>
                  <a:gd name="T87" fmla="*/ 1468 h 1674"/>
                  <a:gd name="T88" fmla="*/ 1998 w 1998"/>
                  <a:gd name="T89" fmla="*/ 1459 h 1674"/>
                  <a:gd name="T90" fmla="*/ 1998 w 1998"/>
                  <a:gd name="T91" fmla="*/ 794 h 1674"/>
                  <a:gd name="T92" fmla="*/ 1997 w 1998"/>
                  <a:gd name="T93" fmla="*/ 792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98" h="1674">
                    <a:moveTo>
                      <a:pt x="1997" y="792"/>
                    </a:moveTo>
                    <a:cubicBezTo>
                      <a:pt x="1997" y="791"/>
                      <a:pt x="1997" y="791"/>
                      <a:pt x="1997" y="791"/>
                    </a:cubicBezTo>
                    <a:cubicBezTo>
                      <a:pt x="1997" y="791"/>
                      <a:pt x="1997" y="790"/>
                      <a:pt x="1997" y="789"/>
                    </a:cubicBezTo>
                    <a:cubicBezTo>
                      <a:pt x="1996" y="789"/>
                      <a:pt x="1996" y="789"/>
                      <a:pt x="1996" y="789"/>
                    </a:cubicBezTo>
                    <a:cubicBezTo>
                      <a:pt x="1996" y="788"/>
                      <a:pt x="1995" y="788"/>
                      <a:pt x="1995" y="787"/>
                    </a:cubicBezTo>
                    <a:cubicBezTo>
                      <a:pt x="1794" y="596"/>
                      <a:pt x="1794" y="596"/>
                      <a:pt x="1794" y="596"/>
                    </a:cubicBezTo>
                    <a:cubicBezTo>
                      <a:pt x="1794" y="595"/>
                      <a:pt x="1793" y="595"/>
                      <a:pt x="1792" y="594"/>
                    </a:cubicBezTo>
                    <a:cubicBezTo>
                      <a:pt x="1791" y="594"/>
                      <a:pt x="1791" y="594"/>
                      <a:pt x="1791" y="594"/>
                    </a:cubicBezTo>
                    <a:cubicBezTo>
                      <a:pt x="1790" y="594"/>
                      <a:pt x="1790" y="594"/>
                      <a:pt x="1789" y="594"/>
                    </a:cubicBezTo>
                    <a:cubicBezTo>
                      <a:pt x="1788" y="593"/>
                      <a:pt x="1788" y="593"/>
                      <a:pt x="1788" y="593"/>
                    </a:cubicBezTo>
                    <a:cubicBezTo>
                      <a:pt x="1327" y="593"/>
                      <a:pt x="1327" y="593"/>
                      <a:pt x="1327" y="593"/>
                    </a:cubicBezTo>
                    <a:cubicBezTo>
                      <a:pt x="1322" y="593"/>
                      <a:pt x="1318" y="597"/>
                      <a:pt x="1318" y="602"/>
                    </a:cubicBezTo>
                    <a:cubicBezTo>
                      <a:pt x="1318" y="655"/>
                      <a:pt x="1318" y="655"/>
                      <a:pt x="1318" y="655"/>
                    </a:cubicBezTo>
                    <a:cubicBezTo>
                      <a:pt x="1242" y="655"/>
                      <a:pt x="1242" y="655"/>
                      <a:pt x="1242" y="655"/>
                    </a:cubicBezTo>
                    <a:cubicBezTo>
                      <a:pt x="1300" y="593"/>
                      <a:pt x="1335" y="510"/>
                      <a:pt x="1335" y="420"/>
                    </a:cubicBezTo>
                    <a:cubicBezTo>
                      <a:pt x="1335" y="270"/>
                      <a:pt x="1241" y="139"/>
                      <a:pt x="1099" y="93"/>
                    </a:cubicBezTo>
                    <a:cubicBezTo>
                      <a:pt x="1099" y="90"/>
                      <a:pt x="1099" y="87"/>
                      <a:pt x="1099" y="84"/>
                    </a:cubicBezTo>
                    <a:cubicBezTo>
                      <a:pt x="1099" y="38"/>
                      <a:pt x="1061" y="0"/>
                      <a:pt x="1015" y="0"/>
                    </a:cubicBezTo>
                    <a:cubicBezTo>
                      <a:pt x="968" y="0"/>
                      <a:pt x="968" y="0"/>
                      <a:pt x="968" y="0"/>
                    </a:cubicBezTo>
                    <a:cubicBezTo>
                      <a:pt x="922" y="0"/>
                      <a:pt x="884" y="38"/>
                      <a:pt x="884" y="84"/>
                    </a:cubicBezTo>
                    <a:cubicBezTo>
                      <a:pt x="884" y="87"/>
                      <a:pt x="884" y="90"/>
                      <a:pt x="885" y="93"/>
                    </a:cubicBezTo>
                    <a:cubicBezTo>
                      <a:pt x="743" y="139"/>
                      <a:pt x="648" y="270"/>
                      <a:pt x="648" y="420"/>
                    </a:cubicBezTo>
                    <a:cubicBezTo>
                      <a:pt x="648" y="465"/>
                      <a:pt x="657" y="510"/>
                      <a:pt x="674" y="550"/>
                    </a:cubicBezTo>
                    <a:cubicBezTo>
                      <a:pt x="673" y="550"/>
                      <a:pt x="672" y="550"/>
                      <a:pt x="671" y="550"/>
                    </a:cubicBezTo>
                    <a:cubicBezTo>
                      <a:pt x="209" y="550"/>
                      <a:pt x="209" y="550"/>
                      <a:pt x="209" y="550"/>
                    </a:cubicBezTo>
                    <a:cubicBezTo>
                      <a:pt x="209" y="550"/>
                      <a:pt x="209" y="550"/>
                      <a:pt x="209" y="550"/>
                    </a:cubicBezTo>
                    <a:cubicBezTo>
                      <a:pt x="208" y="550"/>
                      <a:pt x="207" y="550"/>
                      <a:pt x="207" y="550"/>
                    </a:cubicBezTo>
                    <a:cubicBezTo>
                      <a:pt x="206" y="550"/>
                      <a:pt x="206" y="550"/>
                      <a:pt x="206" y="550"/>
                    </a:cubicBezTo>
                    <a:cubicBezTo>
                      <a:pt x="205" y="551"/>
                      <a:pt x="204" y="551"/>
                      <a:pt x="203" y="552"/>
                    </a:cubicBezTo>
                    <a:cubicBezTo>
                      <a:pt x="3" y="743"/>
                      <a:pt x="3" y="743"/>
                      <a:pt x="3" y="743"/>
                    </a:cubicBezTo>
                    <a:cubicBezTo>
                      <a:pt x="2" y="744"/>
                      <a:pt x="2" y="744"/>
                      <a:pt x="2" y="745"/>
                    </a:cubicBezTo>
                    <a:cubicBezTo>
                      <a:pt x="1" y="746"/>
                      <a:pt x="1" y="746"/>
                      <a:pt x="1" y="746"/>
                    </a:cubicBezTo>
                    <a:cubicBezTo>
                      <a:pt x="1" y="746"/>
                      <a:pt x="1" y="747"/>
                      <a:pt x="1" y="748"/>
                    </a:cubicBezTo>
                    <a:cubicBezTo>
                      <a:pt x="0" y="748"/>
                      <a:pt x="0" y="748"/>
                      <a:pt x="0" y="748"/>
                    </a:cubicBezTo>
                    <a:cubicBezTo>
                      <a:pt x="0" y="748"/>
                      <a:pt x="0" y="749"/>
                      <a:pt x="0" y="750"/>
                    </a:cubicBezTo>
                    <a:cubicBezTo>
                      <a:pt x="0" y="1415"/>
                      <a:pt x="0" y="1415"/>
                      <a:pt x="0" y="1415"/>
                    </a:cubicBezTo>
                    <a:cubicBezTo>
                      <a:pt x="0" y="1420"/>
                      <a:pt x="4" y="1424"/>
                      <a:pt x="9" y="1424"/>
                    </a:cubicBezTo>
                    <a:cubicBezTo>
                      <a:pt x="570" y="1424"/>
                      <a:pt x="570" y="1424"/>
                      <a:pt x="570" y="1424"/>
                    </a:cubicBezTo>
                    <a:cubicBezTo>
                      <a:pt x="570" y="1666"/>
                      <a:pt x="570" y="1666"/>
                      <a:pt x="570" y="1666"/>
                    </a:cubicBezTo>
                    <a:cubicBezTo>
                      <a:pt x="570" y="1670"/>
                      <a:pt x="574" y="1674"/>
                      <a:pt x="579" y="1674"/>
                    </a:cubicBezTo>
                    <a:cubicBezTo>
                      <a:pt x="1584" y="1674"/>
                      <a:pt x="1584" y="1674"/>
                      <a:pt x="1584" y="1674"/>
                    </a:cubicBezTo>
                    <a:cubicBezTo>
                      <a:pt x="1589" y="1674"/>
                      <a:pt x="1593" y="1670"/>
                      <a:pt x="1593" y="1666"/>
                    </a:cubicBezTo>
                    <a:cubicBezTo>
                      <a:pt x="1593" y="1468"/>
                      <a:pt x="1593" y="1468"/>
                      <a:pt x="1593" y="1468"/>
                    </a:cubicBezTo>
                    <a:cubicBezTo>
                      <a:pt x="1989" y="1468"/>
                      <a:pt x="1989" y="1468"/>
                      <a:pt x="1989" y="1468"/>
                    </a:cubicBezTo>
                    <a:cubicBezTo>
                      <a:pt x="1994" y="1468"/>
                      <a:pt x="1998" y="1464"/>
                      <a:pt x="1998" y="1459"/>
                    </a:cubicBezTo>
                    <a:cubicBezTo>
                      <a:pt x="1998" y="794"/>
                      <a:pt x="1998" y="794"/>
                      <a:pt x="1998" y="794"/>
                    </a:cubicBezTo>
                    <a:cubicBezTo>
                      <a:pt x="1998" y="793"/>
                      <a:pt x="1997" y="792"/>
                      <a:pt x="1997" y="792"/>
                    </a:cubicBezTo>
                  </a:path>
                </a:pathLst>
              </a:custGeom>
              <a:solidFill>
                <a:srgbClr val="4948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î$ļîḑe">
                <a:extLst>
                  <a:ext uri="{FF2B5EF4-FFF2-40B4-BE49-F238E27FC236}">
                    <a16:creationId xmlns="" xmlns:a16="http://schemas.microsoft.com/office/drawing/2014/main" id="{252DF7FF-25C7-4ED2-833C-57EB3A6AB0C6}"/>
                  </a:ext>
                </a:extLst>
              </p:cNvPr>
              <p:cNvSpPr/>
              <p:nvPr/>
            </p:nvSpPr>
            <p:spPr bwMode="auto">
              <a:xfrm>
                <a:off x="7028539" y="1595526"/>
                <a:ext cx="774095" cy="38588"/>
              </a:xfrm>
              <a:custGeom>
                <a:avLst/>
                <a:gdLst>
                  <a:gd name="T0" fmla="*/ 273 w 280"/>
                  <a:gd name="T1" fmla="*/ 0 h 14"/>
                  <a:gd name="T2" fmla="*/ 7 w 280"/>
                  <a:gd name="T3" fmla="*/ 0 h 14"/>
                  <a:gd name="T4" fmla="*/ 0 w 280"/>
                  <a:gd name="T5" fmla="*/ 7 h 14"/>
                  <a:gd name="T6" fmla="*/ 7 w 280"/>
                  <a:gd name="T7" fmla="*/ 14 h 14"/>
                  <a:gd name="T8" fmla="*/ 273 w 280"/>
                  <a:gd name="T9" fmla="*/ 14 h 14"/>
                  <a:gd name="T10" fmla="*/ 280 w 280"/>
                  <a:gd name="T11" fmla="*/ 7 h 14"/>
                  <a:gd name="T12" fmla="*/ 273 w 280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14">
                    <a:moveTo>
                      <a:pt x="273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273" y="14"/>
                      <a:pt x="273" y="14"/>
                      <a:pt x="273" y="14"/>
                    </a:cubicBezTo>
                    <a:cubicBezTo>
                      <a:pt x="277" y="14"/>
                      <a:pt x="280" y="11"/>
                      <a:pt x="280" y="7"/>
                    </a:cubicBezTo>
                    <a:cubicBezTo>
                      <a:pt x="280" y="3"/>
                      <a:pt x="277" y="0"/>
                      <a:pt x="27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íšľîḑè">
                <a:extLst>
                  <a:ext uri="{FF2B5EF4-FFF2-40B4-BE49-F238E27FC236}">
                    <a16:creationId xmlns="" xmlns:a16="http://schemas.microsoft.com/office/drawing/2014/main" id="{F3F553AE-6974-481A-AEDE-ABD12E737BE7}"/>
                  </a:ext>
                </a:extLst>
              </p:cNvPr>
              <p:cNvSpPr/>
              <p:nvPr/>
            </p:nvSpPr>
            <p:spPr bwMode="auto">
              <a:xfrm>
                <a:off x="7445989" y="1869148"/>
                <a:ext cx="356645" cy="38588"/>
              </a:xfrm>
              <a:custGeom>
                <a:avLst/>
                <a:gdLst>
                  <a:gd name="T0" fmla="*/ 122 w 129"/>
                  <a:gd name="T1" fmla="*/ 0 h 14"/>
                  <a:gd name="T2" fmla="*/ 7 w 129"/>
                  <a:gd name="T3" fmla="*/ 0 h 14"/>
                  <a:gd name="T4" fmla="*/ 0 w 129"/>
                  <a:gd name="T5" fmla="*/ 7 h 14"/>
                  <a:gd name="T6" fmla="*/ 7 w 129"/>
                  <a:gd name="T7" fmla="*/ 14 h 14"/>
                  <a:gd name="T8" fmla="*/ 122 w 129"/>
                  <a:gd name="T9" fmla="*/ 14 h 14"/>
                  <a:gd name="T10" fmla="*/ 129 w 129"/>
                  <a:gd name="T11" fmla="*/ 7 h 14"/>
                  <a:gd name="T12" fmla="*/ 122 w 129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14">
                    <a:moveTo>
                      <a:pt x="12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22" y="14"/>
                      <a:pt x="122" y="14"/>
                      <a:pt x="122" y="14"/>
                    </a:cubicBezTo>
                    <a:cubicBezTo>
                      <a:pt x="126" y="14"/>
                      <a:pt x="129" y="11"/>
                      <a:pt x="129" y="7"/>
                    </a:cubicBezTo>
                    <a:cubicBezTo>
                      <a:pt x="129" y="3"/>
                      <a:pt x="126" y="0"/>
                      <a:pt x="12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iṡḷîdè">
                <a:extLst>
                  <a:ext uri="{FF2B5EF4-FFF2-40B4-BE49-F238E27FC236}">
                    <a16:creationId xmlns="" xmlns:a16="http://schemas.microsoft.com/office/drawing/2014/main" id="{F394DD8D-6B4C-481E-8935-BE1D45612707}"/>
                  </a:ext>
                </a:extLst>
              </p:cNvPr>
              <p:cNvSpPr/>
              <p:nvPr/>
            </p:nvSpPr>
            <p:spPr bwMode="auto">
              <a:xfrm>
                <a:off x="7122085" y="1869148"/>
                <a:ext cx="222172" cy="38588"/>
              </a:xfrm>
              <a:custGeom>
                <a:avLst/>
                <a:gdLst>
                  <a:gd name="T0" fmla="*/ 72 w 80"/>
                  <a:gd name="T1" fmla="*/ 0 h 14"/>
                  <a:gd name="T2" fmla="*/ 8 w 80"/>
                  <a:gd name="T3" fmla="*/ 0 h 14"/>
                  <a:gd name="T4" fmla="*/ 0 w 80"/>
                  <a:gd name="T5" fmla="*/ 7 h 14"/>
                  <a:gd name="T6" fmla="*/ 8 w 80"/>
                  <a:gd name="T7" fmla="*/ 14 h 14"/>
                  <a:gd name="T8" fmla="*/ 72 w 80"/>
                  <a:gd name="T9" fmla="*/ 14 h 14"/>
                  <a:gd name="T10" fmla="*/ 80 w 80"/>
                  <a:gd name="T11" fmla="*/ 7 h 14"/>
                  <a:gd name="T12" fmla="*/ 72 w 80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4">
                    <a:moveTo>
                      <a:pt x="72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11"/>
                      <a:pt x="4" y="14"/>
                      <a:pt x="8" y="14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6" y="14"/>
                      <a:pt x="80" y="11"/>
                      <a:pt x="80" y="7"/>
                    </a:cubicBezTo>
                    <a:cubicBezTo>
                      <a:pt x="80" y="3"/>
                      <a:pt x="76" y="0"/>
                      <a:pt x="7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ïṩľîḑé">
                <a:extLst>
                  <a:ext uri="{FF2B5EF4-FFF2-40B4-BE49-F238E27FC236}">
                    <a16:creationId xmlns="" xmlns:a16="http://schemas.microsoft.com/office/drawing/2014/main" id="{160924D1-7B35-4135-AB6B-DECA04912331}"/>
                  </a:ext>
                </a:extLst>
              </p:cNvPr>
              <p:cNvSpPr/>
              <p:nvPr/>
            </p:nvSpPr>
            <p:spPr bwMode="auto">
              <a:xfrm>
                <a:off x="7170028" y="3136700"/>
                <a:ext cx="610389" cy="2339"/>
              </a:xfrm>
              <a:custGeom>
                <a:avLst/>
                <a:gdLst>
                  <a:gd name="T0" fmla="*/ 216 w 221"/>
                  <a:gd name="T1" fmla="*/ 0 h 1"/>
                  <a:gd name="T2" fmla="*/ 5 w 221"/>
                  <a:gd name="T3" fmla="*/ 0 h 1"/>
                  <a:gd name="T4" fmla="*/ 0 w 221"/>
                  <a:gd name="T5" fmla="*/ 1 h 1"/>
                  <a:gd name="T6" fmla="*/ 221 w 221"/>
                  <a:gd name="T7" fmla="*/ 1 h 1"/>
                  <a:gd name="T8" fmla="*/ 216 w 22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1" h="1">
                    <a:moveTo>
                      <a:pt x="21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0" y="1"/>
                    </a:cubicBezTo>
                    <a:cubicBezTo>
                      <a:pt x="221" y="1"/>
                      <a:pt x="221" y="1"/>
                      <a:pt x="221" y="1"/>
                    </a:cubicBezTo>
                    <a:cubicBezTo>
                      <a:pt x="219" y="0"/>
                      <a:pt x="218" y="0"/>
                      <a:pt x="2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işḻiďe">
                <a:extLst>
                  <a:ext uri="{FF2B5EF4-FFF2-40B4-BE49-F238E27FC236}">
                    <a16:creationId xmlns="" xmlns:a16="http://schemas.microsoft.com/office/drawing/2014/main" id="{4A86895A-0577-4863-9081-B5AA6E85E0E6}"/>
                  </a:ext>
                </a:extLst>
              </p:cNvPr>
              <p:cNvSpPr/>
              <p:nvPr/>
            </p:nvSpPr>
            <p:spPr bwMode="auto">
              <a:xfrm>
                <a:off x="7164182" y="3139038"/>
                <a:ext cx="622082" cy="36249"/>
              </a:xfrm>
              <a:custGeom>
                <a:avLst/>
                <a:gdLst>
                  <a:gd name="T0" fmla="*/ 223 w 225"/>
                  <a:gd name="T1" fmla="*/ 0 h 13"/>
                  <a:gd name="T2" fmla="*/ 2 w 225"/>
                  <a:gd name="T3" fmla="*/ 0 h 13"/>
                  <a:gd name="T4" fmla="*/ 0 w 225"/>
                  <a:gd name="T5" fmla="*/ 6 h 13"/>
                  <a:gd name="T6" fmla="*/ 7 w 225"/>
                  <a:gd name="T7" fmla="*/ 13 h 13"/>
                  <a:gd name="T8" fmla="*/ 218 w 225"/>
                  <a:gd name="T9" fmla="*/ 13 h 13"/>
                  <a:gd name="T10" fmla="*/ 225 w 225"/>
                  <a:gd name="T11" fmla="*/ 6 h 13"/>
                  <a:gd name="T12" fmla="*/ 223 w 225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5" h="13">
                    <a:moveTo>
                      <a:pt x="22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0" y="10"/>
                      <a:pt x="3" y="13"/>
                      <a:pt x="7" y="13"/>
                    </a:cubicBezTo>
                    <a:cubicBezTo>
                      <a:pt x="218" y="13"/>
                      <a:pt x="218" y="13"/>
                      <a:pt x="218" y="13"/>
                    </a:cubicBezTo>
                    <a:cubicBezTo>
                      <a:pt x="222" y="13"/>
                      <a:pt x="225" y="10"/>
                      <a:pt x="225" y="6"/>
                    </a:cubicBezTo>
                    <a:cubicBezTo>
                      <a:pt x="225" y="4"/>
                      <a:pt x="224" y="2"/>
                      <a:pt x="223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îsḷíḓè">
                <a:extLst>
                  <a:ext uri="{FF2B5EF4-FFF2-40B4-BE49-F238E27FC236}">
                    <a16:creationId xmlns="" xmlns:a16="http://schemas.microsoft.com/office/drawing/2014/main" id="{4B5CF414-9BCF-4730-8BEC-868236BE01BA}"/>
                  </a:ext>
                </a:extLst>
              </p:cNvPr>
              <p:cNvSpPr/>
              <p:nvPr/>
            </p:nvSpPr>
            <p:spPr bwMode="auto">
              <a:xfrm>
                <a:off x="7000475" y="3136700"/>
                <a:ext cx="46773" cy="38588"/>
              </a:xfrm>
              <a:custGeom>
                <a:avLst/>
                <a:gdLst>
                  <a:gd name="T0" fmla="*/ 10 w 17"/>
                  <a:gd name="T1" fmla="*/ 0 h 14"/>
                  <a:gd name="T2" fmla="*/ 9 w 17"/>
                  <a:gd name="T3" fmla="*/ 0 h 14"/>
                  <a:gd name="T4" fmla="*/ 0 w 17"/>
                  <a:gd name="T5" fmla="*/ 14 h 14"/>
                  <a:gd name="T6" fmla="*/ 10 w 17"/>
                  <a:gd name="T7" fmla="*/ 14 h 14"/>
                  <a:gd name="T8" fmla="*/ 17 w 17"/>
                  <a:gd name="T9" fmla="*/ 7 h 14"/>
                  <a:gd name="T10" fmla="*/ 10 w 17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4">
                    <a:moveTo>
                      <a:pt x="10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6" y="4"/>
                      <a:pt x="3" y="9"/>
                      <a:pt x="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4" y="14"/>
                      <a:pt x="17" y="11"/>
                      <a:pt x="17" y="7"/>
                    </a:cubicBezTo>
                    <a:cubicBezTo>
                      <a:pt x="17" y="3"/>
                      <a:pt x="14" y="0"/>
                      <a:pt x="1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ïṥḻîdè">
                <a:extLst>
                  <a:ext uri="{FF2B5EF4-FFF2-40B4-BE49-F238E27FC236}">
                    <a16:creationId xmlns="" xmlns:a16="http://schemas.microsoft.com/office/drawing/2014/main" id="{155FAE2B-150B-40DB-BE91-CE9910AD51BF}"/>
                  </a:ext>
                </a:extLst>
              </p:cNvPr>
              <p:cNvSpPr/>
              <p:nvPr/>
            </p:nvSpPr>
            <p:spPr bwMode="auto">
              <a:xfrm>
                <a:off x="6868341" y="3136700"/>
                <a:ext cx="157859" cy="38588"/>
              </a:xfrm>
              <a:custGeom>
                <a:avLst/>
                <a:gdLst>
                  <a:gd name="T0" fmla="*/ 57 w 57"/>
                  <a:gd name="T1" fmla="*/ 0 h 14"/>
                  <a:gd name="T2" fmla="*/ 7 w 57"/>
                  <a:gd name="T3" fmla="*/ 0 h 14"/>
                  <a:gd name="T4" fmla="*/ 0 w 57"/>
                  <a:gd name="T5" fmla="*/ 7 h 14"/>
                  <a:gd name="T6" fmla="*/ 7 w 57"/>
                  <a:gd name="T7" fmla="*/ 14 h 14"/>
                  <a:gd name="T8" fmla="*/ 48 w 57"/>
                  <a:gd name="T9" fmla="*/ 14 h 14"/>
                  <a:gd name="T10" fmla="*/ 57 w 57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4">
                    <a:moveTo>
                      <a:pt x="5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51" y="9"/>
                      <a:pt x="54" y="4"/>
                      <a:pt x="57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iṩľiḍé">
                <a:extLst>
                  <a:ext uri="{FF2B5EF4-FFF2-40B4-BE49-F238E27FC236}">
                    <a16:creationId xmlns="" xmlns:a16="http://schemas.microsoft.com/office/drawing/2014/main" id="{4E6BF5A8-C69E-4BF9-897A-12D95D399C18}"/>
                  </a:ext>
                </a:extLst>
              </p:cNvPr>
              <p:cNvSpPr/>
              <p:nvPr/>
            </p:nvSpPr>
            <p:spPr bwMode="auto">
              <a:xfrm>
                <a:off x="6895236" y="3305083"/>
                <a:ext cx="210479" cy="5847"/>
              </a:xfrm>
              <a:custGeom>
                <a:avLst/>
                <a:gdLst>
                  <a:gd name="T0" fmla="*/ 76 w 76"/>
                  <a:gd name="T1" fmla="*/ 0 h 2"/>
                  <a:gd name="T2" fmla="*/ 2 w 76"/>
                  <a:gd name="T3" fmla="*/ 0 h 2"/>
                  <a:gd name="T4" fmla="*/ 0 w 76"/>
                  <a:gd name="T5" fmla="*/ 2 h 2"/>
                  <a:gd name="T6" fmla="*/ 76 w 76"/>
                  <a:gd name="T7" fmla="*/ 2 h 2"/>
                  <a:gd name="T8" fmla="*/ 76 w 7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2">
                    <a:moveTo>
                      <a:pt x="7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îşļïḓê">
                <a:extLst>
                  <a:ext uri="{FF2B5EF4-FFF2-40B4-BE49-F238E27FC236}">
                    <a16:creationId xmlns="" xmlns:a16="http://schemas.microsoft.com/office/drawing/2014/main" id="{69D45843-756F-4AE6-AB31-0DFC7BEF6915}"/>
                  </a:ext>
                </a:extLst>
              </p:cNvPr>
              <p:cNvSpPr/>
              <p:nvPr/>
            </p:nvSpPr>
            <p:spPr bwMode="auto">
              <a:xfrm>
                <a:off x="6505850" y="3305083"/>
                <a:ext cx="1178682" cy="38588"/>
              </a:xfrm>
              <a:custGeom>
                <a:avLst/>
                <a:gdLst>
                  <a:gd name="T0" fmla="*/ 419 w 426"/>
                  <a:gd name="T1" fmla="*/ 0 h 14"/>
                  <a:gd name="T2" fmla="*/ 217 w 426"/>
                  <a:gd name="T3" fmla="*/ 0 h 14"/>
                  <a:gd name="T4" fmla="*/ 217 w 426"/>
                  <a:gd name="T5" fmla="*/ 2 h 14"/>
                  <a:gd name="T6" fmla="*/ 141 w 426"/>
                  <a:gd name="T7" fmla="*/ 2 h 14"/>
                  <a:gd name="T8" fmla="*/ 143 w 426"/>
                  <a:gd name="T9" fmla="*/ 0 h 14"/>
                  <a:gd name="T10" fmla="*/ 7 w 426"/>
                  <a:gd name="T11" fmla="*/ 0 h 14"/>
                  <a:gd name="T12" fmla="*/ 0 w 426"/>
                  <a:gd name="T13" fmla="*/ 7 h 14"/>
                  <a:gd name="T14" fmla="*/ 7 w 426"/>
                  <a:gd name="T15" fmla="*/ 14 h 14"/>
                  <a:gd name="T16" fmla="*/ 419 w 426"/>
                  <a:gd name="T17" fmla="*/ 14 h 14"/>
                  <a:gd name="T18" fmla="*/ 426 w 426"/>
                  <a:gd name="T19" fmla="*/ 7 h 14"/>
                  <a:gd name="T20" fmla="*/ 419 w 426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6" h="14">
                    <a:moveTo>
                      <a:pt x="419" y="0"/>
                    </a:moveTo>
                    <a:cubicBezTo>
                      <a:pt x="217" y="0"/>
                      <a:pt x="217" y="0"/>
                      <a:pt x="217" y="0"/>
                    </a:cubicBezTo>
                    <a:cubicBezTo>
                      <a:pt x="217" y="2"/>
                      <a:pt x="217" y="2"/>
                      <a:pt x="217" y="2"/>
                    </a:cubicBezTo>
                    <a:cubicBezTo>
                      <a:pt x="141" y="2"/>
                      <a:pt x="141" y="2"/>
                      <a:pt x="141" y="2"/>
                    </a:cubicBezTo>
                    <a:cubicBezTo>
                      <a:pt x="141" y="1"/>
                      <a:pt x="142" y="1"/>
                      <a:pt x="143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419" y="14"/>
                      <a:pt x="419" y="14"/>
                      <a:pt x="419" y="14"/>
                    </a:cubicBezTo>
                    <a:cubicBezTo>
                      <a:pt x="423" y="14"/>
                      <a:pt x="426" y="11"/>
                      <a:pt x="426" y="7"/>
                    </a:cubicBezTo>
                    <a:cubicBezTo>
                      <a:pt x="426" y="3"/>
                      <a:pt x="423" y="0"/>
                      <a:pt x="419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îSļïḑé">
                <a:extLst>
                  <a:ext uri="{FF2B5EF4-FFF2-40B4-BE49-F238E27FC236}">
                    <a16:creationId xmlns="" xmlns:a16="http://schemas.microsoft.com/office/drawing/2014/main" id="{F41032C2-66E6-4798-BD60-A617C3C63C4D}"/>
                  </a:ext>
                </a:extLst>
              </p:cNvPr>
              <p:cNvSpPr/>
              <p:nvPr/>
            </p:nvSpPr>
            <p:spPr bwMode="auto">
              <a:xfrm>
                <a:off x="7147811" y="2721589"/>
                <a:ext cx="638453" cy="38588"/>
              </a:xfrm>
              <a:custGeom>
                <a:avLst/>
                <a:gdLst>
                  <a:gd name="T0" fmla="*/ 224 w 231"/>
                  <a:gd name="T1" fmla="*/ 0 h 14"/>
                  <a:gd name="T2" fmla="*/ 2 w 231"/>
                  <a:gd name="T3" fmla="*/ 0 h 14"/>
                  <a:gd name="T4" fmla="*/ 0 w 231"/>
                  <a:gd name="T5" fmla="*/ 14 h 14"/>
                  <a:gd name="T6" fmla="*/ 224 w 231"/>
                  <a:gd name="T7" fmla="*/ 14 h 14"/>
                  <a:gd name="T8" fmla="*/ 231 w 231"/>
                  <a:gd name="T9" fmla="*/ 7 h 14"/>
                  <a:gd name="T10" fmla="*/ 224 w 231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" h="14">
                    <a:moveTo>
                      <a:pt x="22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4"/>
                      <a:pt x="1" y="9"/>
                      <a:pt x="0" y="14"/>
                    </a:cubicBezTo>
                    <a:cubicBezTo>
                      <a:pt x="224" y="14"/>
                      <a:pt x="224" y="14"/>
                      <a:pt x="224" y="14"/>
                    </a:cubicBezTo>
                    <a:cubicBezTo>
                      <a:pt x="228" y="14"/>
                      <a:pt x="231" y="11"/>
                      <a:pt x="231" y="7"/>
                    </a:cubicBezTo>
                    <a:cubicBezTo>
                      <a:pt x="231" y="3"/>
                      <a:pt x="228" y="0"/>
                      <a:pt x="22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iś1ídè">
                <a:extLst>
                  <a:ext uri="{FF2B5EF4-FFF2-40B4-BE49-F238E27FC236}">
                    <a16:creationId xmlns="" xmlns:a16="http://schemas.microsoft.com/office/drawing/2014/main" id="{AEF930FB-F820-440E-9224-66A2C51F2A4F}"/>
                  </a:ext>
                </a:extLst>
              </p:cNvPr>
              <p:cNvSpPr/>
              <p:nvPr/>
            </p:nvSpPr>
            <p:spPr bwMode="auto">
              <a:xfrm>
                <a:off x="6959549" y="2721589"/>
                <a:ext cx="192939" cy="38588"/>
              </a:xfrm>
              <a:custGeom>
                <a:avLst/>
                <a:gdLst>
                  <a:gd name="T0" fmla="*/ 70 w 70"/>
                  <a:gd name="T1" fmla="*/ 0 h 14"/>
                  <a:gd name="T2" fmla="*/ 7 w 70"/>
                  <a:gd name="T3" fmla="*/ 0 h 14"/>
                  <a:gd name="T4" fmla="*/ 0 w 70"/>
                  <a:gd name="T5" fmla="*/ 7 h 14"/>
                  <a:gd name="T6" fmla="*/ 7 w 70"/>
                  <a:gd name="T7" fmla="*/ 14 h 14"/>
                  <a:gd name="T8" fmla="*/ 68 w 70"/>
                  <a:gd name="T9" fmla="*/ 14 h 14"/>
                  <a:gd name="T10" fmla="*/ 70 w 70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14">
                    <a:moveTo>
                      <a:pt x="70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69" y="9"/>
                      <a:pt x="69" y="4"/>
                      <a:pt x="70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îṣļíḓé">
                <a:extLst>
                  <a:ext uri="{FF2B5EF4-FFF2-40B4-BE49-F238E27FC236}">
                    <a16:creationId xmlns="" xmlns:a16="http://schemas.microsoft.com/office/drawing/2014/main" id="{B6CE6B7D-F0FA-41F1-A298-0C4689F0909B}"/>
                  </a:ext>
                </a:extLst>
              </p:cNvPr>
              <p:cNvSpPr/>
              <p:nvPr/>
            </p:nvSpPr>
            <p:spPr bwMode="auto">
              <a:xfrm>
                <a:off x="6471940" y="2721589"/>
                <a:ext cx="423297" cy="38588"/>
              </a:xfrm>
              <a:custGeom>
                <a:avLst/>
                <a:gdLst>
                  <a:gd name="T0" fmla="*/ 145 w 153"/>
                  <a:gd name="T1" fmla="*/ 0 h 14"/>
                  <a:gd name="T2" fmla="*/ 7 w 153"/>
                  <a:gd name="T3" fmla="*/ 0 h 14"/>
                  <a:gd name="T4" fmla="*/ 0 w 153"/>
                  <a:gd name="T5" fmla="*/ 7 h 14"/>
                  <a:gd name="T6" fmla="*/ 7 w 153"/>
                  <a:gd name="T7" fmla="*/ 14 h 14"/>
                  <a:gd name="T8" fmla="*/ 145 w 153"/>
                  <a:gd name="T9" fmla="*/ 14 h 14"/>
                  <a:gd name="T10" fmla="*/ 153 w 153"/>
                  <a:gd name="T11" fmla="*/ 7 h 14"/>
                  <a:gd name="T12" fmla="*/ 145 w 153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3" h="14">
                    <a:moveTo>
                      <a:pt x="145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45" y="14"/>
                      <a:pt x="145" y="14"/>
                      <a:pt x="145" y="14"/>
                    </a:cubicBezTo>
                    <a:cubicBezTo>
                      <a:pt x="149" y="14"/>
                      <a:pt x="153" y="11"/>
                      <a:pt x="153" y="7"/>
                    </a:cubicBezTo>
                    <a:cubicBezTo>
                      <a:pt x="153" y="3"/>
                      <a:pt x="149" y="0"/>
                      <a:pt x="145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í$ľiḑe">
                <a:extLst>
                  <a:ext uri="{FF2B5EF4-FFF2-40B4-BE49-F238E27FC236}">
                    <a16:creationId xmlns="" xmlns:a16="http://schemas.microsoft.com/office/drawing/2014/main" id="{4E7AD3EB-C000-4407-B843-7462A63E461A}"/>
                  </a:ext>
                </a:extLst>
              </p:cNvPr>
              <p:cNvSpPr/>
              <p:nvPr/>
            </p:nvSpPr>
            <p:spPr bwMode="auto">
              <a:xfrm>
                <a:off x="7484577" y="2928559"/>
                <a:ext cx="301687" cy="42095"/>
              </a:xfrm>
              <a:custGeom>
                <a:avLst/>
                <a:gdLst>
                  <a:gd name="T0" fmla="*/ 102 w 109"/>
                  <a:gd name="T1" fmla="*/ 0 h 15"/>
                  <a:gd name="T2" fmla="*/ 7 w 109"/>
                  <a:gd name="T3" fmla="*/ 0 h 15"/>
                  <a:gd name="T4" fmla="*/ 0 w 109"/>
                  <a:gd name="T5" fmla="*/ 7 h 15"/>
                  <a:gd name="T6" fmla="*/ 7 w 109"/>
                  <a:gd name="T7" fmla="*/ 15 h 15"/>
                  <a:gd name="T8" fmla="*/ 102 w 109"/>
                  <a:gd name="T9" fmla="*/ 15 h 15"/>
                  <a:gd name="T10" fmla="*/ 109 w 109"/>
                  <a:gd name="T11" fmla="*/ 7 h 15"/>
                  <a:gd name="T12" fmla="*/ 102 w 109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9" h="15">
                    <a:moveTo>
                      <a:pt x="10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02" y="15"/>
                      <a:pt x="102" y="15"/>
                      <a:pt x="102" y="15"/>
                    </a:cubicBezTo>
                    <a:cubicBezTo>
                      <a:pt x="106" y="15"/>
                      <a:pt x="109" y="11"/>
                      <a:pt x="109" y="7"/>
                    </a:cubicBezTo>
                    <a:cubicBezTo>
                      <a:pt x="109" y="3"/>
                      <a:pt x="106" y="0"/>
                      <a:pt x="10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isļíḍê">
                <a:extLst>
                  <a:ext uri="{FF2B5EF4-FFF2-40B4-BE49-F238E27FC236}">
                    <a16:creationId xmlns="" xmlns:a16="http://schemas.microsoft.com/office/drawing/2014/main" id="{C9E50AEA-CED1-479C-A7AE-2BD28560C7D1}"/>
                  </a:ext>
                </a:extLst>
              </p:cNvPr>
              <p:cNvSpPr/>
              <p:nvPr/>
            </p:nvSpPr>
            <p:spPr bwMode="auto">
              <a:xfrm>
                <a:off x="7255389" y="2928559"/>
                <a:ext cx="166044" cy="42095"/>
              </a:xfrm>
              <a:custGeom>
                <a:avLst/>
                <a:gdLst>
                  <a:gd name="T0" fmla="*/ 52 w 60"/>
                  <a:gd name="T1" fmla="*/ 0 h 15"/>
                  <a:gd name="T2" fmla="*/ 8 w 60"/>
                  <a:gd name="T3" fmla="*/ 0 h 15"/>
                  <a:gd name="T4" fmla="*/ 0 w 60"/>
                  <a:gd name="T5" fmla="*/ 7 h 15"/>
                  <a:gd name="T6" fmla="*/ 8 w 60"/>
                  <a:gd name="T7" fmla="*/ 15 h 15"/>
                  <a:gd name="T8" fmla="*/ 52 w 60"/>
                  <a:gd name="T9" fmla="*/ 15 h 15"/>
                  <a:gd name="T10" fmla="*/ 60 w 60"/>
                  <a:gd name="T11" fmla="*/ 7 h 15"/>
                  <a:gd name="T12" fmla="*/ 52 w 60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15">
                    <a:moveTo>
                      <a:pt x="52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11"/>
                      <a:pt x="4" y="15"/>
                      <a:pt x="8" y="15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6" y="15"/>
                      <a:pt x="60" y="11"/>
                      <a:pt x="60" y="7"/>
                    </a:cubicBezTo>
                    <a:cubicBezTo>
                      <a:pt x="60" y="3"/>
                      <a:pt x="56" y="0"/>
                      <a:pt x="5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íṣľïḓé">
                <a:extLst>
                  <a:ext uri="{FF2B5EF4-FFF2-40B4-BE49-F238E27FC236}">
                    <a16:creationId xmlns="" xmlns:a16="http://schemas.microsoft.com/office/drawing/2014/main" id="{7D7A9245-DCF3-4A13-A416-33D3B45BB422}"/>
                  </a:ext>
                </a:extLst>
              </p:cNvPr>
              <p:cNvSpPr/>
              <p:nvPr/>
            </p:nvSpPr>
            <p:spPr bwMode="auto">
              <a:xfrm>
                <a:off x="7103377" y="2928559"/>
                <a:ext cx="85361" cy="42095"/>
              </a:xfrm>
              <a:custGeom>
                <a:avLst/>
                <a:gdLst>
                  <a:gd name="T0" fmla="*/ 24 w 31"/>
                  <a:gd name="T1" fmla="*/ 0 h 15"/>
                  <a:gd name="T2" fmla="*/ 4 w 31"/>
                  <a:gd name="T3" fmla="*/ 0 h 15"/>
                  <a:gd name="T4" fmla="*/ 0 w 31"/>
                  <a:gd name="T5" fmla="*/ 15 h 15"/>
                  <a:gd name="T6" fmla="*/ 24 w 31"/>
                  <a:gd name="T7" fmla="*/ 15 h 15"/>
                  <a:gd name="T8" fmla="*/ 31 w 31"/>
                  <a:gd name="T9" fmla="*/ 7 h 15"/>
                  <a:gd name="T10" fmla="*/ 24 w 31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15">
                    <a:moveTo>
                      <a:pt x="2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5"/>
                      <a:pt x="1" y="10"/>
                      <a:pt x="0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8" y="15"/>
                      <a:pt x="31" y="11"/>
                      <a:pt x="31" y="7"/>
                    </a:cubicBezTo>
                    <a:cubicBezTo>
                      <a:pt x="31" y="3"/>
                      <a:pt x="28" y="0"/>
                      <a:pt x="2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îšḻíḍê">
                <a:extLst>
                  <a:ext uri="{FF2B5EF4-FFF2-40B4-BE49-F238E27FC236}">
                    <a16:creationId xmlns="" xmlns:a16="http://schemas.microsoft.com/office/drawing/2014/main" id="{D4D2A05D-3798-4366-9C11-C827ED3C0531}"/>
                  </a:ext>
                </a:extLst>
              </p:cNvPr>
              <p:cNvSpPr/>
              <p:nvPr/>
            </p:nvSpPr>
            <p:spPr bwMode="auto">
              <a:xfrm>
                <a:off x="6471940" y="2928559"/>
                <a:ext cx="641961" cy="42095"/>
              </a:xfrm>
              <a:custGeom>
                <a:avLst/>
                <a:gdLst>
                  <a:gd name="T0" fmla="*/ 232 w 232"/>
                  <a:gd name="T1" fmla="*/ 0 h 15"/>
                  <a:gd name="T2" fmla="*/ 7 w 232"/>
                  <a:gd name="T3" fmla="*/ 0 h 15"/>
                  <a:gd name="T4" fmla="*/ 0 w 232"/>
                  <a:gd name="T5" fmla="*/ 7 h 15"/>
                  <a:gd name="T6" fmla="*/ 7 w 232"/>
                  <a:gd name="T7" fmla="*/ 15 h 15"/>
                  <a:gd name="T8" fmla="*/ 228 w 232"/>
                  <a:gd name="T9" fmla="*/ 15 h 15"/>
                  <a:gd name="T10" fmla="*/ 232 w 23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2" h="15">
                    <a:moveTo>
                      <a:pt x="23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228" y="15"/>
                      <a:pt x="228" y="15"/>
                      <a:pt x="228" y="15"/>
                    </a:cubicBezTo>
                    <a:cubicBezTo>
                      <a:pt x="229" y="10"/>
                      <a:pt x="231" y="5"/>
                      <a:pt x="232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íŝľïḍé">
                <a:extLst>
                  <a:ext uri="{FF2B5EF4-FFF2-40B4-BE49-F238E27FC236}">
                    <a16:creationId xmlns="" xmlns:a16="http://schemas.microsoft.com/office/drawing/2014/main" id="{78D03B77-6773-4C73-AA55-828320DB0E5A}"/>
                  </a:ext>
                </a:extLst>
              </p:cNvPr>
              <p:cNvSpPr/>
              <p:nvPr/>
            </p:nvSpPr>
            <p:spPr bwMode="auto">
              <a:xfrm>
                <a:off x="7186399" y="2029347"/>
                <a:ext cx="616235" cy="542568"/>
              </a:xfrm>
              <a:custGeom>
                <a:avLst/>
                <a:gdLst>
                  <a:gd name="T0" fmla="*/ 15 w 223"/>
                  <a:gd name="T1" fmla="*/ 181 h 196"/>
                  <a:gd name="T2" fmla="*/ 15 w 223"/>
                  <a:gd name="T3" fmla="*/ 14 h 196"/>
                  <a:gd name="T4" fmla="*/ 209 w 223"/>
                  <a:gd name="T5" fmla="*/ 14 h 196"/>
                  <a:gd name="T6" fmla="*/ 209 w 223"/>
                  <a:gd name="T7" fmla="*/ 181 h 196"/>
                  <a:gd name="T8" fmla="*/ 15 w 223"/>
                  <a:gd name="T9" fmla="*/ 181 h 196"/>
                  <a:gd name="T10" fmla="*/ 216 w 223"/>
                  <a:gd name="T11" fmla="*/ 0 h 196"/>
                  <a:gd name="T12" fmla="*/ 7 w 223"/>
                  <a:gd name="T13" fmla="*/ 0 h 196"/>
                  <a:gd name="T14" fmla="*/ 0 w 223"/>
                  <a:gd name="T15" fmla="*/ 7 h 196"/>
                  <a:gd name="T16" fmla="*/ 0 w 223"/>
                  <a:gd name="T17" fmla="*/ 189 h 196"/>
                  <a:gd name="T18" fmla="*/ 7 w 223"/>
                  <a:gd name="T19" fmla="*/ 196 h 196"/>
                  <a:gd name="T20" fmla="*/ 216 w 223"/>
                  <a:gd name="T21" fmla="*/ 196 h 196"/>
                  <a:gd name="T22" fmla="*/ 223 w 223"/>
                  <a:gd name="T23" fmla="*/ 189 h 196"/>
                  <a:gd name="T24" fmla="*/ 223 w 223"/>
                  <a:gd name="T25" fmla="*/ 7 h 196"/>
                  <a:gd name="T26" fmla="*/ 216 w 223"/>
                  <a:gd name="T27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3" h="196">
                    <a:moveTo>
                      <a:pt x="15" y="181"/>
                    </a:moveTo>
                    <a:cubicBezTo>
                      <a:pt x="15" y="14"/>
                      <a:pt x="15" y="14"/>
                      <a:pt x="15" y="14"/>
                    </a:cubicBezTo>
                    <a:cubicBezTo>
                      <a:pt x="209" y="14"/>
                      <a:pt x="209" y="14"/>
                      <a:pt x="209" y="14"/>
                    </a:cubicBezTo>
                    <a:cubicBezTo>
                      <a:pt x="209" y="181"/>
                      <a:pt x="209" y="181"/>
                      <a:pt x="209" y="181"/>
                    </a:cubicBezTo>
                    <a:cubicBezTo>
                      <a:pt x="15" y="181"/>
                      <a:pt x="15" y="181"/>
                      <a:pt x="15" y="181"/>
                    </a:cubicBezTo>
                    <a:moveTo>
                      <a:pt x="21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0" y="3"/>
                      <a:pt x="0" y="7"/>
                    </a:cubicBezTo>
                    <a:cubicBezTo>
                      <a:pt x="0" y="189"/>
                      <a:pt x="0" y="189"/>
                      <a:pt x="0" y="189"/>
                    </a:cubicBezTo>
                    <a:cubicBezTo>
                      <a:pt x="0" y="193"/>
                      <a:pt x="4" y="196"/>
                      <a:pt x="7" y="196"/>
                    </a:cubicBezTo>
                    <a:cubicBezTo>
                      <a:pt x="216" y="196"/>
                      <a:pt x="216" y="196"/>
                      <a:pt x="216" y="196"/>
                    </a:cubicBezTo>
                    <a:cubicBezTo>
                      <a:pt x="220" y="196"/>
                      <a:pt x="223" y="193"/>
                      <a:pt x="223" y="189"/>
                    </a:cubicBezTo>
                    <a:cubicBezTo>
                      <a:pt x="223" y="7"/>
                      <a:pt x="223" y="7"/>
                      <a:pt x="223" y="7"/>
                    </a:cubicBezTo>
                    <a:cubicBezTo>
                      <a:pt x="223" y="3"/>
                      <a:pt x="220" y="0"/>
                      <a:pt x="2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ïsliḑé">
                <a:extLst>
                  <a:ext uri="{FF2B5EF4-FFF2-40B4-BE49-F238E27FC236}">
                    <a16:creationId xmlns="" xmlns:a16="http://schemas.microsoft.com/office/drawing/2014/main" id="{F740CA35-C7CE-4B59-BCA1-F32884DAC635}"/>
                  </a:ext>
                </a:extLst>
              </p:cNvPr>
              <p:cNvSpPr/>
              <p:nvPr/>
            </p:nvSpPr>
            <p:spPr bwMode="auto">
              <a:xfrm>
                <a:off x="6956041" y="2073781"/>
                <a:ext cx="141488" cy="40927"/>
              </a:xfrm>
              <a:custGeom>
                <a:avLst/>
                <a:gdLst>
                  <a:gd name="T0" fmla="*/ 44 w 51"/>
                  <a:gd name="T1" fmla="*/ 0 h 15"/>
                  <a:gd name="T2" fmla="*/ 0 w 51"/>
                  <a:gd name="T3" fmla="*/ 0 h 15"/>
                  <a:gd name="T4" fmla="*/ 10 w 51"/>
                  <a:gd name="T5" fmla="*/ 15 h 15"/>
                  <a:gd name="T6" fmla="*/ 44 w 51"/>
                  <a:gd name="T7" fmla="*/ 15 h 15"/>
                  <a:gd name="T8" fmla="*/ 51 w 51"/>
                  <a:gd name="T9" fmla="*/ 8 h 15"/>
                  <a:gd name="T10" fmla="*/ 44 w 51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15">
                    <a:moveTo>
                      <a:pt x="4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5"/>
                      <a:pt x="7" y="10"/>
                      <a:pt x="10" y="15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48" y="15"/>
                      <a:pt x="51" y="12"/>
                      <a:pt x="51" y="8"/>
                    </a:cubicBezTo>
                    <a:cubicBezTo>
                      <a:pt x="51" y="4"/>
                      <a:pt x="48" y="0"/>
                      <a:pt x="4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îṥľîďé">
                <a:extLst>
                  <a:ext uri="{FF2B5EF4-FFF2-40B4-BE49-F238E27FC236}">
                    <a16:creationId xmlns="" xmlns:a16="http://schemas.microsoft.com/office/drawing/2014/main" id="{8CCAD91C-B0B6-48C6-9CC5-D3706EFE4D6C}"/>
                  </a:ext>
                </a:extLst>
              </p:cNvPr>
              <p:cNvSpPr/>
              <p:nvPr/>
            </p:nvSpPr>
            <p:spPr bwMode="auto">
              <a:xfrm>
                <a:off x="6532744" y="2073781"/>
                <a:ext cx="451360" cy="40927"/>
              </a:xfrm>
              <a:custGeom>
                <a:avLst/>
                <a:gdLst>
                  <a:gd name="T0" fmla="*/ 153 w 163"/>
                  <a:gd name="T1" fmla="*/ 0 h 15"/>
                  <a:gd name="T2" fmla="*/ 7 w 163"/>
                  <a:gd name="T3" fmla="*/ 0 h 15"/>
                  <a:gd name="T4" fmla="*/ 0 w 163"/>
                  <a:gd name="T5" fmla="*/ 8 h 15"/>
                  <a:gd name="T6" fmla="*/ 7 w 163"/>
                  <a:gd name="T7" fmla="*/ 15 h 15"/>
                  <a:gd name="T8" fmla="*/ 163 w 163"/>
                  <a:gd name="T9" fmla="*/ 15 h 15"/>
                  <a:gd name="T10" fmla="*/ 153 w 163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15">
                    <a:moveTo>
                      <a:pt x="153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163" y="15"/>
                      <a:pt x="163" y="15"/>
                      <a:pt x="163" y="15"/>
                    </a:cubicBezTo>
                    <a:cubicBezTo>
                      <a:pt x="160" y="10"/>
                      <a:pt x="156" y="5"/>
                      <a:pt x="153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ïšḻiďè">
                <a:extLst>
                  <a:ext uri="{FF2B5EF4-FFF2-40B4-BE49-F238E27FC236}">
                    <a16:creationId xmlns="" xmlns:a16="http://schemas.microsoft.com/office/drawing/2014/main" id="{0C79B698-7E62-4085-8D51-C82280A00A44}"/>
                  </a:ext>
                </a:extLst>
              </p:cNvPr>
              <p:cNvSpPr/>
              <p:nvPr/>
            </p:nvSpPr>
            <p:spPr bwMode="auto">
              <a:xfrm>
                <a:off x="7075312" y="2280752"/>
                <a:ext cx="24556" cy="36249"/>
              </a:xfrm>
              <a:custGeom>
                <a:avLst/>
                <a:gdLst>
                  <a:gd name="T0" fmla="*/ 2 w 9"/>
                  <a:gd name="T1" fmla="*/ 0 h 13"/>
                  <a:gd name="T2" fmla="*/ 0 w 9"/>
                  <a:gd name="T3" fmla="*/ 0 h 13"/>
                  <a:gd name="T4" fmla="*/ 6 w 9"/>
                  <a:gd name="T5" fmla="*/ 13 h 13"/>
                  <a:gd name="T6" fmla="*/ 9 w 9"/>
                  <a:gd name="T7" fmla="*/ 7 h 13"/>
                  <a:gd name="T8" fmla="*/ 2 w 9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4"/>
                      <a:pt x="4" y="8"/>
                      <a:pt x="6" y="13"/>
                    </a:cubicBezTo>
                    <a:cubicBezTo>
                      <a:pt x="8" y="11"/>
                      <a:pt x="9" y="9"/>
                      <a:pt x="9" y="7"/>
                    </a:cubicBezTo>
                    <a:cubicBezTo>
                      <a:pt x="9" y="3"/>
                      <a:pt x="6" y="0"/>
                      <a:pt x="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iṣḻïḓê">
                <a:extLst>
                  <a:ext uri="{FF2B5EF4-FFF2-40B4-BE49-F238E27FC236}">
                    <a16:creationId xmlns="" xmlns:a16="http://schemas.microsoft.com/office/drawing/2014/main" id="{8BEB3257-957F-4DE9-9CB9-9A86EAAA47C9}"/>
                  </a:ext>
                </a:extLst>
              </p:cNvPr>
              <p:cNvSpPr/>
              <p:nvPr/>
            </p:nvSpPr>
            <p:spPr bwMode="auto">
              <a:xfrm>
                <a:off x="6854310" y="2280752"/>
                <a:ext cx="237373" cy="39757"/>
              </a:xfrm>
              <a:custGeom>
                <a:avLst/>
                <a:gdLst>
                  <a:gd name="T0" fmla="*/ 80 w 86"/>
                  <a:gd name="T1" fmla="*/ 0 h 14"/>
                  <a:gd name="T2" fmla="*/ 7 w 86"/>
                  <a:gd name="T3" fmla="*/ 0 h 14"/>
                  <a:gd name="T4" fmla="*/ 0 w 86"/>
                  <a:gd name="T5" fmla="*/ 7 h 14"/>
                  <a:gd name="T6" fmla="*/ 7 w 86"/>
                  <a:gd name="T7" fmla="*/ 14 h 14"/>
                  <a:gd name="T8" fmla="*/ 82 w 86"/>
                  <a:gd name="T9" fmla="*/ 14 h 14"/>
                  <a:gd name="T10" fmla="*/ 86 w 86"/>
                  <a:gd name="T11" fmla="*/ 13 h 14"/>
                  <a:gd name="T12" fmla="*/ 80 w 86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14">
                    <a:moveTo>
                      <a:pt x="80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82" y="14"/>
                      <a:pt x="82" y="14"/>
                      <a:pt x="82" y="14"/>
                    </a:cubicBezTo>
                    <a:cubicBezTo>
                      <a:pt x="83" y="14"/>
                      <a:pt x="85" y="13"/>
                      <a:pt x="86" y="13"/>
                    </a:cubicBezTo>
                    <a:cubicBezTo>
                      <a:pt x="84" y="8"/>
                      <a:pt x="82" y="4"/>
                      <a:pt x="80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îşḷîḓê">
                <a:extLst>
                  <a:ext uri="{FF2B5EF4-FFF2-40B4-BE49-F238E27FC236}">
                    <a16:creationId xmlns="" xmlns:a16="http://schemas.microsoft.com/office/drawing/2014/main" id="{7CB7DC3E-7CD6-4EB2-A214-54E9B2BBA792}"/>
                  </a:ext>
                </a:extLst>
              </p:cNvPr>
              <p:cNvSpPr/>
              <p:nvPr/>
            </p:nvSpPr>
            <p:spPr bwMode="auto">
              <a:xfrm>
                <a:off x="6685927" y="2280752"/>
                <a:ext cx="123949" cy="39757"/>
              </a:xfrm>
              <a:custGeom>
                <a:avLst/>
                <a:gdLst>
                  <a:gd name="T0" fmla="*/ 37 w 45"/>
                  <a:gd name="T1" fmla="*/ 0 h 14"/>
                  <a:gd name="T2" fmla="*/ 7 w 45"/>
                  <a:gd name="T3" fmla="*/ 0 h 14"/>
                  <a:gd name="T4" fmla="*/ 0 w 45"/>
                  <a:gd name="T5" fmla="*/ 7 h 14"/>
                  <a:gd name="T6" fmla="*/ 7 w 45"/>
                  <a:gd name="T7" fmla="*/ 14 h 14"/>
                  <a:gd name="T8" fmla="*/ 37 w 45"/>
                  <a:gd name="T9" fmla="*/ 14 h 14"/>
                  <a:gd name="T10" fmla="*/ 45 w 45"/>
                  <a:gd name="T11" fmla="*/ 7 h 14"/>
                  <a:gd name="T12" fmla="*/ 37 w 45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4">
                    <a:moveTo>
                      <a:pt x="3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41" y="14"/>
                      <a:pt x="45" y="11"/>
                      <a:pt x="45" y="7"/>
                    </a:cubicBezTo>
                    <a:cubicBezTo>
                      <a:pt x="45" y="3"/>
                      <a:pt x="41" y="0"/>
                      <a:pt x="37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îsļïḍè">
                <a:extLst>
                  <a:ext uri="{FF2B5EF4-FFF2-40B4-BE49-F238E27FC236}">
                    <a16:creationId xmlns="" xmlns:a16="http://schemas.microsoft.com/office/drawing/2014/main" id="{716317A2-384A-4EE0-9B21-B4EAD7BBEAA8}"/>
                  </a:ext>
                </a:extLst>
              </p:cNvPr>
              <p:cNvSpPr/>
              <p:nvPr/>
            </p:nvSpPr>
            <p:spPr bwMode="auto">
              <a:xfrm>
                <a:off x="6483633" y="2480707"/>
                <a:ext cx="611559" cy="38588"/>
              </a:xfrm>
              <a:custGeom>
                <a:avLst/>
                <a:gdLst>
                  <a:gd name="T0" fmla="*/ 213 w 221"/>
                  <a:gd name="T1" fmla="*/ 0 h 14"/>
                  <a:gd name="T2" fmla="*/ 7 w 221"/>
                  <a:gd name="T3" fmla="*/ 0 h 14"/>
                  <a:gd name="T4" fmla="*/ 0 w 221"/>
                  <a:gd name="T5" fmla="*/ 7 h 14"/>
                  <a:gd name="T6" fmla="*/ 7 w 221"/>
                  <a:gd name="T7" fmla="*/ 14 h 14"/>
                  <a:gd name="T8" fmla="*/ 213 w 221"/>
                  <a:gd name="T9" fmla="*/ 14 h 14"/>
                  <a:gd name="T10" fmla="*/ 221 w 221"/>
                  <a:gd name="T11" fmla="*/ 7 h 14"/>
                  <a:gd name="T12" fmla="*/ 213 w 221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" h="14">
                    <a:moveTo>
                      <a:pt x="213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213" y="14"/>
                      <a:pt x="213" y="14"/>
                      <a:pt x="213" y="14"/>
                    </a:cubicBezTo>
                    <a:cubicBezTo>
                      <a:pt x="217" y="14"/>
                      <a:pt x="221" y="11"/>
                      <a:pt x="221" y="7"/>
                    </a:cubicBezTo>
                    <a:cubicBezTo>
                      <a:pt x="221" y="3"/>
                      <a:pt x="217" y="0"/>
                      <a:pt x="213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îṩ1ïḍe">
                <a:extLst>
                  <a:ext uri="{FF2B5EF4-FFF2-40B4-BE49-F238E27FC236}">
                    <a16:creationId xmlns="" xmlns:a16="http://schemas.microsoft.com/office/drawing/2014/main" id="{3FA6E720-715B-42E3-A87D-C0A7609665B4}"/>
                  </a:ext>
                </a:extLst>
              </p:cNvPr>
              <p:cNvSpPr/>
              <p:nvPr/>
            </p:nvSpPr>
            <p:spPr bwMode="auto">
              <a:xfrm>
                <a:off x="3985949" y="1675040"/>
                <a:ext cx="774095" cy="42095"/>
              </a:xfrm>
              <a:custGeom>
                <a:avLst/>
                <a:gdLst>
                  <a:gd name="T0" fmla="*/ 272 w 280"/>
                  <a:gd name="T1" fmla="*/ 0 h 15"/>
                  <a:gd name="T2" fmla="*/ 7 w 280"/>
                  <a:gd name="T3" fmla="*/ 0 h 15"/>
                  <a:gd name="T4" fmla="*/ 0 w 280"/>
                  <a:gd name="T5" fmla="*/ 7 h 15"/>
                  <a:gd name="T6" fmla="*/ 7 w 280"/>
                  <a:gd name="T7" fmla="*/ 15 h 15"/>
                  <a:gd name="T8" fmla="*/ 272 w 280"/>
                  <a:gd name="T9" fmla="*/ 15 h 15"/>
                  <a:gd name="T10" fmla="*/ 280 w 280"/>
                  <a:gd name="T11" fmla="*/ 7 h 15"/>
                  <a:gd name="T12" fmla="*/ 272 w 280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" h="15">
                    <a:moveTo>
                      <a:pt x="27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272" y="15"/>
                      <a:pt x="272" y="15"/>
                      <a:pt x="272" y="15"/>
                    </a:cubicBezTo>
                    <a:cubicBezTo>
                      <a:pt x="276" y="15"/>
                      <a:pt x="280" y="11"/>
                      <a:pt x="280" y="7"/>
                    </a:cubicBezTo>
                    <a:cubicBezTo>
                      <a:pt x="280" y="3"/>
                      <a:pt x="276" y="0"/>
                      <a:pt x="27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iSḻíḍé">
                <a:extLst>
                  <a:ext uri="{FF2B5EF4-FFF2-40B4-BE49-F238E27FC236}">
                    <a16:creationId xmlns="" xmlns:a16="http://schemas.microsoft.com/office/drawing/2014/main" id="{606BABE7-1F57-4B24-B3B4-3C9C701279A9}"/>
                  </a:ext>
                </a:extLst>
              </p:cNvPr>
              <p:cNvSpPr/>
              <p:nvPr/>
            </p:nvSpPr>
            <p:spPr bwMode="auto">
              <a:xfrm>
                <a:off x="3985949" y="1948663"/>
                <a:ext cx="353136" cy="42095"/>
              </a:xfrm>
              <a:custGeom>
                <a:avLst/>
                <a:gdLst>
                  <a:gd name="T0" fmla="*/ 121 w 128"/>
                  <a:gd name="T1" fmla="*/ 0 h 15"/>
                  <a:gd name="T2" fmla="*/ 7 w 128"/>
                  <a:gd name="T3" fmla="*/ 0 h 15"/>
                  <a:gd name="T4" fmla="*/ 0 w 128"/>
                  <a:gd name="T5" fmla="*/ 8 h 15"/>
                  <a:gd name="T6" fmla="*/ 7 w 128"/>
                  <a:gd name="T7" fmla="*/ 15 h 15"/>
                  <a:gd name="T8" fmla="*/ 121 w 128"/>
                  <a:gd name="T9" fmla="*/ 15 h 15"/>
                  <a:gd name="T10" fmla="*/ 128 w 128"/>
                  <a:gd name="T11" fmla="*/ 8 h 15"/>
                  <a:gd name="T12" fmla="*/ 121 w 12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15">
                    <a:moveTo>
                      <a:pt x="121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121" y="15"/>
                      <a:pt x="121" y="15"/>
                      <a:pt x="121" y="15"/>
                    </a:cubicBezTo>
                    <a:cubicBezTo>
                      <a:pt x="125" y="15"/>
                      <a:pt x="128" y="12"/>
                      <a:pt x="128" y="8"/>
                    </a:cubicBezTo>
                    <a:cubicBezTo>
                      <a:pt x="128" y="4"/>
                      <a:pt x="125" y="0"/>
                      <a:pt x="12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ï$ḷiḓê">
                <a:extLst>
                  <a:ext uri="{FF2B5EF4-FFF2-40B4-BE49-F238E27FC236}">
                    <a16:creationId xmlns="" xmlns:a16="http://schemas.microsoft.com/office/drawing/2014/main" id="{3FB39481-2034-4A5C-ACF0-25948285924D}"/>
                  </a:ext>
                </a:extLst>
              </p:cNvPr>
              <p:cNvSpPr/>
              <p:nvPr/>
            </p:nvSpPr>
            <p:spPr bwMode="auto">
              <a:xfrm>
                <a:off x="4444325" y="1948663"/>
                <a:ext cx="218665" cy="42095"/>
              </a:xfrm>
              <a:custGeom>
                <a:avLst/>
                <a:gdLst>
                  <a:gd name="T0" fmla="*/ 72 w 79"/>
                  <a:gd name="T1" fmla="*/ 0 h 15"/>
                  <a:gd name="T2" fmla="*/ 7 w 79"/>
                  <a:gd name="T3" fmla="*/ 0 h 15"/>
                  <a:gd name="T4" fmla="*/ 0 w 79"/>
                  <a:gd name="T5" fmla="*/ 8 h 15"/>
                  <a:gd name="T6" fmla="*/ 7 w 79"/>
                  <a:gd name="T7" fmla="*/ 15 h 15"/>
                  <a:gd name="T8" fmla="*/ 72 w 79"/>
                  <a:gd name="T9" fmla="*/ 15 h 15"/>
                  <a:gd name="T10" fmla="*/ 79 w 79"/>
                  <a:gd name="T11" fmla="*/ 8 h 15"/>
                  <a:gd name="T12" fmla="*/ 72 w 79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15">
                    <a:moveTo>
                      <a:pt x="7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72" y="15"/>
                      <a:pt x="72" y="15"/>
                      <a:pt x="72" y="15"/>
                    </a:cubicBezTo>
                    <a:cubicBezTo>
                      <a:pt x="76" y="15"/>
                      <a:pt x="79" y="12"/>
                      <a:pt x="79" y="8"/>
                    </a:cubicBezTo>
                    <a:cubicBezTo>
                      <a:pt x="79" y="4"/>
                      <a:pt x="76" y="0"/>
                      <a:pt x="7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ïşlíḋé">
                <a:extLst>
                  <a:ext uri="{FF2B5EF4-FFF2-40B4-BE49-F238E27FC236}">
                    <a16:creationId xmlns="" xmlns:a16="http://schemas.microsoft.com/office/drawing/2014/main" id="{B31EC6FD-3DB5-45A7-81B1-B4132589FEAD}"/>
                  </a:ext>
                </a:extLst>
              </p:cNvPr>
              <p:cNvSpPr/>
              <p:nvPr/>
            </p:nvSpPr>
            <p:spPr bwMode="auto">
              <a:xfrm>
                <a:off x="4002319" y="3216213"/>
                <a:ext cx="622082" cy="42095"/>
              </a:xfrm>
              <a:custGeom>
                <a:avLst/>
                <a:gdLst>
                  <a:gd name="T0" fmla="*/ 217 w 225"/>
                  <a:gd name="T1" fmla="*/ 0 h 15"/>
                  <a:gd name="T2" fmla="*/ 7 w 225"/>
                  <a:gd name="T3" fmla="*/ 0 h 15"/>
                  <a:gd name="T4" fmla="*/ 0 w 225"/>
                  <a:gd name="T5" fmla="*/ 8 h 15"/>
                  <a:gd name="T6" fmla="*/ 7 w 225"/>
                  <a:gd name="T7" fmla="*/ 15 h 15"/>
                  <a:gd name="T8" fmla="*/ 217 w 225"/>
                  <a:gd name="T9" fmla="*/ 15 h 15"/>
                  <a:gd name="T10" fmla="*/ 225 w 225"/>
                  <a:gd name="T11" fmla="*/ 8 h 15"/>
                  <a:gd name="T12" fmla="*/ 217 w 225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5" h="15">
                    <a:moveTo>
                      <a:pt x="21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217" y="15"/>
                      <a:pt x="217" y="15"/>
                      <a:pt x="217" y="15"/>
                    </a:cubicBezTo>
                    <a:cubicBezTo>
                      <a:pt x="221" y="15"/>
                      <a:pt x="225" y="12"/>
                      <a:pt x="225" y="8"/>
                    </a:cubicBezTo>
                    <a:cubicBezTo>
                      <a:pt x="225" y="4"/>
                      <a:pt x="221" y="0"/>
                      <a:pt x="217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ïSḷîďé">
                <a:extLst>
                  <a:ext uri="{FF2B5EF4-FFF2-40B4-BE49-F238E27FC236}">
                    <a16:creationId xmlns="" xmlns:a16="http://schemas.microsoft.com/office/drawing/2014/main" id="{9177CD91-E536-4AC3-8587-71515F23B6DE}"/>
                  </a:ext>
                </a:extLst>
              </p:cNvPr>
              <p:cNvSpPr/>
              <p:nvPr/>
            </p:nvSpPr>
            <p:spPr bwMode="auto">
              <a:xfrm>
                <a:off x="4740165" y="3216213"/>
                <a:ext cx="180077" cy="42095"/>
              </a:xfrm>
              <a:custGeom>
                <a:avLst/>
                <a:gdLst>
                  <a:gd name="T0" fmla="*/ 57 w 65"/>
                  <a:gd name="T1" fmla="*/ 0 h 15"/>
                  <a:gd name="T2" fmla="*/ 7 w 65"/>
                  <a:gd name="T3" fmla="*/ 0 h 15"/>
                  <a:gd name="T4" fmla="*/ 0 w 65"/>
                  <a:gd name="T5" fmla="*/ 8 h 15"/>
                  <a:gd name="T6" fmla="*/ 7 w 65"/>
                  <a:gd name="T7" fmla="*/ 15 h 15"/>
                  <a:gd name="T8" fmla="*/ 57 w 65"/>
                  <a:gd name="T9" fmla="*/ 15 h 15"/>
                  <a:gd name="T10" fmla="*/ 65 w 65"/>
                  <a:gd name="T11" fmla="*/ 8 h 15"/>
                  <a:gd name="T12" fmla="*/ 57 w 65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15">
                    <a:moveTo>
                      <a:pt x="5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61" y="15"/>
                      <a:pt x="65" y="12"/>
                      <a:pt x="65" y="8"/>
                    </a:cubicBezTo>
                    <a:cubicBezTo>
                      <a:pt x="65" y="4"/>
                      <a:pt x="61" y="0"/>
                      <a:pt x="57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ïsľîḑè">
                <a:extLst>
                  <a:ext uri="{FF2B5EF4-FFF2-40B4-BE49-F238E27FC236}">
                    <a16:creationId xmlns="" xmlns:a16="http://schemas.microsoft.com/office/drawing/2014/main" id="{51F311D5-B72B-47C0-BF46-0F18C4628F78}"/>
                  </a:ext>
                </a:extLst>
              </p:cNvPr>
              <p:cNvSpPr/>
              <p:nvPr/>
            </p:nvSpPr>
            <p:spPr bwMode="auto">
              <a:xfrm>
                <a:off x="4101712" y="3385766"/>
                <a:ext cx="1181021" cy="40927"/>
              </a:xfrm>
              <a:custGeom>
                <a:avLst/>
                <a:gdLst>
                  <a:gd name="T0" fmla="*/ 420 w 427"/>
                  <a:gd name="T1" fmla="*/ 0 h 15"/>
                  <a:gd name="T2" fmla="*/ 7 w 427"/>
                  <a:gd name="T3" fmla="*/ 0 h 15"/>
                  <a:gd name="T4" fmla="*/ 0 w 427"/>
                  <a:gd name="T5" fmla="*/ 8 h 15"/>
                  <a:gd name="T6" fmla="*/ 3 w 427"/>
                  <a:gd name="T7" fmla="*/ 13 h 15"/>
                  <a:gd name="T8" fmla="*/ 10 w 427"/>
                  <a:gd name="T9" fmla="*/ 13 h 15"/>
                  <a:gd name="T10" fmla="*/ 13 w 427"/>
                  <a:gd name="T11" fmla="*/ 15 h 15"/>
                  <a:gd name="T12" fmla="*/ 30 w 427"/>
                  <a:gd name="T13" fmla="*/ 15 h 15"/>
                  <a:gd name="T14" fmla="*/ 33 w 427"/>
                  <a:gd name="T15" fmla="*/ 13 h 15"/>
                  <a:gd name="T16" fmla="*/ 56 w 427"/>
                  <a:gd name="T17" fmla="*/ 13 h 15"/>
                  <a:gd name="T18" fmla="*/ 59 w 427"/>
                  <a:gd name="T19" fmla="*/ 15 h 15"/>
                  <a:gd name="T20" fmla="*/ 75 w 427"/>
                  <a:gd name="T21" fmla="*/ 15 h 15"/>
                  <a:gd name="T22" fmla="*/ 79 w 427"/>
                  <a:gd name="T23" fmla="*/ 13 h 15"/>
                  <a:gd name="T24" fmla="*/ 101 w 427"/>
                  <a:gd name="T25" fmla="*/ 13 h 15"/>
                  <a:gd name="T26" fmla="*/ 105 w 427"/>
                  <a:gd name="T27" fmla="*/ 15 h 15"/>
                  <a:gd name="T28" fmla="*/ 121 w 427"/>
                  <a:gd name="T29" fmla="*/ 15 h 15"/>
                  <a:gd name="T30" fmla="*/ 124 w 427"/>
                  <a:gd name="T31" fmla="*/ 13 h 15"/>
                  <a:gd name="T32" fmla="*/ 147 w 427"/>
                  <a:gd name="T33" fmla="*/ 13 h 15"/>
                  <a:gd name="T34" fmla="*/ 151 w 427"/>
                  <a:gd name="T35" fmla="*/ 15 h 15"/>
                  <a:gd name="T36" fmla="*/ 167 w 427"/>
                  <a:gd name="T37" fmla="*/ 15 h 15"/>
                  <a:gd name="T38" fmla="*/ 170 w 427"/>
                  <a:gd name="T39" fmla="*/ 13 h 15"/>
                  <a:gd name="T40" fmla="*/ 193 w 427"/>
                  <a:gd name="T41" fmla="*/ 13 h 15"/>
                  <a:gd name="T42" fmla="*/ 196 w 427"/>
                  <a:gd name="T43" fmla="*/ 15 h 15"/>
                  <a:gd name="T44" fmla="*/ 212 w 427"/>
                  <a:gd name="T45" fmla="*/ 15 h 15"/>
                  <a:gd name="T46" fmla="*/ 216 w 427"/>
                  <a:gd name="T47" fmla="*/ 13 h 15"/>
                  <a:gd name="T48" fmla="*/ 239 w 427"/>
                  <a:gd name="T49" fmla="*/ 13 h 15"/>
                  <a:gd name="T50" fmla="*/ 242 w 427"/>
                  <a:gd name="T51" fmla="*/ 15 h 15"/>
                  <a:gd name="T52" fmla="*/ 258 w 427"/>
                  <a:gd name="T53" fmla="*/ 15 h 15"/>
                  <a:gd name="T54" fmla="*/ 261 w 427"/>
                  <a:gd name="T55" fmla="*/ 13 h 15"/>
                  <a:gd name="T56" fmla="*/ 284 w 427"/>
                  <a:gd name="T57" fmla="*/ 13 h 15"/>
                  <a:gd name="T58" fmla="*/ 288 w 427"/>
                  <a:gd name="T59" fmla="*/ 15 h 15"/>
                  <a:gd name="T60" fmla="*/ 304 w 427"/>
                  <a:gd name="T61" fmla="*/ 15 h 15"/>
                  <a:gd name="T62" fmla="*/ 307 w 427"/>
                  <a:gd name="T63" fmla="*/ 13 h 15"/>
                  <a:gd name="T64" fmla="*/ 330 w 427"/>
                  <a:gd name="T65" fmla="*/ 13 h 15"/>
                  <a:gd name="T66" fmla="*/ 333 w 427"/>
                  <a:gd name="T67" fmla="*/ 15 h 15"/>
                  <a:gd name="T68" fmla="*/ 350 w 427"/>
                  <a:gd name="T69" fmla="*/ 15 h 15"/>
                  <a:gd name="T70" fmla="*/ 353 w 427"/>
                  <a:gd name="T71" fmla="*/ 13 h 15"/>
                  <a:gd name="T72" fmla="*/ 376 w 427"/>
                  <a:gd name="T73" fmla="*/ 13 h 15"/>
                  <a:gd name="T74" fmla="*/ 379 w 427"/>
                  <a:gd name="T75" fmla="*/ 15 h 15"/>
                  <a:gd name="T76" fmla="*/ 395 w 427"/>
                  <a:gd name="T77" fmla="*/ 15 h 15"/>
                  <a:gd name="T78" fmla="*/ 399 w 427"/>
                  <a:gd name="T79" fmla="*/ 13 h 15"/>
                  <a:gd name="T80" fmla="*/ 421 w 427"/>
                  <a:gd name="T81" fmla="*/ 13 h 15"/>
                  <a:gd name="T82" fmla="*/ 424 w 427"/>
                  <a:gd name="T83" fmla="*/ 14 h 15"/>
                  <a:gd name="T84" fmla="*/ 427 w 427"/>
                  <a:gd name="T85" fmla="*/ 8 h 15"/>
                  <a:gd name="T86" fmla="*/ 420 w 427"/>
                  <a:gd name="T8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27" h="15">
                    <a:moveTo>
                      <a:pt x="420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10"/>
                      <a:pt x="1" y="12"/>
                      <a:pt x="3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2" y="13"/>
                      <a:pt x="13" y="14"/>
                      <a:pt x="13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4"/>
                      <a:pt x="31" y="13"/>
                      <a:pt x="33" y="13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7" y="13"/>
                      <a:pt x="58" y="14"/>
                      <a:pt x="59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6" y="14"/>
                      <a:pt x="77" y="13"/>
                      <a:pt x="79" y="13"/>
                    </a:cubicBezTo>
                    <a:cubicBezTo>
                      <a:pt x="101" y="13"/>
                      <a:pt x="101" y="13"/>
                      <a:pt x="101" y="13"/>
                    </a:cubicBezTo>
                    <a:cubicBezTo>
                      <a:pt x="103" y="13"/>
                      <a:pt x="104" y="14"/>
                      <a:pt x="105" y="15"/>
                    </a:cubicBezTo>
                    <a:cubicBezTo>
                      <a:pt x="121" y="15"/>
                      <a:pt x="121" y="15"/>
                      <a:pt x="121" y="15"/>
                    </a:cubicBezTo>
                    <a:cubicBezTo>
                      <a:pt x="122" y="14"/>
                      <a:pt x="123" y="13"/>
                      <a:pt x="124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9" y="13"/>
                      <a:pt x="150" y="14"/>
                      <a:pt x="151" y="15"/>
                    </a:cubicBezTo>
                    <a:cubicBezTo>
                      <a:pt x="167" y="15"/>
                      <a:pt x="167" y="15"/>
                      <a:pt x="167" y="15"/>
                    </a:cubicBezTo>
                    <a:cubicBezTo>
                      <a:pt x="167" y="14"/>
                      <a:pt x="169" y="13"/>
                      <a:pt x="170" y="13"/>
                    </a:cubicBezTo>
                    <a:cubicBezTo>
                      <a:pt x="193" y="13"/>
                      <a:pt x="193" y="13"/>
                      <a:pt x="193" y="13"/>
                    </a:cubicBezTo>
                    <a:cubicBezTo>
                      <a:pt x="194" y="13"/>
                      <a:pt x="196" y="14"/>
                      <a:pt x="196" y="15"/>
                    </a:cubicBezTo>
                    <a:cubicBezTo>
                      <a:pt x="212" y="15"/>
                      <a:pt x="212" y="15"/>
                      <a:pt x="212" y="15"/>
                    </a:cubicBezTo>
                    <a:cubicBezTo>
                      <a:pt x="213" y="14"/>
                      <a:pt x="214" y="13"/>
                      <a:pt x="216" y="13"/>
                    </a:cubicBezTo>
                    <a:cubicBezTo>
                      <a:pt x="239" y="13"/>
                      <a:pt x="239" y="13"/>
                      <a:pt x="239" y="13"/>
                    </a:cubicBezTo>
                    <a:cubicBezTo>
                      <a:pt x="240" y="13"/>
                      <a:pt x="241" y="14"/>
                      <a:pt x="242" y="15"/>
                    </a:cubicBezTo>
                    <a:cubicBezTo>
                      <a:pt x="258" y="15"/>
                      <a:pt x="258" y="15"/>
                      <a:pt x="258" y="15"/>
                    </a:cubicBezTo>
                    <a:cubicBezTo>
                      <a:pt x="259" y="14"/>
                      <a:pt x="260" y="13"/>
                      <a:pt x="261" y="13"/>
                    </a:cubicBezTo>
                    <a:cubicBezTo>
                      <a:pt x="284" y="13"/>
                      <a:pt x="284" y="13"/>
                      <a:pt x="284" y="13"/>
                    </a:cubicBezTo>
                    <a:cubicBezTo>
                      <a:pt x="286" y="13"/>
                      <a:pt x="287" y="14"/>
                      <a:pt x="288" y="15"/>
                    </a:cubicBezTo>
                    <a:cubicBezTo>
                      <a:pt x="304" y="15"/>
                      <a:pt x="304" y="15"/>
                      <a:pt x="304" y="15"/>
                    </a:cubicBezTo>
                    <a:cubicBezTo>
                      <a:pt x="304" y="14"/>
                      <a:pt x="306" y="13"/>
                      <a:pt x="307" y="13"/>
                    </a:cubicBezTo>
                    <a:cubicBezTo>
                      <a:pt x="330" y="13"/>
                      <a:pt x="330" y="13"/>
                      <a:pt x="330" y="13"/>
                    </a:cubicBezTo>
                    <a:cubicBezTo>
                      <a:pt x="331" y="13"/>
                      <a:pt x="333" y="14"/>
                      <a:pt x="333" y="15"/>
                    </a:cubicBezTo>
                    <a:cubicBezTo>
                      <a:pt x="350" y="15"/>
                      <a:pt x="350" y="15"/>
                      <a:pt x="350" y="15"/>
                    </a:cubicBezTo>
                    <a:cubicBezTo>
                      <a:pt x="350" y="14"/>
                      <a:pt x="351" y="13"/>
                      <a:pt x="353" y="13"/>
                    </a:cubicBezTo>
                    <a:cubicBezTo>
                      <a:pt x="376" y="13"/>
                      <a:pt x="376" y="13"/>
                      <a:pt x="376" y="13"/>
                    </a:cubicBezTo>
                    <a:cubicBezTo>
                      <a:pt x="377" y="13"/>
                      <a:pt x="378" y="14"/>
                      <a:pt x="379" y="15"/>
                    </a:cubicBezTo>
                    <a:cubicBezTo>
                      <a:pt x="395" y="15"/>
                      <a:pt x="395" y="15"/>
                      <a:pt x="395" y="15"/>
                    </a:cubicBezTo>
                    <a:cubicBezTo>
                      <a:pt x="396" y="14"/>
                      <a:pt x="397" y="13"/>
                      <a:pt x="399" y="13"/>
                    </a:cubicBezTo>
                    <a:cubicBezTo>
                      <a:pt x="421" y="13"/>
                      <a:pt x="421" y="13"/>
                      <a:pt x="421" y="13"/>
                    </a:cubicBezTo>
                    <a:cubicBezTo>
                      <a:pt x="422" y="13"/>
                      <a:pt x="423" y="13"/>
                      <a:pt x="424" y="14"/>
                    </a:cubicBezTo>
                    <a:cubicBezTo>
                      <a:pt x="426" y="12"/>
                      <a:pt x="427" y="10"/>
                      <a:pt x="427" y="8"/>
                    </a:cubicBezTo>
                    <a:cubicBezTo>
                      <a:pt x="427" y="4"/>
                      <a:pt x="424" y="0"/>
                      <a:pt x="420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íṡlîḓê">
                <a:extLst>
                  <a:ext uri="{FF2B5EF4-FFF2-40B4-BE49-F238E27FC236}">
                    <a16:creationId xmlns="" xmlns:a16="http://schemas.microsoft.com/office/drawing/2014/main" id="{1C5AE216-2F18-43BC-BA1B-B3AD53DB4D29}"/>
                  </a:ext>
                </a:extLst>
              </p:cNvPr>
              <p:cNvSpPr/>
              <p:nvPr/>
            </p:nvSpPr>
            <p:spPr bwMode="auto">
              <a:xfrm>
                <a:off x="4002319" y="2801102"/>
                <a:ext cx="826715" cy="42095"/>
              </a:xfrm>
              <a:custGeom>
                <a:avLst/>
                <a:gdLst>
                  <a:gd name="T0" fmla="*/ 292 w 299"/>
                  <a:gd name="T1" fmla="*/ 0 h 15"/>
                  <a:gd name="T2" fmla="*/ 7 w 299"/>
                  <a:gd name="T3" fmla="*/ 0 h 15"/>
                  <a:gd name="T4" fmla="*/ 0 w 299"/>
                  <a:gd name="T5" fmla="*/ 8 h 15"/>
                  <a:gd name="T6" fmla="*/ 7 w 299"/>
                  <a:gd name="T7" fmla="*/ 15 h 15"/>
                  <a:gd name="T8" fmla="*/ 292 w 299"/>
                  <a:gd name="T9" fmla="*/ 15 h 15"/>
                  <a:gd name="T10" fmla="*/ 299 w 299"/>
                  <a:gd name="T11" fmla="*/ 8 h 15"/>
                  <a:gd name="T12" fmla="*/ 292 w 299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9" h="15">
                    <a:moveTo>
                      <a:pt x="29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292" y="15"/>
                      <a:pt x="292" y="15"/>
                      <a:pt x="292" y="15"/>
                    </a:cubicBezTo>
                    <a:cubicBezTo>
                      <a:pt x="295" y="15"/>
                      <a:pt x="299" y="12"/>
                      <a:pt x="299" y="8"/>
                    </a:cubicBezTo>
                    <a:cubicBezTo>
                      <a:pt x="299" y="4"/>
                      <a:pt x="295" y="0"/>
                      <a:pt x="292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ïṡļiḑé">
                <a:extLst>
                  <a:ext uri="{FF2B5EF4-FFF2-40B4-BE49-F238E27FC236}">
                    <a16:creationId xmlns="" xmlns:a16="http://schemas.microsoft.com/office/drawing/2014/main" id="{96CAAA7C-C685-47A9-8E5C-7E36D67B6B31}"/>
                  </a:ext>
                </a:extLst>
              </p:cNvPr>
              <p:cNvSpPr/>
              <p:nvPr/>
            </p:nvSpPr>
            <p:spPr bwMode="auto">
              <a:xfrm>
                <a:off x="4892178" y="2801102"/>
                <a:ext cx="376523" cy="42095"/>
              </a:xfrm>
              <a:custGeom>
                <a:avLst/>
                <a:gdLst>
                  <a:gd name="T0" fmla="*/ 134 w 136"/>
                  <a:gd name="T1" fmla="*/ 0 h 15"/>
                  <a:gd name="T2" fmla="*/ 7 w 136"/>
                  <a:gd name="T3" fmla="*/ 0 h 15"/>
                  <a:gd name="T4" fmla="*/ 0 w 136"/>
                  <a:gd name="T5" fmla="*/ 8 h 15"/>
                  <a:gd name="T6" fmla="*/ 7 w 136"/>
                  <a:gd name="T7" fmla="*/ 15 h 15"/>
                  <a:gd name="T8" fmla="*/ 136 w 136"/>
                  <a:gd name="T9" fmla="*/ 15 h 15"/>
                  <a:gd name="T10" fmla="*/ 134 w 136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6" h="15">
                    <a:moveTo>
                      <a:pt x="13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3" y="15"/>
                      <a:pt x="7" y="15"/>
                    </a:cubicBezTo>
                    <a:cubicBezTo>
                      <a:pt x="136" y="15"/>
                      <a:pt x="136" y="15"/>
                      <a:pt x="136" y="15"/>
                    </a:cubicBezTo>
                    <a:cubicBezTo>
                      <a:pt x="135" y="10"/>
                      <a:pt x="135" y="5"/>
                      <a:pt x="13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ïṥľîdè">
                <a:extLst>
                  <a:ext uri="{FF2B5EF4-FFF2-40B4-BE49-F238E27FC236}">
                    <a16:creationId xmlns="" xmlns:a16="http://schemas.microsoft.com/office/drawing/2014/main" id="{C12173D8-E774-43C9-BA59-982014821EE6}"/>
                  </a:ext>
                </a:extLst>
              </p:cNvPr>
              <p:cNvSpPr/>
              <p:nvPr/>
            </p:nvSpPr>
            <p:spPr bwMode="auto">
              <a:xfrm>
                <a:off x="5264024" y="2801102"/>
                <a:ext cx="51451" cy="42095"/>
              </a:xfrm>
              <a:custGeom>
                <a:avLst/>
                <a:gdLst>
                  <a:gd name="T0" fmla="*/ 12 w 19"/>
                  <a:gd name="T1" fmla="*/ 0 h 15"/>
                  <a:gd name="T2" fmla="*/ 0 w 19"/>
                  <a:gd name="T3" fmla="*/ 0 h 15"/>
                  <a:gd name="T4" fmla="*/ 2 w 19"/>
                  <a:gd name="T5" fmla="*/ 15 h 15"/>
                  <a:gd name="T6" fmla="*/ 12 w 19"/>
                  <a:gd name="T7" fmla="*/ 15 h 15"/>
                  <a:gd name="T8" fmla="*/ 19 w 19"/>
                  <a:gd name="T9" fmla="*/ 8 h 15"/>
                  <a:gd name="T10" fmla="*/ 12 w 19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5">
                    <a:moveTo>
                      <a:pt x="1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5"/>
                      <a:pt x="1" y="10"/>
                      <a:pt x="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6" y="15"/>
                      <a:pt x="19" y="12"/>
                      <a:pt x="19" y="8"/>
                    </a:cubicBezTo>
                    <a:cubicBezTo>
                      <a:pt x="19" y="4"/>
                      <a:pt x="16" y="0"/>
                      <a:pt x="12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is1íďè">
                <a:extLst>
                  <a:ext uri="{FF2B5EF4-FFF2-40B4-BE49-F238E27FC236}">
                    <a16:creationId xmlns="" xmlns:a16="http://schemas.microsoft.com/office/drawing/2014/main" id="{A2985DDB-6F56-42F9-8940-D019287F299A}"/>
                  </a:ext>
                </a:extLst>
              </p:cNvPr>
              <p:cNvSpPr/>
              <p:nvPr/>
            </p:nvSpPr>
            <p:spPr bwMode="auto">
              <a:xfrm>
                <a:off x="4002319" y="3011581"/>
                <a:ext cx="295840" cy="30402"/>
              </a:xfrm>
              <a:custGeom>
                <a:avLst/>
                <a:gdLst>
                  <a:gd name="T0" fmla="*/ 101 w 107"/>
                  <a:gd name="T1" fmla="*/ 0 h 11"/>
                  <a:gd name="T2" fmla="*/ 7 w 107"/>
                  <a:gd name="T3" fmla="*/ 0 h 11"/>
                  <a:gd name="T4" fmla="*/ 0 w 107"/>
                  <a:gd name="T5" fmla="*/ 7 h 11"/>
                  <a:gd name="T6" fmla="*/ 1 w 107"/>
                  <a:gd name="T7" fmla="*/ 11 h 11"/>
                  <a:gd name="T8" fmla="*/ 7 w 107"/>
                  <a:gd name="T9" fmla="*/ 5 h 11"/>
                  <a:gd name="T10" fmla="*/ 10 w 107"/>
                  <a:gd name="T11" fmla="*/ 3 h 11"/>
                  <a:gd name="T12" fmla="*/ 11 w 107"/>
                  <a:gd name="T13" fmla="*/ 3 h 11"/>
                  <a:gd name="T14" fmla="*/ 13 w 107"/>
                  <a:gd name="T15" fmla="*/ 3 h 11"/>
                  <a:gd name="T16" fmla="*/ 13 w 107"/>
                  <a:gd name="T17" fmla="*/ 3 h 11"/>
                  <a:gd name="T18" fmla="*/ 107 w 107"/>
                  <a:gd name="T19" fmla="*/ 3 h 11"/>
                  <a:gd name="T20" fmla="*/ 101 w 107"/>
                  <a:gd name="T2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7" h="11">
                    <a:moveTo>
                      <a:pt x="101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9"/>
                      <a:pt x="0" y="10"/>
                      <a:pt x="1" y="11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4"/>
                      <a:pt x="9" y="4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2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07" y="3"/>
                      <a:pt x="107" y="3"/>
                      <a:pt x="107" y="3"/>
                    </a:cubicBezTo>
                    <a:cubicBezTo>
                      <a:pt x="106" y="1"/>
                      <a:pt x="104" y="0"/>
                      <a:pt x="10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íṥ1iḍè">
                <a:extLst>
                  <a:ext uri="{FF2B5EF4-FFF2-40B4-BE49-F238E27FC236}">
                    <a16:creationId xmlns="" xmlns:a16="http://schemas.microsoft.com/office/drawing/2014/main" id="{A04BD81D-3635-4DAA-B22D-2020866EE282}"/>
                  </a:ext>
                </a:extLst>
              </p:cNvPr>
              <p:cNvSpPr/>
              <p:nvPr/>
            </p:nvSpPr>
            <p:spPr bwMode="auto">
              <a:xfrm>
                <a:off x="4004658" y="3019767"/>
                <a:ext cx="299348" cy="30402"/>
              </a:xfrm>
              <a:custGeom>
                <a:avLst/>
                <a:gdLst>
                  <a:gd name="T0" fmla="*/ 106 w 108"/>
                  <a:gd name="T1" fmla="*/ 0 h 11"/>
                  <a:gd name="T2" fmla="*/ 12 w 108"/>
                  <a:gd name="T3" fmla="*/ 0 h 11"/>
                  <a:gd name="T4" fmla="*/ 12 w 108"/>
                  <a:gd name="T5" fmla="*/ 0 h 11"/>
                  <a:gd name="T6" fmla="*/ 10 w 108"/>
                  <a:gd name="T7" fmla="*/ 0 h 11"/>
                  <a:gd name="T8" fmla="*/ 9 w 108"/>
                  <a:gd name="T9" fmla="*/ 0 h 11"/>
                  <a:gd name="T10" fmla="*/ 6 w 108"/>
                  <a:gd name="T11" fmla="*/ 2 h 11"/>
                  <a:gd name="T12" fmla="*/ 0 w 108"/>
                  <a:gd name="T13" fmla="*/ 8 h 11"/>
                  <a:gd name="T14" fmla="*/ 6 w 108"/>
                  <a:gd name="T15" fmla="*/ 11 h 11"/>
                  <a:gd name="T16" fmla="*/ 100 w 108"/>
                  <a:gd name="T17" fmla="*/ 11 h 11"/>
                  <a:gd name="T18" fmla="*/ 108 w 108"/>
                  <a:gd name="T19" fmla="*/ 4 h 11"/>
                  <a:gd name="T20" fmla="*/ 106 w 108"/>
                  <a:gd name="T2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" h="11">
                    <a:moveTo>
                      <a:pt x="106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1"/>
                      <a:pt x="7" y="1"/>
                      <a:pt x="6" y="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10"/>
                      <a:pt x="3" y="11"/>
                      <a:pt x="6" y="11"/>
                    </a:cubicBezTo>
                    <a:cubicBezTo>
                      <a:pt x="100" y="11"/>
                      <a:pt x="100" y="11"/>
                      <a:pt x="100" y="11"/>
                    </a:cubicBezTo>
                    <a:cubicBezTo>
                      <a:pt x="104" y="11"/>
                      <a:pt x="108" y="8"/>
                      <a:pt x="108" y="4"/>
                    </a:cubicBezTo>
                    <a:cubicBezTo>
                      <a:pt x="108" y="2"/>
                      <a:pt x="107" y="1"/>
                      <a:pt x="106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iṩḷíḓè">
                <a:extLst>
                  <a:ext uri="{FF2B5EF4-FFF2-40B4-BE49-F238E27FC236}">
                    <a16:creationId xmlns="" xmlns:a16="http://schemas.microsoft.com/office/drawing/2014/main" id="{2A1946A0-AC7B-49CA-8E63-D852BB47BB05}"/>
                  </a:ext>
                </a:extLst>
              </p:cNvPr>
              <p:cNvSpPr/>
              <p:nvPr/>
            </p:nvSpPr>
            <p:spPr bwMode="auto">
              <a:xfrm>
                <a:off x="4372996" y="3011581"/>
                <a:ext cx="154351" cy="8185"/>
              </a:xfrm>
              <a:custGeom>
                <a:avLst/>
                <a:gdLst>
                  <a:gd name="T0" fmla="*/ 50 w 56"/>
                  <a:gd name="T1" fmla="*/ 0 h 3"/>
                  <a:gd name="T2" fmla="*/ 5 w 56"/>
                  <a:gd name="T3" fmla="*/ 0 h 3"/>
                  <a:gd name="T4" fmla="*/ 0 w 56"/>
                  <a:gd name="T5" fmla="*/ 3 h 3"/>
                  <a:gd name="T6" fmla="*/ 56 w 56"/>
                  <a:gd name="T7" fmla="*/ 3 h 3"/>
                  <a:gd name="T8" fmla="*/ 50 w 5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3">
                    <a:moveTo>
                      <a:pt x="50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1" y="1"/>
                      <a:pt x="0" y="3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4" y="1"/>
                      <a:pt x="52" y="0"/>
                      <a:pt x="5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îslîḑê">
                <a:extLst>
                  <a:ext uri="{FF2B5EF4-FFF2-40B4-BE49-F238E27FC236}">
                    <a16:creationId xmlns="" xmlns:a16="http://schemas.microsoft.com/office/drawing/2014/main" id="{83161145-8274-4325-9DA8-4C164B46D19F}"/>
                  </a:ext>
                </a:extLst>
              </p:cNvPr>
              <p:cNvSpPr/>
              <p:nvPr/>
            </p:nvSpPr>
            <p:spPr bwMode="auto">
              <a:xfrm>
                <a:off x="4367150" y="3019767"/>
                <a:ext cx="163706" cy="30402"/>
              </a:xfrm>
              <a:custGeom>
                <a:avLst/>
                <a:gdLst>
                  <a:gd name="T0" fmla="*/ 58 w 59"/>
                  <a:gd name="T1" fmla="*/ 0 h 11"/>
                  <a:gd name="T2" fmla="*/ 2 w 59"/>
                  <a:gd name="T3" fmla="*/ 0 h 11"/>
                  <a:gd name="T4" fmla="*/ 0 w 59"/>
                  <a:gd name="T5" fmla="*/ 4 h 11"/>
                  <a:gd name="T6" fmla="*/ 7 w 59"/>
                  <a:gd name="T7" fmla="*/ 11 h 11"/>
                  <a:gd name="T8" fmla="*/ 52 w 59"/>
                  <a:gd name="T9" fmla="*/ 11 h 11"/>
                  <a:gd name="T10" fmla="*/ 59 w 59"/>
                  <a:gd name="T11" fmla="*/ 4 h 11"/>
                  <a:gd name="T12" fmla="*/ 58 w 59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11">
                    <a:moveTo>
                      <a:pt x="5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8"/>
                      <a:pt x="3" y="11"/>
                      <a:pt x="7" y="11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6" y="11"/>
                      <a:pt x="59" y="8"/>
                      <a:pt x="59" y="4"/>
                    </a:cubicBezTo>
                    <a:cubicBezTo>
                      <a:pt x="59" y="2"/>
                      <a:pt x="59" y="1"/>
                      <a:pt x="58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iṣľíḓè">
                <a:extLst>
                  <a:ext uri="{FF2B5EF4-FFF2-40B4-BE49-F238E27FC236}">
                    <a16:creationId xmlns="" xmlns:a16="http://schemas.microsoft.com/office/drawing/2014/main" id="{B605345C-52A2-4654-A8F4-CA22604D7C1A}"/>
                  </a:ext>
                </a:extLst>
              </p:cNvPr>
              <p:cNvSpPr/>
              <p:nvPr/>
            </p:nvSpPr>
            <p:spPr bwMode="auto">
              <a:xfrm>
                <a:off x="4602184" y="3011581"/>
                <a:ext cx="708613" cy="8185"/>
              </a:xfrm>
              <a:custGeom>
                <a:avLst/>
                <a:gdLst>
                  <a:gd name="T0" fmla="*/ 251 w 256"/>
                  <a:gd name="T1" fmla="*/ 0 h 3"/>
                  <a:gd name="T2" fmla="*/ 6 w 256"/>
                  <a:gd name="T3" fmla="*/ 0 h 3"/>
                  <a:gd name="T4" fmla="*/ 0 w 256"/>
                  <a:gd name="T5" fmla="*/ 3 h 3"/>
                  <a:gd name="T6" fmla="*/ 256 w 256"/>
                  <a:gd name="T7" fmla="*/ 3 h 3"/>
                  <a:gd name="T8" fmla="*/ 251 w 25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" h="3">
                    <a:moveTo>
                      <a:pt x="251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0" y="3"/>
                    </a:cubicBezTo>
                    <a:cubicBezTo>
                      <a:pt x="256" y="3"/>
                      <a:pt x="256" y="3"/>
                      <a:pt x="256" y="3"/>
                    </a:cubicBezTo>
                    <a:cubicBezTo>
                      <a:pt x="255" y="1"/>
                      <a:pt x="253" y="0"/>
                      <a:pt x="25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í$1ïḑè">
                <a:extLst>
                  <a:ext uri="{FF2B5EF4-FFF2-40B4-BE49-F238E27FC236}">
                    <a16:creationId xmlns="" xmlns:a16="http://schemas.microsoft.com/office/drawing/2014/main" id="{8F3E26CF-95FE-4C38-B909-084E12A6D5AB}"/>
                  </a:ext>
                </a:extLst>
              </p:cNvPr>
              <p:cNvSpPr/>
              <p:nvPr/>
            </p:nvSpPr>
            <p:spPr bwMode="auto">
              <a:xfrm>
                <a:off x="4599846" y="3019767"/>
                <a:ext cx="715628" cy="30402"/>
              </a:xfrm>
              <a:custGeom>
                <a:avLst/>
                <a:gdLst>
                  <a:gd name="T0" fmla="*/ 257 w 259"/>
                  <a:gd name="T1" fmla="*/ 0 h 11"/>
                  <a:gd name="T2" fmla="*/ 1 w 259"/>
                  <a:gd name="T3" fmla="*/ 0 h 11"/>
                  <a:gd name="T4" fmla="*/ 0 w 259"/>
                  <a:gd name="T5" fmla="*/ 4 h 11"/>
                  <a:gd name="T6" fmla="*/ 7 w 259"/>
                  <a:gd name="T7" fmla="*/ 11 h 11"/>
                  <a:gd name="T8" fmla="*/ 252 w 259"/>
                  <a:gd name="T9" fmla="*/ 11 h 11"/>
                  <a:gd name="T10" fmla="*/ 259 w 259"/>
                  <a:gd name="T11" fmla="*/ 4 h 11"/>
                  <a:gd name="T12" fmla="*/ 257 w 259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11">
                    <a:moveTo>
                      <a:pt x="25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2"/>
                      <a:pt x="0" y="4"/>
                    </a:cubicBezTo>
                    <a:cubicBezTo>
                      <a:pt x="0" y="8"/>
                      <a:pt x="3" y="11"/>
                      <a:pt x="7" y="11"/>
                    </a:cubicBezTo>
                    <a:cubicBezTo>
                      <a:pt x="252" y="11"/>
                      <a:pt x="252" y="11"/>
                      <a:pt x="252" y="11"/>
                    </a:cubicBezTo>
                    <a:cubicBezTo>
                      <a:pt x="256" y="11"/>
                      <a:pt x="259" y="8"/>
                      <a:pt x="259" y="4"/>
                    </a:cubicBezTo>
                    <a:cubicBezTo>
                      <a:pt x="259" y="2"/>
                      <a:pt x="258" y="1"/>
                      <a:pt x="257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íšľïḋe">
                <a:extLst>
                  <a:ext uri="{FF2B5EF4-FFF2-40B4-BE49-F238E27FC236}">
                    <a16:creationId xmlns="" xmlns:a16="http://schemas.microsoft.com/office/drawing/2014/main" id="{A4F178A5-E0A4-40D6-8BC4-D6602618477D}"/>
                  </a:ext>
                </a:extLst>
              </p:cNvPr>
              <p:cNvSpPr/>
              <p:nvPr/>
            </p:nvSpPr>
            <p:spPr bwMode="auto">
              <a:xfrm>
                <a:off x="3985949" y="2110030"/>
                <a:ext cx="613897" cy="542568"/>
              </a:xfrm>
              <a:custGeom>
                <a:avLst/>
                <a:gdLst>
                  <a:gd name="T0" fmla="*/ 29 w 222"/>
                  <a:gd name="T1" fmla="*/ 193 h 196"/>
                  <a:gd name="T2" fmla="*/ 25 w 222"/>
                  <a:gd name="T3" fmla="*/ 190 h 196"/>
                  <a:gd name="T4" fmla="*/ 29 w 222"/>
                  <a:gd name="T5" fmla="*/ 186 h 196"/>
                  <a:gd name="T6" fmla="*/ 52 w 222"/>
                  <a:gd name="T7" fmla="*/ 186 h 196"/>
                  <a:gd name="T8" fmla="*/ 56 w 222"/>
                  <a:gd name="T9" fmla="*/ 190 h 196"/>
                  <a:gd name="T10" fmla="*/ 52 w 222"/>
                  <a:gd name="T11" fmla="*/ 193 h 196"/>
                  <a:gd name="T12" fmla="*/ 29 w 222"/>
                  <a:gd name="T13" fmla="*/ 193 h 196"/>
                  <a:gd name="T14" fmla="*/ 75 w 222"/>
                  <a:gd name="T15" fmla="*/ 193 h 196"/>
                  <a:gd name="T16" fmla="*/ 71 w 222"/>
                  <a:gd name="T17" fmla="*/ 190 h 196"/>
                  <a:gd name="T18" fmla="*/ 75 w 222"/>
                  <a:gd name="T19" fmla="*/ 186 h 196"/>
                  <a:gd name="T20" fmla="*/ 98 w 222"/>
                  <a:gd name="T21" fmla="*/ 186 h 196"/>
                  <a:gd name="T22" fmla="*/ 102 w 222"/>
                  <a:gd name="T23" fmla="*/ 190 h 196"/>
                  <a:gd name="T24" fmla="*/ 98 w 222"/>
                  <a:gd name="T25" fmla="*/ 193 h 196"/>
                  <a:gd name="T26" fmla="*/ 75 w 222"/>
                  <a:gd name="T27" fmla="*/ 193 h 196"/>
                  <a:gd name="T28" fmla="*/ 121 w 222"/>
                  <a:gd name="T29" fmla="*/ 193 h 196"/>
                  <a:gd name="T30" fmla="*/ 117 w 222"/>
                  <a:gd name="T31" fmla="*/ 190 h 196"/>
                  <a:gd name="T32" fmla="*/ 121 w 222"/>
                  <a:gd name="T33" fmla="*/ 186 h 196"/>
                  <a:gd name="T34" fmla="*/ 143 w 222"/>
                  <a:gd name="T35" fmla="*/ 186 h 196"/>
                  <a:gd name="T36" fmla="*/ 147 w 222"/>
                  <a:gd name="T37" fmla="*/ 190 h 196"/>
                  <a:gd name="T38" fmla="*/ 143 w 222"/>
                  <a:gd name="T39" fmla="*/ 193 h 196"/>
                  <a:gd name="T40" fmla="*/ 121 w 222"/>
                  <a:gd name="T41" fmla="*/ 193 h 196"/>
                  <a:gd name="T42" fmla="*/ 166 w 222"/>
                  <a:gd name="T43" fmla="*/ 193 h 196"/>
                  <a:gd name="T44" fmla="*/ 162 w 222"/>
                  <a:gd name="T45" fmla="*/ 190 h 196"/>
                  <a:gd name="T46" fmla="*/ 166 w 222"/>
                  <a:gd name="T47" fmla="*/ 186 h 196"/>
                  <a:gd name="T48" fmla="*/ 189 w 222"/>
                  <a:gd name="T49" fmla="*/ 186 h 196"/>
                  <a:gd name="T50" fmla="*/ 193 w 222"/>
                  <a:gd name="T51" fmla="*/ 190 h 196"/>
                  <a:gd name="T52" fmla="*/ 189 w 222"/>
                  <a:gd name="T53" fmla="*/ 193 h 196"/>
                  <a:gd name="T54" fmla="*/ 166 w 222"/>
                  <a:gd name="T55" fmla="*/ 193 h 196"/>
                  <a:gd name="T56" fmla="*/ 14 w 222"/>
                  <a:gd name="T57" fmla="*/ 182 h 196"/>
                  <a:gd name="T58" fmla="*/ 14 w 222"/>
                  <a:gd name="T59" fmla="*/ 15 h 196"/>
                  <a:gd name="T60" fmla="*/ 208 w 222"/>
                  <a:gd name="T61" fmla="*/ 15 h 196"/>
                  <a:gd name="T62" fmla="*/ 208 w 222"/>
                  <a:gd name="T63" fmla="*/ 182 h 196"/>
                  <a:gd name="T64" fmla="*/ 14 w 222"/>
                  <a:gd name="T65" fmla="*/ 182 h 196"/>
                  <a:gd name="T66" fmla="*/ 215 w 222"/>
                  <a:gd name="T67" fmla="*/ 0 h 196"/>
                  <a:gd name="T68" fmla="*/ 7 w 222"/>
                  <a:gd name="T69" fmla="*/ 0 h 196"/>
                  <a:gd name="T70" fmla="*/ 0 w 222"/>
                  <a:gd name="T71" fmla="*/ 8 h 196"/>
                  <a:gd name="T72" fmla="*/ 0 w 222"/>
                  <a:gd name="T73" fmla="*/ 186 h 196"/>
                  <a:gd name="T74" fmla="*/ 6 w 222"/>
                  <a:gd name="T75" fmla="*/ 186 h 196"/>
                  <a:gd name="T76" fmla="*/ 10 w 222"/>
                  <a:gd name="T77" fmla="*/ 190 h 196"/>
                  <a:gd name="T78" fmla="*/ 6 w 222"/>
                  <a:gd name="T79" fmla="*/ 193 h 196"/>
                  <a:gd name="T80" fmla="*/ 1 w 222"/>
                  <a:gd name="T81" fmla="*/ 193 h 196"/>
                  <a:gd name="T82" fmla="*/ 7 w 222"/>
                  <a:gd name="T83" fmla="*/ 196 h 196"/>
                  <a:gd name="T84" fmla="*/ 215 w 222"/>
                  <a:gd name="T85" fmla="*/ 196 h 196"/>
                  <a:gd name="T86" fmla="*/ 221 w 222"/>
                  <a:gd name="T87" fmla="*/ 193 h 196"/>
                  <a:gd name="T88" fmla="*/ 212 w 222"/>
                  <a:gd name="T89" fmla="*/ 193 h 196"/>
                  <a:gd name="T90" fmla="*/ 208 w 222"/>
                  <a:gd name="T91" fmla="*/ 190 h 196"/>
                  <a:gd name="T92" fmla="*/ 212 w 222"/>
                  <a:gd name="T93" fmla="*/ 186 h 196"/>
                  <a:gd name="T94" fmla="*/ 222 w 222"/>
                  <a:gd name="T95" fmla="*/ 186 h 196"/>
                  <a:gd name="T96" fmla="*/ 222 w 222"/>
                  <a:gd name="T97" fmla="*/ 8 h 196"/>
                  <a:gd name="T98" fmla="*/ 215 w 222"/>
                  <a:gd name="T9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2" h="196">
                    <a:moveTo>
                      <a:pt x="29" y="193"/>
                    </a:moveTo>
                    <a:cubicBezTo>
                      <a:pt x="27" y="193"/>
                      <a:pt x="25" y="192"/>
                      <a:pt x="25" y="190"/>
                    </a:cubicBezTo>
                    <a:cubicBezTo>
                      <a:pt x="25" y="187"/>
                      <a:pt x="27" y="186"/>
                      <a:pt x="29" y="186"/>
                    </a:cubicBezTo>
                    <a:cubicBezTo>
                      <a:pt x="52" y="186"/>
                      <a:pt x="52" y="186"/>
                      <a:pt x="52" y="186"/>
                    </a:cubicBezTo>
                    <a:cubicBezTo>
                      <a:pt x="54" y="186"/>
                      <a:pt x="56" y="187"/>
                      <a:pt x="56" y="190"/>
                    </a:cubicBezTo>
                    <a:cubicBezTo>
                      <a:pt x="56" y="192"/>
                      <a:pt x="54" y="193"/>
                      <a:pt x="52" y="193"/>
                    </a:cubicBezTo>
                    <a:cubicBezTo>
                      <a:pt x="29" y="193"/>
                      <a:pt x="29" y="193"/>
                      <a:pt x="29" y="193"/>
                    </a:cubicBezTo>
                    <a:moveTo>
                      <a:pt x="75" y="193"/>
                    </a:moveTo>
                    <a:cubicBezTo>
                      <a:pt x="73" y="193"/>
                      <a:pt x="71" y="192"/>
                      <a:pt x="71" y="190"/>
                    </a:cubicBezTo>
                    <a:cubicBezTo>
                      <a:pt x="71" y="187"/>
                      <a:pt x="73" y="186"/>
                      <a:pt x="75" y="186"/>
                    </a:cubicBezTo>
                    <a:cubicBezTo>
                      <a:pt x="98" y="186"/>
                      <a:pt x="98" y="186"/>
                      <a:pt x="98" y="186"/>
                    </a:cubicBezTo>
                    <a:cubicBezTo>
                      <a:pt x="100" y="186"/>
                      <a:pt x="102" y="187"/>
                      <a:pt x="102" y="190"/>
                    </a:cubicBezTo>
                    <a:cubicBezTo>
                      <a:pt x="102" y="192"/>
                      <a:pt x="100" y="193"/>
                      <a:pt x="98" y="193"/>
                    </a:cubicBezTo>
                    <a:cubicBezTo>
                      <a:pt x="75" y="193"/>
                      <a:pt x="75" y="193"/>
                      <a:pt x="75" y="193"/>
                    </a:cubicBezTo>
                    <a:moveTo>
                      <a:pt x="121" y="193"/>
                    </a:moveTo>
                    <a:cubicBezTo>
                      <a:pt x="118" y="193"/>
                      <a:pt x="117" y="192"/>
                      <a:pt x="117" y="190"/>
                    </a:cubicBezTo>
                    <a:cubicBezTo>
                      <a:pt x="117" y="187"/>
                      <a:pt x="118" y="186"/>
                      <a:pt x="121" y="186"/>
                    </a:cubicBezTo>
                    <a:cubicBezTo>
                      <a:pt x="143" y="186"/>
                      <a:pt x="143" y="186"/>
                      <a:pt x="143" y="186"/>
                    </a:cubicBezTo>
                    <a:cubicBezTo>
                      <a:pt x="146" y="186"/>
                      <a:pt x="147" y="187"/>
                      <a:pt x="147" y="190"/>
                    </a:cubicBezTo>
                    <a:cubicBezTo>
                      <a:pt x="147" y="192"/>
                      <a:pt x="146" y="193"/>
                      <a:pt x="143" y="193"/>
                    </a:cubicBezTo>
                    <a:cubicBezTo>
                      <a:pt x="121" y="193"/>
                      <a:pt x="121" y="193"/>
                      <a:pt x="121" y="193"/>
                    </a:cubicBezTo>
                    <a:moveTo>
                      <a:pt x="166" y="193"/>
                    </a:moveTo>
                    <a:cubicBezTo>
                      <a:pt x="164" y="193"/>
                      <a:pt x="162" y="192"/>
                      <a:pt x="162" y="190"/>
                    </a:cubicBezTo>
                    <a:cubicBezTo>
                      <a:pt x="162" y="187"/>
                      <a:pt x="164" y="186"/>
                      <a:pt x="166" y="186"/>
                    </a:cubicBezTo>
                    <a:cubicBezTo>
                      <a:pt x="189" y="186"/>
                      <a:pt x="189" y="186"/>
                      <a:pt x="189" y="186"/>
                    </a:cubicBezTo>
                    <a:cubicBezTo>
                      <a:pt x="191" y="186"/>
                      <a:pt x="193" y="187"/>
                      <a:pt x="193" y="190"/>
                    </a:cubicBezTo>
                    <a:cubicBezTo>
                      <a:pt x="193" y="192"/>
                      <a:pt x="191" y="193"/>
                      <a:pt x="189" y="193"/>
                    </a:cubicBezTo>
                    <a:cubicBezTo>
                      <a:pt x="166" y="193"/>
                      <a:pt x="166" y="193"/>
                      <a:pt x="166" y="193"/>
                    </a:cubicBezTo>
                    <a:moveTo>
                      <a:pt x="14" y="182"/>
                    </a:moveTo>
                    <a:cubicBezTo>
                      <a:pt x="14" y="15"/>
                      <a:pt x="14" y="15"/>
                      <a:pt x="14" y="15"/>
                    </a:cubicBezTo>
                    <a:cubicBezTo>
                      <a:pt x="208" y="15"/>
                      <a:pt x="208" y="15"/>
                      <a:pt x="208" y="15"/>
                    </a:cubicBezTo>
                    <a:cubicBezTo>
                      <a:pt x="208" y="182"/>
                      <a:pt x="208" y="182"/>
                      <a:pt x="208" y="182"/>
                    </a:cubicBezTo>
                    <a:cubicBezTo>
                      <a:pt x="14" y="182"/>
                      <a:pt x="14" y="182"/>
                      <a:pt x="14" y="182"/>
                    </a:cubicBezTo>
                    <a:moveTo>
                      <a:pt x="215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6" y="186"/>
                      <a:pt x="6" y="186"/>
                      <a:pt x="6" y="186"/>
                    </a:cubicBezTo>
                    <a:cubicBezTo>
                      <a:pt x="8" y="186"/>
                      <a:pt x="10" y="187"/>
                      <a:pt x="10" y="190"/>
                    </a:cubicBezTo>
                    <a:cubicBezTo>
                      <a:pt x="10" y="192"/>
                      <a:pt x="8" y="193"/>
                      <a:pt x="6" y="193"/>
                    </a:cubicBezTo>
                    <a:cubicBezTo>
                      <a:pt x="1" y="193"/>
                      <a:pt x="1" y="193"/>
                      <a:pt x="1" y="193"/>
                    </a:cubicBezTo>
                    <a:cubicBezTo>
                      <a:pt x="2" y="195"/>
                      <a:pt x="4" y="196"/>
                      <a:pt x="7" y="196"/>
                    </a:cubicBezTo>
                    <a:cubicBezTo>
                      <a:pt x="215" y="196"/>
                      <a:pt x="215" y="196"/>
                      <a:pt x="215" y="196"/>
                    </a:cubicBezTo>
                    <a:cubicBezTo>
                      <a:pt x="218" y="196"/>
                      <a:pt x="220" y="195"/>
                      <a:pt x="221" y="193"/>
                    </a:cubicBezTo>
                    <a:cubicBezTo>
                      <a:pt x="212" y="193"/>
                      <a:pt x="212" y="193"/>
                      <a:pt x="212" y="193"/>
                    </a:cubicBezTo>
                    <a:cubicBezTo>
                      <a:pt x="210" y="193"/>
                      <a:pt x="208" y="192"/>
                      <a:pt x="208" y="190"/>
                    </a:cubicBezTo>
                    <a:cubicBezTo>
                      <a:pt x="208" y="187"/>
                      <a:pt x="210" y="186"/>
                      <a:pt x="212" y="186"/>
                    </a:cubicBezTo>
                    <a:cubicBezTo>
                      <a:pt x="222" y="186"/>
                      <a:pt x="222" y="186"/>
                      <a:pt x="222" y="186"/>
                    </a:cubicBezTo>
                    <a:cubicBezTo>
                      <a:pt x="222" y="8"/>
                      <a:pt x="222" y="8"/>
                      <a:pt x="222" y="8"/>
                    </a:cubicBezTo>
                    <a:cubicBezTo>
                      <a:pt x="222" y="4"/>
                      <a:pt x="219" y="0"/>
                      <a:pt x="21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îṣḻíde">
                <a:extLst>
                  <a:ext uri="{FF2B5EF4-FFF2-40B4-BE49-F238E27FC236}">
                    <a16:creationId xmlns="" xmlns:a16="http://schemas.microsoft.com/office/drawing/2014/main" id="{A3301FC8-FDBF-4720-AD28-F439417F4061}"/>
                  </a:ext>
                </a:extLst>
              </p:cNvPr>
              <p:cNvSpPr/>
              <p:nvPr/>
            </p:nvSpPr>
            <p:spPr bwMode="auto">
              <a:xfrm>
                <a:off x="4691054" y="2156803"/>
                <a:ext cx="563616" cy="40927"/>
              </a:xfrm>
              <a:custGeom>
                <a:avLst/>
                <a:gdLst>
                  <a:gd name="T0" fmla="*/ 197 w 204"/>
                  <a:gd name="T1" fmla="*/ 0 h 15"/>
                  <a:gd name="T2" fmla="*/ 7 w 204"/>
                  <a:gd name="T3" fmla="*/ 0 h 15"/>
                  <a:gd name="T4" fmla="*/ 0 w 204"/>
                  <a:gd name="T5" fmla="*/ 7 h 15"/>
                  <a:gd name="T6" fmla="*/ 7 w 204"/>
                  <a:gd name="T7" fmla="*/ 15 h 15"/>
                  <a:gd name="T8" fmla="*/ 197 w 204"/>
                  <a:gd name="T9" fmla="*/ 15 h 15"/>
                  <a:gd name="T10" fmla="*/ 204 w 204"/>
                  <a:gd name="T11" fmla="*/ 7 h 15"/>
                  <a:gd name="T12" fmla="*/ 197 w 204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15">
                    <a:moveTo>
                      <a:pt x="19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1" y="15"/>
                      <a:pt x="204" y="11"/>
                      <a:pt x="204" y="7"/>
                    </a:cubicBezTo>
                    <a:cubicBezTo>
                      <a:pt x="204" y="3"/>
                      <a:pt x="201" y="0"/>
                      <a:pt x="19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ïṣḷïdê">
                <a:extLst>
                  <a:ext uri="{FF2B5EF4-FFF2-40B4-BE49-F238E27FC236}">
                    <a16:creationId xmlns="" xmlns:a16="http://schemas.microsoft.com/office/drawing/2014/main" id="{B0B1880E-9D16-432A-AB9A-91947D50DD76}"/>
                  </a:ext>
                </a:extLst>
              </p:cNvPr>
              <p:cNvSpPr/>
              <p:nvPr/>
            </p:nvSpPr>
            <p:spPr bwMode="auto">
              <a:xfrm>
                <a:off x="4687546" y="2361436"/>
                <a:ext cx="244390" cy="42095"/>
              </a:xfrm>
              <a:custGeom>
                <a:avLst/>
                <a:gdLst>
                  <a:gd name="T0" fmla="*/ 81 w 88"/>
                  <a:gd name="T1" fmla="*/ 0 h 15"/>
                  <a:gd name="T2" fmla="*/ 7 w 88"/>
                  <a:gd name="T3" fmla="*/ 0 h 15"/>
                  <a:gd name="T4" fmla="*/ 0 w 88"/>
                  <a:gd name="T5" fmla="*/ 7 h 15"/>
                  <a:gd name="T6" fmla="*/ 7 w 88"/>
                  <a:gd name="T7" fmla="*/ 15 h 15"/>
                  <a:gd name="T8" fmla="*/ 81 w 88"/>
                  <a:gd name="T9" fmla="*/ 15 h 15"/>
                  <a:gd name="T10" fmla="*/ 88 w 88"/>
                  <a:gd name="T11" fmla="*/ 7 h 15"/>
                  <a:gd name="T12" fmla="*/ 81 w 88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15">
                    <a:moveTo>
                      <a:pt x="81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5" y="15"/>
                      <a:pt x="88" y="11"/>
                      <a:pt x="88" y="7"/>
                    </a:cubicBezTo>
                    <a:cubicBezTo>
                      <a:pt x="88" y="3"/>
                      <a:pt x="85" y="0"/>
                      <a:pt x="8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íṩļíḍè">
                <a:extLst>
                  <a:ext uri="{FF2B5EF4-FFF2-40B4-BE49-F238E27FC236}">
                    <a16:creationId xmlns="" xmlns:a16="http://schemas.microsoft.com/office/drawing/2014/main" id="{CEB1DACF-A7DA-49E9-B08C-08381A951B78}"/>
                  </a:ext>
                </a:extLst>
              </p:cNvPr>
              <p:cNvSpPr/>
              <p:nvPr/>
            </p:nvSpPr>
            <p:spPr bwMode="auto">
              <a:xfrm>
                <a:off x="4978708" y="2361436"/>
                <a:ext cx="123949" cy="42095"/>
              </a:xfrm>
              <a:custGeom>
                <a:avLst/>
                <a:gdLst>
                  <a:gd name="T0" fmla="*/ 38 w 45"/>
                  <a:gd name="T1" fmla="*/ 0 h 15"/>
                  <a:gd name="T2" fmla="*/ 7 w 45"/>
                  <a:gd name="T3" fmla="*/ 0 h 15"/>
                  <a:gd name="T4" fmla="*/ 0 w 45"/>
                  <a:gd name="T5" fmla="*/ 7 h 15"/>
                  <a:gd name="T6" fmla="*/ 7 w 45"/>
                  <a:gd name="T7" fmla="*/ 15 h 15"/>
                  <a:gd name="T8" fmla="*/ 38 w 45"/>
                  <a:gd name="T9" fmla="*/ 15 h 15"/>
                  <a:gd name="T10" fmla="*/ 45 w 45"/>
                  <a:gd name="T11" fmla="*/ 7 h 15"/>
                  <a:gd name="T12" fmla="*/ 38 w 45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5">
                    <a:moveTo>
                      <a:pt x="38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5"/>
                      <a:pt x="7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42" y="15"/>
                      <a:pt x="45" y="11"/>
                      <a:pt x="45" y="7"/>
                    </a:cubicBezTo>
                    <a:cubicBezTo>
                      <a:pt x="45" y="3"/>
                      <a:pt x="42" y="0"/>
                      <a:pt x="3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ïsḷîḓe">
                <a:extLst>
                  <a:ext uri="{FF2B5EF4-FFF2-40B4-BE49-F238E27FC236}">
                    <a16:creationId xmlns="" xmlns:a16="http://schemas.microsoft.com/office/drawing/2014/main" id="{58709D46-3C32-4AB5-B8E6-324E92F68FAA}"/>
                  </a:ext>
                </a:extLst>
              </p:cNvPr>
              <p:cNvSpPr/>
              <p:nvPr/>
            </p:nvSpPr>
            <p:spPr bwMode="auto">
              <a:xfrm>
                <a:off x="4693392" y="2563729"/>
                <a:ext cx="564786" cy="38588"/>
              </a:xfrm>
              <a:custGeom>
                <a:avLst/>
                <a:gdLst>
                  <a:gd name="T0" fmla="*/ 204 w 204"/>
                  <a:gd name="T1" fmla="*/ 0 h 14"/>
                  <a:gd name="T2" fmla="*/ 7 w 204"/>
                  <a:gd name="T3" fmla="*/ 0 h 14"/>
                  <a:gd name="T4" fmla="*/ 0 w 204"/>
                  <a:gd name="T5" fmla="*/ 7 h 14"/>
                  <a:gd name="T6" fmla="*/ 7 w 204"/>
                  <a:gd name="T7" fmla="*/ 14 h 14"/>
                  <a:gd name="T8" fmla="*/ 202 w 204"/>
                  <a:gd name="T9" fmla="*/ 14 h 14"/>
                  <a:gd name="T10" fmla="*/ 204 w 204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4" h="14">
                    <a:moveTo>
                      <a:pt x="20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202" y="14"/>
                      <a:pt x="202" y="14"/>
                      <a:pt x="202" y="14"/>
                    </a:cubicBezTo>
                    <a:cubicBezTo>
                      <a:pt x="203" y="9"/>
                      <a:pt x="203" y="5"/>
                      <a:pt x="20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isḻídê">
                <a:extLst>
                  <a:ext uri="{FF2B5EF4-FFF2-40B4-BE49-F238E27FC236}">
                    <a16:creationId xmlns="" xmlns:a16="http://schemas.microsoft.com/office/drawing/2014/main" id="{C651E876-EDE4-491C-BE91-821FF81E4F8D}"/>
                  </a:ext>
                </a:extLst>
              </p:cNvPr>
              <p:cNvSpPr/>
              <p:nvPr/>
            </p:nvSpPr>
            <p:spPr bwMode="auto">
              <a:xfrm>
                <a:off x="5252331" y="2563729"/>
                <a:ext cx="50281" cy="38588"/>
              </a:xfrm>
              <a:custGeom>
                <a:avLst/>
                <a:gdLst>
                  <a:gd name="T0" fmla="*/ 11 w 18"/>
                  <a:gd name="T1" fmla="*/ 0 h 14"/>
                  <a:gd name="T2" fmla="*/ 2 w 18"/>
                  <a:gd name="T3" fmla="*/ 0 h 14"/>
                  <a:gd name="T4" fmla="*/ 0 w 18"/>
                  <a:gd name="T5" fmla="*/ 14 h 14"/>
                  <a:gd name="T6" fmla="*/ 11 w 18"/>
                  <a:gd name="T7" fmla="*/ 14 h 14"/>
                  <a:gd name="T8" fmla="*/ 18 w 18"/>
                  <a:gd name="T9" fmla="*/ 7 h 14"/>
                  <a:gd name="T10" fmla="*/ 11 w 18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4">
                    <a:moveTo>
                      <a:pt x="1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5"/>
                      <a:pt x="1" y="9"/>
                      <a:pt x="0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5" y="14"/>
                      <a:pt x="18" y="11"/>
                      <a:pt x="18" y="7"/>
                    </a:cubicBezTo>
                    <a:cubicBezTo>
                      <a:pt x="18" y="3"/>
                      <a:pt x="15" y="0"/>
                      <a:pt x="11" y="0"/>
                    </a:cubicBezTo>
                  </a:path>
                </a:pathLst>
              </a:custGeom>
              <a:solidFill>
                <a:srgbClr val="5C5B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iŝḷiďê">
                <a:extLst>
                  <a:ext uri="{FF2B5EF4-FFF2-40B4-BE49-F238E27FC236}">
                    <a16:creationId xmlns="" xmlns:a16="http://schemas.microsoft.com/office/drawing/2014/main" id="{B236BE67-B565-4F67-8BC8-0E615805AB4C}"/>
                  </a:ext>
                </a:extLst>
              </p:cNvPr>
              <p:cNvSpPr/>
              <p:nvPr/>
            </p:nvSpPr>
            <p:spPr bwMode="auto">
              <a:xfrm>
                <a:off x="6021748" y="1958018"/>
                <a:ext cx="261929" cy="46773"/>
              </a:xfrm>
              <a:custGeom>
                <a:avLst/>
                <a:gdLst>
                  <a:gd name="T0" fmla="*/ 86 w 95"/>
                  <a:gd name="T1" fmla="*/ 17 h 17"/>
                  <a:gd name="T2" fmla="*/ 9 w 95"/>
                  <a:gd name="T3" fmla="*/ 17 h 17"/>
                  <a:gd name="T4" fmla="*/ 0 w 95"/>
                  <a:gd name="T5" fmla="*/ 8 h 17"/>
                  <a:gd name="T6" fmla="*/ 9 w 95"/>
                  <a:gd name="T7" fmla="*/ 0 h 17"/>
                  <a:gd name="T8" fmla="*/ 86 w 95"/>
                  <a:gd name="T9" fmla="*/ 0 h 17"/>
                  <a:gd name="T10" fmla="*/ 95 w 95"/>
                  <a:gd name="T11" fmla="*/ 8 h 17"/>
                  <a:gd name="T12" fmla="*/ 86 w 95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17">
                    <a:moveTo>
                      <a:pt x="86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91" y="0"/>
                      <a:pt x="95" y="4"/>
                      <a:pt x="95" y="8"/>
                    </a:cubicBezTo>
                    <a:cubicBezTo>
                      <a:pt x="95" y="13"/>
                      <a:pt x="91" y="17"/>
                      <a:pt x="86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ïṧļiḍe">
                <a:extLst>
                  <a:ext uri="{FF2B5EF4-FFF2-40B4-BE49-F238E27FC236}">
                    <a16:creationId xmlns="" xmlns:a16="http://schemas.microsoft.com/office/drawing/2014/main" id="{1E1B5542-87C8-40EB-96EF-3B4A87DA1C8E}"/>
                  </a:ext>
                </a:extLst>
              </p:cNvPr>
              <p:cNvSpPr/>
              <p:nvPr/>
            </p:nvSpPr>
            <p:spPr bwMode="auto">
              <a:xfrm>
                <a:off x="5373940" y="1960357"/>
                <a:ext cx="536721" cy="46773"/>
              </a:xfrm>
              <a:custGeom>
                <a:avLst/>
                <a:gdLst>
                  <a:gd name="T0" fmla="*/ 186 w 194"/>
                  <a:gd name="T1" fmla="*/ 17 h 17"/>
                  <a:gd name="T2" fmla="*/ 8 w 194"/>
                  <a:gd name="T3" fmla="*/ 17 h 17"/>
                  <a:gd name="T4" fmla="*/ 0 w 194"/>
                  <a:gd name="T5" fmla="*/ 9 h 17"/>
                  <a:gd name="T6" fmla="*/ 8 w 194"/>
                  <a:gd name="T7" fmla="*/ 0 h 17"/>
                  <a:gd name="T8" fmla="*/ 186 w 194"/>
                  <a:gd name="T9" fmla="*/ 0 h 17"/>
                  <a:gd name="T10" fmla="*/ 194 w 194"/>
                  <a:gd name="T11" fmla="*/ 9 h 17"/>
                  <a:gd name="T12" fmla="*/ 186 w 19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17">
                    <a:moveTo>
                      <a:pt x="186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91" y="0"/>
                      <a:pt x="194" y="4"/>
                      <a:pt x="194" y="9"/>
                    </a:cubicBezTo>
                    <a:cubicBezTo>
                      <a:pt x="194" y="14"/>
                      <a:pt x="191" y="17"/>
                      <a:pt x="186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ïṩ1iḓe">
                <a:extLst>
                  <a:ext uri="{FF2B5EF4-FFF2-40B4-BE49-F238E27FC236}">
                    <a16:creationId xmlns="" xmlns:a16="http://schemas.microsoft.com/office/drawing/2014/main" id="{A9939303-B90D-4C16-AD2F-D4EF729C5701}"/>
                  </a:ext>
                </a:extLst>
              </p:cNvPr>
              <p:cNvSpPr/>
              <p:nvPr/>
            </p:nvSpPr>
            <p:spPr bwMode="auto">
              <a:xfrm>
                <a:off x="7470545" y="2450304"/>
                <a:ext cx="724983" cy="46773"/>
              </a:xfrm>
              <a:custGeom>
                <a:avLst/>
                <a:gdLst>
                  <a:gd name="T0" fmla="*/ 254 w 262"/>
                  <a:gd name="T1" fmla="*/ 17 h 17"/>
                  <a:gd name="T2" fmla="*/ 8 w 262"/>
                  <a:gd name="T3" fmla="*/ 17 h 17"/>
                  <a:gd name="T4" fmla="*/ 0 w 262"/>
                  <a:gd name="T5" fmla="*/ 9 h 17"/>
                  <a:gd name="T6" fmla="*/ 8 w 262"/>
                  <a:gd name="T7" fmla="*/ 0 h 17"/>
                  <a:gd name="T8" fmla="*/ 254 w 262"/>
                  <a:gd name="T9" fmla="*/ 0 h 17"/>
                  <a:gd name="T10" fmla="*/ 262 w 262"/>
                  <a:gd name="T11" fmla="*/ 9 h 17"/>
                  <a:gd name="T12" fmla="*/ 254 w 262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2" h="17">
                    <a:moveTo>
                      <a:pt x="254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58" y="0"/>
                      <a:pt x="262" y="4"/>
                      <a:pt x="262" y="9"/>
                    </a:cubicBezTo>
                    <a:cubicBezTo>
                      <a:pt x="262" y="13"/>
                      <a:pt x="258" y="17"/>
                      <a:pt x="254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4" name="ïSľide">
                <a:extLst>
                  <a:ext uri="{FF2B5EF4-FFF2-40B4-BE49-F238E27FC236}">
                    <a16:creationId xmlns="" xmlns:a16="http://schemas.microsoft.com/office/drawing/2014/main" id="{3730E1BA-9F7E-41EB-A280-5173C1DBB3A9}"/>
                  </a:ext>
                </a:extLst>
              </p:cNvPr>
              <p:cNvSpPr/>
              <p:nvPr/>
            </p:nvSpPr>
            <p:spPr bwMode="auto">
              <a:xfrm>
                <a:off x="8002589" y="2187206"/>
                <a:ext cx="610389" cy="46773"/>
              </a:xfrm>
              <a:custGeom>
                <a:avLst/>
                <a:gdLst>
                  <a:gd name="T0" fmla="*/ 212 w 221"/>
                  <a:gd name="T1" fmla="*/ 17 h 17"/>
                  <a:gd name="T2" fmla="*/ 8 w 221"/>
                  <a:gd name="T3" fmla="*/ 17 h 17"/>
                  <a:gd name="T4" fmla="*/ 0 w 221"/>
                  <a:gd name="T5" fmla="*/ 8 h 17"/>
                  <a:gd name="T6" fmla="*/ 8 w 221"/>
                  <a:gd name="T7" fmla="*/ 0 h 17"/>
                  <a:gd name="T8" fmla="*/ 212 w 221"/>
                  <a:gd name="T9" fmla="*/ 0 h 17"/>
                  <a:gd name="T10" fmla="*/ 221 w 221"/>
                  <a:gd name="T11" fmla="*/ 8 h 17"/>
                  <a:gd name="T12" fmla="*/ 212 w 221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" h="17">
                    <a:moveTo>
                      <a:pt x="212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7" y="0"/>
                      <a:pt x="221" y="4"/>
                      <a:pt x="221" y="8"/>
                    </a:cubicBezTo>
                    <a:cubicBezTo>
                      <a:pt x="221" y="13"/>
                      <a:pt x="217" y="17"/>
                      <a:pt x="212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5" name="ísḷîdê">
                <a:extLst>
                  <a:ext uri="{FF2B5EF4-FFF2-40B4-BE49-F238E27FC236}">
                    <a16:creationId xmlns="" xmlns:a16="http://schemas.microsoft.com/office/drawing/2014/main" id="{FC53D498-8DCC-4F14-8C84-97D884415AFE}"/>
                  </a:ext>
                </a:extLst>
              </p:cNvPr>
              <p:cNvSpPr/>
              <p:nvPr/>
            </p:nvSpPr>
            <p:spPr bwMode="auto">
              <a:xfrm>
                <a:off x="3874863" y="2450304"/>
                <a:ext cx="494626" cy="46773"/>
              </a:xfrm>
              <a:custGeom>
                <a:avLst/>
                <a:gdLst>
                  <a:gd name="T0" fmla="*/ 171 w 179"/>
                  <a:gd name="T1" fmla="*/ 17 h 17"/>
                  <a:gd name="T2" fmla="*/ 8 w 179"/>
                  <a:gd name="T3" fmla="*/ 17 h 17"/>
                  <a:gd name="T4" fmla="*/ 0 w 179"/>
                  <a:gd name="T5" fmla="*/ 9 h 17"/>
                  <a:gd name="T6" fmla="*/ 8 w 179"/>
                  <a:gd name="T7" fmla="*/ 0 h 17"/>
                  <a:gd name="T8" fmla="*/ 171 w 179"/>
                  <a:gd name="T9" fmla="*/ 0 h 17"/>
                  <a:gd name="T10" fmla="*/ 179 w 179"/>
                  <a:gd name="T11" fmla="*/ 9 h 17"/>
                  <a:gd name="T12" fmla="*/ 171 w 179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" h="17">
                    <a:moveTo>
                      <a:pt x="171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75" y="0"/>
                      <a:pt x="179" y="4"/>
                      <a:pt x="179" y="9"/>
                    </a:cubicBezTo>
                    <a:cubicBezTo>
                      <a:pt x="179" y="13"/>
                      <a:pt x="175" y="17"/>
                      <a:pt x="171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6" name="íṥļïḓè">
                <a:extLst>
                  <a:ext uri="{FF2B5EF4-FFF2-40B4-BE49-F238E27FC236}">
                    <a16:creationId xmlns="" xmlns:a16="http://schemas.microsoft.com/office/drawing/2014/main" id="{0882788B-C7DD-43B4-ABBE-AC3554C46B67}"/>
                  </a:ext>
                </a:extLst>
              </p:cNvPr>
              <p:cNvSpPr/>
              <p:nvPr/>
            </p:nvSpPr>
            <p:spPr bwMode="auto">
              <a:xfrm>
                <a:off x="3409470" y="2280752"/>
                <a:ext cx="564786" cy="44434"/>
              </a:xfrm>
              <a:custGeom>
                <a:avLst/>
                <a:gdLst>
                  <a:gd name="T0" fmla="*/ 196 w 204"/>
                  <a:gd name="T1" fmla="*/ 16 h 16"/>
                  <a:gd name="T2" fmla="*/ 8 w 204"/>
                  <a:gd name="T3" fmla="*/ 16 h 16"/>
                  <a:gd name="T4" fmla="*/ 0 w 204"/>
                  <a:gd name="T5" fmla="*/ 8 h 16"/>
                  <a:gd name="T6" fmla="*/ 8 w 204"/>
                  <a:gd name="T7" fmla="*/ 0 h 16"/>
                  <a:gd name="T8" fmla="*/ 196 w 204"/>
                  <a:gd name="T9" fmla="*/ 0 h 16"/>
                  <a:gd name="T10" fmla="*/ 204 w 204"/>
                  <a:gd name="T11" fmla="*/ 8 h 16"/>
                  <a:gd name="T12" fmla="*/ 196 w 204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16">
                    <a:moveTo>
                      <a:pt x="196" y="16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3" y="16"/>
                      <a:pt x="0" y="13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0" y="0"/>
                      <a:pt x="204" y="3"/>
                      <a:pt x="204" y="8"/>
                    </a:cubicBezTo>
                    <a:cubicBezTo>
                      <a:pt x="204" y="13"/>
                      <a:pt x="200" y="16"/>
                      <a:pt x="196" y="16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7" name="i$ļîḋé">
                <a:extLst>
                  <a:ext uri="{FF2B5EF4-FFF2-40B4-BE49-F238E27FC236}">
                    <a16:creationId xmlns="" xmlns:a16="http://schemas.microsoft.com/office/drawing/2014/main" id="{5A91C647-ED63-4C05-8FC9-92B01389C13C}"/>
                  </a:ext>
                </a:extLst>
              </p:cNvPr>
              <p:cNvSpPr/>
              <p:nvPr/>
            </p:nvSpPr>
            <p:spPr bwMode="auto">
              <a:xfrm>
                <a:off x="8284397" y="2450304"/>
                <a:ext cx="143827" cy="46773"/>
              </a:xfrm>
              <a:custGeom>
                <a:avLst/>
                <a:gdLst>
                  <a:gd name="T0" fmla="*/ 44 w 52"/>
                  <a:gd name="T1" fmla="*/ 17 h 17"/>
                  <a:gd name="T2" fmla="*/ 8 w 52"/>
                  <a:gd name="T3" fmla="*/ 17 h 17"/>
                  <a:gd name="T4" fmla="*/ 0 w 52"/>
                  <a:gd name="T5" fmla="*/ 9 h 17"/>
                  <a:gd name="T6" fmla="*/ 8 w 52"/>
                  <a:gd name="T7" fmla="*/ 0 h 17"/>
                  <a:gd name="T8" fmla="*/ 44 w 52"/>
                  <a:gd name="T9" fmla="*/ 0 h 17"/>
                  <a:gd name="T10" fmla="*/ 52 w 52"/>
                  <a:gd name="T11" fmla="*/ 9 h 17"/>
                  <a:gd name="T12" fmla="*/ 44 w 52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17">
                    <a:moveTo>
                      <a:pt x="44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8" y="0"/>
                      <a:pt x="52" y="4"/>
                      <a:pt x="52" y="9"/>
                    </a:cubicBezTo>
                    <a:cubicBezTo>
                      <a:pt x="52" y="13"/>
                      <a:pt x="48" y="17"/>
                      <a:pt x="44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8" name="îŝḷîḓè">
                <a:extLst>
                  <a:ext uri="{FF2B5EF4-FFF2-40B4-BE49-F238E27FC236}">
                    <a16:creationId xmlns="" xmlns:a16="http://schemas.microsoft.com/office/drawing/2014/main" id="{E848DE0A-A06A-49C6-ACDB-6581778D661B}"/>
                  </a:ext>
                </a:extLst>
              </p:cNvPr>
              <p:cNvSpPr/>
              <p:nvPr/>
            </p:nvSpPr>
            <p:spPr bwMode="auto">
              <a:xfrm>
                <a:off x="5738771" y="6085744"/>
                <a:ext cx="260760" cy="47942"/>
              </a:xfrm>
              <a:custGeom>
                <a:avLst/>
                <a:gdLst>
                  <a:gd name="T0" fmla="*/ 85 w 94"/>
                  <a:gd name="T1" fmla="*/ 17 h 17"/>
                  <a:gd name="T2" fmla="*/ 8 w 94"/>
                  <a:gd name="T3" fmla="*/ 17 h 17"/>
                  <a:gd name="T4" fmla="*/ 0 w 94"/>
                  <a:gd name="T5" fmla="*/ 9 h 17"/>
                  <a:gd name="T6" fmla="*/ 8 w 94"/>
                  <a:gd name="T7" fmla="*/ 0 h 17"/>
                  <a:gd name="T8" fmla="*/ 85 w 94"/>
                  <a:gd name="T9" fmla="*/ 0 h 17"/>
                  <a:gd name="T10" fmla="*/ 94 w 94"/>
                  <a:gd name="T11" fmla="*/ 9 h 17"/>
                  <a:gd name="T12" fmla="*/ 85 w 9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17">
                    <a:moveTo>
                      <a:pt x="85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90" y="0"/>
                      <a:pt x="94" y="4"/>
                      <a:pt x="94" y="9"/>
                    </a:cubicBezTo>
                    <a:cubicBezTo>
                      <a:pt x="94" y="13"/>
                      <a:pt x="90" y="17"/>
                      <a:pt x="85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9" name="isľïḑê">
                <a:extLst>
                  <a:ext uri="{FF2B5EF4-FFF2-40B4-BE49-F238E27FC236}">
                    <a16:creationId xmlns="" xmlns:a16="http://schemas.microsoft.com/office/drawing/2014/main" id="{6D3A5402-543A-46FF-8A5E-EF774EB33281}"/>
                  </a:ext>
                </a:extLst>
              </p:cNvPr>
              <p:cNvSpPr/>
              <p:nvPr/>
            </p:nvSpPr>
            <p:spPr bwMode="auto">
              <a:xfrm>
                <a:off x="6109448" y="6083405"/>
                <a:ext cx="536721" cy="46773"/>
              </a:xfrm>
              <a:custGeom>
                <a:avLst/>
                <a:gdLst>
                  <a:gd name="T0" fmla="*/ 186 w 194"/>
                  <a:gd name="T1" fmla="*/ 17 h 17"/>
                  <a:gd name="T2" fmla="*/ 8 w 194"/>
                  <a:gd name="T3" fmla="*/ 17 h 17"/>
                  <a:gd name="T4" fmla="*/ 0 w 194"/>
                  <a:gd name="T5" fmla="*/ 8 h 17"/>
                  <a:gd name="T6" fmla="*/ 8 w 194"/>
                  <a:gd name="T7" fmla="*/ 0 h 17"/>
                  <a:gd name="T8" fmla="*/ 186 w 194"/>
                  <a:gd name="T9" fmla="*/ 0 h 17"/>
                  <a:gd name="T10" fmla="*/ 194 w 194"/>
                  <a:gd name="T11" fmla="*/ 8 h 17"/>
                  <a:gd name="T12" fmla="*/ 186 w 19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17">
                    <a:moveTo>
                      <a:pt x="186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91" y="0"/>
                      <a:pt x="194" y="4"/>
                      <a:pt x="194" y="8"/>
                    </a:cubicBezTo>
                    <a:cubicBezTo>
                      <a:pt x="194" y="13"/>
                      <a:pt x="191" y="17"/>
                      <a:pt x="186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0" name="íSḷîḑé">
                <a:extLst>
                  <a:ext uri="{FF2B5EF4-FFF2-40B4-BE49-F238E27FC236}">
                    <a16:creationId xmlns="" xmlns:a16="http://schemas.microsoft.com/office/drawing/2014/main" id="{7FB5C33F-2E48-4C11-9CB5-F126214729F9}"/>
                  </a:ext>
                </a:extLst>
              </p:cNvPr>
              <p:cNvSpPr/>
              <p:nvPr/>
            </p:nvSpPr>
            <p:spPr bwMode="auto">
              <a:xfrm>
                <a:off x="3824581" y="5593456"/>
                <a:ext cx="724983" cy="46773"/>
              </a:xfrm>
              <a:custGeom>
                <a:avLst/>
                <a:gdLst>
                  <a:gd name="T0" fmla="*/ 254 w 262"/>
                  <a:gd name="T1" fmla="*/ 17 h 17"/>
                  <a:gd name="T2" fmla="*/ 9 w 262"/>
                  <a:gd name="T3" fmla="*/ 17 h 17"/>
                  <a:gd name="T4" fmla="*/ 0 w 262"/>
                  <a:gd name="T5" fmla="*/ 8 h 17"/>
                  <a:gd name="T6" fmla="*/ 9 w 262"/>
                  <a:gd name="T7" fmla="*/ 0 h 17"/>
                  <a:gd name="T8" fmla="*/ 254 w 262"/>
                  <a:gd name="T9" fmla="*/ 0 h 17"/>
                  <a:gd name="T10" fmla="*/ 262 w 262"/>
                  <a:gd name="T11" fmla="*/ 8 h 17"/>
                  <a:gd name="T12" fmla="*/ 254 w 262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2" h="17">
                    <a:moveTo>
                      <a:pt x="254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59" y="0"/>
                      <a:pt x="262" y="4"/>
                      <a:pt x="262" y="8"/>
                    </a:cubicBezTo>
                    <a:cubicBezTo>
                      <a:pt x="262" y="13"/>
                      <a:pt x="259" y="17"/>
                      <a:pt x="254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1" name="i$ḷîďê">
                <a:extLst>
                  <a:ext uri="{FF2B5EF4-FFF2-40B4-BE49-F238E27FC236}">
                    <a16:creationId xmlns="" xmlns:a16="http://schemas.microsoft.com/office/drawing/2014/main" id="{B13BEF26-09F3-41AF-884B-0FEA81D54C8B}"/>
                  </a:ext>
                </a:extLst>
              </p:cNvPr>
              <p:cNvSpPr/>
              <p:nvPr/>
            </p:nvSpPr>
            <p:spPr bwMode="auto">
              <a:xfrm>
                <a:off x="3409470" y="5858894"/>
                <a:ext cx="609220" cy="44434"/>
              </a:xfrm>
              <a:custGeom>
                <a:avLst/>
                <a:gdLst>
                  <a:gd name="T0" fmla="*/ 212 w 220"/>
                  <a:gd name="T1" fmla="*/ 16 h 16"/>
                  <a:gd name="T2" fmla="*/ 8 w 220"/>
                  <a:gd name="T3" fmla="*/ 16 h 16"/>
                  <a:gd name="T4" fmla="*/ 0 w 220"/>
                  <a:gd name="T5" fmla="*/ 8 h 16"/>
                  <a:gd name="T6" fmla="*/ 8 w 220"/>
                  <a:gd name="T7" fmla="*/ 0 h 16"/>
                  <a:gd name="T8" fmla="*/ 212 w 220"/>
                  <a:gd name="T9" fmla="*/ 0 h 16"/>
                  <a:gd name="T10" fmla="*/ 220 w 220"/>
                  <a:gd name="T11" fmla="*/ 8 h 16"/>
                  <a:gd name="T12" fmla="*/ 212 w 220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0" h="16">
                    <a:moveTo>
                      <a:pt x="212" y="16"/>
                    </a:moveTo>
                    <a:cubicBezTo>
                      <a:pt x="8" y="16"/>
                      <a:pt x="8" y="16"/>
                      <a:pt x="8" y="16"/>
                    </a:cubicBezTo>
                    <a:cubicBezTo>
                      <a:pt x="3" y="16"/>
                      <a:pt x="0" y="13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6" y="0"/>
                      <a:pt x="220" y="3"/>
                      <a:pt x="220" y="8"/>
                    </a:cubicBezTo>
                    <a:cubicBezTo>
                      <a:pt x="220" y="13"/>
                      <a:pt x="216" y="16"/>
                      <a:pt x="212" y="16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2" name="îşļîďè">
                <a:extLst>
                  <a:ext uri="{FF2B5EF4-FFF2-40B4-BE49-F238E27FC236}">
                    <a16:creationId xmlns="" xmlns:a16="http://schemas.microsoft.com/office/drawing/2014/main" id="{815E2594-5B24-44AE-BF36-3D9562AD898A}"/>
                  </a:ext>
                </a:extLst>
              </p:cNvPr>
              <p:cNvSpPr/>
              <p:nvPr/>
            </p:nvSpPr>
            <p:spPr bwMode="auto">
              <a:xfrm>
                <a:off x="7650622" y="5593456"/>
                <a:ext cx="495795" cy="46773"/>
              </a:xfrm>
              <a:custGeom>
                <a:avLst/>
                <a:gdLst>
                  <a:gd name="T0" fmla="*/ 171 w 179"/>
                  <a:gd name="T1" fmla="*/ 17 h 17"/>
                  <a:gd name="T2" fmla="*/ 9 w 179"/>
                  <a:gd name="T3" fmla="*/ 17 h 17"/>
                  <a:gd name="T4" fmla="*/ 0 w 179"/>
                  <a:gd name="T5" fmla="*/ 8 h 17"/>
                  <a:gd name="T6" fmla="*/ 9 w 179"/>
                  <a:gd name="T7" fmla="*/ 0 h 17"/>
                  <a:gd name="T8" fmla="*/ 171 w 179"/>
                  <a:gd name="T9" fmla="*/ 0 h 17"/>
                  <a:gd name="T10" fmla="*/ 179 w 179"/>
                  <a:gd name="T11" fmla="*/ 8 h 17"/>
                  <a:gd name="T12" fmla="*/ 171 w 179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" h="17">
                    <a:moveTo>
                      <a:pt x="171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76" y="0"/>
                      <a:pt x="179" y="4"/>
                      <a:pt x="179" y="8"/>
                    </a:cubicBezTo>
                    <a:cubicBezTo>
                      <a:pt x="179" y="13"/>
                      <a:pt x="176" y="17"/>
                      <a:pt x="171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3" name="ísḷïḍè">
                <a:extLst>
                  <a:ext uri="{FF2B5EF4-FFF2-40B4-BE49-F238E27FC236}">
                    <a16:creationId xmlns="" xmlns:a16="http://schemas.microsoft.com/office/drawing/2014/main" id="{D3A4851B-CA48-4907-B527-94A26D2E7D99}"/>
                  </a:ext>
                </a:extLst>
              </p:cNvPr>
              <p:cNvSpPr/>
              <p:nvPr/>
            </p:nvSpPr>
            <p:spPr bwMode="auto">
              <a:xfrm>
                <a:off x="8045855" y="5765348"/>
                <a:ext cx="567124" cy="44434"/>
              </a:xfrm>
              <a:custGeom>
                <a:avLst/>
                <a:gdLst>
                  <a:gd name="T0" fmla="*/ 196 w 205"/>
                  <a:gd name="T1" fmla="*/ 16 h 16"/>
                  <a:gd name="T2" fmla="*/ 9 w 205"/>
                  <a:gd name="T3" fmla="*/ 16 h 16"/>
                  <a:gd name="T4" fmla="*/ 0 w 205"/>
                  <a:gd name="T5" fmla="*/ 8 h 16"/>
                  <a:gd name="T6" fmla="*/ 9 w 205"/>
                  <a:gd name="T7" fmla="*/ 0 h 16"/>
                  <a:gd name="T8" fmla="*/ 196 w 205"/>
                  <a:gd name="T9" fmla="*/ 0 h 16"/>
                  <a:gd name="T10" fmla="*/ 205 w 205"/>
                  <a:gd name="T11" fmla="*/ 8 h 16"/>
                  <a:gd name="T12" fmla="*/ 196 w 205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5" h="16">
                    <a:moveTo>
                      <a:pt x="196" y="16"/>
                    </a:moveTo>
                    <a:cubicBezTo>
                      <a:pt x="9" y="16"/>
                      <a:pt x="9" y="16"/>
                      <a:pt x="9" y="16"/>
                    </a:cubicBezTo>
                    <a:cubicBezTo>
                      <a:pt x="4" y="16"/>
                      <a:pt x="0" y="13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1" y="0"/>
                      <a:pt x="205" y="3"/>
                      <a:pt x="205" y="8"/>
                    </a:cubicBezTo>
                    <a:cubicBezTo>
                      <a:pt x="205" y="13"/>
                      <a:pt x="201" y="16"/>
                      <a:pt x="196" y="16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4" name="îṧlíḑê">
                <a:extLst>
                  <a:ext uri="{FF2B5EF4-FFF2-40B4-BE49-F238E27FC236}">
                    <a16:creationId xmlns="" xmlns:a16="http://schemas.microsoft.com/office/drawing/2014/main" id="{C5DADF73-28D5-48CB-82AE-E6252610E97E}"/>
                  </a:ext>
                </a:extLst>
              </p:cNvPr>
              <p:cNvSpPr/>
              <p:nvPr/>
            </p:nvSpPr>
            <p:spPr bwMode="auto">
              <a:xfrm>
                <a:off x="3593055" y="5593456"/>
                <a:ext cx="143827" cy="46773"/>
              </a:xfrm>
              <a:custGeom>
                <a:avLst/>
                <a:gdLst>
                  <a:gd name="T0" fmla="*/ 44 w 52"/>
                  <a:gd name="T1" fmla="*/ 17 h 17"/>
                  <a:gd name="T2" fmla="*/ 8 w 52"/>
                  <a:gd name="T3" fmla="*/ 17 h 17"/>
                  <a:gd name="T4" fmla="*/ 0 w 52"/>
                  <a:gd name="T5" fmla="*/ 8 h 17"/>
                  <a:gd name="T6" fmla="*/ 8 w 52"/>
                  <a:gd name="T7" fmla="*/ 0 h 17"/>
                  <a:gd name="T8" fmla="*/ 44 w 52"/>
                  <a:gd name="T9" fmla="*/ 0 h 17"/>
                  <a:gd name="T10" fmla="*/ 52 w 52"/>
                  <a:gd name="T11" fmla="*/ 8 h 17"/>
                  <a:gd name="T12" fmla="*/ 44 w 52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17">
                    <a:moveTo>
                      <a:pt x="44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9" y="0"/>
                      <a:pt x="52" y="4"/>
                      <a:pt x="52" y="8"/>
                    </a:cubicBezTo>
                    <a:cubicBezTo>
                      <a:pt x="52" y="13"/>
                      <a:pt x="49" y="17"/>
                      <a:pt x="44" y="17"/>
                    </a:cubicBez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5" name="íṩḻîḍê">
                <a:extLst>
                  <a:ext uri="{FF2B5EF4-FFF2-40B4-BE49-F238E27FC236}">
                    <a16:creationId xmlns="" xmlns:a16="http://schemas.microsoft.com/office/drawing/2014/main" id="{6482A34B-27E5-400B-B162-4F86AA6CC641}"/>
                  </a:ext>
                </a:extLst>
              </p:cNvPr>
              <p:cNvSpPr/>
              <p:nvPr/>
            </p:nvSpPr>
            <p:spPr bwMode="auto">
              <a:xfrm>
                <a:off x="7974526" y="1822375"/>
                <a:ext cx="54958" cy="18709"/>
              </a:xfrm>
              <a:custGeom>
                <a:avLst/>
                <a:gdLst>
                  <a:gd name="T0" fmla="*/ 16 w 20"/>
                  <a:gd name="T1" fmla="*/ 0 h 7"/>
                  <a:gd name="T2" fmla="*/ 4 w 20"/>
                  <a:gd name="T3" fmla="*/ 0 h 7"/>
                  <a:gd name="T4" fmla="*/ 0 w 20"/>
                  <a:gd name="T5" fmla="*/ 4 h 7"/>
                  <a:gd name="T6" fmla="*/ 4 w 20"/>
                  <a:gd name="T7" fmla="*/ 7 h 7"/>
                  <a:gd name="T8" fmla="*/ 16 w 20"/>
                  <a:gd name="T9" fmla="*/ 7 h 7"/>
                  <a:gd name="T10" fmla="*/ 20 w 20"/>
                  <a:gd name="T11" fmla="*/ 4 h 7"/>
                  <a:gd name="T12" fmla="*/ 16 w 20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7">
                    <a:moveTo>
                      <a:pt x="1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8" y="7"/>
                      <a:pt x="20" y="6"/>
                      <a:pt x="20" y="4"/>
                    </a:cubicBezTo>
                    <a:cubicBezTo>
                      <a:pt x="20" y="1"/>
                      <a:pt x="18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6" name="ïṥļïḑe">
                <a:extLst>
                  <a:ext uri="{FF2B5EF4-FFF2-40B4-BE49-F238E27FC236}">
                    <a16:creationId xmlns="" xmlns:a16="http://schemas.microsoft.com/office/drawing/2014/main" id="{D4A40BA4-194F-40C1-9FAE-8C951ED34D2E}"/>
                  </a:ext>
                </a:extLst>
              </p:cNvPr>
              <p:cNvSpPr/>
              <p:nvPr/>
            </p:nvSpPr>
            <p:spPr bwMode="auto">
              <a:xfrm>
                <a:off x="6655524" y="1822375"/>
                <a:ext cx="1276906" cy="18709"/>
              </a:xfrm>
              <a:custGeom>
                <a:avLst/>
                <a:gdLst>
                  <a:gd name="T0" fmla="*/ 0 w 462"/>
                  <a:gd name="T1" fmla="*/ 0 h 7"/>
                  <a:gd name="T2" fmla="*/ 1 w 462"/>
                  <a:gd name="T3" fmla="*/ 0 h 7"/>
                  <a:gd name="T4" fmla="*/ 24 w 462"/>
                  <a:gd name="T5" fmla="*/ 0 h 7"/>
                  <a:gd name="T6" fmla="*/ 24 w 462"/>
                  <a:gd name="T7" fmla="*/ 7 h 7"/>
                  <a:gd name="T8" fmla="*/ 51 w 462"/>
                  <a:gd name="T9" fmla="*/ 4 h 7"/>
                  <a:gd name="T10" fmla="*/ 93 w 462"/>
                  <a:gd name="T11" fmla="*/ 0 h 7"/>
                  <a:gd name="T12" fmla="*/ 66 w 462"/>
                  <a:gd name="T13" fmla="*/ 4 h 7"/>
                  <a:gd name="T14" fmla="*/ 93 w 462"/>
                  <a:gd name="T15" fmla="*/ 7 h 7"/>
                  <a:gd name="T16" fmla="*/ 93 w 462"/>
                  <a:gd name="T17" fmla="*/ 0 h 7"/>
                  <a:gd name="T18" fmla="*/ 116 w 462"/>
                  <a:gd name="T19" fmla="*/ 0 h 7"/>
                  <a:gd name="T20" fmla="*/ 116 w 462"/>
                  <a:gd name="T21" fmla="*/ 7 h 7"/>
                  <a:gd name="T22" fmla="*/ 142 w 462"/>
                  <a:gd name="T23" fmla="*/ 4 h 7"/>
                  <a:gd name="T24" fmla="*/ 184 w 462"/>
                  <a:gd name="T25" fmla="*/ 0 h 7"/>
                  <a:gd name="T26" fmla="*/ 157 w 462"/>
                  <a:gd name="T27" fmla="*/ 4 h 7"/>
                  <a:gd name="T28" fmla="*/ 184 w 462"/>
                  <a:gd name="T29" fmla="*/ 7 h 7"/>
                  <a:gd name="T30" fmla="*/ 184 w 462"/>
                  <a:gd name="T31" fmla="*/ 0 h 7"/>
                  <a:gd name="T32" fmla="*/ 207 w 462"/>
                  <a:gd name="T33" fmla="*/ 0 h 7"/>
                  <a:gd name="T34" fmla="*/ 207 w 462"/>
                  <a:gd name="T35" fmla="*/ 7 h 7"/>
                  <a:gd name="T36" fmla="*/ 234 w 462"/>
                  <a:gd name="T37" fmla="*/ 4 h 7"/>
                  <a:gd name="T38" fmla="*/ 276 w 462"/>
                  <a:gd name="T39" fmla="*/ 0 h 7"/>
                  <a:gd name="T40" fmla="*/ 249 w 462"/>
                  <a:gd name="T41" fmla="*/ 4 h 7"/>
                  <a:gd name="T42" fmla="*/ 276 w 462"/>
                  <a:gd name="T43" fmla="*/ 7 h 7"/>
                  <a:gd name="T44" fmla="*/ 276 w 462"/>
                  <a:gd name="T45" fmla="*/ 0 h 7"/>
                  <a:gd name="T46" fmla="*/ 298 w 462"/>
                  <a:gd name="T47" fmla="*/ 0 h 7"/>
                  <a:gd name="T48" fmla="*/ 298 w 462"/>
                  <a:gd name="T49" fmla="*/ 7 h 7"/>
                  <a:gd name="T50" fmla="*/ 325 w 462"/>
                  <a:gd name="T51" fmla="*/ 4 h 7"/>
                  <a:gd name="T52" fmla="*/ 367 w 462"/>
                  <a:gd name="T53" fmla="*/ 0 h 7"/>
                  <a:gd name="T54" fmla="*/ 340 w 462"/>
                  <a:gd name="T55" fmla="*/ 4 h 7"/>
                  <a:gd name="T56" fmla="*/ 367 w 462"/>
                  <a:gd name="T57" fmla="*/ 7 h 7"/>
                  <a:gd name="T58" fmla="*/ 367 w 462"/>
                  <a:gd name="T59" fmla="*/ 0 h 7"/>
                  <a:gd name="T60" fmla="*/ 390 w 462"/>
                  <a:gd name="T61" fmla="*/ 0 h 7"/>
                  <a:gd name="T62" fmla="*/ 390 w 462"/>
                  <a:gd name="T63" fmla="*/ 7 h 7"/>
                  <a:gd name="T64" fmla="*/ 417 w 462"/>
                  <a:gd name="T65" fmla="*/ 4 h 7"/>
                  <a:gd name="T66" fmla="*/ 458 w 462"/>
                  <a:gd name="T67" fmla="*/ 0 h 7"/>
                  <a:gd name="T68" fmla="*/ 432 w 462"/>
                  <a:gd name="T69" fmla="*/ 4 h 7"/>
                  <a:gd name="T70" fmla="*/ 458 w 462"/>
                  <a:gd name="T71" fmla="*/ 7 h 7"/>
                  <a:gd name="T72" fmla="*/ 458 w 462"/>
                  <a:gd name="T7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2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3" y="2"/>
                      <a:pt x="5" y="3"/>
                    </a:cubicBezTo>
                    <a:cubicBezTo>
                      <a:pt x="5" y="1"/>
                      <a:pt x="3" y="0"/>
                      <a:pt x="1" y="0"/>
                    </a:cubicBezTo>
                    <a:moveTo>
                      <a:pt x="4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0" y="1"/>
                      <a:pt x="20" y="4"/>
                    </a:cubicBezTo>
                    <a:cubicBezTo>
                      <a:pt x="20" y="6"/>
                      <a:pt x="22" y="7"/>
                      <a:pt x="24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9" y="7"/>
                      <a:pt x="51" y="6"/>
                      <a:pt x="51" y="4"/>
                    </a:cubicBezTo>
                    <a:cubicBezTo>
                      <a:pt x="51" y="1"/>
                      <a:pt x="49" y="0"/>
                      <a:pt x="47" y="0"/>
                    </a:cubicBezTo>
                    <a:moveTo>
                      <a:pt x="93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68" y="0"/>
                      <a:pt x="66" y="1"/>
                      <a:pt x="66" y="4"/>
                    </a:cubicBezTo>
                    <a:cubicBezTo>
                      <a:pt x="66" y="6"/>
                      <a:pt x="68" y="7"/>
                      <a:pt x="70" y="7"/>
                    </a:cubicBezTo>
                    <a:cubicBezTo>
                      <a:pt x="93" y="7"/>
                      <a:pt x="93" y="7"/>
                      <a:pt x="93" y="7"/>
                    </a:cubicBezTo>
                    <a:cubicBezTo>
                      <a:pt x="95" y="7"/>
                      <a:pt x="97" y="6"/>
                      <a:pt x="97" y="4"/>
                    </a:cubicBezTo>
                    <a:cubicBezTo>
                      <a:pt x="97" y="1"/>
                      <a:pt x="95" y="0"/>
                      <a:pt x="93" y="0"/>
                    </a:cubicBezTo>
                    <a:moveTo>
                      <a:pt x="138" y="0"/>
                    </a:moveTo>
                    <a:cubicBezTo>
                      <a:pt x="116" y="0"/>
                      <a:pt x="116" y="0"/>
                      <a:pt x="116" y="0"/>
                    </a:cubicBezTo>
                    <a:cubicBezTo>
                      <a:pt x="113" y="0"/>
                      <a:pt x="112" y="1"/>
                      <a:pt x="112" y="4"/>
                    </a:cubicBezTo>
                    <a:cubicBezTo>
                      <a:pt x="112" y="6"/>
                      <a:pt x="113" y="7"/>
                      <a:pt x="116" y="7"/>
                    </a:cubicBezTo>
                    <a:cubicBezTo>
                      <a:pt x="138" y="7"/>
                      <a:pt x="138" y="7"/>
                      <a:pt x="138" y="7"/>
                    </a:cubicBezTo>
                    <a:cubicBezTo>
                      <a:pt x="141" y="7"/>
                      <a:pt x="142" y="6"/>
                      <a:pt x="142" y="4"/>
                    </a:cubicBezTo>
                    <a:cubicBezTo>
                      <a:pt x="142" y="1"/>
                      <a:pt x="141" y="0"/>
                      <a:pt x="138" y="0"/>
                    </a:cubicBezTo>
                    <a:moveTo>
                      <a:pt x="184" y="0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159" y="0"/>
                      <a:pt x="157" y="1"/>
                      <a:pt x="157" y="4"/>
                    </a:cubicBezTo>
                    <a:cubicBezTo>
                      <a:pt x="157" y="6"/>
                      <a:pt x="159" y="7"/>
                      <a:pt x="161" y="7"/>
                    </a:cubicBezTo>
                    <a:cubicBezTo>
                      <a:pt x="184" y="7"/>
                      <a:pt x="184" y="7"/>
                      <a:pt x="184" y="7"/>
                    </a:cubicBezTo>
                    <a:cubicBezTo>
                      <a:pt x="186" y="7"/>
                      <a:pt x="188" y="6"/>
                      <a:pt x="188" y="4"/>
                    </a:cubicBezTo>
                    <a:cubicBezTo>
                      <a:pt x="188" y="1"/>
                      <a:pt x="186" y="0"/>
                      <a:pt x="184" y="0"/>
                    </a:cubicBezTo>
                    <a:moveTo>
                      <a:pt x="230" y="0"/>
                    </a:moveTo>
                    <a:cubicBezTo>
                      <a:pt x="207" y="0"/>
                      <a:pt x="207" y="0"/>
                      <a:pt x="207" y="0"/>
                    </a:cubicBezTo>
                    <a:cubicBezTo>
                      <a:pt x="205" y="0"/>
                      <a:pt x="203" y="1"/>
                      <a:pt x="203" y="4"/>
                    </a:cubicBezTo>
                    <a:cubicBezTo>
                      <a:pt x="203" y="6"/>
                      <a:pt x="205" y="7"/>
                      <a:pt x="207" y="7"/>
                    </a:cubicBezTo>
                    <a:cubicBezTo>
                      <a:pt x="230" y="7"/>
                      <a:pt x="230" y="7"/>
                      <a:pt x="230" y="7"/>
                    </a:cubicBezTo>
                    <a:cubicBezTo>
                      <a:pt x="232" y="7"/>
                      <a:pt x="234" y="6"/>
                      <a:pt x="234" y="4"/>
                    </a:cubicBezTo>
                    <a:cubicBezTo>
                      <a:pt x="234" y="1"/>
                      <a:pt x="232" y="0"/>
                      <a:pt x="230" y="0"/>
                    </a:cubicBezTo>
                    <a:moveTo>
                      <a:pt x="276" y="0"/>
                    </a:moveTo>
                    <a:cubicBezTo>
                      <a:pt x="253" y="0"/>
                      <a:pt x="253" y="0"/>
                      <a:pt x="253" y="0"/>
                    </a:cubicBezTo>
                    <a:cubicBezTo>
                      <a:pt x="251" y="0"/>
                      <a:pt x="249" y="1"/>
                      <a:pt x="249" y="4"/>
                    </a:cubicBezTo>
                    <a:cubicBezTo>
                      <a:pt x="249" y="6"/>
                      <a:pt x="251" y="7"/>
                      <a:pt x="253" y="7"/>
                    </a:cubicBezTo>
                    <a:cubicBezTo>
                      <a:pt x="276" y="7"/>
                      <a:pt x="276" y="7"/>
                      <a:pt x="276" y="7"/>
                    </a:cubicBezTo>
                    <a:cubicBezTo>
                      <a:pt x="278" y="7"/>
                      <a:pt x="279" y="6"/>
                      <a:pt x="279" y="4"/>
                    </a:cubicBezTo>
                    <a:cubicBezTo>
                      <a:pt x="279" y="1"/>
                      <a:pt x="278" y="0"/>
                      <a:pt x="276" y="0"/>
                    </a:cubicBezTo>
                    <a:moveTo>
                      <a:pt x="321" y="0"/>
                    </a:moveTo>
                    <a:cubicBezTo>
                      <a:pt x="298" y="0"/>
                      <a:pt x="298" y="0"/>
                      <a:pt x="298" y="0"/>
                    </a:cubicBezTo>
                    <a:cubicBezTo>
                      <a:pt x="296" y="0"/>
                      <a:pt x="295" y="1"/>
                      <a:pt x="295" y="4"/>
                    </a:cubicBezTo>
                    <a:cubicBezTo>
                      <a:pt x="295" y="6"/>
                      <a:pt x="296" y="7"/>
                      <a:pt x="298" y="7"/>
                    </a:cubicBezTo>
                    <a:cubicBezTo>
                      <a:pt x="321" y="7"/>
                      <a:pt x="321" y="7"/>
                      <a:pt x="321" y="7"/>
                    </a:cubicBezTo>
                    <a:cubicBezTo>
                      <a:pt x="323" y="7"/>
                      <a:pt x="325" y="6"/>
                      <a:pt x="325" y="4"/>
                    </a:cubicBezTo>
                    <a:cubicBezTo>
                      <a:pt x="325" y="1"/>
                      <a:pt x="323" y="0"/>
                      <a:pt x="321" y="0"/>
                    </a:cubicBezTo>
                    <a:moveTo>
                      <a:pt x="367" y="0"/>
                    </a:moveTo>
                    <a:cubicBezTo>
                      <a:pt x="344" y="0"/>
                      <a:pt x="344" y="0"/>
                      <a:pt x="344" y="0"/>
                    </a:cubicBezTo>
                    <a:cubicBezTo>
                      <a:pt x="342" y="0"/>
                      <a:pt x="340" y="1"/>
                      <a:pt x="340" y="4"/>
                    </a:cubicBezTo>
                    <a:cubicBezTo>
                      <a:pt x="340" y="6"/>
                      <a:pt x="342" y="7"/>
                      <a:pt x="344" y="7"/>
                    </a:cubicBezTo>
                    <a:cubicBezTo>
                      <a:pt x="367" y="7"/>
                      <a:pt x="367" y="7"/>
                      <a:pt x="367" y="7"/>
                    </a:cubicBezTo>
                    <a:cubicBezTo>
                      <a:pt x="369" y="7"/>
                      <a:pt x="371" y="6"/>
                      <a:pt x="371" y="4"/>
                    </a:cubicBezTo>
                    <a:cubicBezTo>
                      <a:pt x="371" y="1"/>
                      <a:pt x="369" y="0"/>
                      <a:pt x="367" y="0"/>
                    </a:cubicBezTo>
                    <a:moveTo>
                      <a:pt x="413" y="0"/>
                    </a:moveTo>
                    <a:cubicBezTo>
                      <a:pt x="390" y="0"/>
                      <a:pt x="390" y="0"/>
                      <a:pt x="390" y="0"/>
                    </a:cubicBezTo>
                    <a:cubicBezTo>
                      <a:pt x="388" y="0"/>
                      <a:pt x="386" y="1"/>
                      <a:pt x="386" y="4"/>
                    </a:cubicBezTo>
                    <a:cubicBezTo>
                      <a:pt x="386" y="6"/>
                      <a:pt x="388" y="7"/>
                      <a:pt x="390" y="7"/>
                    </a:cubicBezTo>
                    <a:cubicBezTo>
                      <a:pt x="413" y="7"/>
                      <a:pt x="413" y="7"/>
                      <a:pt x="413" y="7"/>
                    </a:cubicBezTo>
                    <a:cubicBezTo>
                      <a:pt x="415" y="7"/>
                      <a:pt x="417" y="6"/>
                      <a:pt x="417" y="4"/>
                    </a:cubicBezTo>
                    <a:cubicBezTo>
                      <a:pt x="417" y="1"/>
                      <a:pt x="415" y="0"/>
                      <a:pt x="413" y="0"/>
                    </a:cubicBezTo>
                    <a:moveTo>
                      <a:pt x="458" y="0"/>
                    </a:moveTo>
                    <a:cubicBezTo>
                      <a:pt x="436" y="0"/>
                      <a:pt x="436" y="0"/>
                      <a:pt x="436" y="0"/>
                    </a:cubicBezTo>
                    <a:cubicBezTo>
                      <a:pt x="433" y="0"/>
                      <a:pt x="432" y="1"/>
                      <a:pt x="432" y="4"/>
                    </a:cubicBezTo>
                    <a:cubicBezTo>
                      <a:pt x="432" y="6"/>
                      <a:pt x="433" y="7"/>
                      <a:pt x="436" y="7"/>
                    </a:cubicBezTo>
                    <a:cubicBezTo>
                      <a:pt x="458" y="7"/>
                      <a:pt x="458" y="7"/>
                      <a:pt x="458" y="7"/>
                    </a:cubicBezTo>
                    <a:cubicBezTo>
                      <a:pt x="461" y="7"/>
                      <a:pt x="462" y="6"/>
                      <a:pt x="462" y="4"/>
                    </a:cubicBezTo>
                    <a:cubicBezTo>
                      <a:pt x="462" y="1"/>
                      <a:pt x="461" y="0"/>
                      <a:pt x="45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7" name="ïşḷïdê">
                <a:extLst>
                  <a:ext uri="{FF2B5EF4-FFF2-40B4-BE49-F238E27FC236}">
                    <a16:creationId xmlns="" xmlns:a16="http://schemas.microsoft.com/office/drawing/2014/main" id="{819CB828-3F9E-422E-BEE8-4526D327C4A0}"/>
                  </a:ext>
                </a:extLst>
              </p:cNvPr>
              <p:cNvSpPr/>
              <p:nvPr/>
            </p:nvSpPr>
            <p:spPr bwMode="auto">
              <a:xfrm>
                <a:off x="5825302" y="1822375"/>
                <a:ext cx="843085" cy="18709"/>
              </a:xfrm>
              <a:custGeom>
                <a:avLst/>
                <a:gdLst>
                  <a:gd name="T0" fmla="*/ 27 w 305"/>
                  <a:gd name="T1" fmla="*/ 0 h 7"/>
                  <a:gd name="T2" fmla="*/ 4 w 305"/>
                  <a:gd name="T3" fmla="*/ 0 h 7"/>
                  <a:gd name="T4" fmla="*/ 0 w 305"/>
                  <a:gd name="T5" fmla="*/ 4 h 7"/>
                  <a:gd name="T6" fmla="*/ 4 w 305"/>
                  <a:gd name="T7" fmla="*/ 7 h 7"/>
                  <a:gd name="T8" fmla="*/ 27 w 305"/>
                  <a:gd name="T9" fmla="*/ 7 h 7"/>
                  <a:gd name="T10" fmla="*/ 31 w 305"/>
                  <a:gd name="T11" fmla="*/ 4 h 7"/>
                  <a:gd name="T12" fmla="*/ 27 w 305"/>
                  <a:gd name="T13" fmla="*/ 0 h 7"/>
                  <a:gd name="T14" fmla="*/ 73 w 305"/>
                  <a:gd name="T15" fmla="*/ 0 h 7"/>
                  <a:gd name="T16" fmla="*/ 50 w 305"/>
                  <a:gd name="T17" fmla="*/ 0 h 7"/>
                  <a:gd name="T18" fmla="*/ 46 w 305"/>
                  <a:gd name="T19" fmla="*/ 4 h 7"/>
                  <a:gd name="T20" fmla="*/ 50 w 305"/>
                  <a:gd name="T21" fmla="*/ 7 h 7"/>
                  <a:gd name="T22" fmla="*/ 73 w 305"/>
                  <a:gd name="T23" fmla="*/ 7 h 7"/>
                  <a:gd name="T24" fmla="*/ 77 w 305"/>
                  <a:gd name="T25" fmla="*/ 4 h 7"/>
                  <a:gd name="T26" fmla="*/ 73 w 305"/>
                  <a:gd name="T27" fmla="*/ 0 h 7"/>
                  <a:gd name="T28" fmla="*/ 118 w 305"/>
                  <a:gd name="T29" fmla="*/ 0 h 7"/>
                  <a:gd name="T30" fmla="*/ 96 w 305"/>
                  <a:gd name="T31" fmla="*/ 0 h 7"/>
                  <a:gd name="T32" fmla="*/ 92 w 305"/>
                  <a:gd name="T33" fmla="*/ 4 h 7"/>
                  <a:gd name="T34" fmla="*/ 96 w 305"/>
                  <a:gd name="T35" fmla="*/ 7 h 7"/>
                  <a:gd name="T36" fmla="*/ 118 w 305"/>
                  <a:gd name="T37" fmla="*/ 7 h 7"/>
                  <a:gd name="T38" fmla="*/ 122 w 305"/>
                  <a:gd name="T39" fmla="*/ 4 h 7"/>
                  <a:gd name="T40" fmla="*/ 118 w 305"/>
                  <a:gd name="T41" fmla="*/ 0 h 7"/>
                  <a:gd name="T42" fmla="*/ 164 w 305"/>
                  <a:gd name="T43" fmla="*/ 0 h 7"/>
                  <a:gd name="T44" fmla="*/ 141 w 305"/>
                  <a:gd name="T45" fmla="*/ 0 h 7"/>
                  <a:gd name="T46" fmla="*/ 137 w 305"/>
                  <a:gd name="T47" fmla="*/ 4 h 7"/>
                  <a:gd name="T48" fmla="*/ 141 w 305"/>
                  <a:gd name="T49" fmla="*/ 7 h 7"/>
                  <a:gd name="T50" fmla="*/ 164 w 305"/>
                  <a:gd name="T51" fmla="*/ 7 h 7"/>
                  <a:gd name="T52" fmla="*/ 168 w 305"/>
                  <a:gd name="T53" fmla="*/ 4 h 7"/>
                  <a:gd name="T54" fmla="*/ 164 w 305"/>
                  <a:gd name="T55" fmla="*/ 0 h 7"/>
                  <a:gd name="T56" fmla="*/ 210 w 305"/>
                  <a:gd name="T57" fmla="*/ 0 h 7"/>
                  <a:gd name="T58" fmla="*/ 187 w 305"/>
                  <a:gd name="T59" fmla="*/ 0 h 7"/>
                  <a:gd name="T60" fmla="*/ 183 w 305"/>
                  <a:gd name="T61" fmla="*/ 4 h 7"/>
                  <a:gd name="T62" fmla="*/ 187 w 305"/>
                  <a:gd name="T63" fmla="*/ 7 h 7"/>
                  <a:gd name="T64" fmla="*/ 210 w 305"/>
                  <a:gd name="T65" fmla="*/ 7 h 7"/>
                  <a:gd name="T66" fmla="*/ 214 w 305"/>
                  <a:gd name="T67" fmla="*/ 4 h 7"/>
                  <a:gd name="T68" fmla="*/ 210 w 305"/>
                  <a:gd name="T69" fmla="*/ 0 h 7"/>
                  <a:gd name="T70" fmla="*/ 256 w 305"/>
                  <a:gd name="T71" fmla="*/ 0 h 7"/>
                  <a:gd name="T72" fmla="*/ 233 w 305"/>
                  <a:gd name="T73" fmla="*/ 0 h 7"/>
                  <a:gd name="T74" fmla="*/ 229 w 305"/>
                  <a:gd name="T75" fmla="*/ 4 h 7"/>
                  <a:gd name="T76" fmla="*/ 233 w 305"/>
                  <a:gd name="T77" fmla="*/ 7 h 7"/>
                  <a:gd name="T78" fmla="*/ 256 w 305"/>
                  <a:gd name="T79" fmla="*/ 7 h 7"/>
                  <a:gd name="T80" fmla="*/ 259 w 305"/>
                  <a:gd name="T81" fmla="*/ 4 h 7"/>
                  <a:gd name="T82" fmla="*/ 256 w 305"/>
                  <a:gd name="T83" fmla="*/ 0 h 7"/>
                  <a:gd name="T84" fmla="*/ 300 w 305"/>
                  <a:gd name="T85" fmla="*/ 0 h 7"/>
                  <a:gd name="T86" fmla="*/ 278 w 305"/>
                  <a:gd name="T87" fmla="*/ 0 h 7"/>
                  <a:gd name="T88" fmla="*/ 275 w 305"/>
                  <a:gd name="T89" fmla="*/ 4 h 7"/>
                  <a:gd name="T90" fmla="*/ 278 w 305"/>
                  <a:gd name="T91" fmla="*/ 7 h 7"/>
                  <a:gd name="T92" fmla="*/ 301 w 305"/>
                  <a:gd name="T93" fmla="*/ 7 h 7"/>
                  <a:gd name="T94" fmla="*/ 305 w 305"/>
                  <a:gd name="T95" fmla="*/ 4 h 7"/>
                  <a:gd name="T96" fmla="*/ 305 w 305"/>
                  <a:gd name="T97" fmla="*/ 3 h 7"/>
                  <a:gd name="T98" fmla="*/ 300 w 305"/>
                  <a:gd name="T9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05" h="7">
                    <a:moveTo>
                      <a:pt x="2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9" y="7"/>
                      <a:pt x="31" y="6"/>
                      <a:pt x="31" y="4"/>
                    </a:cubicBezTo>
                    <a:cubicBezTo>
                      <a:pt x="31" y="1"/>
                      <a:pt x="29" y="0"/>
                      <a:pt x="27" y="0"/>
                    </a:cubicBezTo>
                    <a:moveTo>
                      <a:pt x="73" y="0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48" y="0"/>
                      <a:pt x="46" y="1"/>
                      <a:pt x="46" y="4"/>
                    </a:cubicBezTo>
                    <a:cubicBezTo>
                      <a:pt x="46" y="6"/>
                      <a:pt x="48" y="7"/>
                      <a:pt x="50" y="7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5" y="7"/>
                      <a:pt x="77" y="6"/>
                      <a:pt x="77" y="4"/>
                    </a:cubicBezTo>
                    <a:cubicBezTo>
                      <a:pt x="77" y="1"/>
                      <a:pt x="75" y="0"/>
                      <a:pt x="73" y="0"/>
                    </a:cubicBezTo>
                    <a:moveTo>
                      <a:pt x="118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3" y="0"/>
                      <a:pt x="92" y="1"/>
                      <a:pt x="92" y="4"/>
                    </a:cubicBezTo>
                    <a:cubicBezTo>
                      <a:pt x="92" y="6"/>
                      <a:pt x="93" y="7"/>
                      <a:pt x="96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21" y="7"/>
                      <a:pt x="122" y="6"/>
                      <a:pt x="122" y="4"/>
                    </a:cubicBezTo>
                    <a:cubicBezTo>
                      <a:pt x="122" y="1"/>
                      <a:pt x="121" y="0"/>
                      <a:pt x="118" y="0"/>
                    </a:cubicBezTo>
                    <a:moveTo>
                      <a:pt x="164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39" y="0"/>
                      <a:pt x="137" y="1"/>
                      <a:pt x="137" y="4"/>
                    </a:cubicBezTo>
                    <a:cubicBezTo>
                      <a:pt x="137" y="6"/>
                      <a:pt x="139" y="7"/>
                      <a:pt x="141" y="7"/>
                    </a:cubicBezTo>
                    <a:cubicBezTo>
                      <a:pt x="164" y="7"/>
                      <a:pt x="164" y="7"/>
                      <a:pt x="164" y="7"/>
                    </a:cubicBezTo>
                    <a:cubicBezTo>
                      <a:pt x="166" y="7"/>
                      <a:pt x="168" y="6"/>
                      <a:pt x="168" y="4"/>
                    </a:cubicBezTo>
                    <a:cubicBezTo>
                      <a:pt x="168" y="1"/>
                      <a:pt x="166" y="0"/>
                      <a:pt x="164" y="0"/>
                    </a:cubicBezTo>
                    <a:moveTo>
                      <a:pt x="210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5" y="0"/>
                      <a:pt x="183" y="1"/>
                      <a:pt x="183" y="4"/>
                    </a:cubicBezTo>
                    <a:cubicBezTo>
                      <a:pt x="183" y="6"/>
                      <a:pt x="185" y="7"/>
                      <a:pt x="187" y="7"/>
                    </a:cubicBezTo>
                    <a:cubicBezTo>
                      <a:pt x="210" y="7"/>
                      <a:pt x="210" y="7"/>
                      <a:pt x="210" y="7"/>
                    </a:cubicBezTo>
                    <a:cubicBezTo>
                      <a:pt x="212" y="7"/>
                      <a:pt x="214" y="6"/>
                      <a:pt x="214" y="4"/>
                    </a:cubicBezTo>
                    <a:cubicBezTo>
                      <a:pt x="214" y="1"/>
                      <a:pt x="212" y="0"/>
                      <a:pt x="210" y="0"/>
                    </a:cubicBezTo>
                    <a:moveTo>
                      <a:pt x="256" y="0"/>
                    </a:moveTo>
                    <a:cubicBezTo>
                      <a:pt x="233" y="0"/>
                      <a:pt x="233" y="0"/>
                      <a:pt x="233" y="0"/>
                    </a:cubicBezTo>
                    <a:cubicBezTo>
                      <a:pt x="231" y="0"/>
                      <a:pt x="229" y="1"/>
                      <a:pt x="229" y="4"/>
                    </a:cubicBezTo>
                    <a:cubicBezTo>
                      <a:pt x="229" y="6"/>
                      <a:pt x="231" y="7"/>
                      <a:pt x="233" y="7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58" y="7"/>
                      <a:pt x="259" y="6"/>
                      <a:pt x="259" y="4"/>
                    </a:cubicBezTo>
                    <a:cubicBezTo>
                      <a:pt x="259" y="1"/>
                      <a:pt x="258" y="0"/>
                      <a:pt x="256" y="0"/>
                    </a:cubicBezTo>
                    <a:moveTo>
                      <a:pt x="300" y="0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276" y="0"/>
                      <a:pt x="275" y="1"/>
                      <a:pt x="275" y="4"/>
                    </a:cubicBezTo>
                    <a:cubicBezTo>
                      <a:pt x="275" y="6"/>
                      <a:pt x="276" y="7"/>
                      <a:pt x="278" y="7"/>
                    </a:cubicBezTo>
                    <a:cubicBezTo>
                      <a:pt x="301" y="7"/>
                      <a:pt x="301" y="7"/>
                      <a:pt x="301" y="7"/>
                    </a:cubicBezTo>
                    <a:cubicBezTo>
                      <a:pt x="303" y="7"/>
                      <a:pt x="305" y="6"/>
                      <a:pt x="305" y="4"/>
                    </a:cubicBezTo>
                    <a:cubicBezTo>
                      <a:pt x="305" y="3"/>
                      <a:pt x="305" y="3"/>
                      <a:pt x="305" y="3"/>
                    </a:cubicBezTo>
                    <a:cubicBezTo>
                      <a:pt x="303" y="2"/>
                      <a:pt x="301" y="1"/>
                      <a:pt x="30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8" name="îṥ1ïḍè">
                <a:extLst>
                  <a:ext uri="{FF2B5EF4-FFF2-40B4-BE49-F238E27FC236}">
                    <a16:creationId xmlns="" xmlns:a16="http://schemas.microsoft.com/office/drawing/2014/main" id="{16196872-3AA4-41D8-B87D-DA13706D0933}"/>
                  </a:ext>
                </a:extLst>
              </p:cNvPr>
              <p:cNvSpPr/>
              <p:nvPr/>
            </p:nvSpPr>
            <p:spPr bwMode="auto">
              <a:xfrm>
                <a:off x="5700183" y="1822375"/>
                <a:ext cx="52620" cy="18709"/>
              </a:xfrm>
              <a:custGeom>
                <a:avLst/>
                <a:gdLst>
                  <a:gd name="T0" fmla="*/ 19 w 19"/>
                  <a:gd name="T1" fmla="*/ 0 h 7"/>
                  <a:gd name="T2" fmla="*/ 3 w 19"/>
                  <a:gd name="T3" fmla="*/ 0 h 7"/>
                  <a:gd name="T4" fmla="*/ 0 w 19"/>
                  <a:gd name="T5" fmla="*/ 4 h 7"/>
                  <a:gd name="T6" fmla="*/ 3 w 19"/>
                  <a:gd name="T7" fmla="*/ 7 h 7"/>
                  <a:gd name="T8" fmla="*/ 5 w 19"/>
                  <a:gd name="T9" fmla="*/ 7 h 7"/>
                  <a:gd name="T10" fmla="*/ 19 w 19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7">
                    <a:moveTo>
                      <a:pt x="1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9" y="5"/>
                      <a:pt x="14" y="2"/>
                      <a:pt x="1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9" name="íṣļídê">
                <a:extLst>
                  <a:ext uri="{FF2B5EF4-FFF2-40B4-BE49-F238E27FC236}">
                    <a16:creationId xmlns="" xmlns:a16="http://schemas.microsoft.com/office/drawing/2014/main" id="{C4BA06BD-5172-4274-8A1D-3930E0E94DA5}"/>
                  </a:ext>
                </a:extLst>
              </p:cNvPr>
              <p:cNvSpPr/>
              <p:nvPr/>
            </p:nvSpPr>
            <p:spPr bwMode="auto">
              <a:xfrm>
                <a:off x="5714215" y="1822375"/>
                <a:ext cx="68990" cy="18709"/>
              </a:xfrm>
              <a:custGeom>
                <a:avLst/>
                <a:gdLst>
                  <a:gd name="T0" fmla="*/ 21 w 25"/>
                  <a:gd name="T1" fmla="*/ 0 h 7"/>
                  <a:gd name="T2" fmla="*/ 14 w 25"/>
                  <a:gd name="T3" fmla="*/ 0 h 7"/>
                  <a:gd name="T4" fmla="*/ 0 w 25"/>
                  <a:gd name="T5" fmla="*/ 7 h 7"/>
                  <a:gd name="T6" fmla="*/ 21 w 25"/>
                  <a:gd name="T7" fmla="*/ 7 h 7"/>
                  <a:gd name="T8" fmla="*/ 25 w 25"/>
                  <a:gd name="T9" fmla="*/ 4 h 7"/>
                  <a:gd name="T10" fmla="*/ 21 w 25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7">
                    <a:moveTo>
                      <a:pt x="21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9" y="2"/>
                      <a:pt x="4" y="5"/>
                      <a:pt x="0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3" y="7"/>
                      <a:pt x="25" y="6"/>
                      <a:pt x="25" y="4"/>
                    </a:cubicBezTo>
                    <a:cubicBezTo>
                      <a:pt x="25" y="1"/>
                      <a:pt x="23" y="0"/>
                      <a:pt x="21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0" name="íṣḷîḋé">
                <a:extLst>
                  <a:ext uri="{FF2B5EF4-FFF2-40B4-BE49-F238E27FC236}">
                    <a16:creationId xmlns="" xmlns:a16="http://schemas.microsoft.com/office/drawing/2014/main" id="{19B5E8A3-D7FD-474C-8AB9-648375C249F8}"/>
                  </a:ext>
                </a:extLst>
              </p:cNvPr>
              <p:cNvSpPr/>
              <p:nvPr/>
            </p:nvSpPr>
            <p:spPr bwMode="auto">
              <a:xfrm>
                <a:off x="4054939" y="1822375"/>
                <a:ext cx="1600809" cy="18709"/>
              </a:xfrm>
              <a:custGeom>
                <a:avLst/>
                <a:gdLst>
                  <a:gd name="T0" fmla="*/ 4 w 579"/>
                  <a:gd name="T1" fmla="*/ 0 h 7"/>
                  <a:gd name="T2" fmla="*/ 4 w 579"/>
                  <a:gd name="T3" fmla="*/ 7 h 7"/>
                  <a:gd name="T4" fmla="*/ 31 w 579"/>
                  <a:gd name="T5" fmla="*/ 4 h 7"/>
                  <a:gd name="T6" fmla="*/ 73 w 579"/>
                  <a:gd name="T7" fmla="*/ 0 h 7"/>
                  <a:gd name="T8" fmla="*/ 46 w 579"/>
                  <a:gd name="T9" fmla="*/ 4 h 7"/>
                  <a:gd name="T10" fmla="*/ 73 w 579"/>
                  <a:gd name="T11" fmla="*/ 7 h 7"/>
                  <a:gd name="T12" fmla="*/ 73 w 579"/>
                  <a:gd name="T13" fmla="*/ 0 h 7"/>
                  <a:gd name="T14" fmla="*/ 96 w 579"/>
                  <a:gd name="T15" fmla="*/ 0 h 7"/>
                  <a:gd name="T16" fmla="*/ 96 w 579"/>
                  <a:gd name="T17" fmla="*/ 7 h 7"/>
                  <a:gd name="T18" fmla="*/ 122 w 579"/>
                  <a:gd name="T19" fmla="*/ 4 h 7"/>
                  <a:gd name="T20" fmla="*/ 164 w 579"/>
                  <a:gd name="T21" fmla="*/ 0 h 7"/>
                  <a:gd name="T22" fmla="*/ 137 w 579"/>
                  <a:gd name="T23" fmla="*/ 4 h 7"/>
                  <a:gd name="T24" fmla="*/ 164 w 579"/>
                  <a:gd name="T25" fmla="*/ 7 h 7"/>
                  <a:gd name="T26" fmla="*/ 164 w 579"/>
                  <a:gd name="T27" fmla="*/ 0 h 7"/>
                  <a:gd name="T28" fmla="*/ 187 w 579"/>
                  <a:gd name="T29" fmla="*/ 0 h 7"/>
                  <a:gd name="T30" fmla="*/ 187 w 579"/>
                  <a:gd name="T31" fmla="*/ 7 h 7"/>
                  <a:gd name="T32" fmla="*/ 214 w 579"/>
                  <a:gd name="T33" fmla="*/ 4 h 7"/>
                  <a:gd name="T34" fmla="*/ 256 w 579"/>
                  <a:gd name="T35" fmla="*/ 0 h 7"/>
                  <a:gd name="T36" fmla="*/ 229 w 579"/>
                  <a:gd name="T37" fmla="*/ 4 h 7"/>
                  <a:gd name="T38" fmla="*/ 256 w 579"/>
                  <a:gd name="T39" fmla="*/ 7 h 7"/>
                  <a:gd name="T40" fmla="*/ 256 w 579"/>
                  <a:gd name="T41" fmla="*/ 0 h 7"/>
                  <a:gd name="T42" fmla="*/ 278 w 579"/>
                  <a:gd name="T43" fmla="*/ 0 h 7"/>
                  <a:gd name="T44" fmla="*/ 278 w 579"/>
                  <a:gd name="T45" fmla="*/ 7 h 7"/>
                  <a:gd name="T46" fmla="*/ 305 w 579"/>
                  <a:gd name="T47" fmla="*/ 4 h 7"/>
                  <a:gd name="T48" fmla="*/ 347 w 579"/>
                  <a:gd name="T49" fmla="*/ 0 h 7"/>
                  <a:gd name="T50" fmla="*/ 320 w 579"/>
                  <a:gd name="T51" fmla="*/ 4 h 7"/>
                  <a:gd name="T52" fmla="*/ 347 w 579"/>
                  <a:gd name="T53" fmla="*/ 7 h 7"/>
                  <a:gd name="T54" fmla="*/ 347 w 579"/>
                  <a:gd name="T55" fmla="*/ 0 h 7"/>
                  <a:gd name="T56" fmla="*/ 370 w 579"/>
                  <a:gd name="T57" fmla="*/ 0 h 7"/>
                  <a:gd name="T58" fmla="*/ 370 w 579"/>
                  <a:gd name="T59" fmla="*/ 7 h 7"/>
                  <a:gd name="T60" fmla="*/ 397 w 579"/>
                  <a:gd name="T61" fmla="*/ 4 h 7"/>
                  <a:gd name="T62" fmla="*/ 438 w 579"/>
                  <a:gd name="T63" fmla="*/ 0 h 7"/>
                  <a:gd name="T64" fmla="*/ 412 w 579"/>
                  <a:gd name="T65" fmla="*/ 4 h 7"/>
                  <a:gd name="T66" fmla="*/ 438 w 579"/>
                  <a:gd name="T67" fmla="*/ 7 h 7"/>
                  <a:gd name="T68" fmla="*/ 438 w 579"/>
                  <a:gd name="T69" fmla="*/ 0 h 7"/>
                  <a:gd name="T70" fmla="*/ 461 w 579"/>
                  <a:gd name="T71" fmla="*/ 0 h 7"/>
                  <a:gd name="T72" fmla="*/ 461 w 579"/>
                  <a:gd name="T73" fmla="*/ 7 h 7"/>
                  <a:gd name="T74" fmla="*/ 488 w 579"/>
                  <a:gd name="T75" fmla="*/ 4 h 7"/>
                  <a:gd name="T76" fmla="*/ 530 w 579"/>
                  <a:gd name="T77" fmla="*/ 0 h 7"/>
                  <a:gd name="T78" fmla="*/ 503 w 579"/>
                  <a:gd name="T79" fmla="*/ 4 h 7"/>
                  <a:gd name="T80" fmla="*/ 530 w 579"/>
                  <a:gd name="T81" fmla="*/ 7 h 7"/>
                  <a:gd name="T82" fmla="*/ 530 w 579"/>
                  <a:gd name="T83" fmla="*/ 0 h 7"/>
                  <a:gd name="T84" fmla="*/ 553 w 579"/>
                  <a:gd name="T85" fmla="*/ 0 h 7"/>
                  <a:gd name="T86" fmla="*/ 553 w 579"/>
                  <a:gd name="T87" fmla="*/ 7 h 7"/>
                  <a:gd name="T88" fmla="*/ 579 w 579"/>
                  <a:gd name="T8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79" h="7">
                    <a:moveTo>
                      <a:pt x="2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9" y="7"/>
                      <a:pt x="31" y="6"/>
                      <a:pt x="31" y="4"/>
                    </a:cubicBezTo>
                    <a:cubicBezTo>
                      <a:pt x="31" y="1"/>
                      <a:pt x="29" y="0"/>
                      <a:pt x="27" y="0"/>
                    </a:cubicBezTo>
                    <a:moveTo>
                      <a:pt x="73" y="0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48" y="0"/>
                      <a:pt x="46" y="1"/>
                      <a:pt x="46" y="4"/>
                    </a:cubicBezTo>
                    <a:cubicBezTo>
                      <a:pt x="46" y="6"/>
                      <a:pt x="48" y="7"/>
                      <a:pt x="50" y="7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5" y="7"/>
                      <a:pt x="77" y="6"/>
                      <a:pt x="77" y="4"/>
                    </a:cubicBezTo>
                    <a:cubicBezTo>
                      <a:pt x="77" y="1"/>
                      <a:pt x="75" y="0"/>
                      <a:pt x="73" y="0"/>
                    </a:cubicBezTo>
                    <a:moveTo>
                      <a:pt x="118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3" y="0"/>
                      <a:pt x="92" y="1"/>
                      <a:pt x="92" y="4"/>
                    </a:cubicBezTo>
                    <a:cubicBezTo>
                      <a:pt x="92" y="6"/>
                      <a:pt x="93" y="7"/>
                      <a:pt x="96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21" y="7"/>
                      <a:pt x="122" y="6"/>
                      <a:pt x="122" y="4"/>
                    </a:cubicBezTo>
                    <a:cubicBezTo>
                      <a:pt x="122" y="1"/>
                      <a:pt x="121" y="0"/>
                      <a:pt x="118" y="0"/>
                    </a:cubicBezTo>
                    <a:moveTo>
                      <a:pt x="164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39" y="0"/>
                      <a:pt x="137" y="1"/>
                      <a:pt x="137" y="4"/>
                    </a:cubicBezTo>
                    <a:cubicBezTo>
                      <a:pt x="137" y="6"/>
                      <a:pt x="139" y="7"/>
                      <a:pt x="141" y="7"/>
                    </a:cubicBezTo>
                    <a:cubicBezTo>
                      <a:pt x="164" y="7"/>
                      <a:pt x="164" y="7"/>
                      <a:pt x="164" y="7"/>
                    </a:cubicBezTo>
                    <a:cubicBezTo>
                      <a:pt x="166" y="7"/>
                      <a:pt x="168" y="6"/>
                      <a:pt x="168" y="4"/>
                    </a:cubicBezTo>
                    <a:cubicBezTo>
                      <a:pt x="168" y="1"/>
                      <a:pt x="166" y="0"/>
                      <a:pt x="164" y="0"/>
                    </a:cubicBezTo>
                    <a:moveTo>
                      <a:pt x="210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5" y="0"/>
                      <a:pt x="183" y="1"/>
                      <a:pt x="183" y="4"/>
                    </a:cubicBezTo>
                    <a:cubicBezTo>
                      <a:pt x="183" y="6"/>
                      <a:pt x="185" y="7"/>
                      <a:pt x="187" y="7"/>
                    </a:cubicBezTo>
                    <a:cubicBezTo>
                      <a:pt x="210" y="7"/>
                      <a:pt x="210" y="7"/>
                      <a:pt x="210" y="7"/>
                    </a:cubicBezTo>
                    <a:cubicBezTo>
                      <a:pt x="212" y="7"/>
                      <a:pt x="214" y="6"/>
                      <a:pt x="214" y="4"/>
                    </a:cubicBezTo>
                    <a:cubicBezTo>
                      <a:pt x="214" y="1"/>
                      <a:pt x="212" y="0"/>
                      <a:pt x="210" y="0"/>
                    </a:cubicBezTo>
                    <a:moveTo>
                      <a:pt x="256" y="0"/>
                    </a:moveTo>
                    <a:cubicBezTo>
                      <a:pt x="233" y="0"/>
                      <a:pt x="233" y="0"/>
                      <a:pt x="233" y="0"/>
                    </a:cubicBezTo>
                    <a:cubicBezTo>
                      <a:pt x="231" y="0"/>
                      <a:pt x="229" y="1"/>
                      <a:pt x="229" y="4"/>
                    </a:cubicBezTo>
                    <a:cubicBezTo>
                      <a:pt x="229" y="6"/>
                      <a:pt x="231" y="7"/>
                      <a:pt x="233" y="7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58" y="7"/>
                      <a:pt x="259" y="6"/>
                      <a:pt x="259" y="4"/>
                    </a:cubicBezTo>
                    <a:cubicBezTo>
                      <a:pt x="259" y="1"/>
                      <a:pt x="258" y="0"/>
                      <a:pt x="256" y="0"/>
                    </a:cubicBezTo>
                    <a:moveTo>
                      <a:pt x="301" y="0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276" y="0"/>
                      <a:pt x="275" y="1"/>
                      <a:pt x="275" y="4"/>
                    </a:cubicBezTo>
                    <a:cubicBezTo>
                      <a:pt x="275" y="6"/>
                      <a:pt x="276" y="7"/>
                      <a:pt x="278" y="7"/>
                    </a:cubicBezTo>
                    <a:cubicBezTo>
                      <a:pt x="301" y="7"/>
                      <a:pt x="301" y="7"/>
                      <a:pt x="301" y="7"/>
                    </a:cubicBezTo>
                    <a:cubicBezTo>
                      <a:pt x="303" y="7"/>
                      <a:pt x="305" y="6"/>
                      <a:pt x="305" y="4"/>
                    </a:cubicBezTo>
                    <a:cubicBezTo>
                      <a:pt x="305" y="1"/>
                      <a:pt x="303" y="0"/>
                      <a:pt x="301" y="0"/>
                    </a:cubicBezTo>
                    <a:moveTo>
                      <a:pt x="347" y="0"/>
                    </a:moveTo>
                    <a:cubicBezTo>
                      <a:pt x="324" y="0"/>
                      <a:pt x="324" y="0"/>
                      <a:pt x="324" y="0"/>
                    </a:cubicBezTo>
                    <a:cubicBezTo>
                      <a:pt x="322" y="0"/>
                      <a:pt x="320" y="1"/>
                      <a:pt x="320" y="4"/>
                    </a:cubicBezTo>
                    <a:cubicBezTo>
                      <a:pt x="320" y="6"/>
                      <a:pt x="322" y="7"/>
                      <a:pt x="324" y="7"/>
                    </a:cubicBezTo>
                    <a:cubicBezTo>
                      <a:pt x="347" y="7"/>
                      <a:pt x="347" y="7"/>
                      <a:pt x="347" y="7"/>
                    </a:cubicBezTo>
                    <a:cubicBezTo>
                      <a:pt x="349" y="7"/>
                      <a:pt x="351" y="6"/>
                      <a:pt x="351" y="4"/>
                    </a:cubicBezTo>
                    <a:cubicBezTo>
                      <a:pt x="351" y="1"/>
                      <a:pt x="349" y="0"/>
                      <a:pt x="347" y="0"/>
                    </a:cubicBezTo>
                    <a:moveTo>
                      <a:pt x="393" y="0"/>
                    </a:moveTo>
                    <a:cubicBezTo>
                      <a:pt x="370" y="0"/>
                      <a:pt x="370" y="0"/>
                      <a:pt x="370" y="0"/>
                    </a:cubicBezTo>
                    <a:cubicBezTo>
                      <a:pt x="368" y="0"/>
                      <a:pt x="366" y="1"/>
                      <a:pt x="366" y="4"/>
                    </a:cubicBezTo>
                    <a:cubicBezTo>
                      <a:pt x="366" y="6"/>
                      <a:pt x="368" y="7"/>
                      <a:pt x="370" y="7"/>
                    </a:cubicBezTo>
                    <a:cubicBezTo>
                      <a:pt x="393" y="7"/>
                      <a:pt x="393" y="7"/>
                      <a:pt x="393" y="7"/>
                    </a:cubicBezTo>
                    <a:cubicBezTo>
                      <a:pt x="395" y="7"/>
                      <a:pt x="397" y="6"/>
                      <a:pt x="397" y="4"/>
                    </a:cubicBezTo>
                    <a:cubicBezTo>
                      <a:pt x="397" y="1"/>
                      <a:pt x="395" y="0"/>
                      <a:pt x="393" y="0"/>
                    </a:cubicBezTo>
                    <a:moveTo>
                      <a:pt x="438" y="0"/>
                    </a:moveTo>
                    <a:cubicBezTo>
                      <a:pt x="416" y="0"/>
                      <a:pt x="416" y="0"/>
                      <a:pt x="416" y="0"/>
                    </a:cubicBezTo>
                    <a:cubicBezTo>
                      <a:pt x="413" y="0"/>
                      <a:pt x="412" y="1"/>
                      <a:pt x="412" y="4"/>
                    </a:cubicBezTo>
                    <a:cubicBezTo>
                      <a:pt x="412" y="6"/>
                      <a:pt x="413" y="7"/>
                      <a:pt x="416" y="7"/>
                    </a:cubicBezTo>
                    <a:cubicBezTo>
                      <a:pt x="438" y="7"/>
                      <a:pt x="438" y="7"/>
                      <a:pt x="438" y="7"/>
                    </a:cubicBezTo>
                    <a:cubicBezTo>
                      <a:pt x="441" y="7"/>
                      <a:pt x="442" y="6"/>
                      <a:pt x="442" y="4"/>
                    </a:cubicBezTo>
                    <a:cubicBezTo>
                      <a:pt x="442" y="1"/>
                      <a:pt x="441" y="0"/>
                      <a:pt x="438" y="0"/>
                    </a:cubicBezTo>
                    <a:moveTo>
                      <a:pt x="484" y="0"/>
                    </a:moveTo>
                    <a:cubicBezTo>
                      <a:pt x="461" y="0"/>
                      <a:pt x="461" y="0"/>
                      <a:pt x="461" y="0"/>
                    </a:cubicBezTo>
                    <a:cubicBezTo>
                      <a:pt x="459" y="0"/>
                      <a:pt x="457" y="1"/>
                      <a:pt x="457" y="4"/>
                    </a:cubicBezTo>
                    <a:cubicBezTo>
                      <a:pt x="457" y="6"/>
                      <a:pt x="459" y="7"/>
                      <a:pt x="461" y="7"/>
                    </a:cubicBezTo>
                    <a:cubicBezTo>
                      <a:pt x="484" y="7"/>
                      <a:pt x="484" y="7"/>
                      <a:pt x="484" y="7"/>
                    </a:cubicBezTo>
                    <a:cubicBezTo>
                      <a:pt x="486" y="7"/>
                      <a:pt x="488" y="6"/>
                      <a:pt x="488" y="4"/>
                    </a:cubicBezTo>
                    <a:cubicBezTo>
                      <a:pt x="488" y="1"/>
                      <a:pt x="486" y="0"/>
                      <a:pt x="484" y="0"/>
                    </a:cubicBezTo>
                    <a:moveTo>
                      <a:pt x="530" y="0"/>
                    </a:moveTo>
                    <a:cubicBezTo>
                      <a:pt x="507" y="0"/>
                      <a:pt x="507" y="0"/>
                      <a:pt x="507" y="0"/>
                    </a:cubicBezTo>
                    <a:cubicBezTo>
                      <a:pt x="505" y="0"/>
                      <a:pt x="503" y="1"/>
                      <a:pt x="503" y="4"/>
                    </a:cubicBezTo>
                    <a:cubicBezTo>
                      <a:pt x="503" y="6"/>
                      <a:pt x="505" y="7"/>
                      <a:pt x="507" y="7"/>
                    </a:cubicBezTo>
                    <a:cubicBezTo>
                      <a:pt x="530" y="7"/>
                      <a:pt x="530" y="7"/>
                      <a:pt x="530" y="7"/>
                    </a:cubicBezTo>
                    <a:cubicBezTo>
                      <a:pt x="532" y="7"/>
                      <a:pt x="534" y="6"/>
                      <a:pt x="534" y="4"/>
                    </a:cubicBezTo>
                    <a:cubicBezTo>
                      <a:pt x="534" y="1"/>
                      <a:pt x="532" y="0"/>
                      <a:pt x="530" y="0"/>
                    </a:cubicBezTo>
                    <a:moveTo>
                      <a:pt x="576" y="0"/>
                    </a:moveTo>
                    <a:cubicBezTo>
                      <a:pt x="553" y="0"/>
                      <a:pt x="553" y="0"/>
                      <a:pt x="553" y="0"/>
                    </a:cubicBezTo>
                    <a:cubicBezTo>
                      <a:pt x="551" y="0"/>
                      <a:pt x="549" y="1"/>
                      <a:pt x="549" y="4"/>
                    </a:cubicBezTo>
                    <a:cubicBezTo>
                      <a:pt x="549" y="6"/>
                      <a:pt x="551" y="7"/>
                      <a:pt x="553" y="7"/>
                    </a:cubicBezTo>
                    <a:cubicBezTo>
                      <a:pt x="576" y="7"/>
                      <a:pt x="576" y="7"/>
                      <a:pt x="576" y="7"/>
                    </a:cubicBezTo>
                    <a:cubicBezTo>
                      <a:pt x="578" y="7"/>
                      <a:pt x="579" y="6"/>
                      <a:pt x="579" y="4"/>
                    </a:cubicBezTo>
                    <a:cubicBezTo>
                      <a:pt x="579" y="1"/>
                      <a:pt x="578" y="0"/>
                      <a:pt x="57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1" name="ïSļïḓè">
                <a:extLst>
                  <a:ext uri="{FF2B5EF4-FFF2-40B4-BE49-F238E27FC236}">
                    <a16:creationId xmlns="" xmlns:a16="http://schemas.microsoft.com/office/drawing/2014/main" id="{6AC5B221-B269-4A51-B74F-076FC37BF158}"/>
                  </a:ext>
                </a:extLst>
              </p:cNvPr>
              <p:cNvSpPr/>
              <p:nvPr/>
            </p:nvSpPr>
            <p:spPr bwMode="auto">
              <a:xfrm>
                <a:off x="3960224" y="1822375"/>
                <a:ext cx="52620" cy="18709"/>
              </a:xfrm>
              <a:custGeom>
                <a:avLst/>
                <a:gdLst>
                  <a:gd name="T0" fmla="*/ 15 w 19"/>
                  <a:gd name="T1" fmla="*/ 0 h 7"/>
                  <a:gd name="T2" fmla="*/ 4 w 19"/>
                  <a:gd name="T3" fmla="*/ 0 h 7"/>
                  <a:gd name="T4" fmla="*/ 0 w 19"/>
                  <a:gd name="T5" fmla="*/ 4 h 7"/>
                  <a:gd name="T6" fmla="*/ 4 w 19"/>
                  <a:gd name="T7" fmla="*/ 7 h 7"/>
                  <a:gd name="T8" fmla="*/ 15 w 19"/>
                  <a:gd name="T9" fmla="*/ 7 h 7"/>
                  <a:gd name="T10" fmla="*/ 19 w 19"/>
                  <a:gd name="T11" fmla="*/ 4 h 7"/>
                  <a:gd name="T12" fmla="*/ 15 w 19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7">
                    <a:moveTo>
                      <a:pt x="1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7" y="7"/>
                      <a:pt x="19" y="6"/>
                      <a:pt x="19" y="4"/>
                    </a:cubicBezTo>
                    <a:cubicBezTo>
                      <a:pt x="19" y="1"/>
                      <a:pt x="17" y="0"/>
                      <a:pt x="15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2" name="ïṥļîďè">
                <a:extLst>
                  <a:ext uri="{FF2B5EF4-FFF2-40B4-BE49-F238E27FC236}">
                    <a16:creationId xmlns="" xmlns:a16="http://schemas.microsoft.com/office/drawing/2014/main" id="{1BDAC954-DA1B-4B01-8F96-6FB497784F8D}"/>
                  </a:ext>
                </a:extLst>
              </p:cNvPr>
              <p:cNvSpPr/>
              <p:nvPr/>
            </p:nvSpPr>
            <p:spPr bwMode="auto">
              <a:xfrm>
                <a:off x="7974526" y="2624534"/>
                <a:ext cx="54958" cy="18709"/>
              </a:xfrm>
              <a:custGeom>
                <a:avLst/>
                <a:gdLst>
                  <a:gd name="T0" fmla="*/ 16 w 20"/>
                  <a:gd name="T1" fmla="*/ 0 h 7"/>
                  <a:gd name="T2" fmla="*/ 4 w 20"/>
                  <a:gd name="T3" fmla="*/ 0 h 7"/>
                  <a:gd name="T4" fmla="*/ 0 w 20"/>
                  <a:gd name="T5" fmla="*/ 4 h 7"/>
                  <a:gd name="T6" fmla="*/ 4 w 20"/>
                  <a:gd name="T7" fmla="*/ 7 h 7"/>
                  <a:gd name="T8" fmla="*/ 16 w 20"/>
                  <a:gd name="T9" fmla="*/ 7 h 7"/>
                  <a:gd name="T10" fmla="*/ 20 w 20"/>
                  <a:gd name="T11" fmla="*/ 4 h 7"/>
                  <a:gd name="T12" fmla="*/ 16 w 20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7">
                    <a:moveTo>
                      <a:pt x="1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8" y="7"/>
                      <a:pt x="20" y="6"/>
                      <a:pt x="20" y="4"/>
                    </a:cubicBezTo>
                    <a:cubicBezTo>
                      <a:pt x="20" y="1"/>
                      <a:pt x="18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3" name="îŝḷíḓe">
                <a:extLst>
                  <a:ext uri="{FF2B5EF4-FFF2-40B4-BE49-F238E27FC236}">
                    <a16:creationId xmlns="" xmlns:a16="http://schemas.microsoft.com/office/drawing/2014/main" id="{B6275834-EA1F-450A-91D0-9B0B55E41D65}"/>
                  </a:ext>
                </a:extLst>
              </p:cNvPr>
              <p:cNvSpPr/>
              <p:nvPr/>
            </p:nvSpPr>
            <p:spPr bwMode="auto">
              <a:xfrm>
                <a:off x="7152488" y="2624534"/>
                <a:ext cx="779942" cy="18709"/>
              </a:xfrm>
              <a:custGeom>
                <a:avLst/>
                <a:gdLst>
                  <a:gd name="T0" fmla="*/ 4 w 282"/>
                  <a:gd name="T1" fmla="*/ 0 h 7"/>
                  <a:gd name="T2" fmla="*/ 0 w 282"/>
                  <a:gd name="T3" fmla="*/ 0 h 7"/>
                  <a:gd name="T4" fmla="*/ 0 w 282"/>
                  <a:gd name="T5" fmla="*/ 7 h 7"/>
                  <a:gd name="T6" fmla="*/ 4 w 282"/>
                  <a:gd name="T7" fmla="*/ 7 h 7"/>
                  <a:gd name="T8" fmla="*/ 8 w 282"/>
                  <a:gd name="T9" fmla="*/ 4 h 7"/>
                  <a:gd name="T10" fmla="*/ 4 w 282"/>
                  <a:gd name="T11" fmla="*/ 0 h 7"/>
                  <a:gd name="T12" fmla="*/ 50 w 282"/>
                  <a:gd name="T13" fmla="*/ 0 h 7"/>
                  <a:gd name="T14" fmla="*/ 27 w 282"/>
                  <a:gd name="T15" fmla="*/ 0 h 7"/>
                  <a:gd name="T16" fmla="*/ 23 w 282"/>
                  <a:gd name="T17" fmla="*/ 4 h 7"/>
                  <a:gd name="T18" fmla="*/ 27 w 282"/>
                  <a:gd name="T19" fmla="*/ 7 h 7"/>
                  <a:gd name="T20" fmla="*/ 50 w 282"/>
                  <a:gd name="T21" fmla="*/ 7 h 7"/>
                  <a:gd name="T22" fmla="*/ 54 w 282"/>
                  <a:gd name="T23" fmla="*/ 4 h 7"/>
                  <a:gd name="T24" fmla="*/ 50 w 282"/>
                  <a:gd name="T25" fmla="*/ 0 h 7"/>
                  <a:gd name="T26" fmla="*/ 96 w 282"/>
                  <a:gd name="T27" fmla="*/ 0 h 7"/>
                  <a:gd name="T28" fmla="*/ 73 w 282"/>
                  <a:gd name="T29" fmla="*/ 0 h 7"/>
                  <a:gd name="T30" fmla="*/ 69 w 282"/>
                  <a:gd name="T31" fmla="*/ 4 h 7"/>
                  <a:gd name="T32" fmla="*/ 73 w 282"/>
                  <a:gd name="T33" fmla="*/ 7 h 7"/>
                  <a:gd name="T34" fmla="*/ 96 w 282"/>
                  <a:gd name="T35" fmla="*/ 7 h 7"/>
                  <a:gd name="T36" fmla="*/ 99 w 282"/>
                  <a:gd name="T37" fmla="*/ 4 h 7"/>
                  <a:gd name="T38" fmla="*/ 96 w 282"/>
                  <a:gd name="T39" fmla="*/ 0 h 7"/>
                  <a:gd name="T40" fmla="*/ 141 w 282"/>
                  <a:gd name="T41" fmla="*/ 0 h 7"/>
                  <a:gd name="T42" fmla="*/ 118 w 282"/>
                  <a:gd name="T43" fmla="*/ 0 h 7"/>
                  <a:gd name="T44" fmla="*/ 115 w 282"/>
                  <a:gd name="T45" fmla="*/ 4 h 7"/>
                  <a:gd name="T46" fmla="*/ 118 w 282"/>
                  <a:gd name="T47" fmla="*/ 7 h 7"/>
                  <a:gd name="T48" fmla="*/ 141 w 282"/>
                  <a:gd name="T49" fmla="*/ 7 h 7"/>
                  <a:gd name="T50" fmla="*/ 145 w 282"/>
                  <a:gd name="T51" fmla="*/ 4 h 7"/>
                  <a:gd name="T52" fmla="*/ 141 w 282"/>
                  <a:gd name="T53" fmla="*/ 0 h 7"/>
                  <a:gd name="T54" fmla="*/ 187 w 282"/>
                  <a:gd name="T55" fmla="*/ 0 h 7"/>
                  <a:gd name="T56" fmla="*/ 164 w 282"/>
                  <a:gd name="T57" fmla="*/ 0 h 7"/>
                  <a:gd name="T58" fmla="*/ 160 w 282"/>
                  <a:gd name="T59" fmla="*/ 4 h 7"/>
                  <a:gd name="T60" fmla="*/ 164 w 282"/>
                  <a:gd name="T61" fmla="*/ 7 h 7"/>
                  <a:gd name="T62" fmla="*/ 187 w 282"/>
                  <a:gd name="T63" fmla="*/ 7 h 7"/>
                  <a:gd name="T64" fmla="*/ 191 w 282"/>
                  <a:gd name="T65" fmla="*/ 4 h 7"/>
                  <a:gd name="T66" fmla="*/ 187 w 282"/>
                  <a:gd name="T67" fmla="*/ 0 h 7"/>
                  <a:gd name="T68" fmla="*/ 233 w 282"/>
                  <a:gd name="T69" fmla="*/ 0 h 7"/>
                  <a:gd name="T70" fmla="*/ 210 w 282"/>
                  <a:gd name="T71" fmla="*/ 0 h 7"/>
                  <a:gd name="T72" fmla="*/ 206 w 282"/>
                  <a:gd name="T73" fmla="*/ 4 h 7"/>
                  <a:gd name="T74" fmla="*/ 210 w 282"/>
                  <a:gd name="T75" fmla="*/ 7 h 7"/>
                  <a:gd name="T76" fmla="*/ 233 w 282"/>
                  <a:gd name="T77" fmla="*/ 7 h 7"/>
                  <a:gd name="T78" fmla="*/ 237 w 282"/>
                  <a:gd name="T79" fmla="*/ 4 h 7"/>
                  <a:gd name="T80" fmla="*/ 233 w 282"/>
                  <a:gd name="T81" fmla="*/ 0 h 7"/>
                  <a:gd name="T82" fmla="*/ 278 w 282"/>
                  <a:gd name="T83" fmla="*/ 0 h 7"/>
                  <a:gd name="T84" fmla="*/ 256 w 282"/>
                  <a:gd name="T85" fmla="*/ 0 h 7"/>
                  <a:gd name="T86" fmla="*/ 252 w 282"/>
                  <a:gd name="T87" fmla="*/ 4 h 7"/>
                  <a:gd name="T88" fmla="*/ 256 w 282"/>
                  <a:gd name="T89" fmla="*/ 7 h 7"/>
                  <a:gd name="T90" fmla="*/ 278 w 282"/>
                  <a:gd name="T91" fmla="*/ 7 h 7"/>
                  <a:gd name="T92" fmla="*/ 282 w 282"/>
                  <a:gd name="T93" fmla="*/ 4 h 7"/>
                  <a:gd name="T94" fmla="*/ 278 w 282"/>
                  <a:gd name="T9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82" h="7">
                    <a:moveTo>
                      <a:pt x="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5"/>
                      <a:pt x="0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8" y="6"/>
                      <a:pt x="8" y="4"/>
                    </a:cubicBezTo>
                    <a:cubicBezTo>
                      <a:pt x="8" y="1"/>
                      <a:pt x="6" y="0"/>
                      <a:pt x="4" y="0"/>
                    </a:cubicBezTo>
                    <a:moveTo>
                      <a:pt x="50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5" y="0"/>
                      <a:pt x="23" y="1"/>
                      <a:pt x="23" y="4"/>
                    </a:cubicBezTo>
                    <a:cubicBezTo>
                      <a:pt x="23" y="6"/>
                      <a:pt x="25" y="7"/>
                      <a:pt x="27" y="7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52" y="7"/>
                      <a:pt x="54" y="6"/>
                      <a:pt x="54" y="4"/>
                    </a:cubicBezTo>
                    <a:cubicBezTo>
                      <a:pt x="54" y="1"/>
                      <a:pt x="52" y="0"/>
                      <a:pt x="50" y="0"/>
                    </a:cubicBezTo>
                    <a:moveTo>
                      <a:pt x="96" y="0"/>
                    </a:moveTo>
                    <a:cubicBezTo>
                      <a:pt x="73" y="0"/>
                      <a:pt x="73" y="0"/>
                      <a:pt x="73" y="0"/>
                    </a:cubicBezTo>
                    <a:cubicBezTo>
                      <a:pt x="71" y="0"/>
                      <a:pt x="69" y="1"/>
                      <a:pt x="69" y="4"/>
                    </a:cubicBezTo>
                    <a:cubicBezTo>
                      <a:pt x="69" y="6"/>
                      <a:pt x="71" y="7"/>
                      <a:pt x="73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8" y="7"/>
                      <a:pt x="99" y="6"/>
                      <a:pt x="99" y="4"/>
                    </a:cubicBezTo>
                    <a:cubicBezTo>
                      <a:pt x="99" y="1"/>
                      <a:pt x="98" y="0"/>
                      <a:pt x="96" y="0"/>
                    </a:cubicBezTo>
                    <a:moveTo>
                      <a:pt x="141" y="0"/>
                    </a:moveTo>
                    <a:cubicBezTo>
                      <a:pt x="118" y="0"/>
                      <a:pt x="118" y="0"/>
                      <a:pt x="118" y="0"/>
                    </a:cubicBezTo>
                    <a:cubicBezTo>
                      <a:pt x="116" y="0"/>
                      <a:pt x="115" y="1"/>
                      <a:pt x="115" y="4"/>
                    </a:cubicBezTo>
                    <a:cubicBezTo>
                      <a:pt x="115" y="6"/>
                      <a:pt x="116" y="7"/>
                      <a:pt x="118" y="7"/>
                    </a:cubicBezTo>
                    <a:cubicBezTo>
                      <a:pt x="141" y="7"/>
                      <a:pt x="141" y="7"/>
                      <a:pt x="141" y="7"/>
                    </a:cubicBezTo>
                    <a:cubicBezTo>
                      <a:pt x="143" y="7"/>
                      <a:pt x="145" y="6"/>
                      <a:pt x="145" y="4"/>
                    </a:cubicBezTo>
                    <a:cubicBezTo>
                      <a:pt x="145" y="1"/>
                      <a:pt x="143" y="0"/>
                      <a:pt x="141" y="0"/>
                    </a:cubicBezTo>
                    <a:moveTo>
                      <a:pt x="187" y="0"/>
                    </a:moveTo>
                    <a:cubicBezTo>
                      <a:pt x="164" y="0"/>
                      <a:pt x="164" y="0"/>
                      <a:pt x="164" y="0"/>
                    </a:cubicBezTo>
                    <a:cubicBezTo>
                      <a:pt x="162" y="0"/>
                      <a:pt x="160" y="1"/>
                      <a:pt x="160" y="4"/>
                    </a:cubicBezTo>
                    <a:cubicBezTo>
                      <a:pt x="160" y="6"/>
                      <a:pt x="162" y="7"/>
                      <a:pt x="164" y="7"/>
                    </a:cubicBezTo>
                    <a:cubicBezTo>
                      <a:pt x="187" y="7"/>
                      <a:pt x="187" y="7"/>
                      <a:pt x="187" y="7"/>
                    </a:cubicBezTo>
                    <a:cubicBezTo>
                      <a:pt x="189" y="7"/>
                      <a:pt x="191" y="6"/>
                      <a:pt x="191" y="4"/>
                    </a:cubicBezTo>
                    <a:cubicBezTo>
                      <a:pt x="191" y="1"/>
                      <a:pt x="189" y="0"/>
                      <a:pt x="187" y="0"/>
                    </a:cubicBezTo>
                    <a:moveTo>
                      <a:pt x="233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08" y="0"/>
                      <a:pt x="206" y="1"/>
                      <a:pt x="206" y="4"/>
                    </a:cubicBezTo>
                    <a:cubicBezTo>
                      <a:pt x="206" y="6"/>
                      <a:pt x="208" y="7"/>
                      <a:pt x="210" y="7"/>
                    </a:cubicBezTo>
                    <a:cubicBezTo>
                      <a:pt x="233" y="7"/>
                      <a:pt x="233" y="7"/>
                      <a:pt x="233" y="7"/>
                    </a:cubicBezTo>
                    <a:cubicBezTo>
                      <a:pt x="235" y="7"/>
                      <a:pt x="237" y="6"/>
                      <a:pt x="237" y="4"/>
                    </a:cubicBezTo>
                    <a:cubicBezTo>
                      <a:pt x="237" y="1"/>
                      <a:pt x="235" y="0"/>
                      <a:pt x="233" y="0"/>
                    </a:cubicBezTo>
                    <a:moveTo>
                      <a:pt x="278" y="0"/>
                    </a:moveTo>
                    <a:cubicBezTo>
                      <a:pt x="256" y="0"/>
                      <a:pt x="256" y="0"/>
                      <a:pt x="256" y="0"/>
                    </a:cubicBezTo>
                    <a:cubicBezTo>
                      <a:pt x="253" y="0"/>
                      <a:pt x="252" y="1"/>
                      <a:pt x="252" y="4"/>
                    </a:cubicBezTo>
                    <a:cubicBezTo>
                      <a:pt x="252" y="6"/>
                      <a:pt x="253" y="7"/>
                      <a:pt x="256" y="7"/>
                    </a:cubicBezTo>
                    <a:cubicBezTo>
                      <a:pt x="278" y="7"/>
                      <a:pt x="278" y="7"/>
                      <a:pt x="278" y="7"/>
                    </a:cubicBezTo>
                    <a:cubicBezTo>
                      <a:pt x="281" y="7"/>
                      <a:pt x="282" y="6"/>
                      <a:pt x="282" y="4"/>
                    </a:cubicBezTo>
                    <a:cubicBezTo>
                      <a:pt x="282" y="1"/>
                      <a:pt x="281" y="0"/>
                      <a:pt x="27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4" name="ïṩ1îḋé">
                <a:extLst>
                  <a:ext uri="{FF2B5EF4-FFF2-40B4-BE49-F238E27FC236}">
                    <a16:creationId xmlns="" xmlns:a16="http://schemas.microsoft.com/office/drawing/2014/main" id="{6A34F660-B696-4032-8E95-3D5926C55631}"/>
                  </a:ext>
                </a:extLst>
              </p:cNvPr>
              <p:cNvSpPr/>
              <p:nvPr/>
            </p:nvSpPr>
            <p:spPr bwMode="auto">
              <a:xfrm>
                <a:off x="5318982" y="2624534"/>
                <a:ext cx="1833506" cy="18709"/>
              </a:xfrm>
              <a:custGeom>
                <a:avLst/>
                <a:gdLst>
                  <a:gd name="T0" fmla="*/ 4 w 663"/>
                  <a:gd name="T1" fmla="*/ 0 h 7"/>
                  <a:gd name="T2" fmla="*/ 4 w 663"/>
                  <a:gd name="T3" fmla="*/ 7 h 7"/>
                  <a:gd name="T4" fmla="*/ 31 w 663"/>
                  <a:gd name="T5" fmla="*/ 4 h 7"/>
                  <a:gd name="T6" fmla="*/ 73 w 663"/>
                  <a:gd name="T7" fmla="*/ 0 h 7"/>
                  <a:gd name="T8" fmla="*/ 46 w 663"/>
                  <a:gd name="T9" fmla="*/ 4 h 7"/>
                  <a:gd name="T10" fmla="*/ 73 w 663"/>
                  <a:gd name="T11" fmla="*/ 7 h 7"/>
                  <a:gd name="T12" fmla="*/ 73 w 663"/>
                  <a:gd name="T13" fmla="*/ 0 h 7"/>
                  <a:gd name="T14" fmla="*/ 96 w 663"/>
                  <a:gd name="T15" fmla="*/ 0 h 7"/>
                  <a:gd name="T16" fmla="*/ 96 w 663"/>
                  <a:gd name="T17" fmla="*/ 7 h 7"/>
                  <a:gd name="T18" fmla="*/ 122 w 663"/>
                  <a:gd name="T19" fmla="*/ 4 h 7"/>
                  <a:gd name="T20" fmla="*/ 164 w 663"/>
                  <a:gd name="T21" fmla="*/ 0 h 7"/>
                  <a:gd name="T22" fmla="*/ 138 w 663"/>
                  <a:gd name="T23" fmla="*/ 4 h 7"/>
                  <a:gd name="T24" fmla="*/ 164 w 663"/>
                  <a:gd name="T25" fmla="*/ 7 h 7"/>
                  <a:gd name="T26" fmla="*/ 164 w 663"/>
                  <a:gd name="T27" fmla="*/ 0 h 7"/>
                  <a:gd name="T28" fmla="*/ 187 w 663"/>
                  <a:gd name="T29" fmla="*/ 0 h 7"/>
                  <a:gd name="T30" fmla="*/ 187 w 663"/>
                  <a:gd name="T31" fmla="*/ 7 h 7"/>
                  <a:gd name="T32" fmla="*/ 214 w 663"/>
                  <a:gd name="T33" fmla="*/ 4 h 7"/>
                  <a:gd name="T34" fmla="*/ 256 w 663"/>
                  <a:gd name="T35" fmla="*/ 0 h 7"/>
                  <a:gd name="T36" fmla="*/ 229 w 663"/>
                  <a:gd name="T37" fmla="*/ 4 h 7"/>
                  <a:gd name="T38" fmla="*/ 256 w 663"/>
                  <a:gd name="T39" fmla="*/ 7 h 7"/>
                  <a:gd name="T40" fmla="*/ 256 w 663"/>
                  <a:gd name="T41" fmla="*/ 0 h 7"/>
                  <a:gd name="T42" fmla="*/ 279 w 663"/>
                  <a:gd name="T43" fmla="*/ 0 h 7"/>
                  <a:gd name="T44" fmla="*/ 279 w 663"/>
                  <a:gd name="T45" fmla="*/ 7 h 7"/>
                  <a:gd name="T46" fmla="*/ 305 w 663"/>
                  <a:gd name="T47" fmla="*/ 4 h 7"/>
                  <a:gd name="T48" fmla="*/ 347 w 663"/>
                  <a:gd name="T49" fmla="*/ 0 h 7"/>
                  <a:gd name="T50" fmla="*/ 320 w 663"/>
                  <a:gd name="T51" fmla="*/ 4 h 7"/>
                  <a:gd name="T52" fmla="*/ 347 w 663"/>
                  <a:gd name="T53" fmla="*/ 7 h 7"/>
                  <a:gd name="T54" fmla="*/ 347 w 663"/>
                  <a:gd name="T55" fmla="*/ 0 h 7"/>
                  <a:gd name="T56" fmla="*/ 370 w 663"/>
                  <a:gd name="T57" fmla="*/ 0 h 7"/>
                  <a:gd name="T58" fmla="*/ 370 w 663"/>
                  <a:gd name="T59" fmla="*/ 7 h 7"/>
                  <a:gd name="T60" fmla="*/ 397 w 663"/>
                  <a:gd name="T61" fmla="*/ 4 h 7"/>
                  <a:gd name="T62" fmla="*/ 439 w 663"/>
                  <a:gd name="T63" fmla="*/ 0 h 7"/>
                  <a:gd name="T64" fmla="*/ 412 w 663"/>
                  <a:gd name="T65" fmla="*/ 4 h 7"/>
                  <a:gd name="T66" fmla="*/ 439 w 663"/>
                  <a:gd name="T67" fmla="*/ 7 h 7"/>
                  <a:gd name="T68" fmla="*/ 439 w 663"/>
                  <a:gd name="T69" fmla="*/ 0 h 7"/>
                  <a:gd name="T70" fmla="*/ 461 w 663"/>
                  <a:gd name="T71" fmla="*/ 0 h 7"/>
                  <a:gd name="T72" fmla="*/ 461 w 663"/>
                  <a:gd name="T73" fmla="*/ 7 h 7"/>
                  <a:gd name="T74" fmla="*/ 488 w 663"/>
                  <a:gd name="T75" fmla="*/ 4 h 7"/>
                  <a:gd name="T76" fmla="*/ 530 w 663"/>
                  <a:gd name="T77" fmla="*/ 0 h 7"/>
                  <a:gd name="T78" fmla="*/ 503 w 663"/>
                  <a:gd name="T79" fmla="*/ 4 h 7"/>
                  <a:gd name="T80" fmla="*/ 530 w 663"/>
                  <a:gd name="T81" fmla="*/ 7 h 7"/>
                  <a:gd name="T82" fmla="*/ 530 w 663"/>
                  <a:gd name="T83" fmla="*/ 0 h 7"/>
                  <a:gd name="T84" fmla="*/ 553 w 663"/>
                  <a:gd name="T85" fmla="*/ 0 h 7"/>
                  <a:gd name="T86" fmla="*/ 553 w 663"/>
                  <a:gd name="T87" fmla="*/ 7 h 7"/>
                  <a:gd name="T88" fmla="*/ 580 w 663"/>
                  <a:gd name="T89" fmla="*/ 4 h 7"/>
                  <a:gd name="T90" fmla="*/ 621 w 663"/>
                  <a:gd name="T91" fmla="*/ 0 h 7"/>
                  <a:gd name="T92" fmla="*/ 595 w 663"/>
                  <a:gd name="T93" fmla="*/ 4 h 7"/>
                  <a:gd name="T94" fmla="*/ 621 w 663"/>
                  <a:gd name="T95" fmla="*/ 7 h 7"/>
                  <a:gd name="T96" fmla="*/ 621 w 663"/>
                  <a:gd name="T97" fmla="*/ 0 h 7"/>
                  <a:gd name="T98" fmla="*/ 644 w 663"/>
                  <a:gd name="T99" fmla="*/ 0 h 7"/>
                  <a:gd name="T100" fmla="*/ 644 w 663"/>
                  <a:gd name="T101" fmla="*/ 7 h 7"/>
                  <a:gd name="T102" fmla="*/ 663 w 663"/>
                  <a:gd name="T10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63" h="7">
                    <a:moveTo>
                      <a:pt x="2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9" y="7"/>
                      <a:pt x="31" y="6"/>
                      <a:pt x="31" y="4"/>
                    </a:cubicBezTo>
                    <a:cubicBezTo>
                      <a:pt x="31" y="1"/>
                      <a:pt x="29" y="0"/>
                      <a:pt x="27" y="0"/>
                    </a:cubicBezTo>
                    <a:moveTo>
                      <a:pt x="73" y="0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48" y="0"/>
                      <a:pt x="46" y="1"/>
                      <a:pt x="46" y="4"/>
                    </a:cubicBezTo>
                    <a:cubicBezTo>
                      <a:pt x="46" y="6"/>
                      <a:pt x="48" y="7"/>
                      <a:pt x="50" y="7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5" y="7"/>
                      <a:pt x="77" y="6"/>
                      <a:pt x="77" y="4"/>
                    </a:cubicBezTo>
                    <a:cubicBezTo>
                      <a:pt x="77" y="1"/>
                      <a:pt x="75" y="0"/>
                      <a:pt x="73" y="0"/>
                    </a:cubicBezTo>
                    <a:moveTo>
                      <a:pt x="119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4" y="0"/>
                      <a:pt x="92" y="1"/>
                      <a:pt x="92" y="4"/>
                    </a:cubicBezTo>
                    <a:cubicBezTo>
                      <a:pt x="92" y="6"/>
                      <a:pt x="94" y="7"/>
                      <a:pt x="96" y="7"/>
                    </a:cubicBezTo>
                    <a:cubicBezTo>
                      <a:pt x="119" y="7"/>
                      <a:pt x="119" y="7"/>
                      <a:pt x="119" y="7"/>
                    </a:cubicBezTo>
                    <a:cubicBezTo>
                      <a:pt x="121" y="7"/>
                      <a:pt x="122" y="6"/>
                      <a:pt x="122" y="4"/>
                    </a:cubicBezTo>
                    <a:cubicBezTo>
                      <a:pt x="122" y="1"/>
                      <a:pt x="121" y="0"/>
                      <a:pt x="119" y="0"/>
                    </a:cubicBezTo>
                    <a:moveTo>
                      <a:pt x="164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39" y="0"/>
                      <a:pt x="138" y="1"/>
                      <a:pt x="138" y="4"/>
                    </a:cubicBezTo>
                    <a:cubicBezTo>
                      <a:pt x="138" y="6"/>
                      <a:pt x="139" y="7"/>
                      <a:pt x="141" y="7"/>
                    </a:cubicBezTo>
                    <a:cubicBezTo>
                      <a:pt x="164" y="7"/>
                      <a:pt x="164" y="7"/>
                      <a:pt x="164" y="7"/>
                    </a:cubicBezTo>
                    <a:cubicBezTo>
                      <a:pt x="166" y="7"/>
                      <a:pt x="168" y="6"/>
                      <a:pt x="168" y="4"/>
                    </a:cubicBezTo>
                    <a:cubicBezTo>
                      <a:pt x="168" y="1"/>
                      <a:pt x="166" y="0"/>
                      <a:pt x="164" y="0"/>
                    </a:cubicBezTo>
                    <a:moveTo>
                      <a:pt x="210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5" y="0"/>
                      <a:pt x="183" y="1"/>
                      <a:pt x="183" y="4"/>
                    </a:cubicBezTo>
                    <a:cubicBezTo>
                      <a:pt x="183" y="6"/>
                      <a:pt x="185" y="7"/>
                      <a:pt x="187" y="7"/>
                    </a:cubicBezTo>
                    <a:cubicBezTo>
                      <a:pt x="210" y="7"/>
                      <a:pt x="210" y="7"/>
                      <a:pt x="210" y="7"/>
                    </a:cubicBezTo>
                    <a:cubicBezTo>
                      <a:pt x="212" y="7"/>
                      <a:pt x="214" y="6"/>
                      <a:pt x="214" y="4"/>
                    </a:cubicBezTo>
                    <a:cubicBezTo>
                      <a:pt x="214" y="1"/>
                      <a:pt x="212" y="0"/>
                      <a:pt x="210" y="0"/>
                    </a:cubicBezTo>
                    <a:moveTo>
                      <a:pt x="256" y="0"/>
                    </a:moveTo>
                    <a:cubicBezTo>
                      <a:pt x="233" y="0"/>
                      <a:pt x="233" y="0"/>
                      <a:pt x="233" y="0"/>
                    </a:cubicBezTo>
                    <a:cubicBezTo>
                      <a:pt x="231" y="0"/>
                      <a:pt x="229" y="1"/>
                      <a:pt x="229" y="4"/>
                    </a:cubicBezTo>
                    <a:cubicBezTo>
                      <a:pt x="229" y="6"/>
                      <a:pt x="231" y="7"/>
                      <a:pt x="233" y="7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58" y="7"/>
                      <a:pt x="260" y="6"/>
                      <a:pt x="260" y="4"/>
                    </a:cubicBezTo>
                    <a:cubicBezTo>
                      <a:pt x="260" y="1"/>
                      <a:pt x="258" y="0"/>
                      <a:pt x="256" y="0"/>
                    </a:cubicBezTo>
                    <a:moveTo>
                      <a:pt x="301" y="0"/>
                    </a:moveTo>
                    <a:cubicBezTo>
                      <a:pt x="279" y="0"/>
                      <a:pt x="279" y="0"/>
                      <a:pt x="279" y="0"/>
                    </a:cubicBezTo>
                    <a:cubicBezTo>
                      <a:pt x="276" y="0"/>
                      <a:pt x="275" y="1"/>
                      <a:pt x="275" y="4"/>
                    </a:cubicBezTo>
                    <a:cubicBezTo>
                      <a:pt x="275" y="6"/>
                      <a:pt x="276" y="7"/>
                      <a:pt x="279" y="7"/>
                    </a:cubicBezTo>
                    <a:cubicBezTo>
                      <a:pt x="301" y="7"/>
                      <a:pt x="301" y="7"/>
                      <a:pt x="301" y="7"/>
                    </a:cubicBezTo>
                    <a:cubicBezTo>
                      <a:pt x="304" y="7"/>
                      <a:pt x="305" y="6"/>
                      <a:pt x="305" y="4"/>
                    </a:cubicBezTo>
                    <a:cubicBezTo>
                      <a:pt x="305" y="1"/>
                      <a:pt x="304" y="0"/>
                      <a:pt x="301" y="0"/>
                    </a:cubicBezTo>
                    <a:moveTo>
                      <a:pt x="347" y="0"/>
                    </a:moveTo>
                    <a:cubicBezTo>
                      <a:pt x="324" y="0"/>
                      <a:pt x="324" y="0"/>
                      <a:pt x="324" y="0"/>
                    </a:cubicBezTo>
                    <a:cubicBezTo>
                      <a:pt x="322" y="0"/>
                      <a:pt x="320" y="1"/>
                      <a:pt x="320" y="4"/>
                    </a:cubicBezTo>
                    <a:cubicBezTo>
                      <a:pt x="320" y="6"/>
                      <a:pt x="322" y="7"/>
                      <a:pt x="324" y="7"/>
                    </a:cubicBezTo>
                    <a:cubicBezTo>
                      <a:pt x="347" y="7"/>
                      <a:pt x="347" y="7"/>
                      <a:pt x="347" y="7"/>
                    </a:cubicBezTo>
                    <a:cubicBezTo>
                      <a:pt x="349" y="7"/>
                      <a:pt x="351" y="6"/>
                      <a:pt x="351" y="4"/>
                    </a:cubicBezTo>
                    <a:cubicBezTo>
                      <a:pt x="351" y="1"/>
                      <a:pt x="349" y="0"/>
                      <a:pt x="347" y="0"/>
                    </a:cubicBezTo>
                    <a:moveTo>
                      <a:pt x="393" y="0"/>
                    </a:moveTo>
                    <a:cubicBezTo>
                      <a:pt x="370" y="0"/>
                      <a:pt x="370" y="0"/>
                      <a:pt x="370" y="0"/>
                    </a:cubicBezTo>
                    <a:cubicBezTo>
                      <a:pt x="368" y="0"/>
                      <a:pt x="366" y="1"/>
                      <a:pt x="366" y="4"/>
                    </a:cubicBezTo>
                    <a:cubicBezTo>
                      <a:pt x="366" y="6"/>
                      <a:pt x="368" y="7"/>
                      <a:pt x="370" y="7"/>
                    </a:cubicBezTo>
                    <a:cubicBezTo>
                      <a:pt x="393" y="7"/>
                      <a:pt x="393" y="7"/>
                      <a:pt x="393" y="7"/>
                    </a:cubicBezTo>
                    <a:cubicBezTo>
                      <a:pt x="395" y="7"/>
                      <a:pt x="397" y="6"/>
                      <a:pt x="397" y="4"/>
                    </a:cubicBezTo>
                    <a:cubicBezTo>
                      <a:pt x="397" y="1"/>
                      <a:pt x="395" y="0"/>
                      <a:pt x="393" y="0"/>
                    </a:cubicBezTo>
                    <a:moveTo>
                      <a:pt x="439" y="0"/>
                    </a:moveTo>
                    <a:cubicBezTo>
                      <a:pt x="416" y="0"/>
                      <a:pt x="416" y="0"/>
                      <a:pt x="416" y="0"/>
                    </a:cubicBezTo>
                    <a:cubicBezTo>
                      <a:pt x="414" y="0"/>
                      <a:pt x="412" y="1"/>
                      <a:pt x="412" y="4"/>
                    </a:cubicBezTo>
                    <a:cubicBezTo>
                      <a:pt x="412" y="6"/>
                      <a:pt x="414" y="7"/>
                      <a:pt x="416" y="7"/>
                    </a:cubicBezTo>
                    <a:cubicBezTo>
                      <a:pt x="439" y="7"/>
                      <a:pt x="439" y="7"/>
                      <a:pt x="439" y="7"/>
                    </a:cubicBezTo>
                    <a:cubicBezTo>
                      <a:pt x="441" y="7"/>
                      <a:pt x="442" y="6"/>
                      <a:pt x="442" y="4"/>
                    </a:cubicBezTo>
                    <a:cubicBezTo>
                      <a:pt x="442" y="1"/>
                      <a:pt x="441" y="0"/>
                      <a:pt x="439" y="0"/>
                    </a:cubicBezTo>
                    <a:moveTo>
                      <a:pt x="484" y="0"/>
                    </a:moveTo>
                    <a:cubicBezTo>
                      <a:pt x="461" y="0"/>
                      <a:pt x="461" y="0"/>
                      <a:pt x="461" y="0"/>
                    </a:cubicBezTo>
                    <a:cubicBezTo>
                      <a:pt x="459" y="0"/>
                      <a:pt x="458" y="1"/>
                      <a:pt x="458" y="4"/>
                    </a:cubicBezTo>
                    <a:cubicBezTo>
                      <a:pt x="458" y="6"/>
                      <a:pt x="459" y="7"/>
                      <a:pt x="461" y="7"/>
                    </a:cubicBezTo>
                    <a:cubicBezTo>
                      <a:pt x="484" y="7"/>
                      <a:pt x="484" y="7"/>
                      <a:pt x="484" y="7"/>
                    </a:cubicBezTo>
                    <a:cubicBezTo>
                      <a:pt x="486" y="7"/>
                      <a:pt x="488" y="6"/>
                      <a:pt x="488" y="4"/>
                    </a:cubicBezTo>
                    <a:cubicBezTo>
                      <a:pt x="488" y="1"/>
                      <a:pt x="486" y="0"/>
                      <a:pt x="484" y="0"/>
                    </a:cubicBezTo>
                    <a:moveTo>
                      <a:pt x="530" y="0"/>
                    </a:moveTo>
                    <a:cubicBezTo>
                      <a:pt x="507" y="0"/>
                      <a:pt x="507" y="0"/>
                      <a:pt x="507" y="0"/>
                    </a:cubicBezTo>
                    <a:cubicBezTo>
                      <a:pt x="505" y="0"/>
                      <a:pt x="503" y="1"/>
                      <a:pt x="503" y="4"/>
                    </a:cubicBezTo>
                    <a:cubicBezTo>
                      <a:pt x="503" y="6"/>
                      <a:pt x="505" y="7"/>
                      <a:pt x="507" y="7"/>
                    </a:cubicBezTo>
                    <a:cubicBezTo>
                      <a:pt x="530" y="7"/>
                      <a:pt x="530" y="7"/>
                      <a:pt x="530" y="7"/>
                    </a:cubicBezTo>
                    <a:cubicBezTo>
                      <a:pt x="532" y="7"/>
                      <a:pt x="534" y="6"/>
                      <a:pt x="534" y="4"/>
                    </a:cubicBezTo>
                    <a:cubicBezTo>
                      <a:pt x="534" y="1"/>
                      <a:pt x="532" y="0"/>
                      <a:pt x="530" y="0"/>
                    </a:cubicBezTo>
                    <a:moveTo>
                      <a:pt x="576" y="0"/>
                    </a:moveTo>
                    <a:cubicBezTo>
                      <a:pt x="553" y="0"/>
                      <a:pt x="553" y="0"/>
                      <a:pt x="553" y="0"/>
                    </a:cubicBezTo>
                    <a:cubicBezTo>
                      <a:pt x="551" y="0"/>
                      <a:pt x="549" y="1"/>
                      <a:pt x="549" y="4"/>
                    </a:cubicBezTo>
                    <a:cubicBezTo>
                      <a:pt x="549" y="6"/>
                      <a:pt x="551" y="7"/>
                      <a:pt x="553" y="7"/>
                    </a:cubicBezTo>
                    <a:cubicBezTo>
                      <a:pt x="576" y="7"/>
                      <a:pt x="576" y="7"/>
                      <a:pt x="576" y="7"/>
                    </a:cubicBezTo>
                    <a:cubicBezTo>
                      <a:pt x="578" y="7"/>
                      <a:pt x="580" y="6"/>
                      <a:pt x="580" y="4"/>
                    </a:cubicBezTo>
                    <a:cubicBezTo>
                      <a:pt x="580" y="1"/>
                      <a:pt x="578" y="0"/>
                      <a:pt x="576" y="0"/>
                    </a:cubicBezTo>
                    <a:moveTo>
                      <a:pt x="621" y="0"/>
                    </a:moveTo>
                    <a:cubicBezTo>
                      <a:pt x="599" y="0"/>
                      <a:pt x="599" y="0"/>
                      <a:pt x="599" y="0"/>
                    </a:cubicBezTo>
                    <a:cubicBezTo>
                      <a:pt x="596" y="0"/>
                      <a:pt x="595" y="1"/>
                      <a:pt x="595" y="4"/>
                    </a:cubicBezTo>
                    <a:cubicBezTo>
                      <a:pt x="595" y="6"/>
                      <a:pt x="596" y="7"/>
                      <a:pt x="599" y="7"/>
                    </a:cubicBezTo>
                    <a:cubicBezTo>
                      <a:pt x="621" y="7"/>
                      <a:pt x="621" y="7"/>
                      <a:pt x="621" y="7"/>
                    </a:cubicBezTo>
                    <a:cubicBezTo>
                      <a:pt x="624" y="7"/>
                      <a:pt x="625" y="6"/>
                      <a:pt x="625" y="4"/>
                    </a:cubicBezTo>
                    <a:cubicBezTo>
                      <a:pt x="625" y="1"/>
                      <a:pt x="624" y="0"/>
                      <a:pt x="621" y="0"/>
                    </a:cubicBezTo>
                    <a:moveTo>
                      <a:pt x="663" y="0"/>
                    </a:moveTo>
                    <a:cubicBezTo>
                      <a:pt x="644" y="0"/>
                      <a:pt x="644" y="0"/>
                      <a:pt x="644" y="0"/>
                    </a:cubicBezTo>
                    <a:cubicBezTo>
                      <a:pt x="642" y="0"/>
                      <a:pt x="640" y="1"/>
                      <a:pt x="640" y="4"/>
                    </a:cubicBezTo>
                    <a:cubicBezTo>
                      <a:pt x="640" y="6"/>
                      <a:pt x="642" y="7"/>
                      <a:pt x="644" y="7"/>
                    </a:cubicBezTo>
                    <a:cubicBezTo>
                      <a:pt x="663" y="7"/>
                      <a:pt x="663" y="7"/>
                      <a:pt x="663" y="7"/>
                    </a:cubicBezTo>
                    <a:cubicBezTo>
                      <a:pt x="663" y="5"/>
                      <a:pt x="663" y="2"/>
                      <a:pt x="663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5" name="iṡľïḍê">
                <a:extLst>
                  <a:ext uri="{FF2B5EF4-FFF2-40B4-BE49-F238E27FC236}">
                    <a16:creationId xmlns="" xmlns:a16="http://schemas.microsoft.com/office/drawing/2014/main" id="{1B1DFC16-EFF3-4314-A80C-3756BD2E720D}"/>
                  </a:ext>
                </a:extLst>
              </p:cNvPr>
              <p:cNvSpPr/>
              <p:nvPr/>
            </p:nvSpPr>
            <p:spPr bwMode="auto">
              <a:xfrm>
                <a:off x="5193865" y="2624534"/>
                <a:ext cx="58466" cy="18709"/>
              </a:xfrm>
              <a:custGeom>
                <a:avLst/>
                <a:gdLst>
                  <a:gd name="T0" fmla="*/ 21 w 21"/>
                  <a:gd name="T1" fmla="*/ 0 h 7"/>
                  <a:gd name="T2" fmla="*/ 4 w 21"/>
                  <a:gd name="T3" fmla="*/ 0 h 7"/>
                  <a:gd name="T4" fmla="*/ 0 w 21"/>
                  <a:gd name="T5" fmla="*/ 4 h 7"/>
                  <a:gd name="T6" fmla="*/ 4 w 21"/>
                  <a:gd name="T7" fmla="*/ 7 h 7"/>
                  <a:gd name="T8" fmla="*/ 21 w 21"/>
                  <a:gd name="T9" fmla="*/ 7 h 7"/>
                  <a:gd name="T10" fmla="*/ 21 w 21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7">
                    <a:moveTo>
                      <a:pt x="2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0" y="1"/>
                      <a:pt x="0" y="4"/>
                    </a:cubicBezTo>
                    <a:cubicBezTo>
                      <a:pt x="0" y="6"/>
                      <a:pt x="1" y="7"/>
                      <a:pt x="4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5"/>
                      <a:pt x="21" y="2"/>
                      <a:pt x="21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6" name="íśḷiďê">
                <a:extLst>
                  <a:ext uri="{FF2B5EF4-FFF2-40B4-BE49-F238E27FC236}">
                    <a16:creationId xmlns="" xmlns:a16="http://schemas.microsoft.com/office/drawing/2014/main" id="{DF5514DA-1A3B-4009-8EC7-DE0890AEA24B}"/>
                  </a:ext>
                </a:extLst>
              </p:cNvPr>
              <p:cNvSpPr/>
              <p:nvPr/>
            </p:nvSpPr>
            <p:spPr bwMode="auto">
              <a:xfrm>
                <a:off x="5252331" y="2624534"/>
                <a:ext cx="24556" cy="18709"/>
              </a:xfrm>
              <a:custGeom>
                <a:avLst/>
                <a:gdLst>
                  <a:gd name="T0" fmla="*/ 5 w 9"/>
                  <a:gd name="T1" fmla="*/ 0 h 7"/>
                  <a:gd name="T2" fmla="*/ 0 w 9"/>
                  <a:gd name="T3" fmla="*/ 0 h 7"/>
                  <a:gd name="T4" fmla="*/ 0 w 9"/>
                  <a:gd name="T5" fmla="*/ 7 h 7"/>
                  <a:gd name="T6" fmla="*/ 5 w 9"/>
                  <a:gd name="T7" fmla="*/ 7 h 7"/>
                  <a:gd name="T8" fmla="*/ 9 w 9"/>
                  <a:gd name="T9" fmla="*/ 4 h 7"/>
                  <a:gd name="T10" fmla="*/ 5 w 9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5"/>
                      <a:pt x="0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8" y="7"/>
                      <a:pt x="9" y="6"/>
                      <a:pt x="9" y="4"/>
                    </a:cubicBezTo>
                    <a:cubicBezTo>
                      <a:pt x="9" y="1"/>
                      <a:pt x="8" y="0"/>
                      <a:pt x="5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7" name="íšḷïḋê">
                <a:extLst>
                  <a:ext uri="{FF2B5EF4-FFF2-40B4-BE49-F238E27FC236}">
                    <a16:creationId xmlns="" xmlns:a16="http://schemas.microsoft.com/office/drawing/2014/main" id="{D1C889B6-2B90-4586-87CA-663D12F80535}"/>
                  </a:ext>
                </a:extLst>
              </p:cNvPr>
              <p:cNvSpPr/>
              <p:nvPr/>
            </p:nvSpPr>
            <p:spPr bwMode="auto">
              <a:xfrm>
                <a:off x="4596338" y="2624534"/>
                <a:ext cx="556600" cy="18709"/>
              </a:xfrm>
              <a:custGeom>
                <a:avLst/>
                <a:gdLst>
                  <a:gd name="T0" fmla="*/ 14 w 201"/>
                  <a:gd name="T1" fmla="*/ 0 h 7"/>
                  <a:gd name="T2" fmla="*/ 1 w 201"/>
                  <a:gd name="T3" fmla="*/ 0 h 7"/>
                  <a:gd name="T4" fmla="*/ 1 w 201"/>
                  <a:gd name="T5" fmla="*/ 3 h 7"/>
                  <a:gd name="T6" fmla="*/ 0 w 201"/>
                  <a:gd name="T7" fmla="*/ 7 h 7"/>
                  <a:gd name="T8" fmla="*/ 14 w 201"/>
                  <a:gd name="T9" fmla="*/ 7 h 7"/>
                  <a:gd name="T10" fmla="*/ 18 w 201"/>
                  <a:gd name="T11" fmla="*/ 4 h 7"/>
                  <a:gd name="T12" fmla="*/ 14 w 201"/>
                  <a:gd name="T13" fmla="*/ 0 h 7"/>
                  <a:gd name="T14" fmla="*/ 60 w 201"/>
                  <a:gd name="T15" fmla="*/ 0 h 7"/>
                  <a:gd name="T16" fmla="*/ 37 w 201"/>
                  <a:gd name="T17" fmla="*/ 0 h 7"/>
                  <a:gd name="T18" fmla="*/ 33 w 201"/>
                  <a:gd name="T19" fmla="*/ 4 h 7"/>
                  <a:gd name="T20" fmla="*/ 37 w 201"/>
                  <a:gd name="T21" fmla="*/ 7 h 7"/>
                  <a:gd name="T22" fmla="*/ 60 w 201"/>
                  <a:gd name="T23" fmla="*/ 7 h 7"/>
                  <a:gd name="T24" fmla="*/ 63 w 201"/>
                  <a:gd name="T25" fmla="*/ 4 h 7"/>
                  <a:gd name="T26" fmla="*/ 60 w 201"/>
                  <a:gd name="T27" fmla="*/ 0 h 7"/>
                  <a:gd name="T28" fmla="*/ 105 w 201"/>
                  <a:gd name="T29" fmla="*/ 0 h 7"/>
                  <a:gd name="T30" fmla="*/ 82 w 201"/>
                  <a:gd name="T31" fmla="*/ 0 h 7"/>
                  <a:gd name="T32" fmla="*/ 79 w 201"/>
                  <a:gd name="T33" fmla="*/ 4 h 7"/>
                  <a:gd name="T34" fmla="*/ 82 w 201"/>
                  <a:gd name="T35" fmla="*/ 7 h 7"/>
                  <a:gd name="T36" fmla="*/ 105 w 201"/>
                  <a:gd name="T37" fmla="*/ 7 h 7"/>
                  <a:gd name="T38" fmla="*/ 109 w 201"/>
                  <a:gd name="T39" fmla="*/ 4 h 7"/>
                  <a:gd name="T40" fmla="*/ 105 w 201"/>
                  <a:gd name="T41" fmla="*/ 0 h 7"/>
                  <a:gd name="T42" fmla="*/ 151 w 201"/>
                  <a:gd name="T43" fmla="*/ 0 h 7"/>
                  <a:gd name="T44" fmla="*/ 128 w 201"/>
                  <a:gd name="T45" fmla="*/ 0 h 7"/>
                  <a:gd name="T46" fmla="*/ 124 w 201"/>
                  <a:gd name="T47" fmla="*/ 4 h 7"/>
                  <a:gd name="T48" fmla="*/ 128 w 201"/>
                  <a:gd name="T49" fmla="*/ 7 h 7"/>
                  <a:gd name="T50" fmla="*/ 151 w 201"/>
                  <a:gd name="T51" fmla="*/ 7 h 7"/>
                  <a:gd name="T52" fmla="*/ 155 w 201"/>
                  <a:gd name="T53" fmla="*/ 4 h 7"/>
                  <a:gd name="T54" fmla="*/ 151 w 201"/>
                  <a:gd name="T55" fmla="*/ 0 h 7"/>
                  <a:gd name="T56" fmla="*/ 197 w 201"/>
                  <a:gd name="T57" fmla="*/ 0 h 7"/>
                  <a:gd name="T58" fmla="*/ 174 w 201"/>
                  <a:gd name="T59" fmla="*/ 0 h 7"/>
                  <a:gd name="T60" fmla="*/ 170 w 201"/>
                  <a:gd name="T61" fmla="*/ 4 h 7"/>
                  <a:gd name="T62" fmla="*/ 174 w 201"/>
                  <a:gd name="T63" fmla="*/ 7 h 7"/>
                  <a:gd name="T64" fmla="*/ 197 w 201"/>
                  <a:gd name="T65" fmla="*/ 7 h 7"/>
                  <a:gd name="T66" fmla="*/ 201 w 201"/>
                  <a:gd name="T67" fmla="*/ 4 h 7"/>
                  <a:gd name="T68" fmla="*/ 197 w 201"/>
                  <a:gd name="T6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1" h="7">
                    <a:moveTo>
                      <a:pt x="14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8" y="6"/>
                      <a:pt x="18" y="4"/>
                    </a:cubicBezTo>
                    <a:cubicBezTo>
                      <a:pt x="18" y="1"/>
                      <a:pt x="16" y="0"/>
                      <a:pt x="14" y="0"/>
                    </a:cubicBezTo>
                    <a:moveTo>
                      <a:pt x="60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3" y="1"/>
                      <a:pt x="33" y="4"/>
                    </a:cubicBezTo>
                    <a:cubicBezTo>
                      <a:pt x="33" y="6"/>
                      <a:pt x="35" y="7"/>
                      <a:pt x="37" y="7"/>
                    </a:cubicBezTo>
                    <a:cubicBezTo>
                      <a:pt x="60" y="7"/>
                      <a:pt x="60" y="7"/>
                      <a:pt x="60" y="7"/>
                    </a:cubicBezTo>
                    <a:cubicBezTo>
                      <a:pt x="62" y="7"/>
                      <a:pt x="63" y="6"/>
                      <a:pt x="63" y="4"/>
                    </a:cubicBezTo>
                    <a:cubicBezTo>
                      <a:pt x="63" y="1"/>
                      <a:pt x="62" y="0"/>
                      <a:pt x="60" y="0"/>
                    </a:cubicBezTo>
                    <a:moveTo>
                      <a:pt x="105" y="0"/>
                    </a:moveTo>
                    <a:cubicBezTo>
                      <a:pt x="82" y="0"/>
                      <a:pt x="82" y="0"/>
                      <a:pt x="82" y="0"/>
                    </a:cubicBezTo>
                    <a:cubicBezTo>
                      <a:pt x="80" y="0"/>
                      <a:pt x="79" y="1"/>
                      <a:pt x="79" y="4"/>
                    </a:cubicBezTo>
                    <a:cubicBezTo>
                      <a:pt x="79" y="6"/>
                      <a:pt x="80" y="7"/>
                      <a:pt x="82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7" y="7"/>
                      <a:pt x="109" y="6"/>
                      <a:pt x="109" y="4"/>
                    </a:cubicBezTo>
                    <a:cubicBezTo>
                      <a:pt x="109" y="1"/>
                      <a:pt x="107" y="0"/>
                      <a:pt x="105" y="0"/>
                    </a:cubicBezTo>
                    <a:moveTo>
                      <a:pt x="151" y="0"/>
                    </a:moveTo>
                    <a:cubicBezTo>
                      <a:pt x="128" y="0"/>
                      <a:pt x="128" y="0"/>
                      <a:pt x="128" y="0"/>
                    </a:cubicBezTo>
                    <a:cubicBezTo>
                      <a:pt x="126" y="0"/>
                      <a:pt x="124" y="1"/>
                      <a:pt x="124" y="4"/>
                    </a:cubicBezTo>
                    <a:cubicBezTo>
                      <a:pt x="124" y="6"/>
                      <a:pt x="126" y="7"/>
                      <a:pt x="128" y="7"/>
                    </a:cubicBezTo>
                    <a:cubicBezTo>
                      <a:pt x="151" y="7"/>
                      <a:pt x="151" y="7"/>
                      <a:pt x="151" y="7"/>
                    </a:cubicBezTo>
                    <a:cubicBezTo>
                      <a:pt x="153" y="7"/>
                      <a:pt x="155" y="6"/>
                      <a:pt x="155" y="4"/>
                    </a:cubicBezTo>
                    <a:cubicBezTo>
                      <a:pt x="155" y="1"/>
                      <a:pt x="153" y="0"/>
                      <a:pt x="151" y="0"/>
                    </a:cubicBezTo>
                    <a:moveTo>
                      <a:pt x="197" y="0"/>
                    </a:moveTo>
                    <a:cubicBezTo>
                      <a:pt x="174" y="0"/>
                      <a:pt x="174" y="0"/>
                      <a:pt x="174" y="0"/>
                    </a:cubicBezTo>
                    <a:cubicBezTo>
                      <a:pt x="172" y="0"/>
                      <a:pt x="170" y="1"/>
                      <a:pt x="170" y="4"/>
                    </a:cubicBezTo>
                    <a:cubicBezTo>
                      <a:pt x="170" y="6"/>
                      <a:pt x="172" y="7"/>
                      <a:pt x="174" y="7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9" y="7"/>
                      <a:pt x="201" y="6"/>
                      <a:pt x="201" y="4"/>
                    </a:cubicBezTo>
                    <a:cubicBezTo>
                      <a:pt x="201" y="1"/>
                      <a:pt x="199" y="0"/>
                      <a:pt x="19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8" name="ïṣḷiďè">
                <a:extLst>
                  <a:ext uri="{FF2B5EF4-FFF2-40B4-BE49-F238E27FC236}">
                    <a16:creationId xmlns="" xmlns:a16="http://schemas.microsoft.com/office/drawing/2014/main" id="{67D0B4F2-4511-4863-80C8-C9C381B31BBE}"/>
                  </a:ext>
                </a:extLst>
              </p:cNvPr>
              <p:cNvSpPr/>
              <p:nvPr/>
            </p:nvSpPr>
            <p:spPr bwMode="auto">
              <a:xfrm>
                <a:off x="4054939" y="2624534"/>
                <a:ext cx="544906" cy="18709"/>
              </a:xfrm>
              <a:custGeom>
                <a:avLst/>
                <a:gdLst>
                  <a:gd name="T0" fmla="*/ 27 w 197"/>
                  <a:gd name="T1" fmla="*/ 0 h 7"/>
                  <a:gd name="T2" fmla="*/ 4 w 197"/>
                  <a:gd name="T3" fmla="*/ 0 h 7"/>
                  <a:gd name="T4" fmla="*/ 0 w 197"/>
                  <a:gd name="T5" fmla="*/ 4 h 7"/>
                  <a:gd name="T6" fmla="*/ 4 w 197"/>
                  <a:gd name="T7" fmla="*/ 7 h 7"/>
                  <a:gd name="T8" fmla="*/ 27 w 197"/>
                  <a:gd name="T9" fmla="*/ 7 h 7"/>
                  <a:gd name="T10" fmla="*/ 31 w 197"/>
                  <a:gd name="T11" fmla="*/ 4 h 7"/>
                  <a:gd name="T12" fmla="*/ 27 w 197"/>
                  <a:gd name="T13" fmla="*/ 0 h 7"/>
                  <a:gd name="T14" fmla="*/ 73 w 197"/>
                  <a:gd name="T15" fmla="*/ 0 h 7"/>
                  <a:gd name="T16" fmla="*/ 50 w 197"/>
                  <a:gd name="T17" fmla="*/ 0 h 7"/>
                  <a:gd name="T18" fmla="*/ 46 w 197"/>
                  <a:gd name="T19" fmla="*/ 4 h 7"/>
                  <a:gd name="T20" fmla="*/ 50 w 197"/>
                  <a:gd name="T21" fmla="*/ 7 h 7"/>
                  <a:gd name="T22" fmla="*/ 73 w 197"/>
                  <a:gd name="T23" fmla="*/ 7 h 7"/>
                  <a:gd name="T24" fmla="*/ 77 w 197"/>
                  <a:gd name="T25" fmla="*/ 4 h 7"/>
                  <a:gd name="T26" fmla="*/ 73 w 197"/>
                  <a:gd name="T27" fmla="*/ 0 h 7"/>
                  <a:gd name="T28" fmla="*/ 118 w 197"/>
                  <a:gd name="T29" fmla="*/ 0 h 7"/>
                  <a:gd name="T30" fmla="*/ 96 w 197"/>
                  <a:gd name="T31" fmla="*/ 0 h 7"/>
                  <a:gd name="T32" fmla="*/ 92 w 197"/>
                  <a:gd name="T33" fmla="*/ 4 h 7"/>
                  <a:gd name="T34" fmla="*/ 96 w 197"/>
                  <a:gd name="T35" fmla="*/ 7 h 7"/>
                  <a:gd name="T36" fmla="*/ 118 w 197"/>
                  <a:gd name="T37" fmla="*/ 7 h 7"/>
                  <a:gd name="T38" fmla="*/ 122 w 197"/>
                  <a:gd name="T39" fmla="*/ 4 h 7"/>
                  <a:gd name="T40" fmla="*/ 118 w 197"/>
                  <a:gd name="T41" fmla="*/ 0 h 7"/>
                  <a:gd name="T42" fmla="*/ 164 w 197"/>
                  <a:gd name="T43" fmla="*/ 0 h 7"/>
                  <a:gd name="T44" fmla="*/ 141 w 197"/>
                  <a:gd name="T45" fmla="*/ 0 h 7"/>
                  <a:gd name="T46" fmla="*/ 137 w 197"/>
                  <a:gd name="T47" fmla="*/ 4 h 7"/>
                  <a:gd name="T48" fmla="*/ 141 w 197"/>
                  <a:gd name="T49" fmla="*/ 7 h 7"/>
                  <a:gd name="T50" fmla="*/ 164 w 197"/>
                  <a:gd name="T51" fmla="*/ 7 h 7"/>
                  <a:gd name="T52" fmla="*/ 168 w 197"/>
                  <a:gd name="T53" fmla="*/ 4 h 7"/>
                  <a:gd name="T54" fmla="*/ 164 w 197"/>
                  <a:gd name="T55" fmla="*/ 0 h 7"/>
                  <a:gd name="T56" fmla="*/ 197 w 197"/>
                  <a:gd name="T57" fmla="*/ 0 h 7"/>
                  <a:gd name="T58" fmla="*/ 187 w 197"/>
                  <a:gd name="T59" fmla="*/ 0 h 7"/>
                  <a:gd name="T60" fmla="*/ 183 w 197"/>
                  <a:gd name="T61" fmla="*/ 4 h 7"/>
                  <a:gd name="T62" fmla="*/ 187 w 197"/>
                  <a:gd name="T63" fmla="*/ 7 h 7"/>
                  <a:gd name="T64" fmla="*/ 196 w 197"/>
                  <a:gd name="T65" fmla="*/ 7 h 7"/>
                  <a:gd name="T66" fmla="*/ 197 w 197"/>
                  <a:gd name="T67" fmla="*/ 3 h 7"/>
                  <a:gd name="T68" fmla="*/ 197 w 197"/>
                  <a:gd name="T6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7" h="7">
                    <a:moveTo>
                      <a:pt x="2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9" y="7"/>
                      <a:pt x="31" y="6"/>
                      <a:pt x="31" y="4"/>
                    </a:cubicBezTo>
                    <a:cubicBezTo>
                      <a:pt x="31" y="1"/>
                      <a:pt x="29" y="0"/>
                      <a:pt x="27" y="0"/>
                    </a:cubicBezTo>
                    <a:moveTo>
                      <a:pt x="73" y="0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48" y="0"/>
                      <a:pt x="46" y="1"/>
                      <a:pt x="46" y="4"/>
                    </a:cubicBezTo>
                    <a:cubicBezTo>
                      <a:pt x="46" y="6"/>
                      <a:pt x="48" y="7"/>
                      <a:pt x="50" y="7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5" y="7"/>
                      <a:pt x="77" y="6"/>
                      <a:pt x="77" y="4"/>
                    </a:cubicBezTo>
                    <a:cubicBezTo>
                      <a:pt x="77" y="1"/>
                      <a:pt x="75" y="0"/>
                      <a:pt x="73" y="0"/>
                    </a:cubicBezTo>
                    <a:moveTo>
                      <a:pt x="118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3" y="0"/>
                      <a:pt x="92" y="1"/>
                      <a:pt x="92" y="4"/>
                    </a:cubicBezTo>
                    <a:cubicBezTo>
                      <a:pt x="92" y="6"/>
                      <a:pt x="93" y="7"/>
                      <a:pt x="96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21" y="7"/>
                      <a:pt x="122" y="6"/>
                      <a:pt x="122" y="4"/>
                    </a:cubicBezTo>
                    <a:cubicBezTo>
                      <a:pt x="122" y="1"/>
                      <a:pt x="121" y="0"/>
                      <a:pt x="118" y="0"/>
                    </a:cubicBezTo>
                    <a:moveTo>
                      <a:pt x="164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39" y="0"/>
                      <a:pt x="137" y="1"/>
                      <a:pt x="137" y="4"/>
                    </a:cubicBezTo>
                    <a:cubicBezTo>
                      <a:pt x="137" y="6"/>
                      <a:pt x="139" y="7"/>
                      <a:pt x="141" y="7"/>
                    </a:cubicBezTo>
                    <a:cubicBezTo>
                      <a:pt x="164" y="7"/>
                      <a:pt x="164" y="7"/>
                      <a:pt x="164" y="7"/>
                    </a:cubicBezTo>
                    <a:cubicBezTo>
                      <a:pt x="166" y="7"/>
                      <a:pt x="168" y="6"/>
                      <a:pt x="168" y="4"/>
                    </a:cubicBezTo>
                    <a:cubicBezTo>
                      <a:pt x="168" y="1"/>
                      <a:pt x="166" y="0"/>
                      <a:pt x="164" y="0"/>
                    </a:cubicBezTo>
                    <a:moveTo>
                      <a:pt x="197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5" y="0"/>
                      <a:pt x="183" y="1"/>
                      <a:pt x="183" y="4"/>
                    </a:cubicBezTo>
                    <a:cubicBezTo>
                      <a:pt x="183" y="6"/>
                      <a:pt x="185" y="7"/>
                      <a:pt x="187" y="7"/>
                    </a:cubicBezTo>
                    <a:cubicBezTo>
                      <a:pt x="196" y="7"/>
                      <a:pt x="196" y="7"/>
                      <a:pt x="196" y="7"/>
                    </a:cubicBezTo>
                    <a:cubicBezTo>
                      <a:pt x="197" y="6"/>
                      <a:pt x="197" y="5"/>
                      <a:pt x="197" y="3"/>
                    </a:cubicBezTo>
                    <a:cubicBezTo>
                      <a:pt x="197" y="0"/>
                      <a:pt x="197" y="0"/>
                      <a:pt x="19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9" name="ïSḻîďê">
                <a:extLst>
                  <a:ext uri="{FF2B5EF4-FFF2-40B4-BE49-F238E27FC236}">
                    <a16:creationId xmlns="" xmlns:a16="http://schemas.microsoft.com/office/drawing/2014/main" id="{B58E9D74-FC3A-40D8-BADC-44F4B7EA6398}"/>
                  </a:ext>
                </a:extLst>
              </p:cNvPr>
              <p:cNvSpPr/>
              <p:nvPr/>
            </p:nvSpPr>
            <p:spPr bwMode="auto">
              <a:xfrm>
                <a:off x="3960224" y="2624534"/>
                <a:ext cx="28064" cy="18709"/>
              </a:xfrm>
              <a:custGeom>
                <a:avLst/>
                <a:gdLst>
                  <a:gd name="T0" fmla="*/ 9 w 10"/>
                  <a:gd name="T1" fmla="*/ 0 h 7"/>
                  <a:gd name="T2" fmla="*/ 4 w 10"/>
                  <a:gd name="T3" fmla="*/ 0 h 7"/>
                  <a:gd name="T4" fmla="*/ 0 w 10"/>
                  <a:gd name="T5" fmla="*/ 4 h 7"/>
                  <a:gd name="T6" fmla="*/ 4 w 10"/>
                  <a:gd name="T7" fmla="*/ 7 h 7"/>
                  <a:gd name="T8" fmla="*/ 10 w 10"/>
                  <a:gd name="T9" fmla="*/ 7 h 7"/>
                  <a:gd name="T10" fmla="*/ 9 w 10"/>
                  <a:gd name="T11" fmla="*/ 3 h 7"/>
                  <a:gd name="T12" fmla="*/ 9 w 10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9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0" name="îṡḷïḓè">
                <a:extLst>
                  <a:ext uri="{FF2B5EF4-FFF2-40B4-BE49-F238E27FC236}">
                    <a16:creationId xmlns="" xmlns:a16="http://schemas.microsoft.com/office/drawing/2014/main" id="{A9DD1399-A319-4A6E-A689-28B91FB28E75}"/>
                  </a:ext>
                </a:extLst>
              </p:cNvPr>
              <p:cNvSpPr/>
              <p:nvPr/>
            </p:nvSpPr>
            <p:spPr bwMode="auto">
              <a:xfrm>
                <a:off x="3985949" y="2624534"/>
                <a:ext cx="26895" cy="18709"/>
              </a:xfrm>
              <a:custGeom>
                <a:avLst/>
                <a:gdLst>
                  <a:gd name="T0" fmla="*/ 6 w 10"/>
                  <a:gd name="T1" fmla="*/ 0 h 7"/>
                  <a:gd name="T2" fmla="*/ 0 w 10"/>
                  <a:gd name="T3" fmla="*/ 0 h 7"/>
                  <a:gd name="T4" fmla="*/ 0 w 10"/>
                  <a:gd name="T5" fmla="*/ 3 h 7"/>
                  <a:gd name="T6" fmla="*/ 1 w 10"/>
                  <a:gd name="T7" fmla="*/ 7 h 7"/>
                  <a:gd name="T8" fmla="*/ 6 w 10"/>
                  <a:gd name="T9" fmla="*/ 7 h 7"/>
                  <a:gd name="T10" fmla="*/ 10 w 10"/>
                  <a:gd name="T11" fmla="*/ 4 h 7"/>
                  <a:gd name="T12" fmla="*/ 6 w 10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6"/>
                      <a:pt x="1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6"/>
                      <a:pt x="10" y="4"/>
                    </a:cubicBezTo>
                    <a:cubicBezTo>
                      <a:pt x="10" y="1"/>
                      <a:pt x="8" y="0"/>
                      <a:pt x="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1" name="ïş1îḋé">
                <a:extLst>
                  <a:ext uri="{FF2B5EF4-FFF2-40B4-BE49-F238E27FC236}">
                    <a16:creationId xmlns="" xmlns:a16="http://schemas.microsoft.com/office/drawing/2014/main" id="{5B326F41-40B2-4CC4-8818-4457B576C0D4}"/>
                  </a:ext>
                </a:extLst>
              </p:cNvPr>
              <p:cNvSpPr/>
              <p:nvPr/>
            </p:nvSpPr>
            <p:spPr bwMode="auto">
              <a:xfrm>
                <a:off x="7974526" y="3420846"/>
                <a:ext cx="54958" cy="22217"/>
              </a:xfrm>
              <a:custGeom>
                <a:avLst/>
                <a:gdLst>
                  <a:gd name="T0" fmla="*/ 16 w 20"/>
                  <a:gd name="T1" fmla="*/ 0 h 8"/>
                  <a:gd name="T2" fmla="*/ 4 w 20"/>
                  <a:gd name="T3" fmla="*/ 0 h 8"/>
                  <a:gd name="T4" fmla="*/ 0 w 20"/>
                  <a:gd name="T5" fmla="*/ 4 h 8"/>
                  <a:gd name="T6" fmla="*/ 4 w 20"/>
                  <a:gd name="T7" fmla="*/ 8 h 8"/>
                  <a:gd name="T8" fmla="*/ 16 w 20"/>
                  <a:gd name="T9" fmla="*/ 8 h 8"/>
                  <a:gd name="T10" fmla="*/ 20 w 20"/>
                  <a:gd name="T11" fmla="*/ 4 h 8"/>
                  <a:gd name="T12" fmla="*/ 16 w 20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8">
                    <a:moveTo>
                      <a:pt x="1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8" y="8"/>
                      <a:pt x="20" y="6"/>
                      <a:pt x="20" y="4"/>
                    </a:cubicBezTo>
                    <a:cubicBezTo>
                      <a:pt x="20" y="2"/>
                      <a:pt x="18" y="0"/>
                      <a:pt x="16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2" name="îśḷïdê">
                <a:extLst>
                  <a:ext uri="{FF2B5EF4-FFF2-40B4-BE49-F238E27FC236}">
                    <a16:creationId xmlns="" xmlns:a16="http://schemas.microsoft.com/office/drawing/2014/main" id="{5C75DA27-5B8B-4A82-A8CC-E3D6F2CD3D10}"/>
                  </a:ext>
                </a:extLst>
              </p:cNvPr>
              <p:cNvSpPr/>
              <p:nvPr/>
            </p:nvSpPr>
            <p:spPr bwMode="auto">
              <a:xfrm>
                <a:off x="5193865" y="3420846"/>
                <a:ext cx="2738565" cy="22217"/>
              </a:xfrm>
              <a:custGeom>
                <a:avLst/>
                <a:gdLst>
                  <a:gd name="T0" fmla="*/ 0 w 990"/>
                  <a:gd name="T1" fmla="*/ 2 h 8"/>
                  <a:gd name="T2" fmla="*/ 26 w 990"/>
                  <a:gd name="T3" fmla="*/ 8 h 8"/>
                  <a:gd name="T4" fmla="*/ 72 w 990"/>
                  <a:gd name="T5" fmla="*/ 0 h 8"/>
                  <a:gd name="T6" fmla="*/ 49 w 990"/>
                  <a:gd name="T7" fmla="*/ 8 h 8"/>
                  <a:gd name="T8" fmla="*/ 72 w 990"/>
                  <a:gd name="T9" fmla="*/ 0 h 8"/>
                  <a:gd name="T10" fmla="*/ 91 w 990"/>
                  <a:gd name="T11" fmla="*/ 4 h 8"/>
                  <a:gd name="T12" fmla="*/ 122 w 990"/>
                  <a:gd name="T13" fmla="*/ 4 h 8"/>
                  <a:gd name="T14" fmla="*/ 141 w 990"/>
                  <a:gd name="T15" fmla="*/ 0 h 8"/>
                  <a:gd name="T16" fmla="*/ 164 w 990"/>
                  <a:gd name="T17" fmla="*/ 8 h 8"/>
                  <a:gd name="T18" fmla="*/ 209 w 990"/>
                  <a:gd name="T19" fmla="*/ 0 h 8"/>
                  <a:gd name="T20" fmla="*/ 186 w 990"/>
                  <a:gd name="T21" fmla="*/ 8 h 8"/>
                  <a:gd name="T22" fmla="*/ 209 w 990"/>
                  <a:gd name="T23" fmla="*/ 0 h 8"/>
                  <a:gd name="T24" fmla="*/ 228 w 990"/>
                  <a:gd name="T25" fmla="*/ 4 h 8"/>
                  <a:gd name="T26" fmla="*/ 259 w 990"/>
                  <a:gd name="T27" fmla="*/ 4 h 8"/>
                  <a:gd name="T28" fmla="*/ 278 w 990"/>
                  <a:gd name="T29" fmla="*/ 0 h 8"/>
                  <a:gd name="T30" fmla="*/ 301 w 990"/>
                  <a:gd name="T31" fmla="*/ 8 h 8"/>
                  <a:gd name="T32" fmla="*/ 346 w 990"/>
                  <a:gd name="T33" fmla="*/ 0 h 8"/>
                  <a:gd name="T34" fmla="*/ 324 w 990"/>
                  <a:gd name="T35" fmla="*/ 8 h 8"/>
                  <a:gd name="T36" fmla="*/ 346 w 990"/>
                  <a:gd name="T37" fmla="*/ 0 h 8"/>
                  <a:gd name="T38" fmla="*/ 365 w 990"/>
                  <a:gd name="T39" fmla="*/ 4 h 8"/>
                  <a:gd name="T40" fmla="*/ 396 w 990"/>
                  <a:gd name="T41" fmla="*/ 4 h 8"/>
                  <a:gd name="T42" fmla="*/ 415 w 990"/>
                  <a:gd name="T43" fmla="*/ 0 h 8"/>
                  <a:gd name="T44" fmla="*/ 438 w 990"/>
                  <a:gd name="T45" fmla="*/ 8 h 8"/>
                  <a:gd name="T46" fmla="*/ 484 w 990"/>
                  <a:gd name="T47" fmla="*/ 0 h 8"/>
                  <a:gd name="T48" fmla="*/ 461 w 990"/>
                  <a:gd name="T49" fmla="*/ 8 h 8"/>
                  <a:gd name="T50" fmla="*/ 484 w 990"/>
                  <a:gd name="T51" fmla="*/ 0 h 8"/>
                  <a:gd name="T52" fmla="*/ 503 w 990"/>
                  <a:gd name="T53" fmla="*/ 4 h 8"/>
                  <a:gd name="T54" fmla="*/ 533 w 990"/>
                  <a:gd name="T55" fmla="*/ 4 h 8"/>
                  <a:gd name="T56" fmla="*/ 552 w 990"/>
                  <a:gd name="T57" fmla="*/ 0 h 8"/>
                  <a:gd name="T58" fmla="*/ 575 w 990"/>
                  <a:gd name="T59" fmla="*/ 8 h 8"/>
                  <a:gd name="T60" fmla="*/ 621 w 990"/>
                  <a:gd name="T61" fmla="*/ 0 h 8"/>
                  <a:gd name="T62" fmla="*/ 598 w 990"/>
                  <a:gd name="T63" fmla="*/ 8 h 8"/>
                  <a:gd name="T64" fmla="*/ 621 w 990"/>
                  <a:gd name="T65" fmla="*/ 0 h 8"/>
                  <a:gd name="T66" fmla="*/ 640 w 990"/>
                  <a:gd name="T67" fmla="*/ 4 h 8"/>
                  <a:gd name="T68" fmla="*/ 670 w 990"/>
                  <a:gd name="T69" fmla="*/ 4 h 8"/>
                  <a:gd name="T70" fmla="*/ 689 w 990"/>
                  <a:gd name="T71" fmla="*/ 0 h 8"/>
                  <a:gd name="T72" fmla="*/ 712 w 990"/>
                  <a:gd name="T73" fmla="*/ 8 h 8"/>
                  <a:gd name="T74" fmla="*/ 758 w 990"/>
                  <a:gd name="T75" fmla="*/ 0 h 8"/>
                  <a:gd name="T76" fmla="*/ 735 w 990"/>
                  <a:gd name="T77" fmla="*/ 8 h 8"/>
                  <a:gd name="T78" fmla="*/ 758 w 990"/>
                  <a:gd name="T79" fmla="*/ 0 h 8"/>
                  <a:gd name="T80" fmla="*/ 777 w 990"/>
                  <a:gd name="T81" fmla="*/ 4 h 8"/>
                  <a:gd name="T82" fmla="*/ 807 w 990"/>
                  <a:gd name="T83" fmla="*/ 4 h 8"/>
                  <a:gd name="T84" fmla="*/ 826 w 990"/>
                  <a:gd name="T85" fmla="*/ 0 h 8"/>
                  <a:gd name="T86" fmla="*/ 849 w 990"/>
                  <a:gd name="T87" fmla="*/ 8 h 8"/>
                  <a:gd name="T88" fmla="*/ 895 w 990"/>
                  <a:gd name="T89" fmla="*/ 0 h 8"/>
                  <a:gd name="T90" fmla="*/ 872 w 990"/>
                  <a:gd name="T91" fmla="*/ 8 h 8"/>
                  <a:gd name="T92" fmla="*/ 895 w 990"/>
                  <a:gd name="T93" fmla="*/ 0 h 8"/>
                  <a:gd name="T94" fmla="*/ 914 w 990"/>
                  <a:gd name="T95" fmla="*/ 4 h 8"/>
                  <a:gd name="T96" fmla="*/ 945 w 990"/>
                  <a:gd name="T97" fmla="*/ 4 h 8"/>
                  <a:gd name="T98" fmla="*/ 964 w 990"/>
                  <a:gd name="T99" fmla="*/ 0 h 8"/>
                  <a:gd name="T100" fmla="*/ 986 w 990"/>
                  <a:gd name="T10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0" h="8">
                    <a:moveTo>
                      <a:pt x="29" y="1"/>
                    </a:moveTo>
                    <a:cubicBezTo>
                      <a:pt x="28" y="1"/>
                      <a:pt x="26" y="2"/>
                      <a:pt x="25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6"/>
                      <a:pt x="1" y="8"/>
                      <a:pt x="4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9" y="8"/>
                      <a:pt x="30" y="6"/>
                      <a:pt x="30" y="4"/>
                    </a:cubicBezTo>
                    <a:cubicBezTo>
                      <a:pt x="30" y="2"/>
                      <a:pt x="30" y="1"/>
                      <a:pt x="29" y="1"/>
                    </a:cubicBezTo>
                    <a:moveTo>
                      <a:pt x="72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47" y="0"/>
                      <a:pt x="45" y="2"/>
                      <a:pt x="45" y="4"/>
                    </a:cubicBezTo>
                    <a:cubicBezTo>
                      <a:pt x="45" y="6"/>
                      <a:pt x="47" y="8"/>
                      <a:pt x="49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4" y="8"/>
                      <a:pt x="76" y="6"/>
                      <a:pt x="76" y="4"/>
                    </a:cubicBezTo>
                    <a:cubicBezTo>
                      <a:pt x="76" y="2"/>
                      <a:pt x="74" y="0"/>
                      <a:pt x="72" y="0"/>
                    </a:cubicBezTo>
                    <a:moveTo>
                      <a:pt x="118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93" y="0"/>
                      <a:pt x="91" y="2"/>
                      <a:pt x="91" y="4"/>
                    </a:cubicBezTo>
                    <a:cubicBezTo>
                      <a:pt x="91" y="6"/>
                      <a:pt x="93" y="8"/>
                      <a:pt x="95" y="8"/>
                    </a:cubicBezTo>
                    <a:cubicBezTo>
                      <a:pt x="118" y="8"/>
                      <a:pt x="118" y="8"/>
                      <a:pt x="118" y="8"/>
                    </a:cubicBezTo>
                    <a:cubicBezTo>
                      <a:pt x="120" y="8"/>
                      <a:pt x="122" y="6"/>
                      <a:pt x="122" y="4"/>
                    </a:cubicBezTo>
                    <a:cubicBezTo>
                      <a:pt x="122" y="2"/>
                      <a:pt x="120" y="0"/>
                      <a:pt x="118" y="0"/>
                    </a:cubicBezTo>
                    <a:moveTo>
                      <a:pt x="164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39" y="0"/>
                      <a:pt x="137" y="2"/>
                      <a:pt x="137" y="4"/>
                    </a:cubicBezTo>
                    <a:cubicBezTo>
                      <a:pt x="137" y="6"/>
                      <a:pt x="139" y="8"/>
                      <a:pt x="141" y="8"/>
                    </a:cubicBezTo>
                    <a:cubicBezTo>
                      <a:pt x="164" y="8"/>
                      <a:pt x="164" y="8"/>
                      <a:pt x="164" y="8"/>
                    </a:cubicBezTo>
                    <a:cubicBezTo>
                      <a:pt x="166" y="8"/>
                      <a:pt x="167" y="6"/>
                      <a:pt x="167" y="4"/>
                    </a:cubicBezTo>
                    <a:cubicBezTo>
                      <a:pt x="167" y="2"/>
                      <a:pt x="166" y="0"/>
                      <a:pt x="164" y="0"/>
                    </a:cubicBezTo>
                    <a:moveTo>
                      <a:pt x="209" y="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4" y="0"/>
                      <a:pt x="183" y="2"/>
                      <a:pt x="183" y="4"/>
                    </a:cubicBezTo>
                    <a:cubicBezTo>
                      <a:pt x="183" y="6"/>
                      <a:pt x="184" y="8"/>
                      <a:pt x="186" y="8"/>
                    </a:cubicBezTo>
                    <a:cubicBezTo>
                      <a:pt x="209" y="8"/>
                      <a:pt x="209" y="8"/>
                      <a:pt x="209" y="8"/>
                    </a:cubicBezTo>
                    <a:cubicBezTo>
                      <a:pt x="211" y="8"/>
                      <a:pt x="213" y="6"/>
                      <a:pt x="213" y="4"/>
                    </a:cubicBezTo>
                    <a:cubicBezTo>
                      <a:pt x="213" y="2"/>
                      <a:pt x="211" y="0"/>
                      <a:pt x="209" y="0"/>
                    </a:cubicBezTo>
                    <a:moveTo>
                      <a:pt x="255" y="0"/>
                    </a:moveTo>
                    <a:cubicBezTo>
                      <a:pt x="232" y="0"/>
                      <a:pt x="232" y="0"/>
                      <a:pt x="232" y="0"/>
                    </a:cubicBezTo>
                    <a:cubicBezTo>
                      <a:pt x="230" y="0"/>
                      <a:pt x="228" y="2"/>
                      <a:pt x="228" y="4"/>
                    </a:cubicBezTo>
                    <a:cubicBezTo>
                      <a:pt x="228" y="6"/>
                      <a:pt x="230" y="8"/>
                      <a:pt x="232" y="8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7" y="8"/>
                      <a:pt x="259" y="6"/>
                      <a:pt x="259" y="4"/>
                    </a:cubicBezTo>
                    <a:cubicBezTo>
                      <a:pt x="259" y="2"/>
                      <a:pt x="257" y="0"/>
                      <a:pt x="255" y="0"/>
                    </a:cubicBezTo>
                    <a:moveTo>
                      <a:pt x="301" y="0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276" y="0"/>
                      <a:pt x="274" y="2"/>
                      <a:pt x="274" y="4"/>
                    </a:cubicBezTo>
                    <a:cubicBezTo>
                      <a:pt x="274" y="6"/>
                      <a:pt x="276" y="8"/>
                      <a:pt x="278" y="8"/>
                    </a:cubicBezTo>
                    <a:cubicBezTo>
                      <a:pt x="301" y="8"/>
                      <a:pt x="301" y="8"/>
                      <a:pt x="301" y="8"/>
                    </a:cubicBezTo>
                    <a:cubicBezTo>
                      <a:pt x="303" y="8"/>
                      <a:pt x="305" y="6"/>
                      <a:pt x="305" y="4"/>
                    </a:cubicBezTo>
                    <a:cubicBezTo>
                      <a:pt x="305" y="2"/>
                      <a:pt x="303" y="0"/>
                      <a:pt x="301" y="0"/>
                    </a:cubicBezTo>
                    <a:moveTo>
                      <a:pt x="346" y="0"/>
                    </a:moveTo>
                    <a:cubicBezTo>
                      <a:pt x="324" y="0"/>
                      <a:pt x="324" y="0"/>
                      <a:pt x="324" y="0"/>
                    </a:cubicBezTo>
                    <a:cubicBezTo>
                      <a:pt x="321" y="0"/>
                      <a:pt x="320" y="2"/>
                      <a:pt x="320" y="4"/>
                    </a:cubicBezTo>
                    <a:cubicBezTo>
                      <a:pt x="320" y="6"/>
                      <a:pt x="321" y="8"/>
                      <a:pt x="324" y="8"/>
                    </a:cubicBezTo>
                    <a:cubicBezTo>
                      <a:pt x="346" y="8"/>
                      <a:pt x="346" y="8"/>
                      <a:pt x="346" y="8"/>
                    </a:cubicBezTo>
                    <a:cubicBezTo>
                      <a:pt x="349" y="8"/>
                      <a:pt x="350" y="6"/>
                      <a:pt x="350" y="4"/>
                    </a:cubicBezTo>
                    <a:cubicBezTo>
                      <a:pt x="350" y="2"/>
                      <a:pt x="349" y="0"/>
                      <a:pt x="346" y="0"/>
                    </a:cubicBezTo>
                    <a:moveTo>
                      <a:pt x="392" y="0"/>
                    </a:moveTo>
                    <a:cubicBezTo>
                      <a:pt x="369" y="0"/>
                      <a:pt x="369" y="0"/>
                      <a:pt x="369" y="0"/>
                    </a:cubicBezTo>
                    <a:cubicBezTo>
                      <a:pt x="367" y="0"/>
                      <a:pt x="365" y="2"/>
                      <a:pt x="365" y="4"/>
                    </a:cubicBezTo>
                    <a:cubicBezTo>
                      <a:pt x="365" y="6"/>
                      <a:pt x="367" y="8"/>
                      <a:pt x="369" y="8"/>
                    </a:cubicBezTo>
                    <a:cubicBezTo>
                      <a:pt x="392" y="8"/>
                      <a:pt x="392" y="8"/>
                      <a:pt x="392" y="8"/>
                    </a:cubicBezTo>
                    <a:cubicBezTo>
                      <a:pt x="394" y="8"/>
                      <a:pt x="396" y="6"/>
                      <a:pt x="396" y="4"/>
                    </a:cubicBezTo>
                    <a:cubicBezTo>
                      <a:pt x="396" y="2"/>
                      <a:pt x="394" y="0"/>
                      <a:pt x="392" y="0"/>
                    </a:cubicBezTo>
                    <a:moveTo>
                      <a:pt x="438" y="0"/>
                    </a:moveTo>
                    <a:cubicBezTo>
                      <a:pt x="415" y="0"/>
                      <a:pt x="415" y="0"/>
                      <a:pt x="415" y="0"/>
                    </a:cubicBezTo>
                    <a:cubicBezTo>
                      <a:pt x="413" y="0"/>
                      <a:pt x="411" y="2"/>
                      <a:pt x="411" y="4"/>
                    </a:cubicBezTo>
                    <a:cubicBezTo>
                      <a:pt x="411" y="6"/>
                      <a:pt x="413" y="8"/>
                      <a:pt x="415" y="8"/>
                    </a:cubicBezTo>
                    <a:cubicBezTo>
                      <a:pt x="438" y="8"/>
                      <a:pt x="438" y="8"/>
                      <a:pt x="438" y="8"/>
                    </a:cubicBezTo>
                    <a:cubicBezTo>
                      <a:pt x="440" y="8"/>
                      <a:pt x="442" y="6"/>
                      <a:pt x="442" y="4"/>
                    </a:cubicBezTo>
                    <a:cubicBezTo>
                      <a:pt x="442" y="2"/>
                      <a:pt x="440" y="0"/>
                      <a:pt x="438" y="0"/>
                    </a:cubicBezTo>
                    <a:moveTo>
                      <a:pt x="484" y="0"/>
                    </a:moveTo>
                    <a:cubicBezTo>
                      <a:pt x="461" y="0"/>
                      <a:pt x="461" y="0"/>
                      <a:pt x="461" y="0"/>
                    </a:cubicBezTo>
                    <a:cubicBezTo>
                      <a:pt x="459" y="0"/>
                      <a:pt x="457" y="2"/>
                      <a:pt x="457" y="4"/>
                    </a:cubicBezTo>
                    <a:cubicBezTo>
                      <a:pt x="457" y="6"/>
                      <a:pt x="459" y="8"/>
                      <a:pt x="461" y="8"/>
                    </a:cubicBezTo>
                    <a:cubicBezTo>
                      <a:pt x="484" y="8"/>
                      <a:pt x="484" y="8"/>
                      <a:pt x="484" y="8"/>
                    </a:cubicBezTo>
                    <a:cubicBezTo>
                      <a:pt x="486" y="8"/>
                      <a:pt x="487" y="6"/>
                      <a:pt x="487" y="4"/>
                    </a:cubicBezTo>
                    <a:cubicBezTo>
                      <a:pt x="487" y="2"/>
                      <a:pt x="486" y="0"/>
                      <a:pt x="484" y="0"/>
                    </a:cubicBezTo>
                    <a:moveTo>
                      <a:pt x="529" y="0"/>
                    </a:moveTo>
                    <a:cubicBezTo>
                      <a:pt x="506" y="0"/>
                      <a:pt x="506" y="0"/>
                      <a:pt x="506" y="0"/>
                    </a:cubicBezTo>
                    <a:cubicBezTo>
                      <a:pt x="504" y="0"/>
                      <a:pt x="503" y="2"/>
                      <a:pt x="503" y="4"/>
                    </a:cubicBezTo>
                    <a:cubicBezTo>
                      <a:pt x="503" y="6"/>
                      <a:pt x="504" y="8"/>
                      <a:pt x="506" y="8"/>
                    </a:cubicBezTo>
                    <a:cubicBezTo>
                      <a:pt x="529" y="8"/>
                      <a:pt x="529" y="8"/>
                      <a:pt x="529" y="8"/>
                    </a:cubicBezTo>
                    <a:cubicBezTo>
                      <a:pt x="531" y="8"/>
                      <a:pt x="533" y="6"/>
                      <a:pt x="533" y="4"/>
                    </a:cubicBezTo>
                    <a:cubicBezTo>
                      <a:pt x="533" y="2"/>
                      <a:pt x="531" y="0"/>
                      <a:pt x="529" y="0"/>
                    </a:cubicBezTo>
                    <a:moveTo>
                      <a:pt x="575" y="0"/>
                    </a:moveTo>
                    <a:cubicBezTo>
                      <a:pt x="552" y="0"/>
                      <a:pt x="552" y="0"/>
                      <a:pt x="552" y="0"/>
                    </a:cubicBezTo>
                    <a:cubicBezTo>
                      <a:pt x="550" y="0"/>
                      <a:pt x="548" y="2"/>
                      <a:pt x="548" y="4"/>
                    </a:cubicBezTo>
                    <a:cubicBezTo>
                      <a:pt x="548" y="6"/>
                      <a:pt x="550" y="8"/>
                      <a:pt x="552" y="8"/>
                    </a:cubicBezTo>
                    <a:cubicBezTo>
                      <a:pt x="575" y="8"/>
                      <a:pt x="575" y="8"/>
                      <a:pt x="575" y="8"/>
                    </a:cubicBezTo>
                    <a:cubicBezTo>
                      <a:pt x="577" y="8"/>
                      <a:pt x="579" y="6"/>
                      <a:pt x="579" y="4"/>
                    </a:cubicBezTo>
                    <a:cubicBezTo>
                      <a:pt x="579" y="2"/>
                      <a:pt x="577" y="0"/>
                      <a:pt x="575" y="0"/>
                    </a:cubicBezTo>
                    <a:moveTo>
                      <a:pt x="621" y="0"/>
                    </a:moveTo>
                    <a:cubicBezTo>
                      <a:pt x="598" y="0"/>
                      <a:pt x="598" y="0"/>
                      <a:pt x="598" y="0"/>
                    </a:cubicBezTo>
                    <a:cubicBezTo>
                      <a:pt x="596" y="0"/>
                      <a:pt x="594" y="2"/>
                      <a:pt x="594" y="4"/>
                    </a:cubicBezTo>
                    <a:cubicBezTo>
                      <a:pt x="594" y="6"/>
                      <a:pt x="596" y="8"/>
                      <a:pt x="598" y="8"/>
                    </a:cubicBezTo>
                    <a:cubicBezTo>
                      <a:pt x="621" y="8"/>
                      <a:pt x="621" y="8"/>
                      <a:pt x="621" y="8"/>
                    </a:cubicBezTo>
                    <a:cubicBezTo>
                      <a:pt x="623" y="8"/>
                      <a:pt x="625" y="6"/>
                      <a:pt x="625" y="4"/>
                    </a:cubicBezTo>
                    <a:cubicBezTo>
                      <a:pt x="625" y="2"/>
                      <a:pt x="623" y="0"/>
                      <a:pt x="621" y="0"/>
                    </a:cubicBezTo>
                    <a:moveTo>
                      <a:pt x="666" y="0"/>
                    </a:moveTo>
                    <a:cubicBezTo>
                      <a:pt x="644" y="0"/>
                      <a:pt x="644" y="0"/>
                      <a:pt x="644" y="0"/>
                    </a:cubicBezTo>
                    <a:cubicBezTo>
                      <a:pt x="641" y="0"/>
                      <a:pt x="640" y="2"/>
                      <a:pt x="640" y="4"/>
                    </a:cubicBezTo>
                    <a:cubicBezTo>
                      <a:pt x="640" y="6"/>
                      <a:pt x="641" y="8"/>
                      <a:pt x="644" y="8"/>
                    </a:cubicBezTo>
                    <a:cubicBezTo>
                      <a:pt x="666" y="8"/>
                      <a:pt x="666" y="8"/>
                      <a:pt x="666" y="8"/>
                    </a:cubicBezTo>
                    <a:cubicBezTo>
                      <a:pt x="669" y="8"/>
                      <a:pt x="670" y="6"/>
                      <a:pt x="670" y="4"/>
                    </a:cubicBezTo>
                    <a:cubicBezTo>
                      <a:pt x="670" y="2"/>
                      <a:pt x="669" y="0"/>
                      <a:pt x="666" y="0"/>
                    </a:cubicBezTo>
                    <a:moveTo>
                      <a:pt x="712" y="0"/>
                    </a:moveTo>
                    <a:cubicBezTo>
                      <a:pt x="689" y="0"/>
                      <a:pt x="689" y="0"/>
                      <a:pt x="689" y="0"/>
                    </a:cubicBezTo>
                    <a:cubicBezTo>
                      <a:pt x="687" y="0"/>
                      <a:pt x="685" y="2"/>
                      <a:pt x="685" y="4"/>
                    </a:cubicBezTo>
                    <a:cubicBezTo>
                      <a:pt x="685" y="6"/>
                      <a:pt x="687" y="8"/>
                      <a:pt x="689" y="8"/>
                    </a:cubicBezTo>
                    <a:cubicBezTo>
                      <a:pt x="712" y="8"/>
                      <a:pt x="712" y="8"/>
                      <a:pt x="712" y="8"/>
                    </a:cubicBezTo>
                    <a:cubicBezTo>
                      <a:pt x="714" y="8"/>
                      <a:pt x="716" y="6"/>
                      <a:pt x="716" y="4"/>
                    </a:cubicBezTo>
                    <a:cubicBezTo>
                      <a:pt x="716" y="2"/>
                      <a:pt x="714" y="0"/>
                      <a:pt x="712" y="0"/>
                    </a:cubicBezTo>
                    <a:moveTo>
                      <a:pt x="758" y="0"/>
                    </a:moveTo>
                    <a:cubicBezTo>
                      <a:pt x="735" y="0"/>
                      <a:pt x="735" y="0"/>
                      <a:pt x="735" y="0"/>
                    </a:cubicBezTo>
                    <a:cubicBezTo>
                      <a:pt x="733" y="0"/>
                      <a:pt x="731" y="2"/>
                      <a:pt x="731" y="4"/>
                    </a:cubicBezTo>
                    <a:cubicBezTo>
                      <a:pt x="731" y="6"/>
                      <a:pt x="733" y="8"/>
                      <a:pt x="735" y="8"/>
                    </a:cubicBezTo>
                    <a:cubicBezTo>
                      <a:pt x="758" y="8"/>
                      <a:pt x="758" y="8"/>
                      <a:pt x="758" y="8"/>
                    </a:cubicBezTo>
                    <a:cubicBezTo>
                      <a:pt x="760" y="8"/>
                      <a:pt x="762" y="6"/>
                      <a:pt x="762" y="4"/>
                    </a:cubicBezTo>
                    <a:cubicBezTo>
                      <a:pt x="762" y="2"/>
                      <a:pt x="760" y="0"/>
                      <a:pt x="758" y="0"/>
                    </a:cubicBezTo>
                    <a:moveTo>
                      <a:pt x="804" y="0"/>
                    </a:moveTo>
                    <a:cubicBezTo>
                      <a:pt x="781" y="0"/>
                      <a:pt x="781" y="0"/>
                      <a:pt x="781" y="0"/>
                    </a:cubicBezTo>
                    <a:cubicBezTo>
                      <a:pt x="779" y="0"/>
                      <a:pt x="777" y="2"/>
                      <a:pt x="777" y="4"/>
                    </a:cubicBezTo>
                    <a:cubicBezTo>
                      <a:pt x="777" y="6"/>
                      <a:pt x="779" y="8"/>
                      <a:pt x="781" y="8"/>
                    </a:cubicBezTo>
                    <a:cubicBezTo>
                      <a:pt x="804" y="8"/>
                      <a:pt x="804" y="8"/>
                      <a:pt x="804" y="8"/>
                    </a:cubicBezTo>
                    <a:cubicBezTo>
                      <a:pt x="806" y="8"/>
                      <a:pt x="807" y="6"/>
                      <a:pt x="807" y="4"/>
                    </a:cubicBezTo>
                    <a:cubicBezTo>
                      <a:pt x="807" y="2"/>
                      <a:pt x="806" y="0"/>
                      <a:pt x="804" y="0"/>
                    </a:cubicBezTo>
                    <a:moveTo>
                      <a:pt x="849" y="0"/>
                    </a:moveTo>
                    <a:cubicBezTo>
                      <a:pt x="826" y="0"/>
                      <a:pt x="826" y="0"/>
                      <a:pt x="826" y="0"/>
                    </a:cubicBezTo>
                    <a:cubicBezTo>
                      <a:pt x="824" y="0"/>
                      <a:pt x="823" y="2"/>
                      <a:pt x="823" y="4"/>
                    </a:cubicBezTo>
                    <a:cubicBezTo>
                      <a:pt x="823" y="6"/>
                      <a:pt x="824" y="8"/>
                      <a:pt x="826" y="8"/>
                    </a:cubicBezTo>
                    <a:cubicBezTo>
                      <a:pt x="849" y="8"/>
                      <a:pt x="849" y="8"/>
                      <a:pt x="849" y="8"/>
                    </a:cubicBezTo>
                    <a:cubicBezTo>
                      <a:pt x="851" y="8"/>
                      <a:pt x="853" y="6"/>
                      <a:pt x="853" y="4"/>
                    </a:cubicBezTo>
                    <a:cubicBezTo>
                      <a:pt x="853" y="2"/>
                      <a:pt x="851" y="0"/>
                      <a:pt x="849" y="0"/>
                    </a:cubicBezTo>
                    <a:moveTo>
                      <a:pt x="895" y="0"/>
                    </a:moveTo>
                    <a:cubicBezTo>
                      <a:pt x="872" y="0"/>
                      <a:pt x="872" y="0"/>
                      <a:pt x="872" y="0"/>
                    </a:cubicBezTo>
                    <a:cubicBezTo>
                      <a:pt x="870" y="0"/>
                      <a:pt x="868" y="2"/>
                      <a:pt x="868" y="4"/>
                    </a:cubicBezTo>
                    <a:cubicBezTo>
                      <a:pt x="868" y="6"/>
                      <a:pt x="870" y="8"/>
                      <a:pt x="872" y="8"/>
                    </a:cubicBezTo>
                    <a:cubicBezTo>
                      <a:pt x="895" y="8"/>
                      <a:pt x="895" y="8"/>
                      <a:pt x="895" y="8"/>
                    </a:cubicBezTo>
                    <a:cubicBezTo>
                      <a:pt x="897" y="8"/>
                      <a:pt x="899" y="6"/>
                      <a:pt x="899" y="4"/>
                    </a:cubicBezTo>
                    <a:cubicBezTo>
                      <a:pt x="899" y="2"/>
                      <a:pt x="897" y="0"/>
                      <a:pt x="895" y="0"/>
                    </a:cubicBezTo>
                    <a:moveTo>
                      <a:pt x="941" y="0"/>
                    </a:moveTo>
                    <a:cubicBezTo>
                      <a:pt x="918" y="0"/>
                      <a:pt x="918" y="0"/>
                      <a:pt x="918" y="0"/>
                    </a:cubicBezTo>
                    <a:cubicBezTo>
                      <a:pt x="916" y="0"/>
                      <a:pt x="914" y="2"/>
                      <a:pt x="914" y="4"/>
                    </a:cubicBezTo>
                    <a:cubicBezTo>
                      <a:pt x="914" y="6"/>
                      <a:pt x="916" y="8"/>
                      <a:pt x="918" y="8"/>
                    </a:cubicBezTo>
                    <a:cubicBezTo>
                      <a:pt x="941" y="8"/>
                      <a:pt x="941" y="8"/>
                      <a:pt x="941" y="8"/>
                    </a:cubicBezTo>
                    <a:cubicBezTo>
                      <a:pt x="943" y="8"/>
                      <a:pt x="945" y="6"/>
                      <a:pt x="945" y="4"/>
                    </a:cubicBezTo>
                    <a:cubicBezTo>
                      <a:pt x="945" y="2"/>
                      <a:pt x="943" y="0"/>
                      <a:pt x="941" y="0"/>
                    </a:cubicBezTo>
                    <a:moveTo>
                      <a:pt x="986" y="0"/>
                    </a:moveTo>
                    <a:cubicBezTo>
                      <a:pt x="964" y="0"/>
                      <a:pt x="964" y="0"/>
                      <a:pt x="964" y="0"/>
                    </a:cubicBezTo>
                    <a:cubicBezTo>
                      <a:pt x="961" y="0"/>
                      <a:pt x="960" y="2"/>
                      <a:pt x="960" y="4"/>
                    </a:cubicBezTo>
                    <a:cubicBezTo>
                      <a:pt x="960" y="6"/>
                      <a:pt x="961" y="8"/>
                      <a:pt x="964" y="8"/>
                    </a:cubicBezTo>
                    <a:cubicBezTo>
                      <a:pt x="986" y="8"/>
                      <a:pt x="986" y="8"/>
                      <a:pt x="986" y="8"/>
                    </a:cubicBezTo>
                    <a:cubicBezTo>
                      <a:pt x="989" y="8"/>
                      <a:pt x="990" y="6"/>
                      <a:pt x="990" y="4"/>
                    </a:cubicBezTo>
                    <a:cubicBezTo>
                      <a:pt x="990" y="2"/>
                      <a:pt x="989" y="0"/>
                      <a:pt x="986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3" name="íSliḓé">
                <a:extLst>
                  <a:ext uri="{FF2B5EF4-FFF2-40B4-BE49-F238E27FC236}">
                    <a16:creationId xmlns="" xmlns:a16="http://schemas.microsoft.com/office/drawing/2014/main" id="{0BD9D730-169F-4E3C-93A8-08D4A9D96CCF}"/>
                  </a:ext>
                </a:extLst>
              </p:cNvPr>
              <p:cNvSpPr/>
              <p:nvPr/>
            </p:nvSpPr>
            <p:spPr bwMode="auto">
              <a:xfrm>
                <a:off x="5193865" y="3420846"/>
                <a:ext cx="80683" cy="5847"/>
              </a:xfrm>
              <a:custGeom>
                <a:avLst/>
                <a:gdLst>
                  <a:gd name="T0" fmla="*/ 26 w 29"/>
                  <a:gd name="T1" fmla="*/ 0 h 2"/>
                  <a:gd name="T2" fmla="*/ 4 w 29"/>
                  <a:gd name="T3" fmla="*/ 0 h 2"/>
                  <a:gd name="T4" fmla="*/ 0 w 29"/>
                  <a:gd name="T5" fmla="*/ 2 h 2"/>
                  <a:gd name="T6" fmla="*/ 25 w 29"/>
                  <a:gd name="T7" fmla="*/ 2 h 2"/>
                  <a:gd name="T8" fmla="*/ 29 w 29"/>
                  <a:gd name="T9" fmla="*/ 1 h 2"/>
                  <a:gd name="T10" fmla="*/ 26 w 29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6" y="2"/>
                      <a:pt x="28" y="1"/>
                      <a:pt x="29" y="1"/>
                    </a:cubicBezTo>
                    <a:cubicBezTo>
                      <a:pt x="28" y="0"/>
                      <a:pt x="27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4" name="ïşļiďè">
                <a:extLst>
                  <a:ext uri="{FF2B5EF4-FFF2-40B4-BE49-F238E27FC236}">
                    <a16:creationId xmlns="" xmlns:a16="http://schemas.microsoft.com/office/drawing/2014/main" id="{04736154-E4A7-4318-9DB7-C5BF072AE400}"/>
                  </a:ext>
                </a:extLst>
              </p:cNvPr>
              <p:cNvSpPr/>
              <p:nvPr/>
            </p:nvSpPr>
            <p:spPr bwMode="auto">
              <a:xfrm>
                <a:off x="5067577" y="3426693"/>
                <a:ext cx="85361" cy="16371"/>
              </a:xfrm>
              <a:custGeom>
                <a:avLst/>
                <a:gdLst>
                  <a:gd name="T0" fmla="*/ 30 w 31"/>
                  <a:gd name="T1" fmla="*/ 0 h 6"/>
                  <a:gd name="T2" fmla="*/ 1 w 31"/>
                  <a:gd name="T3" fmla="*/ 0 h 6"/>
                  <a:gd name="T4" fmla="*/ 0 w 31"/>
                  <a:gd name="T5" fmla="*/ 2 h 6"/>
                  <a:gd name="T6" fmla="*/ 4 w 31"/>
                  <a:gd name="T7" fmla="*/ 6 h 6"/>
                  <a:gd name="T8" fmla="*/ 27 w 31"/>
                  <a:gd name="T9" fmla="*/ 6 h 6"/>
                  <a:gd name="T10" fmla="*/ 31 w 31"/>
                  <a:gd name="T11" fmla="*/ 2 h 6"/>
                  <a:gd name="T12" fmla="*/ 30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3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2" y="6"/>
                      <a:pt x="4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9" y="6"/>
                      <a:pt x="31" y="4"/>
                      <a:pt x="31" y="2"/>
                    </a:cubicBezTo>
                    <a:cubicBezTo>
                      <a:pt x="31" y="1"/>
                      <a:pt x="30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5" name="iŝľïḓè">
                <a:extLst>
                  <a:ext uri="{FF2B5EF4-FFF2-40B4-BE49-F238E27FC236}">
                    <a16:creationId xmlns="" xmlns:a16="http://schemas.microsoft.com/office/drawing/2014/main" id="{0BC613DC-0E7C-4F83-8710-855FD4AFC92B}"/>
                  </a:ext>
                </a:extLst>
              </p:cNvPr>
              <p:cNvSpPr/>
              <p:nvPr/>
            </p:nvSpPr>
            <p:spPr bwMode="auto">
              <a:xfrm>
                <a:off x="5069916" y="3420846"/>
                <a:ext cx="80683" cy="5847"/>
              </a:xfrm>
              <a:custGeom>
                <a:avLst/>
                <a:gdLst>
                  <a:gd name="T0" fmla="*/ 26 w 29"/>
                  <a:gd name="T1" fmla="*/ 0 h 2"/>
                  <a:gd name="T2" fmla="*/ 3 w 29"/>
                  <a:gd name="T3" fmla="*/ 0 h 2"/>
                  <a:gd name="T4" fmla="*/ 0 w 29"/>
                  <a:gd name="T5" fmla="*/ 2 h 2"/>
                  <a:gd name="T6" fmla="*/ 29 w 29"/>
                  <a:gd name="T7" fmla="*/ 2 h 2"/>
                  <a:gd name="T8" fmla="*/ 26 w 2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8" y="1"/>
                      <a:pt x="27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6" name="iṩ1íďe">
                <a:extLst>
                  <a:ext uri="{FF2B5EF4-FFF2-40B4-BE49-F238E27FC236}">
                    <a16:creationId xmlns="" xmlns:a16="http://schemas.microsoft.com/office/drawing/2014/main" id="{8050EF52-E9C9-4A01-B1CF-40354069B1C0}"/>
                  </a:ext>
                </a:extLst>
              </p:cNvPr>
              <p:cNvSpPr/>
              <p:nvPr/>
            </p:nvSpPr>
            <p:spPr bwMode="auto">
              <a:xfrm>
                <a:off x="4940120" y="3426693"/>
                <a:ext cx="85361" cy="16371"/>
              </a:xfrm>
              <a:custGeom>
                <a:avLst/>
                <a:gdLst>
                  <a:gd name="T0" fmla="*/ 30 w 31"/>
                  <a:gd name="T1" fmla="*/ 0 h 6"/>
                  <a:gd name="T2" fmla="*/ 1 w 31"/>
                  <a:gd name="T3" fmla="*/ 0 h 6"/>
                  <a:gd name="T4" fmla="*/ 0 w 31"/>
                  <a:gd name="T5" fmla="*/ 2 h 6"/>
                  <a:gd name="T6" fmla="*/ 4 w 31"/>
                  <a:gd name="T7" fmla="*/ 6 h 6"/>
                  <a:gd name="T8" fmla="*/ 27 w 31"/>
                  <a:gd name="T9" fmla="*/ 6 h 6"/>
                  <a:gd name="T10" fmla="*/ 31 w 31"/>
                  <a:gd name="T11" fmla="*/ 2 h 6"/>
                  <a:gd name="T12" fmla="*/ 30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3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2" y="6"/>
                      <a:pt x="4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9" y="6"/>
                      <a:pt x="31" y="4"/>
                      <a:pt x="31" y="2"/>
                    </a:cubicBezTo>
                    <a:cubicBezTo>
                      <a:pt x="31" y="1"/>
                      <a:pt x="31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7" name="îsľiḑé">
                <a:extLst>
                  <a:ext uri="{FF2B5EF4-FFF2-40B4-BE49-F238E27FC236}">
                    <a16:creationId xmlns="" xmlns:a16="http://schemas.microsoft.com/office/drawing/2014/main" id="{EB6DD157-CA93-419C-A9BC-23F2A976046B}"/>
                  </a:ext>
                </a:extLst>
              </p:cNvPr>
              <p:cNvSpPr/>
              <p:nvPr/>
            </p:nvSpPr>
            <p:spPr bwMode="auto">
              <a:xfrm>
                <a:off x="4942459" y="3420846"/>
                <a:ext cx="80683" cy="5847"/>
              </a:xfrm>
              <a:custGeom>
                <a:avLst/>
                <a:gdLst>
                  <a:gd name="T0" fmla="*/ 26 w 29"/>
                  <a:gd name="T1" fmla="*/ 0 h 2"/>
                  <a:gd name="T2" fmla="*/ 3 w 29"/>
                  <a:gd name="T3" fmla="*/ 0 h 2"/>
                  <a:gd name="T4" fmla="*/ 0 w 29"/>
                  <a:gd name="T5" fmla="*/ 2 h 2"/>
                  <a:gd name="T6" fmla="*/ 29 w 29"/>
                  <a:gd name="T7" fmla="*/ 2 h 2"/>
                  <a:gd name="T8" fmla="*/ 26 w 2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1"/>
                      <a:pt x="27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8" name="îsḻïḍê">
                <a:extLst>
                  <a:ext uri="{FF2B5EF4-FFF2-40B4-BE49-F238E27FC236}">
                    <a16:creationId xmlns="" xmlns:a16="http://schemas.microsoft.com/office/drawing/2014/main" id="{CA2CBC2F-8DBD-43AF-BF33-006D42F8E479}"/>
                  </a:ext>
                </a:extLst>
              </p:cNvPr>
              <p:cNvSpPr/>
              <p:nvPr/>
            </p:nvSpPr>
            <p:spPr bwMode="auto">
              <a:xfrm>
                <a:off x="4815002" y="3426693"/>
                <a:ext cx="83022" cy="16371"/>
              </a:xfrm>
              <a:custGeom>
                <a:avLst/>
                <a:gdLst>
                  <a:gd name="T0" fmla="*/ 30 w 30"/>
                  <a:gd name="T1" fmla="*/ 0 h 6"/>
                  <a:gd name="T2" fmla="*/ 0 w 30"/>
                  <a:gd name="T3" fmla="*/ 0 h 6"/>
                  <a:gd name="T4" fmla="*/ 0 w 30"/>
                  <a:gd name="T5" fmla="*/ 2 h 6"/>
                  <a:gd name="T6" fmla="*/ 3 w 30"/>
                  <a:gd name="T7" fmla="*/ 6 h 6"/>
                  <a:gd name="T8" fmla="*/ 26 w 30"/>
                  <a:gd name="T9" fmla="*/ 6 h 6"/>
                  <a:gd name="T10" fmla="*/ 30 w 30"/>
                  <a:gd name="T11" fmla="*/ 2 h 6"/>
                  <a:gd name="T12" fmla="*/ 30 w 3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8" y="6"/>
                      <a:pt x="30" y="4"/>
                      <a:pt x="30" y="2"/>
                    </a:cubicBezTo>
                    <a:cubicBezTo>
                      <a:pt x="30" y="1"/>
                      <a:pt x="30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9" name="îṡḷiďê">
                <a:extLst>
                  <a:ext uri="{FF2B5EF4-FFF2-40B4-BE49-F238E27FC236}">
                    <a16:creationId xmlns="" xmlns:a16="http://schemas.microsoft.com/office/drawing/2014/main" id="{562FBB5C-6323-4855-A3BA-08491D9266D8}"/>
                  </a:ext>
                </a:extLst>
              </p:cNvPr>
              <p:cNvSpPr/>
              <p:nvPr/>
            </p:nvSpPr>
            <p:spPr bwMode="auto">
              <a:xfrm>
                <a:off x="4815002" y="3420846"/>
                <a:ext cx="83022" cy="5847"/>
              </a:xfrm>
              <a:custGeom>
                <a:avLst/>
                <a:gdLst>
                  <a:gd name="T0" fmla="*/ 26 w 30"/>
                  <a:gd name="T1" fmla="*/ 0 h 2"/>
                  <a:gd name="T2" fmla="*/ 3 w 30"/>
                  <a:gd name="T3" fmla="*/ 0 h 2"/>
                  <a:gd name="T4" fmla="*/ 0 w 30"/>
                  <a:gd name="T5" fmla="*/ 2 h 2"/>
                  <a:gd name="T6" fmla="*/ 30 w 30"/>
                  <a:gd name="T7" fmla="*/ 2 h 2"/>
                  <a:gd name="T8" fmla="*/ 26 w 3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1"/>
                      <a:pt x="28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0" name="ïṧ1îḓé">
                <a:extLst>
                  <a:ext uri="{FF2B5EF4-FFF2-40B4-BE49-F238E27FC236}">
                    <a16:creationId xmlns="" xmlns:a16="http://schemas.microsoft.com/office/drawing/2014/main" id="{A7BFC7C1-0BAD-4651-945F-0C8A57CCA1B1}"/>
                  </a:ext>
                </a:extLst>
              </p:cNvPr>
              <p:cNvSpPr/>
              <p:nvPr/>
            </p:nvSpPr>
            <p:spPr bwMode="auto">
              <a:xfrm>
                <a:off x="4687546" y="3426693"/>
                <a:ext cx="83022" cy="16371"/>
              </a:xfrm>
              <a:custGeom>
                <a:avLst/>
                <a:gdLst>
                  <a:gd name="T0" fmla="*/ 30 w 30"/>
                  <a:gd name="T1" fmla="*/ 0 h 6"/>
                  <a:gd name="T2" fmla="*/ 0 w 30"/>
                  <a:gd name="T3" fmla="*/ 0 h 6"/>
                  <a:gd name="T4" fmla="*/ 0 w 30"/>
                  <a:gd name="T5" fmla="*/ 2 h 6"/>
                  <a:gd name="T6" fmla="*/ 4 w 30"/>
                  <a:gd name="T7" fmla="*/ 6 h 6"/>
                  <a:gd name="T8" fmla="*/ 27 w 30"/>
                  <a:gd name="T9" fmla="*/ 6 h 6"/>
                  <a:gd name="T10" fmla="*/ 30 w 30"/>
                  <a:gd name="T11" fmla="*/ 2 h 6"/>
                  <a:gd name="T12" fmla="*/ 30 w 3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2" y="6"/>
                      <a:pt x="4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9" y="6"/>
                      <a:pt x="30" y="4"/>
                      <a:pt x="30" y="2"/>
                    </a:cubicBezTo>
                    <a:cubicBezTo>
                      <a:pt x="30" y="1"/>
                      <a:pt x="30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1" name="iṧļíḓé">
                <a:extLst>
                  <a:ext uri="{FF2B5EF4-FFF2-40B4-BE49-F238E27FC236}">
                    <a16:creationId xmlns="" xmlns:a16="http://schemas.microsoft.com/office/drawing/2014/main" id="{91B69121-7508-4B7F-A36D-4C65FE51670E}"/>
                  </a:ext>
                </a:extLst>
              </p:cNvPr>
              <p:cNvSpPr/>
              <p:nvPr/>
            </p:nvSpPr>
            <p:spPr bwMode="auto">
              <a:xfrm>
                <a:off x="4687546" y="3420846"/>
                <a:ext cx="83022" cy="5847"/>
              </a:xfrm>
              <a:custGeom>
                <a:avLst/>
                <a:gdLst>
                  <a:gd name="T0" fmla="*/ 27 w 30"/>
                  <a:gd name="T1" fmla="*/ 0 h 2"/>
                  <a:gd name="T2" fmla="*/ 4 w 30"/>
                  <a:gd name="T3" fmla="*/ 0 h 2"/>
                  <a:gd name="T4" fmla="*/ 0 w 30"/>
                  <a:gd name="T5" fmla="*/ 2 h 2"/>
                  <a:gd name="T6" fmla="*/ 30 w 30"/>
                  <a:gd name="T7" fmla="*/ 2 h 2"/>
                  <a:gd name="T8" fmla="*/ 27 w 3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">
                    <a:moveTo>
                      <a:pt x="2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1"/>
                      <a:pt x="28" y="0"/>
                      <a:pt x="27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2" name="ïSliḍé">
                <a:extLst>
                  <a:ext uri="{FF2B5EF4-FFF2-40B4-BE49-F238E27FC236}">
                    <a16:creationId xmlns="" xmlns:a16="http://schemas.microsoft.com/office/drawing/2014/main" id="{620CBA80-27CF-4E19-985E-C9E5346AA8AE}"/>
                  </a:ext>
                </a:extLst>
              </p:cNvPr>
              <p:cNvSpPr/>
              <p:nvPr/>
            </p:nvSpPr>
            <p:spPr bwMode="auto">
              <a:xfrm>
                <a:off x="4561258" y="3426693"/>
                <a:ext cx="85361" cy="16371"/>
              </a:xfrm>
              <a:custGeom>
                <a:avLst/>
                <a:gdLst>
                  <a:gd name="T0" fmla="*/ 30 w 31"/>
                  <a:gd name="T1" fmla="*/ 0 h 6"/>
                  <a:gd name="T2" fmla="*/ 1 w 31"/>
                  <a:gd name="T3" fmla="*/ 0 h 6"/>
                  <a:gd name="T4" fmla="*/ 0 w 31"/>
                  <a:gd name="T5" fmla="*/ 2 h 6"/>
                  <a:gd name="T6" fmla="*/ 4 w 31"/>
                  <a:gd name="T7" fmla="*/ 6 h 6"/>
                  <a:gd name="T8" fmla="*/ 27 w 31"/>
                  <a:gd name="T9" fmla="*/ 6 h 6"/>
                  <a:gd name="T10" fmla="*/ 31 w 31"/>
                  <a:gd name="T11" fmla="*/ 2 h 6"/>
                  <a:gd name="T12" fmla="*/ 30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3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2" y="6"/>
                      <a:pt x="4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9" y="6"/>
                      <a:pt x="31" y="4"/>
                      <a:pt x="31" y="2"/>
                    </a:cubicBezTo>
                    <a:cubicBezTo>
                      <a:pt x="31" y="1"/>
                      <a:pt x="31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3" name="íŝľiḍê">
                <a:extLst>
                  <a:ext uri="{FF2B5EF4-FFF2-40B4-BE49-F238E27FC236}">
                    <a16:creationId xmlns="" xmlns:a16="http://schemas.microsoft.com/office/drawing/2014/main" id="{D984C1FD-97B6-4302-9749-AA8E10454C4F}"/>
                  </a:ext>
                </a:extLst>
              </p:cNvPr>
              <p:cNvSpPr/>
              <p:nvPr/>
            </p:nvSpPr>
            <p:spPr bwMode="auto">
              <a:xfrm>
                <a:off x="4563596" y="3420846"/>
                <a:ext cx="80683" cy="5847"/>
              </a:xfrm>
              <a:custGeom>
                <a:avLst/>
                <a:gdLst>
                  <a:gd name="T0" fmla="*/ 26 w 29"/>
                  <a:gd name="T1" fmla="*/ 0 h 2"/>
                  <a:gd name="T2" fmla="*/ 3 w 29"/>
                  <a:gd name="T3" fmla="*/ 0 h 2"/>
                  <a:gd name="T4" fmla="*/ 0 w 29"/>
                  <a:gd name="T5" fmla="*/ 2 h 2"/>
                  <a:gd name="T6" fmla="*/ 29 w 29"/>
                  <a:gd name="T7" fmla="*/ 2 h 2"/>
                  <a:gd name="T8" fmla="*/ 26 w 2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1"/>
                      <a:pt x="27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4" name="îSľîḋè">
                <a:extLst>
                  <a:ext uri="{FF2B5EF4-FFF2-40B4-BE49-F238E27FC236}">
                    <a16:creationId xmlns="" xmlns:a16="http://schemas.microsoft.com/office/drawing/2014/main" id="{8265DF88-31A4-4544-BD13-EADB41CF80E0}"/>
                  </a:ext>
                </a:extLst>
              </p:cNvPr>
              <p:cNvSpPr/>
              <p:nvPr/>
            </p:nvSpPr>
            <p:spPr bwMode="auto">
              <a:xfrm>
                <a:off x="4433801" y="3426693"/>
                <a:ext cx="85361" cy="16371"/>
              </a:xfrm>
              <a:custGeom>
                <a:avLst/>
                <a:gdLst>
                  <a:gd name="T0" fmla="*/ 31 w 31"/>
                  <a:gd name="T1" fmla="*/ 0 h 6"/>
                  <a:gd name="T2" fmla="*/ 1 w 31"/>
                  <a:gd name="T3" fmla="*/ 0 h 6"/>
                  <a:gd name="T4" fmla="*/ 0 w 31"/>
                  <a:gd name="T5" fmla="*/ 2 h 6"/>
                  <a:gd name="T6" fmla="*/ 4 w 31"/>
                  <a:gd name="T7" fmla="*/ 6 h 6"/>
                  <a:gd name="T8" fmla="*/ 27 w 31"/>
                  <a:gd name="T9" fmla="*/ 6 h 6"/>
                  <a:gd name="T10" fmla="*/ 31 w 31"/>
                  <a:gd name="T11" fmla="*/ 2 h 6"/>
                  <a:gd name="T12" fmla="*/ 31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3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2" y="6"/>
                      <a:pt x="4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9" y="6"/>
                      <a:pt x="31" y="4"/>
                      <a:pt x="31" y="2"/>
                    </a:cubicBezTo>
                    <a:cubicBezTo>
                      <a:pt x="31" y="1"/>
                      <a:pt x="31" y="0"/>
                      <a:pt x="31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5" name="ïsļíḍe">
                <a:extLst>
                  <a:ext uri="{FF2B5EF4-FFF2-40B4-BE49-F238E27FC236}">
                    <a16:creationId xmlns="" xmlns:a16="http://schemas.microsoft.com/office/drawing/2014/main" id="{31435804-141D-4D05-A75F-ADE5174AD70E}"/>
                  </a:ext>
                </a:extLst>
              </p:cNvPr>
              <p:cNvSpPr/>
              <p:nvPr/>
            </p:nvSpPr>
            <p:spPr bwMode="auto">
              <a:xfrm>
                <a:off x="4436140" y="3420846"/>
                <a:ext cx="83022" cy="5847"/>
              </a:xfrm>
              <a:custGeom>
                <a:avLst/>
                <a:gdLst>
                  <a:gd name="T0" fmla="*/ 26 w 30"/>
                  <a:gd name="T1" fmla="*/ 0 h 2"/>
                  <a:gd name="T2" fmla="*/ 3 w 30"/>
                  <a:gd name="T3" fmla="*/ 0 h 2"/>
                  <a:gd name="T4" fmla="*/ 0 w 30"/>
                  <a:gd name="T5" fmla="*/ 2 h 2"/>
                  <a:gd name="T6" fmla="*/ 30 w 30"/>
                  <a:gd name="T7" fmla="*/ 2 h 2"/>
                  <a:gd name="T8" fmla="*/ 26 w 3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1"/>
                      <a:pt x="28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6" name="iSľïdé">
                <a:extLst>
                  <a:ext uri="{FF2B5EF4-FFF2-40B4-BE49-F238E27FC236}">
                    <a16:creationId xmlns="" xmlns:a16="http://schemas.microsoft.com/office/drawing/2014/main" id="{6DDE50DA-8C41-42DF-92E0-E924E634FAFC}"/>
                  </a:ext>
                </a:extLst>
              </p:cNvPr>
              <p:cNvSpPr/>
              <p:nvPr/>
            </p:nvSpPr>
            <p:spPr bwMode="auto">
              <a:xfrm>
                <a:off x="4308684" y="3426693"/>
                <a:ext cx="83022" cy="16371"/>
              </a:xfrm>
              <a:custGeom>
                <a:avLst/>
                <a:gdLst>
                  <a:gd name="T0" fmla="*/ 30 w 30"/>
                  <a:gd name="T1" fmla="*/ 0 h 6"/>
                  <a:gd name="T2" fmla="*/ 0 w 30"/>
                  <a:gd name="T3" fmla="*/ 0 h 6"/>
                  <a:gd name="T4" fmla="*/ 0 w 30"/>
                  <a:gd name="T5" fmla="*/ 2 h 6"/>
                  <a:gd name="T6" fmla="*/ 4 w 30"/>
                  <a:gd name="T7" fmla="*/ 6 h 6"/>
                  <a:gd name="T8" fmla="*/ 26 w 30"/>
                  <a:gd name="T9" fmla="*/ 6 h 6"/>
                  <a:gd name="T10" fmla="*/ 30 w 30"/>
                  <a:gd name="T11" fmla="*/ 2 h 6"/>
                  <a:gd name="T12" fmla="*/ 30 w 30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6">
                    <a:moveTo>
                      <a:pt x="3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1" y="6"/>
                      <a:pt x="4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9" y="6"/>
                      <a:pt x="30" y="4"/>
                      <a:pt x="30" y="2"/>
                    </a:cubicBezTo>
                    <a:cubicBezTo>
                      <a:pt x="30" y="1"/>
                      <a:pt x="30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7" name="ïśľíḋè">
                <a:extLst>
                  <a:ext uri="{FF2B5EF4-FFF2-40B4-BE49-F238E27FC236}">
                    <a16:creationId xmlns="" xmlns:a16="http://schemas.microsoft.com/office/drawing/2014/main" id="{84150F32-1780-49FF-BC03-84012C64B9FE}"/>
                  </a:ext>
                </a:extLst>
              </p:cNvPr>
              <p:cNvSpPr/>
              <p:nvPr/>
            </p:nvSpPr>
            <p:spPr bwMode="auto">
              <a:xfrm>
                <a:off x="4308684" y="3420846"/>
                <a:ext cx="83022" cy="5847"/>
              </a:xfrm>
              <a:custGeom>
                <a:avLst/>
                <a:gdLst>
                  <a:gd name="T0" fmla="*/ 26 w 30"/>
                  <a:gd name="T1" fmla="*/ 0 h 2"/>
                  <a:gd name="T2" fmla="*/ 4 w 30"/>
                  <a:gd name="T3" fmla="*/ 0 h 2"/>
                  <a:gd name="T4" fmla="*/ 0 w 30"/>
                  <a:gd name="T5" fmla="*/ 2 h 2"/>
                  <a:gd name="T6" fmla="*/ 30 w 30"/>
                  <a:gd name="T7" fmla="*/ 2 h 2"/>
                  <a:gd name="T8" fmla="*/ 26 w 3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">
                    <a:moveTo>
                      <a:pt x="2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1"/>
                      <a:pt x="28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8" name="îṥḻiḓe">
                <a:extLst>
                  <a:ext uri="{FF2B5EF4-FFF2-40B4-BE49-F238E27FC236}">
                    <a16:creationId xmlns="" xmlns:a16="http://schemas.microsoft.com/office/drawing/2014/main" id="{86658986-DDE0-4688-89BC-29196E9C202D}"/>
                  </a:ext>
                </a:extLst>
              </p:cNvPr>
              <p:cNvSpPr/>
              <p:nvPr/>
            </p:nvSpPr>
            <p:spPr bwMode="auto">
              <a:xfrm>
                <a:off x="4182396" y="3426693"/>
                <a:ext cx="85361" cy="16371"/>
              </a:xfrm>
              <a:custGeom>
                <a:avLst/>
                <a:gdLst>
                  <a:gd name="T0" fmla="*/ 30 w 31"/>
                  <a:gd name="T1" fmla="*/ 0 h 6"/>
                  <a:gd name="T2" fmla="*/ 1 w 31"/>
                  <a:gd name="T3" fmla="*/ 0 h 6"/>
                  <a:gd name="T4" fmla="*/ 0 w 31"/>
                  <a:gd name="T5" fmla="*/ 2 h 6"/>
                  <a:gd name="T6" fmla="*/ 4 w 31"/>
                  <a:gd name="T7" fmla="*/ 6 h 6"/>
                  <a:gd name="T8" fmla="*/ 27 w 31"/>
                  <a:gd name="T9" fmla="*/ 6 h 6"/>
                  <a:gd name="T10" fmla="*/ 31 w 31"/>
                  <a:gd name="T11" fmla="*/ 2 h 6"/>
                  <a:gd name="T12" fmla="*/ 30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3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2" y="6"/>
                      <a:pt x="4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9" y="6"/>
                      <a:pt x="31" y="4"/>
                      <a:pt x="31" y="2"/>
                    </a:cubicBezTo>
                    <a:cubicBezTo>
                      <a:pt x="31" y="1"/>
                      <a:pt x="30" y="0"/>
                      <a:pt x="3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9" name="íṧlidé">
                <a:extLst>
                  <a:ext uri="{FF2B5EF4-FFF2-40B4-BE49-F238E27FC236}">
                    <a16:creationId xmlns="" xmlns:a16="http://schemas.microsoft.com/office/drawing/2014/main" id="{CC6E00BA-795B-4971-AED4-9BD66F8E396D}"/>
                  </a:ext>
                </a:extLst>
              </p:cNvPr>
              <p:cNvSpPr/>
              <p:nvPr/>
            </p:nvSpPr>
            <p:spPr bwMode="auto">
              <a:xfrm>
                <a:off x="4184735" y="3420846"/>
                <a:ext cx="80683" cy="5847"/>
              </a:xfrm>
              <a:custGeom>
                <a:avLst/>
                <a:gdLst>
                  <a:gd name="T0" fmla="*/ 26 w 29"/>
                  <a:gd name="T1" fmla="*/ 0 h 2"/>
                  <a:gd name="T2" fmla="*/ 3 w 29"/>
                  <a:gd name="T3" fmla="*/ 0 h 2"/>
                  <a:gd name="T4" fmla="*/ 0 w 29"/>
                  <a:gd name="T5" fmla="*/ 2 h 2"/>
                  <a:gd name="T6" fmla="*/ 29 w 29"/>
                  <a:gd name="T7" fmla="*/ 2 h 2"/>
                  <a:gd name="T8" fmla="*/ 26 w 29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8" y="1"/>
                      <a:pt x="27" y="0"/>
                      <a:pt x="26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0" name="iṣļiḑé">
                <a:extLst>
                  <a:ext uri="{FF2B5EF4-FFF2-40B4-BE49-F238E27FC236}">
                    <a16:creationId xmlns="" xmlns:a16="http://schemas.microsoft.com/office/drawing/2014/main" id="{00225A92-A736-4DB9-989C-3348327E458A}"/>
                  </a:ext>
                </a:extLst>
              </p:cNvPr>
              <p:cNvSpPr/>
              <p:nvPr/>
            </p:nvSpPr>
            <p:spPr bwMode="auto">
              <a:xfrm>
                <a:off x="4054939" y="3420846"/>
                <a:ext cx="85361" cy="22217"/>
              </a:xfrm>
              <a:custGeom>
                <a:avLst/>
                <a:gdLst>
                  <a:gd name="T0" fmla="*/ 20 w 31"/>
                  <a:gd name="T1" fmla="*/ 0 h 8"/>
                  <a:gd name="T2" fmla="*/ 4 w 31"/>
                  <a:gd name="T3" fmla="*/ 0 h 8"/>
                  <a:gd name="T4" fmla="*/ 0 w 31"/>
                  <a:gd name="T5" fmla="*/ 4 h 8"/>
                  <a:gd name="T6" fmla="*/ 4 w 31"/>
                  <a:gd name="T7" fmla="*/ 8 h 8"/>
                  <a:gd name="T8" fmla="*/ 27 w 31"/>
                  <a:gd name="T9" fmla="*/ 8 h 8"/>
                  <a:gd name="T10" fmla="*/ 31 w 31"/>
                  <a:gd name="T11" fmla="*/ 4 h 8"/>
                  <a:gd name="T12" fmla="*/ 30 w 31"/>
                  <a:gd name="T13" fmla="*/ 2 h 8"/>
                  <a:gd name="T14" fmla="*/ 24 w 31"/>
                  <a:gd name="T15" fmla="*/ 2 h 8"/>
                  <a:gd name="T16" fmla="*/ 20 w 31"/>
                  <a:gd name="T1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8">
                    <a:moveTo>
                      <a:pt x="20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9" y="8"/>
                      <a:pt x="31" y="6"/>
                      <a:pt x="31" y="4"/>
                    </a:cubicBezTo>
                    <a:cubicBezTo>
                      <a:pt x="31" y="3"/>
                      <a:pt x="31" y="2"/>
                      <a:pt x="30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3" y="2"/>
                      <a:pt x="21" y="1"/>
                      <a:pt x="20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1" name="iṡļiḓè">
                <a:extLst>
                  <a:ext uri="{FF2B5EF4-FFF2-40B4-BE49-F238E27FC236}">
                    <a16:creationId xmlns="" xmlns:a16="http://schemas.microsoft.com/office/drawing/2014/main" id="{3365A11E-F1D7-4520-A55F-DC1533BC0BE9}"/>
                  </a:ext>
                </a:extLst>
              </p:cNvPr>
              <p:cNvSpPr/>
              <p:nvPr/>
            </p:nvSpPr>
            <p:spPr bwMode="auto">
              <a:xfrm>
                <a:off x="4109897" y="3420846"/>
                <a:ext cx="28064" cy="5847"/>
              </a:xfrm>
              <a:custGeom>
                <a:avLst/>
                <a:gdLst>
                  <a:gd name="T0" fmla="*/ 7 w 10"/>
                  <a:gd name="T1" fmla="*/ 0 h 2"/>
                  <a:gd name="T2" fmla="*/ 0 w 10"/>
                  <a:gd name="T3" fmla="*/ 0 h 2"/>
                  <a:gd name="T4" fmla="*/ 4 w 10"/>
                  <a:gd name="T5" fmla="*/ 2 h 2"/>
                  <a:gd name="T6" fmla="*/ 10 w 10"/>
                  <a:gd name="T7" fmla="*/ 2 h 2"/>
                  <a:gd name="T8" fmla="*/ 7 w 10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3" y="2"/>
                      <a:pt x="4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9" y="0"/>
                      <a:pt x="7" y="0"/>
                    </a:cubicBezTo>
                  </a:path>
                </a:pathLst>
              </a:custGeom>
              <a:solidFill>
                <a:srgbClr val="CECE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2" name="iṥḷîde">
                <a:extLst>
                  <a:ext uri="{FF2B5EF4-FFF2-40B4-BE49-F238E27FC236}">
                    <a16:creationId xmlns="" xmlns:a16="http://schemas.microsoft.com/office/drawing/2014/main" id="{20F6762F-1175-42EA-8B63-8E95C1EEB617}"/>
                  </a:ext>
                </a:extLst>
              </p:cNvPr>
              <p:cNvSpPr/>
              <p:nvPr/>
            </p:nvSpPr>
            <p:spPr bwMode="auto">
              <a:xfrm>
                <a:off x="3960224" y="3420846"/>
                <a:ext cx="52620" cy="22217"/>
              </a:xfrm>
              <a:custGeom>
                <a:avLst/>
                <a:gdLst>
                  <a:gd name="T0" fmla="*/ 15 w 19"/>
                  <a:gd name="T1" fmla="*/ 0 h 8"/>
                  <a:gd name="T2" fmla="*/ 4 w 19"/>
                  <a:gd name="T3" fmla="*/ 0 h 8"/>
                  <a:gd name="T4" fmla="*/ 0 w 19"/>
                  <a:gd name="T5" fmla="*/ 4 h 8"/>
                  <a:gd name="T6" fmla="*/ 4 w 19"/>
                  <a:gd name="T7" fmla="*/ 8 h 8"/>
                  <a:gd name="T8" fmla="*/ 15 w 19"/>
                  <a:gd name="T9" fmla="*/ 8 h 8"/>
                  <a:gd name="T10" fmla="*/ 19 w 19"/>
                  <a:gd name="T11" fmla="*/ 4 h 8"/>
                  <a:gd name="T12" fmla="*/ 15 w 1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8">
                    <a:moveTo>
                      <a:pt x="1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9" y="6"/>
                      <a:pt x="19" y="4"/>
                    </a:cubicBezTo>
                    <a:cubicBezTo>
                      <a:pt x="19" y="2"/>
                      <a:pt x="17" y="0"/>
                      <a:pt x="15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3" name="íśḻiďé">
                <a:extLst>
                  <a:ext uri="{FF2B5EF4-FFF2-40B4-BE49-F238E27FC236}">
                    <a16:creationId xmlns="" xmlns:a16="http://schemas.microsoft.com/office/drawing/2014/main" id="{FFC759CD-CA88-4F96-B763-DB6833C1C856}"/>
                  </a:ext>
                </a:extLst>
              </p:cNvPr>
              <p:cNvSpPr/>
              <p:nvPr/>
            </p:nvSpPr>
            <p:spPr bwMode="auto">
              <a:xfrm>
                <a:off x="7974526" y="4281471"/>
                <a:ext cx="54958" cy="22217"/>
              </a:xfrm>
              <a:custGeom>
                <a:avLst/>
                <a:gdLst>
                  <a:gd name="T0" fmla="*/ 16 w 20"/>
                  <a:gd name="T1" fmla="*/ 0 h 8"/>
                  <a:gd name="T2" fmla="*/ 4 w 20"/>
                  <a:gd name="T3" fmla="*/ 0 h 8"/>
                  <a:gd name="T4" fmla="*/ 0 w 20"/>
                  <a:gd name="T5" fmla="*/ 4 h 8"/>
                  <a:gd name="T6" fmla="*/ 4 w 20"/>
                  <a:gd name="T7" fmla="*/ 8 h 8"/>
                  <a:gd name="T8" fmla="*/ 16 w 20"/>
                  <a:gd name="T9" fmla="*/ 8 h 8"/>
                  <a:gd name="T10" fmla="*/ 20 w 20"/>
                  <a:gd name="T11" fmla="*/ 4 h 8"/>
                  <a:gd name="T12" fmla="*/ 16 w 20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8">
                    <a:moveTo>
                      <a:pt x="1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8" y="8"/>
                      <a:pt x="20" y="6"/>
                      <a:pt x="20" y="4"/>
                    </a:cubicBezTo>
                    <a:cubicBezTo>
                      <a:pt x="20" y="2"/>
                      <a:pt x="18" y="0"/>
                      <a:pt x="16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4" name="íŝľíďé">
                <a:extLst>
                  <a:ext uri="{FF2B5EF4-FFF2-40B4-BE49-F238E27FC236}">
                    <a16:creationId xmlns="" xmlns:a16="http://schemas.microsoft.com/office/drawing/2014/main" id="{CD8154D5-AB6D-48A1-8AE4-EDB8C18186B3}"/>
                  </a:ext>
                </a:extLst>
              </p:cNvPr>
              <p:cNvSpPr/>
              <p:nvPr/>
            </p:nvSpPr>
            <p:spPr bwMode="auto">
              <a:xfrm>
                <a:off x="4054939" y="4281471"/>
                <a:ext cx="3877490" cy="22217"/>
              </a:xfrm>
              <a:custGeom>
                <a:avLst/>
                <a:gdLst>
                  <a:gd name="T0" fmla="*/ 4 w 1402"/>
                  <a:gd name="T1" fmla="*/ 8 h 8"/>
                  <a:gd name="T2" fmla="*/ 73 w 1402"/>
                  <a:gd name="T3" fmla="*/ 0 h 8"/>
                  <a:gd name="T4" fmla="*/ 73 w 1402"/>
                  <a:gd name="T5" fmla="*/ 8 h 8"/>
                  <a:gd name="T6" fmla="*/ 96 w 1402"/>
                  <a:gd name="T7" fmla="*/ 0 h 8"/>
                  <a:gd name="T8" fmla="*/ 122 w 1402"/>
                  <a:gd name="T9" fmla="*/ 4 h 8"/>
                  <a:gd name="T10" fmla="*/ 137 w 1402"/>
                  <a:gd name="T11" fmla="*/ 4 h 8"/>
                  <a:gd name="T12" fmla="*/ 164 w 1402"/>
                  <a:gd name="T13" fmla="*/ 0 h 8"/>
                  <a:gd name="T14" fmla="*/ 187 w 1402"/>
                  <a:gd name="T15" fmla="*/ 8 h 8"/>
                  <a:gd name="T16" fmla="*/ 256 w 1402"/>
                  <a:gd name="T17" fmla="*/ 0 h 8"/>
                  <a:gd name="T18" fmla="*/ 256 w 1402"/>
                  <a:gd name="T19" fmla="*/ 8 h 8"/>
                  <a:gd name="T20" fmla="*/ 278 w 1402"/>
                  <a:gd name="T21" fmla="*/ 0 h 8"/>
                  <a:gd name="T22" fmla="*/ 305 w 1402"/>
                  <a:gd name="T23" fmla="*/ 4 h 8"/>
                  <a:gd name="T24" fmla="*/ 320 w 1402"/>
                  <a:gd name="T25" fmla="*/ 4 h 8"/>
                  <a:gd name="T26" fmla="*/ 347 w 1402"/>
                  <a:gd name="T27" fmla="*/ 0 h 8"/>
                  <a:gd name="T28" fmla="*/ 370 w 1402"/>
                  <a:gd name="T29" fmla="*/ 8 h 8"/>
                  <a:gd name="T30" fmla="*/ 438 w 1402"/>
                  <a:gd name="T31" fmla="*/ 0 h 8"/>
                  <a:gd name="T32" fmla="*/ 438 w 1402"/>
                  <a:gd name="T33" fmla="*/ 8 h 8"/>
                  <a:gd name="T34" fmla="*/ 461 w 1402"/>
                  <a:gd name="T35" fmla="*/ 0 h 8"/>
                  <a:gd name="T36" fmla="*/ 488 w 1402"/>
                  <a:gd name="T37" fmla="*/ 4 h 8"/>
                  <a:gd name="T38" fmla="*/ 503 w 1402"/>
                  <a:gd name="T39" fmla="*/ 4 h 8"/>
                  <a:gd name="T40" fmla="*/ 530 w 1402"/>
                  <a:gd name="T41" fmla="*/ 0 h 8"/>
                  <a:gd name="T42" fmla="*/ 553 w 1402"/>
                  <a:gd name="T43" fmla="*/ 8 h 8"/>
                  <a:gd name="T44" fmla="*/ 621 w 1402"/>
                  <a:gd name="T45" fmla="*/ 0 h 8"/>
                  <a:gd name="T46" fmla="*/ 621 w 1402"/>
                  <a:gd name="T47" fmla="*/ 8 h 8"/>
                  <a:gd name="T48" fmla="*/ 644 w 1402"/>
                  <a:gd name="T49" fmla="*/ 0 h 8"/>
                  <a:gd name="T50" fmla="*/ 671 w 1402"/>
                  <a:gd name="T51" fmla="*/ 4 h 8"/>
                  <a:gd name="T52" fmla="*/ 686 w 1402"/>
                  <a:gd name="T53" fmla="*/ 4 h 8"/>
                  <a:gd name="T54" fmla="*/ 713 w 1402"/>
                  <a:gd name="T55" fmla="*/ 0 h 8"/>
                  <a:gd name="T56" fmla="*/ 736 w 1402"/>
                  <a:gd name="T57" fmla="*/ 8 h 8"/>
                  <a:gd name="T58" fmla="*/ 804 w 1402"/>
                  <a:gd name="T59" fmla="*/ 0 h 8"/>
                  <a:gd name="T60" fmla="*/ 804 w 1402"/>
                  <a:gd name="T61" fmla="*/ 8 h 8"/>
                  <a:gd name="T62" fmla="*/ 827 w 1402"/>
                  <a:gd name="T63" fmla="*/ 0 h 8"/>
                  <a:gd name="T64" fmla="*/ 854 w 1402"/>
                  <a:gd name="T65" fmla="*/ 4 h 8"/>
                  <a:gd name="T66" fmla="*/ 869 w 1402"/>
                  <a:gd name="T67" fmla="*/ 4 h 8"/>
                  <a:gd name="T68" fmla="*/ 896 w 1402"/>
                  <a:gd name="T69" fmla="*/ 0 h 8"/>
                  <a:gd name="T70" fmla="*/ 918 w 1402"/>
                  <a:gd name="T71" fmla="*/ 8 h 8"/>
                  <a:gd name="T72" fmla="*/ 987 w 1402"/>
                  <a:gd name="T73" fmla="*/ 0 h 8"/>
                  <a:gd name="T74" fmla="*/ 987 w 1402"/>
                  <a:gd name="T75" fmla="*/ 8 h 8"/>
                  <a:gd name="T76" fmla="*/ 1010 w 1402"/>
                  <a:gd name="T77" fmla="*/ 0 h 8"/>
                  <a:gd name="T78" fmla="*/ 1037 w 1402"/>
                  <a:gd name="T79" fmla="*/ 4 h 8"/>
                  <a:gd name="T80" fmla="*/ 1052 w 1402"/>
                  <a:gd name="T81" fmla="*/ 4 h 8"/>
                  <a:gd name="T82" fmla="*/ 1078 w 1402"/>
                  <a:gd name="T83" fmla="*/ 0 h 8"/>
                  <a:gd name="T84" fmla="*/ 1101 w 1402"/>
                  <a:gd name="T85" fmla="*/ 8 h 8"/>
                  <a:gd name="T86" fmla="*/ 1170 w 1402"/>
                  <a:gd name="T87" fmla="*/ 0 h 8"/>
                  <a:gd name="T88" fmla="*/ 1170 w 1402"/>
                  <a:gd name="T89" fmla="*/ 8 h 8"/>
                  <a:gd name="T90" fmla="*/ 1193 w 1402"/>
                  <a:gd name="T91" fmla="*/ 0 h 8"/>
                  <a:gd name="T92" fmla="*/ 1219 w 1402"/>
                  <a:gd name="T93" fmla="*/ 4 h 8"/>
                  <a:gd name="T94" fmla="*/ 1235 w 1402"/>
                  <a:gd name="T95" fmla="*/ 4 h 8"/>
                  <a:gd name="T96" fmla="*/ 1261 w 1402"/>
                  <a:gd name="T97" fmla="*/ 0 h 8"/>
                  <a:gd name="T98" fmla="*/ 1284 w 1402"/>
                  <a:gd name="T99" fmla="*/ 8 h 8"/>
                  <a:gd name="T100" fmla="*/ 1353 w 1402"/>
                  <a:gd name="T101" fmla="*/ 0 h 8"/>
                  <a:gd name="T102" fmla="*/ 1353 w 1402"/>
                  <a:gd name="T103" fmla="*/ 8 h 8"/>
                  <a:gd name="T104" fmla="*/ 1376 w 1402"/>
                  <a:gd name="T105" fmla="*/ 0 h 8"/>
                  <a:gd name="T106" fmla="*/ 1402 w 1402"/>
                  <a:gd name="T107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02" h="8">
                    <a:moveTo>
                      <a:pt x="2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9" y="8"/>
                      <a:pt x="31" y="6"/>
                      <a:pt x="31" y="4"/>
                    </a:cubicBezTo>
                    <a:cubicBezTo>
                      <a:pt x="31" y="2"/>
                      <a:pt x="29" y="0"/>
                      <a:pt x="27" y="0"/>
                    </a:cubicBezTo>
                    <a:moveTo>
                      <a:pt x="73" y="0"/>
                    </a:moveTo>
                    <a:cubicBezTo>
                      <a:pt x="50" y="0"/>
                      <a:pt x="50" y="0"/>
                      <a:pt x="50" y="0"/>
                    </a:cubicBezTo>
                    <a:cubicBezTo>
                      <a:pt x="48" y="0"/>
                      <a:pt x="46" y="2"/>
                      <a:pt x="46" y="4"/>
                    </a:cubicBezTo>
                    <a:cubicBezTo>
                      <a:pt x="46" y="6"/>
                      <a:pt x="48" y="8"/>
                      <a:pt x="50" y="8"/>
                    </a:cubicBezTo>
                    <a:cubicBezTo>
                      <a:pt x="73" y="8"/>
                      <a:pt x="73" y="8"/>
                      <a:pt x="73" y="8"/>
                    </a:cubicBezTo>
                    <a:cubicBezTo>
                      <a:pt x="75" y="8"/>
                      <a:pt x="77" y="6"/>
                      <a:pt x="77" y="4"/>
                    </a:cubicBezTo>
                    <a:cubicBezTo>
                      <a:pt x="77" y="2"/>
                      <a:pt x="75" y="0"/>
                      <a:pt x="73" y="0"/>
                    </a:cubicBezTo>
                    <a:moveTo>
                      <a:pt x="118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93" y="0"/>
                      <a:pt x="92" y="2"/>
                      <a:pt x="92" y="4"/>
                    </a:cubicBezTo>
                    <a:cubicBezTo>
                      <a:pt x="92" y="6"/>
                      <a:pt x="93" y="8"/>
                      <a:pt x="96" y="8"/>
                    </a:cubicBezTo>
                    <a:cubicBezTo>
                      <a:pt x="118" y="8"/>
                      <a:pt x="118" y="8"/>
                      <a:pt x="118" y="8"/>
                    </a:cubicBezTo>
                    <a:cubicBezTo>
                      <a:pt x="121" y="8"/>
                      <a:pt x="122" y="6"/>
                      <a:pt x="122" y="4"/>
                    </a:cubicBezTo>
                    <a:cubicBezTo>
                      <a:pt x="122" y="2"/>
                      <a:pt x="121" y="0"/>
                      <a:pt x="118" y="0"/>
                    </a:cubicBezTo>
                    <a:moveTo>
                      <a:pt x="164" y="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139" y="0"/>
                      <a:pt x="137" y="2"/>
                      <a:pt x="137" y="4"/>
                    </a:cubicBezTo>
                    <a:cubicBezTo>
                      <a:pt x="137" y="6"/>
                      <a:pt x="139" y="8"/>
                      <a:pt x="141" y="8"/>
                    </a:cubicBezTo>
                    <a:cubicBezTo>
                      <a:pt x="164" y="8"/>
                      <a:pt x="164" y="8"/>
                      <a:pt x="164" y="8"/>
                    </a:cubicBezTo>
                    <a:cubicBezTo>
                      <a:pt x="166" y="8"/>
                      <a:pt x="168" y="6"/>
                      <a:pt x="168" y="4"/>
                    </a:cubicBezTo>
                    <a:cubicBezTo>
                      <a:pt x="168" y="2"/>
                      <a:pt x="166" y="0"/>
                      <a:pt x="164" y="0"/>
                    </a:cubicBezTo>
                    <a:moveTo>
                      <a:pt x="210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5" y="0"/>
                      <a:pt x="183" y="2"/>
                      <a:pt x="183" y="4"/>
                    </a:cubicBezTo>
                    <a:cubicBezTo>
                      <a:pt x="183" y="6"/>
                      <a:pt x="185" y="8"/>
                      <a:pt x="187" y="8"/>
                    </a:cubicBezTo>
                    <a:cubicBezTo>
                      <a:pt x="210" y="8"/>
                      <a:pt x="210" y="8"/>
                      <a:pt x="210" y="8"/>
                    </a:cubicBezTo>
                    <a:cubicBezTo>
                      <a:pt x="212" y="8"/>
                      <a:pt x="214" y="6"/>
                      <a:pt x="214" y="4"/>
                    </a:cubicBezTo>
                    <a:cubicBezTo>
                      <a:pt x="214" y="2"/>
                      <a:pt x="212" y="0"/>
                      <a:pt x="210" y="0"/>
                    </a:cubicBezTo>
                    <a:moveTo>
                      <a:pt x="256" y="0"/>
                    </a:moveTo>
                    <a:cubicBezTo>
                      <a:pt x="233" y="0"/>
                      <a:pt x="233" y="0"/>
                      <a:pt x="233" y="0"/>
                    </a:cubicBezTo>
                    <a:cubicBezTo>
                      <a:pt x="231" y="0"/>
                      <a:pt x="229" y="2"/>
                      <a:pt x="229" y="4"/>
                    </a:cubicBezTo>
                    <a:cubicBezTo>
                      <a:pt x="229" y="6"/>
                      <a:pt x="231" y="8"/>
                      <a:pt x="233" y="8"/>
                    </a:cubicBezTo>
                    <a:cubicBezTo>
                      <a:pt x="256" y="8"/>
                      <a:pt x="256" y="8"/>
                      <a:pt x="256" y="8"/>
                    </a:cubicBezTo>
                    <a:cubicBezTo>
                      <a:pt x="258" y="8"/>
                      <a:pt x="259" y="6"/>
                      <a:pt x="259" y="4"/>
                    </a:cubicBezTo>
                    <a:cubicBezTo>
                      <a:pt x="259" y="2"/>
                      <a:pt x="258" y="0"/>
                      <a:pt x="256" y="0"/>
                    </a:cubicBezTo>
                    <a:moveTo>
                      <a:pt x="301" y="0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276" y="0"/>
                      <a:pt x="275" y="2"/>
                      <a:pt x="275" y="4"/>
                    </a:cubicBezTo>
                    <a:cubicBezTo>
                      <a:pt x="275" y="6"/>
                      <a:pt x="276" y="8"/>
                      <a:pt x="278" y="8"/>
                    </a:cubicBezTo>
                    <a:cubicBezTo>
                      <a:pt x="301" y="8"/>
                      <a:pt x="301" y="8"/>
                      <a:pt x="301" y="8"/>
                    </a:cubicBezTo>
                    <a:cubicBezTo>
                      <a:pt x="303" y="8"/>
                      <a:pt x="305" y="6"/>
                      <a:pt x="305" y="4"/>
                    </a:cubicBezTo>
                    <a:cubicBezTo>
                      <a:pt x="305" y="2"/>
                      <a:pt x="303" y="0"/>
                      <a:pt x="301" y="0"/>
                    </a:cubicBezTo>
                    <a:moveTo>
                      <a:pt x="347" y="0"/>
                    </a:moveTo>
                    <a:cubicBezTo>
                      <a:pt x="324" y="0"/>
                      <a:pt x="324" y="0"/>
                      <a:pt x="324" y="0"/>
                    </a:cubicBezTo>
                    <a:cubicBezTo>
                      <a:pt x="322" y="0"/>
                      <a:pt x="320" y="2"/>
                      <a:pt x="320" y="4"/>
                    </a:cubicBezTo>
                    <a:cubicBezTo>
                      <a:pt x="320" y="6"/>
                      <a:pt x="322" y="8"/>
                      <a:pt x="324" y="8"/>
                    </a:cubicBezTo>
                    <a:cubicBezTo>
                      <a:pt x="347" y="8"/>
                      <a:pt x="347" y="8"/>
                      <a:pt x="347" y="8"/>
                    </a:cubicBezTo>
                    <a:cubicBezTo>
                      <a:pt x="349" y="8"/>
                      <a:pt x="351" y="6"/>
                      <a:pt x="351" y="4"/>
                    </a:cubicBezTo>
                    <a:cubicBezTo>
                      <a:pt x="351" y="2"/>
                      <a:pt x="349" y="0"/>
                      <a:pt x="347" y="0"/>
                    </a:cubicBezTo>
                    <a:moveTo>
                      <a:pt x="393" y="0"/>
                    </a:moveTo>
                    <a:cubicBezTo>
                      <a:pt x="370" y="0"/>
                      <a:pt x="370" y="0"/>
                      <a:pt x="370" y="0"/>
                    </a:cubicBezTo>
                    <a:cubicBezTo>
                      <a:pt x="368" y="0"/>
                      <a:pt x="366" y="2"/>
                      <a:pt x="366" y="4"/>
                    </a:cubicBezTo>
                    <a:cubicBezTo>
                      <a:pt x="366" y="6"/>
                      <a:pt x="368" y="8"/>
                      <a:pt x="370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5" y="8"/>
                      <a:pt x="397" y="6"/>
                      <a:pt x="397" y="4"/>
                    </a:cubicBezTo>
                    <a:cubicBezTo>
                      <a:pt x="397" y="2"/>
                      <a:pt x="395" y="0"/>
                      <a:pt x="393" y="0"/>
                    </a:cubicBezTo>
                    <a:moveTo>
                      <a:pt x="438" y="0"/>
                    </a:moveTo>
                    <a:cubicBezTo>
                      <a:pt x="416" y="0"/>
                      <a:pt x="416" y="0"/>
                      <a:pt x="416" y="0"/>
                    </a:cubicBezTo>
                    <a:cubicBezTo>
                      <a:pt x="413" y="0"/>
                      <a:pt x="412" y="2"/>
                      <a:pt x="412" y="4"/>
                    </a:cubicBezTo>
                    <a:cubicBezTo>
                      <a:pt x="412" y="6"/>
                      <a:pt x="413" y="8"/>
                      <a:pt x="416" y="8"/>
                    </a:cubicBezTo>
                    <a:cubicBezTo>
                      <a:pt x="438" y="8"/>
                      <a:pt x="438" y="8"/>
                      <a:pt x="438" y="8"/>
                    </a:cubicBezTo>
                    <a:cubicBezTo>
                      <a:pt x="441" y="8"/>
                      <a:pt x="442" y="6"/>
                      <a:pt x="442" y="4"/>
                    </a:cubicBezTo>
                    <a:cubicBezTo>
                      <a:pt x="442" y="2"/>
                      <a:pt x="441" y="0"/>
                      <a:pt x="438" y="0"/>
                    </a:cubicBezTo>
                    <a:moveTo>
                      <a:pt x="484" y="0"/>
                    </a:moveTo>
                    <a:cubicBezTo>
                      <a:pt x="461" y="0"/>
                      <a:pt x="461" y="0"/>
                      <a:pt x="461" y="0"/>
                    </a:cubicBezTo>
                    <a:cubicBezTo>
                      <a:pt x="459" y="0"/>
                      <a:pt x="457" y="2"/>
                      <a:pt x="457" y="4"/>
                    </a:cubicBezTo>
                    <a:cubicBezTo>
                      <a:pt x="457" y="6"/>
                      <a:pt x="459" y="8"/>
                      <a:pt x="461" y="8"/>
                    </a:cubicBezTo>
                    <a:cubicBezTo>
                      <a:pt x="484" y="8"/>
                      <a:pt x="484" y="8"/>
                      <a:pt x="484" y="8"/>
                    </a:cubicBezTo>
                    <a:cubicBezTo>
                      <a:pt x="486" y="8"/>
                      <a:pt x="488" y="6"/>
                      <a:pt x="488" y="4"/>
                    </a:cubicBezTo>
                    <a:cubicBezTo>
                      <a:pt x="488" y="2"/>
                      <a:pt x="486" y="0"/>
                      <a:pt x="484" y="0"/>
                    </a:cubicBezTo>
                    <a:moveTo>
                      <a:pt x="530" y="0"/>
                    </a:moveTo>
                    <a:cubicBezTo>
                      <a:pt x="507" y="0"/>
                      <a:pt x="507" y="0"/>
                      <a:pt x="507" y="0"/>
                    </a:cubicBezTo>
                    <a:cubicBezTo>
                      <a:pt x="505" y="0"/>
                      <a:pt x="503" y="2"/>
                      <a:pt x="503" y="4"/>
                    </a:cubicBezTo>
                    <a:cubicBezTo>
                      <a:pt x="503" y="6"/>
                      <a:pt x="505" y="8"/>
                      <a:pt x="507" y="8"/>
                    </a:cubicBezTo>
                    <a:cubicBezTo>
                      <a:pt x="530" y="8"/>
                      <a:pt x="530" y="8"/>
                      <a:pt x="530" y="8"/>
                    </a:cubicBezTo>
                    <a:cubicBezTo>
                      <a:pt x="532" y="8"/>
                      <a:pt x="534" y="6"/>
                      <a:pt x="534" y="4"/>
                    </a:cubicBezTo>
                    <a:cubicBezTo>
                      <a:pt x="534" y="2"/>
                      <a:pt x="532" y="0"/>
                      <a:pt x="530" y="0"/>
                    </a:cubicBezTo>
                    <a:moveTo>
                      <a:pt x="576" y="0"/>
                    </a:moveTo>
                    <a:cubicBezTo>
                      <a:pt x="553" y="0"/>
                      <a:pt x="553" y="0"/>
                      <a:pt x="553" y="0"/>
                    </a:cubicBezTo>
                    <a:cubicBezTo>
                      <a:pt x="551" y="0"/>
                      <a:pt x="549" y="2"/>
                      <a:pt x="549" y="4"/>
                    </a:cubicBezTo>
                    <a:cubicBezTo>
                      <a:pt x="549" y="6"/>
                      <a:pt x="551" y="8"/>
                      <a:pt x="553" y="8"/>
                    </a:cubicBezTo>
                    <a:cubicBezTo>
                      <a:pt x="576" y="8"/>
                      <a:pt x="576" y="8"/>
                      <a:pt x="576" y="8"/>
                    </a:cubicBezTo>
                    <a:cubicBezTo>
                      <a:pt x="578" y="8"/>
                      <a:pt x="579" y="6"/>
                      <a:pt x="579" y="4"/>
                    </a:cubicBezTo>
                    <a:cubicBezTo>
                      <a:pt x="579" y="2"/>
                      <a:pt x="578" y="0"/>
                      <a:pt x="576" y="0"/>
                    </a:cubicBezTo>
                    <a:moveTo>
                      <a:pt x="621" y="0"/>
                    </a:moveTo>
                    <a:cubicBezTo>
                      <a:pt x="598" y="0"/>
                      <a:pt x="598" y="0"/>
                      <a:pt x="598" y="0"/>
                    </a:cubicBezTo>
                    <a:cubicBezTo>
                      <a:pt x="596" y="0"/>
                      <a:pt x="595" y="2"/>
                      <a:pt x="595" y="4"/>
                    </a:cubicBezTo>
                    <a:cubicBezTo>
                      <a:pt x="595" y="6"/>
                      <a:pt x="596" y="8"/>
                      <a:pt x="598" y="8"/>
                    </a:cubicBezTo>
                    <a:cubicBezTo>
                      <a:pt x="621" y="8"/>
                      <a:pt x="621" y="8"/>
                      <a:pt x="621" y="8"/>
                    </a:cubicBezTo>
                    <a:cubicBezTo>
                      <a:pt x="623" y="8"/>
                      <a:pt x="625" y="6"/>
                      <a:pt x="625" y="4"/>
                    </a:cubicBezTo>
                    <a:cubicBezTo>
                      <a:pt x="625" y="2"/>
                      <a:pt x="623" y="0"/>
                      <a:pt x="621" y="0"/>
                    </a:cubicBezTo>
                    <a:moveTo>
                      <a:pt x="667" y="0"/>
                    </a:moveTo>
                    <a:cubicBezTo>
                      <a:pt x="644" y="0"/>
                      <a:pt x="644" y="0"/>
                      <a:pt x="644" y="0"/>
                    </a:cubicBezTo>
                    <a:cubicBezTo>
                      <a:pt x="642" y="0"/>
                      <a:pt x="640" y="2"/>
                      <a:pt x="640" y="4"/>
                    </a:cubicBezTo>
                    <a:cubicBezTo>
                      <a:pt x="640" y="6"/>
                      <a:pt x="642" y="8"/>
                      <a:pt x="644" y="8"/>
                    </a:cubicBezTo>
                    <a:cubicBezTo>
                      <a:pt x="667" y="8"/>
                      <a:pt x="667" y="8"/>
                      <a:pt x="667" y="8"/>
                    </a:cubicBezTo>
                    <a:cubicBezTo>
                      <a:pt x="669" y="8"/>
                      <a:pt x="671" y="6"/>
                      <a:pt x="671" y="4"/>
                    </a:cubicBezTo>
                    <a:cubicBezTo>
                      <a:pt x="671" y="2"/>
                      <a:pt x="669" y="0"/>
                      <a:pt x="667" y="0"/>
                    </a:cubicBezTo>
                    <a:moveTo>
                      <a:pt x="713" y="0"/>
                    </a:moveTo>
                    <a:cubicBezTo>
                      <a:pt x="690" y="0"/>
                      <a:pt x="690" y="0"/>
                      <a:pt x="690" y="0"/>
                    </a:cubicBezTo>
                    <a:cubicBezTo>
                      <a:pt x="688" y="0"/>
                      <a:pt x="686" y="2"/>
                      <a:pt x="686" y="4"/>
                    </a:cubicBezTo>
                    <a:cubicBezTo>
                      <a:pt x="686" y="6"/>
                      <a:pt x="688" y="8"/>
                      <a:pt x="690" y="8"/>
                    </a:cubicBezTo>
                    <a:cubicBezTo>
                      <a:pt x="713" y="8"/>
                      <a:pt x="713" y="8"/>
                      <a:pt x="713" y="8"/>
                    </a:cubicBezTo>
                    <a:cubicBezTo>
                      <a:pt x="715" y="8"/>
                      <a:pt x="717" y="6"/>
                      <a:pt x="717" y="4"/>
                    </a:cubicBezTo>
                    <a:cubicBezTo>
                      <a:pt x="717" y="2"/>
                      <a:pt x="715" y="0"/>
                      <a:pt x="713" y="0"/>
                    </a:cubicBezTo>
                    <a:moveTo>
                      <a:pt x="758" y="0"/>
                    </a:moveTo>
                    <a:cubicBezTo>
                      <a:pt x="736" y="0"/>
                      <a:pt x="736" y="0"/>
                      <a:pt x="736" y="0"/>
                    </a:cubicBezTo>
                    <a:cubicBezTo>
                      <a:pt x="733" y="0"/>
                      <a:pt x="732" y="2"/>
                      <a:pt x="732" y="4"/>
                    </a:cubicBezTo>
                    <a:cubicBezTo>
                      <a:pt x="732" y="6"/>
                      <a:pt x="733" y="8"/>
                      <a:pt x="736" y="8"/>
                    </a:cubicBezTo>
                    <a:cubicBezTo>
                      <a:pt x="758" y="8"/>
                      <a:pt x="758" y="8"/>
                      <a:pt x="758" y="8"/>
                    </a:cubicBezTo>
                    <a:cubicBezTo>
                      <a:pt x="761" y="8"/>
                      <a:pt x="762" y="6"/>
                      <a:pt x="762" y="4"/>
                    </a:cubicBezTo>
                    <a:cubicBezTo>
                      <a:pt x="762" y="2"/>
                      <a:pt x="761" y="0"/>
                      <a:pt x="758" y="0"/>
                    </a:cubicBezTo>
                    <a:moveTo>
                      <a:pt x="804" y="0"/>
                    </a:moveTo>
                    <a:cubicBezTo>
                      <a:pt x="781" y="0"/>
                      <a:pt x="781" y="0"/>
                      <a:pt x="781" y="0"/>
                    </a:cubicBezTo>
                    <a:cubicBezTo>
                      <a:pt x="779" y="0"/>
                      <a:pt x="777" y="2"/>
                      <a:pt x="777" y="4"/>
                    </a:cubicBezTo>
                    <a:cubicBezTo>
                      <a:pt x="777" y="6"/>
                      <a:pt x="779" y="8"/>
                      <a:pt x="781" y="8"/>
                    </a:cubicBezTo>
                    <a:cubicBezTo>
                      <a:pt x="804" y="8"/>
                      <a:pt x="804" y="8"/>
                      <a:pt x="804" y="8"/>
                    </a:cubicBezTo>
                    <a:cubicBezTo>
                      <a:pt x="806" y="8"/>
                      <a:pt x="808" y="6"/>
                      <a:pt x="808" y="4"/>
                    </a:cubicBezTo>
                    <a:cubicBezTo>
                      <a:pt x="808" y="2"/>
                      <a:pt x="806" y="0"/>
                      <a:pt x="804" y="0"/>
                    </a:cubicBezTo>
                    <a:moveTo>
                      <a:pt x="850" y="0"/>
                    </a:moveTo>
                    <a:cubicBezTo>
                      <a:pt x="827" y="0"/>
                      <a:pt x="827" y="0"/>
                      <a:pt x="827" y="0"/>
                    </a:cubicBezTo>
                    <a:cubicBezTo>
                      <a:pt x="825" y="0"/>
                      <a:pt x="823" y="2"/>
                      <a:pt x="823" y="4"/>
                    </a:cubicBezTo>
                    <a:cubicBezTo>
                      <a:pt x="823" y="6"/>
                      <a:pt x="825" y="8"/>
                      <a:pt x="827" y="8"/>
                    </a:cubicBezTo>
                    <a:cubicBezTo>
                      <a:pt x="850" y="8"/>
                      <a:pt x="850" y="8"/>
                      <a:pt x="850" y="8"/>
                    </a:cubicBezTo>
                    <a:cubicBezTo>
                      <a:pt x="852" y="8"/>
                      <a:pt x="854" y="6"/>
                      <a:pt x="854" y="4"/>
                    </a:cubicBezTo>
                    <a:cubicBezTo>
                      <a:pt x="854" y="2"/>
                      <a:pt x="852" y="0"/>
                      <a:pt x="850" y="0"/>
                    </a:cubicBezTo>
                    <a:moveTo>
                      <a:pt x="896" y="0"/>
                    </a:moveTo>
                    <a:cubicBezTo>
                      <a:pt x="873" y="0"/>
                      <a:pt x="873" y="0"/>
                      <a:pt x="873" y="0"/>
                    </a:cubicBezTo>
                    <a:cubicBezTo>
                      <a:pt x="871" y="0"/>
                      <a:pt x="869" y="2"/>
                      <a:pt x="869" y="4"/>
                    </a:cubicBezTo>
                    <a:cubicBezTo>
                      <a:pt x="869" y="6"/>
                      <a:pt x="871" y="8"/>
                      <a:pt x="873" y="8"/>
                    </a:cubicBezTo>
                    <a:cubicBezTo>
                      <a:pt x="896" y="8"/>
                      <a:pt x="896" y="8"/>
                      <a:pt x="896" y="8"/>
                    </a:cubicBezTo>
                    <a:cubicBezTo>
                      <a:pt x="898" y="8"/>
                      <a:pt x="899" y="6"/>
                      <a:pt x="899" y="4"/>
                    </a:cubicBezTo>
                    <a:cubicBezTo>
                      <a:pt x="899" y="2"/>
                      <a:pt x="898" y="0"/>
                      <a:pt x="896" y="0"/>
                    </a:cubicBezTo>
                    <a:moveTo>
                      <a:pt x="941" y="0"/>
                    </a:moveTo>
                    <a:cubicBezTo>
                      <a:pt x="918" y="0"/>
                      <a:pt x="918" y="0"/>
                      <a:pt x="918" y="0"/>
                    </a:cubicBezTo>
                    <a:cubicBezTo>
                      <a:pt x="916" y="0"/>
                      <a:pt x="915" y="2"/>
                      <a:pt x="915" y="4"/>
                    </a:cubicBezTo>
                    <a:cubicBezTo>
                      <a:pt x="915" y="6"/>
                      <a:pt x="916" y="8"/>
                      <a:pt x="918" y="8"/>
                    </a:cubicBezTo>
                    <a:cubicBezTo>
                      <a:pt x="941" y="8"/>
                      <a:pt x="941" y="8"/>
                      <a:pt x="941" y="8"/>
                    </a:cubicBezTo>
                    <a:cubicBezTo>
                      <a:pt x="943" y="8"/>
                      <a:pt x="945" y="6"/>
                      <a:pt x="945" y="4"/>
                    </a:cubicBezTo>
                    <a:cubicBezTo>
                      <a:pt x="945" y="2"/>
                      <a:pt x="943" y="0"/>
                      <a:pt x="941" y="0"/>
                    </a:cubicBezTo>
                    <a:moveTo>
                      <a:pt x="987" y="0"/>
                    </a:moveTo>
                    <a:cubicBezTo>
                      <a:pt x="964" y="0"/>
                      <a:pt x="964" y="0"/>
                      <a:pt x="964" y="0"/>
                    </a:cubicBezTo>
                    <a:cubicBezTo>
                      <a:pt x="962" y="0"/>
                      <a:pt x="960" y="2"/>
                      <a:pt x="960" y="4"/>
                    </a:cubicBezTo>
                    <a:cubicBezTo>
                      <a:pt x="960" y="6"/>
                      <a:pt x="962" y="8"/>
                      <a:pt x="964" y="8"/>
                    </a:cubicBezTo>
                    <a:cubicBezTo>
                      <a:pt x="987" y="8"/>
                      <a:pt x="987" y="8"/>
                      <a:pt x="987" y="8"/>
                    </a:cubicBezTo>
                    <a:cubicBezTo>
                      <a:pt x="989" y="8"/>
                      <a:pt x="991" y="6"/>
                      <a:pt x="991" y="4"/>
                    </a:cubicBezTo>
                    <a:cubicBezTo>
                      <a:pt x="991" y="2"/>
                      <a:pt x="989" y="0"/>
                      <a:pt x="987" y="0"/>
                    </a:cubicBezTo>
                    <a:moveTo>
                      <a:pt x="1033" y="0"/>
                    </a:moveTo>
                    <a:cubicBezTo>
                      <a:pt x="1010" y="0"/>
                      <a:pt x="1010" y="0"/>
                      <a:pt x="1010" y="0"/>
                    </a:cubicBezTo>
                    <a:cubicBezTo>
                      <a:pt x="1008" y="0"/>
                      <a:pt x="1006" y="2"/>
                      <a:pt x="1006" y="4"/>
                    </a:cubicBezTo>
                    <a:cubicBezTo>
                      <a:pt x="1006" y="6"/>
                      <a:pt x="1008" y="8"/>
                      <a:pt x="1010" y="8"/>
                    </a:cubicBezTo>
                    <a:cubicBezTo>
                      <a:pt x="1033" y="8"/>
                      <a:pt x="1033" y="8"/>
                      <a:pt x="1033" y="8"/>
                    </a:cubicBezTo>
                    <a:cubicBezTo>
                      <a:pt x="1035" y="8"/>
                      <a:pt x="1037" y="6"/>
                      <a:pt x="1037" y="4"/>
                    </a:cubicBezTo>
                    <a:cubicBezTo>
                      <a:pt x="1037" y="2"/>
                      <a:pt x="1035" y="0"/>
                      <a:pt x="1033" y="0"/>
                    </a:cubicBezTo>
                    <a:moveTo>
                      <a:pt x="1078" y="0"/>
                    </a:moveTo>
                    <a:cubicBezTo>
                      <a:pt x="1056" y="0"/>
                      <a:pt x="1056" y="0"/>
                      <a:pt x="1056" y="0"/>
                    </a:cubicBezTo>
                    <a:cubicBezTo>
                      <a:pt x="1053" y="0"/>
                      <a:pt x="1052" y="2"/>
                      <a:pt x="1052" y="4"/>
                    </a:cubicBezTo>
                    <a:cubicBezTo>
                      <a:pt x="1052" y="6"/>
                      <a:pt x="1053" y="8"/>
                      <a:pt x="1056" y="8"/>
                    </a:cubicBezTo>
                    <a:cubicBezTo>
                      <a:pt x="1078" y="8"/>
                      <a:pt x="1078" y="8"/>
                      <a:pt x="1078" y="8"/>
                    </a:cubicBezTo>
                    <a:cubicBezTo>
                      <a:pt x="1081" y="8"/>
                      <a:pt x="1082" y="6"/>
                      <a:pt x="1082" y="4"/>
                    </a:cubicBezTo>
                    <a:cubicBezTo>
                      <a:pt x="1082" y="2"/>
                      <a:pt x="1081" y="0"/>
                      <a:pt x="1078" y="0"/>
                    </a:cubicBezTo>
                    <a:moveTo>
                      <a:pt x="1124" y="0"/>
                    </a:moveTo>
                    <a:cubicBezTo>
                      <a:pt x="1101" y="0"/>
                      <a:pt x="1101" y="0"/>
                      <a:pt x="1101" y="0"/>
                    </a:cubicBezTo>
                    <a:cubicBezTo>
                      <a:pt x="1099" y="0"/>
                      <a:pt x="1097" y="2"/>
                      <a:pt x="1097" y="4"/>
                    </a:cubicBezTo>
                    <a:cubicBezTo>
                      <a:pt x="1097" y="6"/>
                      <a:pt x="1099" y="8"/>
                      <a:pt x="1101" y="8"/>
                    </a:cubicBezTo>
                    <a:cubicBezTo>
                      <a:pt x="1124" y="8"/>
                      <a:pt x="1124" y="8"/>
                      <a:pt x="1124" y="8"/>
                    </a:cubicBezTo>
                    <a:cubicBezTo>
                      <a:pt x="1126" y="8"/>
                      <a:pt x="1128" y="6"/>
                      <a:pt x="1128" y="4"/>
                    </a:cubicBezTo>
                    <a:cubicBezTo>
                      <a:pt x="1128" y="2"/>
                      <a:pt x="1126" y="0"/>
                      <a:pt x="1124" y="0"/>
                    </a:cubicBezTo>
                    <a:moveTo>
                      <a:pt x="1170" y="0"/>
                    </a:moveTo>
                    <a:cubicBezTo>
                      <a:pt x="1147" y="0"/>
                      <a:pt x="1147" y="0"/>
                      <a:pt x="1147" y="0"/>
                    </a:cubicBezTo>
                    <a:cubicBezTo>
                      <a:pt x="1145" y="0"/>
                      <a:pt x="1143" y="2"/>
                      <a:pt x="1143" y="4"/>
                    </a:cubicBezTo>
                    <a:cubicBezTo>
                      <a:pt x="1143" y="6"/>
                      <a:pt x="1145" y="8"/>
                      <a:pt x="1147" y="8"/>
                    </a:cubicBezTo>
                    <a:cubicBezTo>
                      <a:pt x="1170" y="8"/>
                      <a:pt x="1170" y="8"/>
                      <a:pt x="1170" y="8"/>
                    </a:cubicBezTo>
                    <a:cubicBezTo>
                      <a:pt x="1172" y="8"/>
                      <a:pt x="1174" y="6"/>
                      <a:pt x="1174" y="4"/>
                    </a:cubicBezTo>
                    <a:cubicBezTo>
                      <a:pt x="1174" y="2"/>
                      <a:pt x="1172" y="0"/>
                      <a:pt x="1170" y="0"/>
                    </a:cubicBezTo>
                    <a:moveTo>
                      <a:pt x="1216" y="0"/>
                    </a:moveTo>
                    <a:cubicBezTo>
                      <a:pt x="1193" y="0"/>
                      <a:pt x="1193" y="0"/>
                      <a:pt x="1193" y="0"/>
                    </a:cubicBezTo>
                    <a:cubicBezTo>
                      <a:pt x="1191" y="0"/>
                      <a:pt x="1189" y="2"/>
                      <a:pt x="1189" y="4"/>
                    </a:cubicBezTo>
                    <a:cubicBezTo>
                      <a:pt x="1189" y="6"/>
                      <a:pt x="1191" y="8"/>
                      <a:pt x="1193" y="8"/>
                    </a:cubicBezTo>
                    <a:cubicBezTo>
                      <a:pt x="1216" y="8"/>
                      <a:pt x="1216" y="8"/>
                      <a:pt x="1216" y="8"/>
                    </a:cubicBezTo>
                    <a:cubicBezTo>
                      <a:pt x="1218" y="8"/>
                      <a:pt x="1219" y="6"/>
                      <a:pt x="1219" y="4"/>
                    </a:cubicBezTo>
                    <a:cubicBezTo>
                      <a:pt x="1219" y="2"/>
                      <a:pt x="1218" y="0"/>
                      <a:pt x="1216" y="0"/>
                    </a:cubicBezTo>
                    <a:moveTo>
                      <a:pt x="1261" y="0"/>
                    </a:moveTo>
                    <a:cubicBezTo>
                      <a:pt x="1238" y="0"/>
                      <a:pt x="1238" y="0"/>
                      <a:pt x="1238" y="0"/>
                    </a:cubicBezTo>
                    <a:cubicBezTo>
                      <a:pt x="1236" y="0"/>
                      <a:pt x="1235" y="2"/>
                      <a:pt x="1235" y="4"/>
                    </a:cubicBezTo>
                    <a:cubicBezTo>
                      <a:pt x="1235" y="6"/>
                      <a:pt x="1236" y="8"/>
                      <a:pt x="1238" y="8"/>
                    </a:cubicBezTo>
                    <a:cubicBezTo>
                      <a:pt x="1261" y="8"/>
                      <a:pt x="1261" y="8"/>
                      <a:pt x="1261" y="8"/>
                    </a:cubicBezTo>
                    <a:cubicBezTo>
                      <a:pt x="1263" y="8"/>
                      <a:pt x="1265" y="6"/>
                      <a:pt x="1265" y="4"/>
                    </a:cubicBezTo>
                    <a:cubicBezTo>
                      <a:pt x="1265" y="2"/>
                      <a:pt x="1263" y="0"/>
                      <a:pt x="1261" y="0"/>
                    </a:cubicBezTo>
                    <a:moveTo>
                      <a:pt x="1307" y="0"/>
                    </a:moveTo>
                    <a:cubicBezTo>
                      <a:pt x="1284" y="0"/>
                      <a:pt x="1284" y="0"/>
                      <a:pt x="1284" y="0"/>
                    </a:cubicBezTo>
                    <a:cubicBezTo>
                      <a:pt x="1282" y="0"/>
                      <a:pt x="1280" y="2"/>
                      <a:pt x="1280" y="4"/>
                    </a:cubicBezTo>
                    <a:cubicBezTo>
                      <a:pt x="1280" y="6"/>
                      <a:pt x="1282" y="8"/>
                      <a:pt x="1284" y="8"/>
                    </a:cubicBezTo>
                    <a:cubicBezTo>
                      <a:pt x="1307" y="8"/>
                      <a:pt x="1307" y="8"/>
                      <a:pt x="1307" y="8"/>
                    </a:cubicBezTo>
                    <a:cubicBezTo>
                      <a:pt x="1309" y="8"/>
                      <a:pt x="1311" y="6"/>
                      <a:pt x="1311" y="4"/>
                    </a:cubicBezTo>
                    <a:cubicBezTo>
                      <a:pt x="1311" y="2"/>
                      <a:pt x="1309" y="0"/>
                      <a:pt x="1307" y="0"/>
                    </a:cubicBezTo>
                    <a:moveTo>
                      <a:pt x="1353" y="0"/>
                    </a:moveTo>
                    <a:cubicBezTo>
                      <a:pt x="1330" y="0"/>
                      <a:pt x="1330" y="0"/>
                      <a:pt x="1330" y="0"/>
                    </a:cubicBezTo>
                    <a:cubicBezTo>
                      <a:pt x="1328" y="0"/>
                      <a:pt x="1326" y="2"/>
                      <a:pt x="1326" y="4"/>
                    </a:cubicBezTo>
                    <a:cubicBezTo>
                      <a:pt x="1326" y="6"/>
                      <a:pt x="1328" y="8"/>
                      <a:pt x="1330" y="8"/>
                    </a:cubicBezTo>
                    <a:cubicBezTo>
                      <a:pt x="1353" y="8"/>
                      <a:pt x="1353" y="8"/>
                      <a:pt x="1353" y="8"/>
                    </a:cubicBezTo>
                    <a:cubicBezTo>
                      <a:pt x="1355" y="8"/>
                      <a:pt x="1357" y="6"/>
                      <a:pt x="1357" y="4"/>
                    </a:cubicBezTo>
                    <a:cubicBezTo>
                      <a:pt x="1357" y="2"/>
                      <a:pt x="1355" y="0"/>
                      <a:pt x="1353" y="0"/>
                    </a:cubicBezTo>
                    <a:moveTo>
                      <a:pt x="1398" y="0"/>
                    </a:moveTo>
                    <a:cubicBezTo>
                      <a:pt x="1376" y="0"/>
                      <a:pt x="1376" y="0"/>
                      <a:pt x="1376" y="0"/>
                    </a:cubicBezTo>
                    <a:cubicBezTo>
                      <a:pt x="1373" y="0"/>
                      <a:pt x="1372" y="2"/>
                      <a:pt x="1372" y="4"/>
                    </a:cubicBezTo>
                    <a:cubicBezTo>
                      <a:pt x="1372" y="6"/>
                      <a:pt x="1373" y="8"/>
                      <a:pt x="1376" y="8"/>
                    </a:cubicBezTo>
                    <a:cubicBezTo>
                      <a:pt x="1398" y="8"/>
                      <a:pt x="1398" y="8"/>
                      <a:pt x="1398" y="8"/>
                    </a:cubicBezTo>
                    <a:cubicBezTo>
                      <a:pt x="1401" y="8"/>
                      <a:pt x="1402" y="6"/>
                      <a:pt x="1402" y="4"/>
                    </a:cubicBezTo>
                    <a:cubicBezTo>
                      <a:pt x="1402" y="2"/>
                      <a:pt x="1401" y="0"/>
                      <a:pt x="1398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5" name="îSḻïḓè">
                <a:extLst>
                  <a:ext uri="{FF2B5EF4-FFF2-40B4-BE49-F238E27FC236}">
                    <a16:creationId xmlns="" xmlns:a16="http://schemas.microsoft.com/office/drawing/2014/main" id="{CD9E2AA6-A1BF-4059-99EE-8740719247AF}"/>
                  </a:ext>
                </a:extLst>
              </p:cNvPr>
              <p:cNvSpPr/>
              <p:nvPr/>
            </p:nvSpPr>
            <p:spPr bwMode="auto">
              <a:xfrm>
                <a:off x="3960224" y="4281471"/>
                <a:ext cx="52620" cy="22217"/>
              </a:xfrm>
              <a:custGeom>
                <a:avLst/>
                <a:gdLst>
                  <a:gd name="T0" fmla="*/ 15 w 19"/>
                  <a:gd name="T1" fmla="*/ 0 h 8"/>
                  <a:gd name="T2" fmla="*/ 4 w 19"/>
                  <a:gd name="T3" fmla="*/ 0 h 8"/>
                  <a:gd name="T4" fmla="*/ 0 w 19"/>
                  <a:gd name="T5" fmla="*/ 4 h 8"/>
                  <a:gd name="T6" fmla="*/ 4 w 19"/>
                  <a:gd name="T7" fmla="*/ 8 h 8"/>
                  <a:gd name="T8" fmla="*/ 15 w 19"/>
                  <a:gd name="T9" fmla="*/ 8 h 8"/>
                  <a:gd name="T10" fmla="*/ 19 w 19"/>
                  <a:gd name="T11" fmla="*/ 4 h 8"/>
                  <a:gd name="T12" fmla="*/ 15 w 1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8">
                    <a:moveTo>
                      <a:pt x="1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9" y="6"/>
                      <a:pt x="19" y="4"/>
                    </a:cubicBezTo>
                    <a:cubicBezTo>
                      <a:pt x="19" y="2"/>
                      <a:pt x="17" y="0"/>
                      <a:pt x="15" y="0"/>
                    </a:cubicBezTo>
                  </a:path>
                </a:pathLst>
              </a:custGeom>
              <a:solidFill>
                <a:srgbClr val="C9C8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6" name="iṧḷïḋê">
                <a:extLst>
                  <a:ext uri="{FF2B5EF4-FFF2-40B4-BE49-F238E27FC236}">
                    <a16:creationId xmlns="" xmlns:a16="http://schemas.microsoft.com/office/drawing/2014/main" id="{A977FD3C-DA21-4816-A252-0A2087B9FF58}"/>
                  </a:ext>
                </a:extLst>
              </p:cNvPr>
              <p:cNvSpPr/>
              <p:nvPr/>
            </p:nvSpPr>
            <p:spPr bwMode="auto">
              <a:xfrm>
                <a:off x="6876527" y="3050169"/>
                <a:ext cx="1831167" cy="2369058"/>
              </a:xfrm>
              <a:custGeom>
                <a:avLst/>
                <a:gdLst>
                  <a:gd name="T0" fmla="*/ 1093 w 1566"/>
                  <a:gd name="T1" fmla="*/ 0 h 2026"/>
                  <a:gd name="T2" fmla="*/ 0 w 1566"/>
                  <a:gd name="T3" fmla="*/ 0 h 2026"/>
                  <a:gd name="T4" fmla="*/ 0 w 1566"/>
                  <a:gd name="T5" fmla="*/ 2026 h 2026"/>
                  <a:gd name="T6" fmla="*/ 1566 w 1566"/>
                  <a:gd name="T7" fmla="*/ 2026 h 2026"/>
                  <a:gd name="T8" fmla="*/ 1566 w 1566"/>
                  <a:gd name="T9" fmla="*/ 452 h 2026"/>
                  <a:gd name="T10" fmla="*/ 1093 w 1566"/>
                  <a:gd name="T11" fmla="*/ 0 h 2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6" h="2026">
                    <a:moveTo>
                      <a:pt x="1093" y="0"/>
                    </a:moveTo>
                    <a:lnTo>
                      <a:pt x="0" y="0"/>
                    </a:lnTo>
                    <a:lnTo>
                      <a:pt x="0" y="2026"/>
                    </a:lnTo>
                    <a:lnTo>
                      <a:pt x="1566" y="2026"/>
                    </a:lnTo>
                    <a:lnTo>
                      <a:pt x="1566" y="452"/>
                    </a:lnTo>
                    <a:lnTo>
                      <a:pt x="10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7" name="îṩḷîďe">
                <a:extLst>
                  <a:ext uri="{FF2B5EF4-FFF2-40B4-BE49-F238E27FC236}">
                    <a16:creationId xmlns="" xmlns:a16="http://schemas.microsoft.com/office/drawing/2014/main" id="{87E23739-9907-4C67-AAE7-2A90DF406B34}"/>
                  </a:ext>
                </a:extLst>
              </p:cNvPr>
              <p:cNvSpPr/>
              <p:nvPr/>
            </p:nvSpPr>
            <p:spPr bwMode="auto">
              <a:xfrm>
                <a:off x="6850802" y="3025613"/>
                <a:ext cx="1881449" cy="2418169"/>
              </a:xfrm>
              <a:custGeom>
                <a:avLst/>
                <a:gdLst>
                  <a:gd name="T0" fmla="*/ 671 w 680"/>
                  <a:gd name="T1" fmla="*/ 874 h 874"/>
                  <a:gd name="T2" fmla="*/ 9 w 680"/>
                  <a:gd name="T3" fmla="*/ 874 h 874"/>
                  <a:gd name="T4" fmla="*/ 0 w 680"/>
                  <a:gd name="T5" fmla="*/ 865 h 874"/>
                  <a:gd name="T6" fmla="*/ 0 w 680"/>
                  <a:gd name="T7" fmla="*/ 9 h 874"/>
                  <a:gd name="T8" fmla="*/ 9 w 680"/>
                  <a:gd name="T9" fmla="*/ 0 h 874"/>
                  <a:gd name="T10" fmla="*/ 471 w 680"/>
                  <a:gd name="T11" fmla="*/ 0 h 874"/>
                  <a:gd name="T12" fmla="*/ 477 w 680"/>
                  <a:gd name="T13" fmla="*/ 2 h 874"/>
                  <a:gd name="T14" fmla="*/ 677 w 680"/>
                  <a:gd name="T15" fmla="*/ 193 h 874"/>
                  <a:gd name="T16" fmla="*/ 680 w 680"/>
                  <a:gd name="T17" fmla="*/ 200 h 874"/>
                  <a:gd name="T18" fmla="*/ 680 w 680"/>
                  <a:gd name="T19" fmla="*/ 865 h 874"/>
                  <a:gd name="T20" fmla="*/ 671 w 680"/>
                  <a:gd name="T21" fmla="*/ 874 h 874"/>
                  <a:gd name="T22" fmla="*/ 18 w 680"/>
                  <a:gd name="T23" fmla="*/ 856 h 874"/>
                  <a:gd name="T24" fmla="*/ 662 w 680"/>
                  <a:gd name="T25" fmla="*/ 856 h 874"/>
                  <a:gd name="T26" fmla="*/ 662 w 680"/>
                  <a:gd name="T27" fmla="*/ 203 h 874"/>
                  <a:gd name="T28" fmla="*/ 467 w 680"/>
                  <a:gd name="T29" fmla="*/ 17 h 874"/>
                  <a:gd name="T30" fmla="*/ 18 w 680"/>
                  <a:gd name="T31" fmla="*/ 17 h 874"/>
                  <a:gd name="T32" fmla="*/ 18 w 680"/>
                  <a:gd name="T33" fmla="*/ 856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0" h="874">
                    <a:moveTo>
                      <a:pt x="671" y="874"/>
                    </a:moveTo>
                    <a:cubicBezTo>
                      <a:pt x="9" y="874"/>
                      <a:pt x="9" y="874"/>
                      <a:pt x="9" y="874"/>
                    </a:cubicBezTo>
                    <a:cubicBezTo>
                      <a:pt x="4" y="874"/>
                      <a:pt x="0" y="870"/>
                      <a:pt x="0" y="86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71" y="0"/>
                      <a:pt x="471" y="0"/>
                      <a:pt x="471" y="0"/>
                    </a:cubicBezTo>
                    <a:cubicBezTo>
                      <a:pt x="473" y="0"/>
                      <a:pt x="475" y="0"/>
                      <a:pt x="477" y="2"/>
                    </a:cubicBezTo>
                    <a:cubicBezTo>
                      <a:pt x="677" y="193"/>
                      <a:pt x="677" y="193"/>
                      <a:pt x="677" y="193"/>
                    </a:cubicBezTo>
                    <a:cubicBezTo>
                      <a:pt x="679" y="195"/>
                      <a:pt x="680" y="197"/>
                      <a:pt x="680" y="200"/>
                    </a:cubicBezTo>
                    <a:cubicBezTo>
                      <a:pt x="680" y="865"/>
                      <a:pt x="680" y="865"/>
                      <a:pt x="680" y="865"/>
                    </a:cubicBezTo>
                    <a:cubicBezTo>
                      <a:pt x="680" y="870"/>
                      <a:pt x="676" y="874"/>
                      <a:pt x="671" y="874"/>
                    </a:cubicBezTo>
                    <a:close/>
                    <a:moveTo>
                      <a:pt x="18" y="856"/>
                    </a:moveTo>
                    <a:cubicBezTo>
                      <a:pt x="662" y="856"/>
                      <a:pt x="662" y="856"/>
                      <a:pt x="662" y="856"/>
                    </a:cubicBezTo>
                    <a:cubicBezTo>
                      <a:pt x="662" y="203"/>
                      <a:pt x="662" y="203"/>
                      <a:pt x="662" y="203"/>
                    </a:cubicBezTo>
                    <a:cubicBezTo>
                      <a:pt x="467" y="17"/>
                      <a:pt x="467" y="17"/>
                      <a:pt x="467" y="17"/>
                    </a:cubicBezTo>
                    <a:cubicBezTo>
                      <a:pt x="18" y="17"/>
                      <a:pt x="18" y="17"/>
                      <a:pt x="18" y="17"/>
                    </a:cubicBezTo>
                    <a:lnTo>
                      <a:pt x="18" y="856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8" name="íṧḷiḓê">
                <a:extLst>
                  <a:ext uri="{FF2B5EF4-FFF2-40B4-BE49-F238E27FC236}">
                    <a16:creationId xmlns="" xmlns:a16="http://schemas.microsoft.com/office/drawing/2014/main" id="{2ED1E41F-D395-4E50-94AF-ED497BC948B9}"/>
                  </a:ext>
                </a:extLst>
              </p:cNvPr>
              <p:cNvSpPr/>
              <p:nvPr/>
            </p:nvSpPr>
            <p:spPr bwMode="auto">
              <a:xfrm>
                <a:off x="8154602" y="3050169"/>
                <a:ext cx="553092" cy="528536"/>
              </a:xfrm>
              <a:custGeom>
                <a:avLst/>
                <a:gdLst>
                  <a:gd name="T0" fmla="*/ 0 w 473"/>
                  <a:gd name="T1" fmla="*/ 452 h 452"/>
                  <a:gd name="T2" fmla="*/ 473 w 473"/>
                  <a:gd name="T3" fmla="*/ 452 h 452"/>
                  <a:gd name="T4" fmla="*/ 0 w 473"/>
                  <a:gd name="T5" fmla="*/ 0 h 452"/>
                  <a:gd name="T6" fmla="*/ 0 w 473"/>
                  <a:gd name="T7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3" h="452">
                    <a:moveTo>
                      <a:pt x="0" y="452"/>
                    </a:moveTo>
                    <a:lnTo>
                      <a:pt x="473" y="452"/>
                    </a:lnTo>
                    <a:lnTo>
                      <a:pt x="0" y="0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39" name="îSļïḓê">
                <a:extLst>
                  <a:ext uri="{FF2B5EF4-FFF2-40B4-BE49-F238E27FC236}">
                    <a16:creationId xmlns="" xmlns:a16="http://schemas.microsoft.com/office/drawing/2014/main" id="{E99A84A2-19C3-468F-8651-8BE9242CF8E4}"/>
                  </a:ext>
                </a:extLst>
              </p:cNvPr>
              <p:cNvSpPr/>
              <p:nvPr/>
            </p:nvSpPr>
            <p:spPr bwMode="auto">
              <a:xfrm>
                <a:off x="8128877" y="3023275"/>
                <a:ext cx="606881" cy="581155"/>
              </a:xfrm>
              <a:custGeom>
                <a:avLst/>
                <a:gdLst>
                  <a:gd name="T0" fmla="*/ 209 w 219"/>
                  <a:gd name="T1" fmla="*/ 210 h 210"/>
                  <a:gd name="T2" fmla="*/ 9 w 219"/>
                  <a:gd name="T3" fmla="*/ 210 h 210"/>
                  <a:gd name="T4" fmla="*/ 0 w 219"/>
                  <a:gd name="T5" fmla="*/ 201 h 210"/>
                  <a:gd name="T6" fmla="*/ 0 w 219"/>
                  <a:gd name="T7" fmla="*/ 10 h 210"/>
                  <a:gd name="T8" fmla="*/ 5 w 219"/>
                  <a:gd name="T9" fmla="*/ 1 h 210"/>
                  <a:gd name="T10" fmla="*/ 15 w 219"/>
                  <a:gd name="T11" fmla="*/ 3 h 210"/>
                  <a:gd name="T12" fmla="*/ 215 w 219"/>
                  <a:gd name="T13" fmla="*/ 194 h 210"/>
                  <a:gd name="T14" fmla="*/ 217 w 219"/>
                  <a:gd name="T15" fmla="*/ 204 h 210"/>
                  <a:gd name="T16" fmla="*/ 209 w 219"/>
                  <a:gd name="T17" fmla="*/ 210 h 210"/>
                  <a:gd name="T18" fmla="*/ 18 w 219"/>
                  <a:gd name="T19" fmla="*/ 192 h 210"/>
                  <a:gd name="T20" fmla="*/ 187 w 219"/>
                  <a:gd name="T21" fmla="*/ 192 h 210"/>
                  <a:gd name="T22" fmla="*/ 18 w 219"/>
                  <a:gd name="T23" fmla="*/ 30 h 210"/>
                  <a:gd name="T24" fmla="*/ 18 w 219"/>
                  <a:gd name="T25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9" h="210">
                    <a:moveTo>
                      <a:pt x="209" y="210"/>
                    </a:moveTo>
                    <a:cubicBezTo>
                      <a:pt x="9" y="210"/>
                      <a:pt x="9" y="210"/>
                      <a:pt x="9" y="210"/>
                    </a:cubicBezTo>
                    <a:cubicBezTo>
                      <a:pt x="4" y="210"/>
                      <a:pt x="0" y="206"/>
                      <a:pt x="0" y="20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6"/>
                      <a:pt x="2" y="3"/>
                      <a:pt x="5" y="1"/>
                    </a:cubicBezTo>
                    <a:cubicBezTo>
                      <a:pt x="9" y="0"/>
                      <a:pt x="12" y="1"/>
                      <a:pt x="15" y="3"/>
                    </a:cubicBezTo>
                    <a:cubicBezTo>
                      <a:pt x="215" y="194"/>
                      <a:pt x="215" y="194"/>
                      <a:pt x="215" y="194"/>
                    </a:cubicBezTo>
                    <a:cubicBezTo>
                      <a:pt x="218" y="197"/>
                      <a:pt x="219" y="201"/>
                      <a:pt x="217" y="204"/>
                    </a:cubicBezTo>
                    <a:cubicBezTo>
                      <a:pt x="216" y="207"/>
                      <a:pt x="213" y="210"/>
                      <a:pt x="209" y="210"/>
                    </a:cubicBezTo>
                    <a:close/>
                    <a:moveTo>
                      <a:pt x="18" y="192"/>
                    </a:moveTo>
                    <a:cubicBezTo>
                      <a:pt x="187" y="192"/>
                      <a:pt x="187" y="192"/>
                      <a:pt x="187" y="192"/>
                    </a:cubicBezTo>
                    <a:cubicBezTo>
                      <a:pt x="18" y="30"/>
                      <a:pt x="18" y="30"/>
                      <a:pt x="18" y="30"/>
                    </a:cubicBezTo>
                    <a:lnTo>
                      <a:pt x="18" y="192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0" name="iṥľïḍê">
                <a:extLst>
                  <a:ext uri="{FF2B5EF4-FFF2-40B4-BE49-F238E27FC236}">
                    <a16:creationId xmlns="" xmlns:a16="http://schemas.microsoft.com/office/drawing/2014/main" id="{E416E979-5857-4C50-A2F2-835AB152E0B9}"/>
                  </a:ext>
                </a:extLst>
              </p:cNvPr>
              <p:cNvSpPr/>
              <p:nvPr/>
            </p:nvSpPr>
            <p:spPr bwMode="auto">
              <a:xfrm>
                <a:off x="7020354" y="3197505"/>
                <a:ext cx="891027" cy="49112"/>
              </a:xfrm>
              <a:custGeom>
                <a:avLst/>
                <a:gdLst>
                  <a:gd name="T0" fmla="*/ 313 w 322"/>
                  <a:gd name="T1" fmla="*/ 18 h 18"/>
                  <a:gd name="T2" fmla="*/ 9 w 322"/>
                  <a:gd name="T3" fmla="*/ 18 h 18"/>
                  <a:gd name="T4" fmla="*/ 0 w 322"/>
                  <a:gd name="T5" fmla="*/ 9 h 18"/>
                  <a:gd name="T6" fmla="*/ 9 w 322"/>
                  <a:gd name="T7" fmla="*/ 0 h 18"/>
                  <a:gd name="T8" fmla="*/ 313 w 322"/>
                  <a:gd name="T9" fmla="*/ 0 h 18"/>
                  <a:gd name="T10" fmla="*/ 322 w 322"/>
                  <a:gd name="T11" fmla="*/ 9 h 18"/>
                  <a:gd name="T12" fmla="*/ 313 w 322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18">
                    <a:moveTo>
                      <a:pt x="313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313" y="0"/>
                      <a:pt x="313" y="0"/>
                      <a:pt x="313" y="0"/>
                    </a:cubicBezTo>
                    <a:cubicBezTo>
                      <a:pt x="318" y="0"/>
                      <a:pt x="322" y="4"/>
                      <a:pt x="322" y="9"/>
                    </a:cubicBezTo>
                    <a:cubicBezTo>
                      <a:pt x="322" y="14"/>
                      <a:pt x="318" y="18"/>
                      <a:pt x="313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1" name="íṡḻíḍè">
                <a:extLst>
                  <a:ext uri="{FF2B5EF4-FFF2-40B4-BE49-F238E27FC236}">
                    <a16:creationId xmlns="" xmlns:a16="http://schemas.microsoft.com/office/drawing/2014/main" id="{9F7D425B-C31A-421A-A669-CBF35F2387E0}"/>
                  </a:ext>
                </a:extLst>
              </p:cNvPr>
              <p:cNvSpPr/>
              <p:nvPr/>
            </p:nvSpPr>
            <p:spPr bwMode="auto">
              <a:xfrm>
                <a:off x="7020354" y="3509715"/>
                <a:ext cx="411604" cy="50281"/>
              </a:xfrm>
              <a:custGeom>
                <a:avLst/>
                <a:gdLst>
                  <a:gd name="T0" fmla="*/ 140 w 149"/>
                  <a:gd name="T1" fmla="*/ 18 h 18"/>
                  <a:gd name="T2" fmla="*/ 9 w 149"/>
                  <a:gd name="T3" fmla="*/ 18 h 18"/>
                  <a:gd name="T4" fmla="*/ 0 w 149"/>
                  <a:gd name="T5" fmla="*/ 9 h 18"/>
                  <a:gd name="T6" fmla="*/ 9 w 149"/>
                  <a:gd name="T7" fmla="*/ 0 h 18"/>
                  <a:gd name="T8" fmla="*/ 140 w 149"/>
                  <a:gd name="T9" fmla="*/ 0 h 18"/>
                  <a:gd name="T10" fmla="*/ 149 w 149"/>
                  <a:gd name="T11" fmla="*/ 9 h 18"/>
                  <a:gd name="T12" fmla="*/ 140 w 149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9" h="18">
                    <a:moveTo>
                      <a:pt x="140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45" y="0"/>
                      <a:pt x="149" y="4"/>
                      <a:pt x="149" y="9"/>
                    </a:cubicBezTo>
                    <a:cubicBezTo>
                      <a:pt x="149" y="14"/>
                      <a:pt x="145" y="18"/>
                      <a:pt x="140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2" name="íṥ1iḋé">
                <a:extLst>
                  <a:ext uri="{FF2B5EF4-FFF2-40B4-BE49-F238E27FC236}">
                    <a16:creationId xmlns="" xmlns:a16="http://schemas.microsoft.com/office/drawing/2014/main" id="{68E5DB6C-2474-4ABE-80C0-78EFDEE80908}"/>
                  </a:ext>
                </a:extLst>
              </p:cNvPr>
              <p:cNvSpPr/>
              <p:nvPr/>
            </p:nvSpPr>
            <p:spPr bwMode="auto">
              <a:xfrm>
                <a:off x="7548890" y="3509715"/>
                <a:ext cx="253744" cy="50281"/>
              </a:xfrm>
              <a:custGeom>
                <a:avLst/>
                <a:gdLst>
                  <a:gd name="T0" fmla="*/ 83 w 92"/>
                  <a:gd name="T1" fmla="*/ 18 h 18"/>
                  <a:gd name="T2" fmla="*/ 9 w 92"/>
                  <a:gd name="T3" fmla="*/ 18 h 18"/>
                  <a:gd name="T4" fmla="*/ 0 w 92"/>
                  <a:gd name="T5" fmla="*/ 9 h 18"/>
                  <a:gd name="T6" fmla="*/ 9 w 92"/>
                  <a:gd name="T7" fmla="*/ 0 h 18"/>
                  <a:gd name="T8" fmla="*/ 83 w 92"/>
                  <a:gd name="T9" fmla="*/ 0 h 18"/>
                  <a:gd name="T10" fmla="*/ 92 w 92"/>
                  <a:gd name="T11" fmla="*/ 9 h 18"/>
                  <a:gd name="T12" fmla="*/ 83 w 92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8">
                    <a:moveTo>
                      <a:pt x="83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8" y="0"/>
                      <a:pt x="92" y="4"/>
                      <a:pt x="92" y="9"/>
                    </a:cubicBezTo>
                    <a:cubicBezTo>
                      <a:pt x="92" y="14"/>
                      <a:pt x="88" y="18"/>
                      <a:pt x="83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3" name="ïṧḷide">
                <a:extLst>
                  <a:ext uri="{FF2B5EF4-FFF2-40B4-BE49-F238E27FC236}">
                    <a16:creationId xmlns="" xmlns:a16="http://schemas.microsoft.com/office/drawing/2014/main" id="{76ED5333-08B4-42CC-A01E-DAC661EEA6B9}"/>
                  </a:ext>
                </a:extLst>
              </p:cNvPr>
              <p:cNvSpPr/>
              <p:nvPr/>
            </p:nvSpPr>
            <p:spPr bwMode="auto">
              <a:xfrm>
                <a:off x="7039063" y="4965528"/>
                <a:ext cx="716798" cy="46773"/>
              </a:xfrm>
              <a:custGeom>
                <a:avLst/>
                <a:gdLst>
                  <a:gd name="T0" fmla="*/ 250 w 259"/>
                  <a:gd name="T1" fmla="*/ 17 h 17"/>
                  <a:gd name="T2" fmla="*/ 9 w 259"/>
                  <a:gd name="T3" fmla="*/ 17 h 17"/>
                  <a:gd name="T4" fmla="*/ 0 w 259"/>
                  <a:gd name="T5" fmla="*/ 8 h 17"/>
                  <a:gd name="T6" fmla="*/ 9 w 259"/>
                  <a:gd name="T7" fmla="*/ 0 h 17"/>
                  <a:gd name="T8" fmla="*/ 250 w 259"/>
                  <a:gd name="T9" fmla="*/ 0 h 17"/>
                  <a:gd name="T10" fmla="*/ 259 w 259"/>
                  <a:gd name="T11" fmla="*/ 8 h 17"/>
                  <a:gd name="T12" fmla="*/ 250 w 259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17">
                    <a:moveTo>
                      <a:pt x="250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255" y="0"/>
                      <a:pt x="259" y="4"/>
                      <a:pt x="259" y="8"/>
                    </a:cubicBezTo>
                    <a:cubicBezTo>
                      <a:pt x="259" y="13"/>
                      <a:pt x="255" y="17"/>
                      <a:pt x="250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4" name="ïṣlidé">
                <a:extLst>
                  <a:ext uri="{FF2B5EF4-FFF2-40B4-BE49-F238E27FC236}">
                    <a16:creationId xmlns="" xmlns:a16="http://schemas.microsoft.com/office/drawing/2014/main" id="{DE2A9CF4-9B1A-4446-AA9E-90BFC6919018}"/>
                  </a:ext>
                </a:extLst>
              </p:cNvPr>
              <p:cNvSpPr/>
              <p:nvPr/>
            </p:nvSpPr>
            <p:spPr bwMode="auto">
              <a:xfrm>
                <a:off x="7885656" y="4965528"/>
                <a:ext cx="210479" cy="46773"/>
              </a:xfrm>
              <a:custGeom>
                <a:avLst/>
                <a:gdLst>
                  <a:gd name="T0" fmla="*/ 67 w 76"/>
                  <a:gd name="T1" fmla="*/ 17 h 17"/>
                  <a:gd name="T2" fmla="*/ 9 w 76"/>
                  <a:gd name="T3" fmla="*/ 17 h 17"/>
                  <a:gd name="T4" fmla="*/ 0 w 76"/>
                  <a:gd name="T5" fmla="*/ 8 h 17"/>
                  <a:gd name="T6" fmla="*/ 9 w 76"/>
                  <a:gd name="T7" fmla="*/ 0 h 17"/>
                  <a:gd name="T8" fmla="*/ 67 w 76"/>
                  <a:gd name="T9" fmla="*/ 0 h 17"/>
                  <a:gd name="T10" fmla="*/ 76 w 76"/>
                  <a:gd name="T11" fmla="*/ 8 h 17"/>
                  <a:gd name="T12" fmla="*/ 67 w 76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7">
                    <a:moveTo>
                      <a:pt x="67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2" y="0"/>
                      <a:pt x="76" y="4"/>
                      <a:pt x="76" y="8"/>
                    </a:cubicBezTo>
                    <a:cubicBezTo>
                      <a:pt x="76" y="13"/>
                      <a:pt x="72" y="17"/>
                      <a:pt x="67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5" name="ïṡ1ïḑé">
                <a:extLst>
                  <a:ext uri="{FF2B5EF4-FFF2-40B4-BE49-F238E27FC236}">
                    <a16:creationId xmlns="" xmlns:a16="http://schemas.microsoft.com/office/drawing/2014/main" id="{8B493069-753E-404E-86AD-BE0D5D4E3275}"/>
                  </a:ext>
                </a:extLst>
              </p:cNvPr>
              <p:cNvSpPr/>
              <p:nvPr/>
            </p:nvSpPr>
            <p:spPr bwMode="auto">
              <a:xfrm>
                <a:off x="7155996" y="5159637"/>
                <a:ext cx="1355251" cy="46773"/>
              </a:xfrm>
              <a:custGeom>
                <a:avLst/>
                <a:gdLst>
                  <a:gd name="T0" fmla="*/ 481 w 490"/>
                  <a:gd name="T1" fmla="*/ 17 h 17"/>
                  <a:gd name="T2" fmla="*/ 9 w 490"/>
                  <a:gd name="T3" fmla="*/ 17 h 17"/>
                  <a:gd name="T4" fmla="*/ 0 w 490"/>
                  <a:gd name="T5" fmla="*/ 8 h 17"/>
                  <a:gd name="T6" fmla="*/ 9 w 490"/>
                  <a:gd name="T7" fmla="*/ 0 h 17"/>
                  <a:gd name="T8" fmla="*/ 481 w 490"/>
                  <a:gd name="T9" fmla="*/ 0 h 17"/>
                  <a:gd name="T10" fmla="*/ 490 w 490"/>
                  <a:gd name="T11" fmla="*/ 8 h 17"/>
                  <a:gd name="T12" fmla="*/ 481 w 490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0" h="17">
                    <a:moveTo>
                      <a:pt x="481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81" y="0"/>
                      <a:pt x="481" y="0"/>
                      <a:pt x="481" y="0"/>
                    </a:cubicBezTo>
                    <a:cubicBezTo>
                      <a:pt x="486" y="0"/>
                      <a:pt x="490" y="4"/>
                      <a:pt x="490" y="8"/>
                    </a:cubicBezTo>
                    <a:cubicBezTo>
                      <a:pt x="490" y="13"/>
                      <a:pt x="486" y="17"/>
                      <a:pt x="481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6" name="íṧ1ïḋé">
                <a:extLst>
                  <a:ext uri="{FF2B5EF4-FFF2-40B4-BE49-F238E27FC236}">
                    <a16:creationId xmlns="" xmlns:a16="http://schemas.microsoft.com/office/drawing/2014/main" id="{B757FF6F-1B84-44F2-A468-83312A234444}"/>
                  </a:ext>
                </a:extLst>
              </p:cNvPr>
              <p:cNvSpPr/>
              <p:nvPr/>
            </p:nvSpPr>
            <p:spPr bwMode="auto">
              <a:xfrm>
                <a:off x="7824851" y="4489612"/>
                <a:ext cx="166044" cy="46773"/>
              </a:xfrm>
              <a:custGeom>
                <a:avLst/>
                <a:gdLst>
                  <a:gd name="T0" fmla="*/ 51 w 60"/>
                  <a:gd name="T1" fmla="*/ 17 h 17"/>
                  <a:gd name="T2" fmla="*/ 9 w 60"/>
                  <a:gd name="T3" fmla="*/ 17 h 17"/>
                  <a:gd name="T4" fmla="*/ 0 w 60"/>
                  <a:gd name="T5" fmla="*/ 9 h 17"/>
                  <a:gd name="T6" fmla="*/ 9 w 60"/>
                  <a:gd name="T7" fmla="*/ 0 h 17"/>
                  <a:gd name="T8" fmla="*/ 51 w 60"/>
                  <a:gd name="T9" fmla="*/ 0 h 17"/>
                  <a:gd name="T10" fmla="*/ 60 w 60"/>
                  <a:gd name="T11" fmla="*/ 9 h 17"/>
                  <a:gd name="T12" fmla="*/ 51 w 60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17">
                    <a:moveTo>
                      <a:pt x="51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6" y="0"/>
                      <a:pt x="60" y="4"/>
                      <a:pt x="60" y="9"/>
                    </a:cubicBezTo>
                    <a:cubicBezTo>
                      <a:pt x="60" y="13"/>
                      <a:pt x="56" y="17"/>
                      <a:pt x="51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7" name="ísľíḑe">
                <a:extLst>
                  <a:ext uri="{FF2B5EF4-FFF2-40B4-BE49-F238E27FC236}">
                    <a16:creationId xmlns="" xmlns:a16="http://schemas.microsoft.com/office/drawing/2014/main" id="{3C6EA6B9-DE1E-4D0F-AF63-E0F489FA1A66}"/>
                  </a:ext>
                </a:extLst>
              </p:cNvPr>
              <p:cNvSpPr/>
              <p:nvPr/>
            </p:nvSpPr>
            <p:spPr bwMode="auto">
              <a:xfrm>
                <a:off x="8063394" y="4489612"/>
                <a:ext cx="486440" cy="46773"/>
              </a:xfrm>
              <a:custGeom>
                <a:avLst/>
                <a:gdLst>
                  <a:gd name="T0" fmla="*/ 167 w 176"/>
                  <a:gd name="T1" fmla="*/ 17 h 17"/>
                  <a:gd name="T2" fmla="*/ 9 w 176"/>
                  <a:gd name="T3" fmla="*/ 17 h 17"/>
                  <a:gd name="T4" fmla="*/ 0 w 176"/>
                  <a:gd name="T5" fmla="*/ 9 h 17"/>
                  <a:gd name="T6" fmla="*/ 9 w 176"/>
                  <a:gd name="T7" fmla="*/ 0 h 17"/>
                  <a:gd name="T8" fmla="*/ 167 w 176"/>
                  <a:gd name="T9" fmla="*/ 0 h 17"/>
                  <a:gd name="T10" fmla="*/ 176 w 176"/>
                  <a:gd name="T11" fmla="*/ 9 h 17"/>
                  <a:gd name="T12" fmla="*/ 167 w 176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7">
                    <a:moveTo>
                      <a:pt x="167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72" y="0"/>
                      <a:pt x="176" y="4"/>
                      <a:pt x="176" y="9"/>
                    </a:cubicBezTo>
                    <a:cubicBezTo>
                      <a:pt x="176" y="13"/>
                      <a:pt x="172" y="17"/>
                      <a:pt x="167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8" name="îṣḷiḓê">
                <a:extLst>
                  <a:ext uri="{FF2B5EF4-FFF2-40B4-BE49-F238E27FC236}">
                    <a16:creationId xmlns="" xmlns:a16="http://schemas.microsoft.com/office/drawing/2014/main" id="{AF3E377F-7519-4323-828B-AB334523E0E7}"/>
                  </a:ext>
                </a:extLst>
              </p:cNvPr>
              <p:cNvSpPr/>
              <p:nvPr/>
            </p:nvSpPr>
            <p:spPr bwMode="auto">
              <a:xfrm>
                <a:off x="7039063" y="4726985"/>
                <a:ext cx="348460" cy="50281"/>
              </a:xfrm>
              <a:custGeom>
                <a:avLst/>
                <a:gdLst>
                  <a:gd name="T0" fmla="*/ 117 w 126"/>
                  <a:gd name="T1" fmla="*/ 18 h 18"/>
                  <a:gd name="T2" fmla="*/ 9 w 126"/>
                  <a:gd name="T3" fmla="*/ 18 h 18"/>
                  <a:gd name="T4" fmla="*/ 0 w 126"/>
                  <a:gd name="T5" fmla="*/ 9 h 18"/>
                  <a:gd name="T6" fmla="*/ 9 w 126"/>
                  <a:gd name="T7" fmla="*/ 0 h 18"/>
                  <a:gd name="T8" fmla="*/ 117 w 126"/>
                  <a:gd name="T9" fmla="*/ 0 h 18"/>
                  <a:gd name="T10" fmla="*/ 126 w 126"/>
                  <a:gd name="T11" fmla="*/ 9 h 18"/>
                  <a:gd name="T12" fmla="*/ 117 w 126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18">
                    <a:moveTo>
                      <a:pt x="117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2" y="0"/>
                      <a:pt x="126" y="4"/>
                      <a:pt x="126" y="9"/>
                    </a:cubicBezTo>
                    <a:cubicBezTo>
                      <a:pt x="126" y="14"/>
                      <a:pt x="122" y="18"/>
                      <a:pt x="117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49" name="iSļidê">
                <a:extLst>
                  <a:ext uri="{FF2B5EF4-FFF2-40B4-BE49-F238E27FC236}">
                    <a16:creationId xmlns="" xmlns:a16="http://schemas.microsoft.com/office/drawing/2014/main" id="{B392715F-6C57-4FD3-9A4A-320AE4596541}"/>
                  </a:ext>
                </a:extLst>
              </p:cNvPr>
              <p:cNvSpPr/>
              <p:nvPr/>
            </p:nvSpPr>
            <p:spPr bwMode="auto">
              <a:xfrm>
                <a:off x="7460021" y="4726985"/>
                <a:ext cx="190600" cy="50281"/>
              </a:xfrm>
              <a:custGeom>
                <a:avLst/>
                <a:gdLst>
                  <a:gd name="T0" fmla="*/ 60 w 69"/>
                  <a:gd name="T1" fmla="*/ 18 h 18"/>
                  <a:gd name="T2" fmla="*/ 9 w 69"/>
                  <a:gd name="T3" fmla="*/ 18 h 18"/>
                  <a:gd name="T4" fmla="*/ 0 w 69"/>
                  <a:gd name="T5" fmla="*/ 9 h 18"/>
                  <a:gd name="T6" fmla="*/ 9 w 69"/>
                  <a:gd name="T7" fmla="*/ 0 h 18"/>
                  <a:gd name="T8" fmla="*/ 60 w 69"/>
                  <a:gd name="T9" fmla="*/ 0 h 18"/>
                  <a:gd name="T10" fmla="*/ 69 w 69"/>
                  <a:gd name="T11" fmla="*/ 9 h 18"/>
                  <a:gd name="T12" fmla="*/ 60 w 69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18">
                    <a:moveTo>
                      <a:pt x="60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5" y="0"/>
                      <a:pt x="69" y="4"/>
                      <a:pt x="69" y="9"/>
                    </a:cubicBezTo>
                    <a:cubicBezTo>
                      <a:pt x="69" y="14"/>
                      <a:pt x="65" y="18"/>
                      <a:pt x="60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0" name="î$ľíḑe">
                <a:extLst>
                  <a:ext uri="{FF2B5EF4-FFF2-40B4-BE49-F238E27FC236}">
                    <a16:creationId xmlns="" xmlns:a16="http://schemas.microsoft.com/office/drawing/2014/main" id="{D8544F4F-9FAB-4C4F-A496-799B8D7F7587}"/>
                  </a:ext>
                </a:extLst>
              </p:cNvPr>
              <p:cNvSpPr/>
              <p:nvPr/>
            </p:nvSpPr>
            <p:spPr bwMode="auto">
              <a:xfrm>
                <a:off x="7723120" y="4726985"/>
                <a:ext cx="826715" cy="50281"/>
              </a:xfrm>
              <a:custGeom>
                <a:avLst/>
                <a:gdLst>
                  <a:gd name="T0" fmla="*/ 290 w 299"/>
                  <a:gd name="T1" fmla="*/ 18 h 18"/>
                  <a:gd name="T2" fmla="*/ 9 w 299"/>
                  <a:gd name="T3" fmla="*/ 18 h 18"/>
                  <a:gd name="T4" fmla="*/ 0 w 299"/>
                  <a:gd name="T5" fmla="*/ 9 h 18"/>
                  <a:gd name="T6" fmla="*/ 9 w 299"/>
                  <a:gd name="T7" fmla="*/ 0 h 18"/>
                  <a:gd name="T8" fmla="*/ 290 w 299"/>
                  <a:gd name="T9" fmla="*/ 0 h 18"/>
                  <a:gd name="T10" fmla="*/ 299 w 299"/>
                  <a:gd name="T11" fmla="*/ 9 h 18"/>
                  <a:gd name="T12" fmla="*/ 290 w 299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9" h="18">
                    <a:moveTo>
                      <a:pt x="290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5" y="18"/>
                      <a:pt x="0" y="14"/>
                      <a:pt x="0" y="9"/>
                    </a:cubicBezTo>
                    <a:cubicBezTo>
                      <a:pt x="0" y="4"/>
                      <a:pt x="5" y="0"/>
                      <a:pt x="9" y="0"/>
                    </a:cubicBezTo>
                    <a:cubicBezTo>
                      <a:pt x="290" y="0"/>
                      <a:pt x="290" y="0"/>
                      <a:pt x="290" y="0"/>
                    </a:cubicBezTo>
                    <a:cubicBezTo>
                      <a:pt x="295" y="0"/>
                      <a:pt x="299" y="4"/>
                      <a:pt x="299" y="9"/>
                    </a:cubicBezTo>
                    <a:cubicBezTo>
                      <a:pt x="299" y="14"/>
                      <a:pt x="295" y="18"/>
                      <a:pt x="290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1" name="íṥḻíḓé">
                <a:extLst>
                  <a:ext uri="{FF2B5EF4-FFF2-40B4-BE49-F238E27FC236}">
                    <a16:creationId xmlns="" xmlns:a16="http://schemas.microsoft.com/office/drawing/2014/main" id="{8C509908-068A-4CB7-8880-E8628D400E50}"/>
                  </a:ext>
                </a:extLst>
              </p:cNvPr>
              <p:cNvSpPr/>
              <p:nvPr/>
            </p:nvSpPr>
            <p:spPr bwMode="auto">
              <a:xfrm>
                <a:off x="7044910" y="3720194"/>
                <a:ext cx="661840" cy="838408"/>
              </a:xfrm>
              <a:prstGeom prst="rect">
                <a:avLst/>
              </a:pr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2" name="íSļiḓê">
                <a:extLst>
                  <a:ext uri="{FF2B5EF4-FFF2-40B4-BE49-F238E27FC236}">
                    <a16:creationId xmlns="" xmlns:a16="http://schemas.microsoft.com/office/drawing/2014/main" id="{967634B6-CA1F-44DA-A17E-6028A142AE19}"/>
                  </a:ext>
                </a:extLst>
              </p:cNvPr>
              <p:cNvSpPr/>
              <p:nvPr/>
            </p:nvSpPr>
            <p:spPr bwMode="auto">
              <a:xfrm>
                <a:off x="7020354" y="3695638"/>
                <a:ext cx="710951" cy="887520"/>
              </a:xfrm>
              <a:custGeom>
                <a:avLst/>
                <a:gdLst>
                  <a:gd name="T0" fmla="*/ 248 w 257"/>
                  <a:gd name="T1" fmla="*/ 321 h 321"/>
                  <a:gd name="T2" fmla="*/ 9 w 257"/>
                  <a:gd name="T3" fmla="*/ 321 h 321"/>
                  <a:gd name="T4" fmla="*/ 0 w 257"/>
                  <a:gd name="T5" fmla="*/ 312 h 321"/>
                  <a:gd name="T6" fmla="*/ 0 w 257"/>
                  <a:gd name="T7" fmla="*/ 9 h 321"/>
                  <a:gd name="T8" fmla="*/ 9 w 257"/>
                  <a:gd name="T9" fmla="*/ 0 h 321"/>
                  <a:gd name="T10" fmla="*/ 248 w 257"/>
                  <a:gd name="T11" fmla="*/ 0 h 321"/>
                  <a:gd name="T12" fmla="*/ 257 w 257"/>
                  <a:gd name="T13" fmla="*/ 9 h 321"/>
                  <a:gd name="T14" fmla="*/ 257 w 257"/>
                  <a:gd name="T15" fmla="*/ 312 h 321"/>
                  <a:gd name="T16" fmla="*/ 248 w 257"/>
                  <a:gd name="T17" fmla="*/ 321 h 321"/>
                  <a:gd name="T18" fmla="*/ 18 w 257"/>
                  <a:gd name="T19" fmla="*/ 303 h 321"/>
                  <a:gd name="T20" fmla="*/ 239 w 257"/>
                  <a:gd name="T21" fmla="*/ 303 h 321"/>
                  <a:gd name="T22" fmla="*/ 239 w 257"/>
                  <a:gd name="T23" fmla="*/ 18 h 321"/>
                  <a:gd name="T24" fmla="*/ 18 w 257"/>
                  <a:gd name="T25" fmla="*/ 18 h 321"/>
                  <a:gd name="T26" fmla="*/ 18 w 257"/>
                  <a:gd name="T27" fmla="*/ 30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7" h="321">
                    <a:moveTo>
                      <a:pt x="248" y="321"/>
                    </a:moveTo>
                    <a:cubicBezTo>
                      <a:pt x="9" y="321"/>
                      <a:pt x="9" y="321"/>
                      <a:pt x="9" y="321"/>
                    </a:cubicBezTo>
                    <a:cubicBezTo>
                      <a:pt x="4" y="321"/>
                      <a:pt x="0" y="317"/>
                      <a:pt x="0" y="3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53" y="0"/>
                      <a:pt x="257" y="4"/>
                      <a:pt x="257" y="9"/>
                    </a:cubicBezTo>
                    <a:cubicBezTo>
                      <a:pt x="257" y="312"/>
                      <a:pt x="257" y="312"/>
                      <a:pt x="257" y="312"/>
                    </a:cubicBezTo>
                    <a:cubicBezTo>
                      <a:pt x="257" y="317"/>
                      <a:pt x="253" y="321"/>
                      <a:pt x="248" y="321"/>
                    </a:cubicBezTo>
                    <a:close/>
                    <a:moveTo>
                      <a:pt x="18" y="303"/>
                    </a:moveTo>
                    <a:cubicBezTo>
                      <a:pt x="239" y="303"/>
                      <a:pt x="239" y="303"/>
                      <a:pt x="239" y="303"/>
                    </a:cubicBezTo>
                    <a:cubicBezTo>
                      <a:pt x="239" y="18"/>
                      <a:pt x="239" y="18"/>
                      <a:pt x="239" y="18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18" y="303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3" name="ïṩḻiḍè">
                <a:extLst>
                  <a:ext uri="{FF2B5EF4-FFF2-40B4-BE49-F238E27FC236}">
                    <a16:creationId xmlns="" xmlns:a16="http://schemas.microsoft.com/office/drawing/2014/main" id="{7AC918FB-C9D7-46F1-8306-F7D3A24FDB29}"/>
                  </a:ext>
                </a:extLst>
              </p:cNvPr>
              <p:cNvSpPr/>
              <p:nvPr/>
            </p:nvSpPr>
            <p:spPr bwMode="auto">
              <a:xfrm>
                <a:off x="7830698" y="3748258"/>
                <a:ext cx="650147" cy="49112"/>
              </a:xfrm>
              <a:custGeom>
                <a:avLst/>
                <a:gdLst>
                  <a:gd name="T0" fmla="*/ 226 w 235"/>
                  <a:gd name="T1" fmla="*/ 18 h 18"/>
                  <a:gd name="T2" fmla="*/ 9 w 235"/>
                  <a:gd name="T3" fmla="*/ 18 h 18"/>
                  <a:gd name="T4" fmla="*/ 0 w 235"/>
                  <a:gd name="T5" fmla="*/ 9 h 18"/>
                  <a:gd name="T6" fmla="*/ 9 w 235"/>
                  <a:gd name="T7" fmla="*/ 0 h 18"/>
                  <a:gd name="T8" fmla="*/ 226 w 235"/>
                  <a:gd name="T9" fmla="*/ 0 h 18"/>
                  <a:gd name="T10" fmla="*/ 235 w 235"/>
                  <a:gd name="T11" fmla="*/ 9 h 18"/>
                  <a:gd name="T12" fmla="*/ 226 w 235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18">
                    <a:moveTo>
                      <a:pt x="226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26" y="0"/>
                      <a:pt x="226" y="0"/>
                      <a:pt x="226" y="0"/>
                    </a:cubicBezTo>
                    <a:cubicBezTo>
                      <a:pt x="231" y="0"/>
                      <a:pt x="235" y="4"/>
                      <a:pt x="235" y="9"/>
                    </a:cubicBezTo>
                    <a:cubicBezTo>
                      <a:pt x="235" y="14"/>
                      <a:pt x="231" y="18"/>
                      <a:pt x="226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4" name="ïŝļiḓé">
                <a:extLst>
                  <a:ext uri="{FF2B5EF4-FFF2-40B4-BE49-F238E27FC236}">
                    <a16:creationId xmlns="" xmlns:a16="http://schemas.microsoft.com/office/drawing/2014/main" id="{6C32BDF2-F5B1-484C-9F71-2A05B7A0EA93}"/>
                  </a:ext>
                </a:extLst>
              </p:cNvPr>
              <p:cNvSpPr/>
              <p:nvPr/>
            </p:nvSpPr>
            <p:spPr bwMode="auto">
              <a:xfrm>
                <a:off x="7824851" y="3983293"/>
                <a:ext cx="287655" cy="49112"/>
              </a:xfrm>
              <a:custGeom>
                <a:avLst/>
                <a:gdLst>
                  <a:gd name="T0" fmla="*/ 95 w 104"/>
                  <a:gd name="T1" fmla="*/ 18 h 18"/>
                  <a:gd name="T2" fmla="*/ 9 w 104"/>
                  <a:gd name="T3" fmla="*/ 18 h 18"/>
                  <a:gd name="T4" fmla="*/ 0 w 104"/>
                  <a:gd name="T5" fmla="*/ 9 h 18"/>
                  <a:gd name="T6" fmla="*/ 9 w 104"/>
                  <a:gd name="T7" fmla="*/ 0 h 18"/>
                  <a:gd name="T8" fmla="*/ 95 w 104"/>
                  <a:gd name="T9" fmla="*/ 0 h 18"/>
                  <a:gd name="T10" fmla="*/ 104 w 104"/>
                  <a:gd name="T11" fmla="*/ 9 h 18"/>
                  <a:gd name="T12" fmla="*/ 95 w 104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4" h="18">
                    <a:moveTo>
                      <a:pt x="95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9" y="0"/>
                      <a:pt x="104" y="4"/>
                      <a:pt x="104" y="9"/>
                    </a:cubicBezTo>
                    <a:cubicBezTo>
                      <a:pt x="104" y="14"/>
                      <a:pt x="99" y="18"/>
                      <a:pt x="95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5" name="iśḷíḍe">
                <a:extLst>
                  <a:ext uri="{FF2B5EF4-FFF2-40B4-BE49-F238E27FC236}">
                    <a16:creationId xmlns="" xmlns:a16="http://schemas.microsoft.com/office/drawing/2014/main" id="{AF392C30-57CD-4428-9406-714235B8C285}"/>
                  </a:ext>
                </a:extLst>
              </p:cNvPr>
              <p:cNvSpPr/>
              <p:nvPr/>
            </p:nvSpPr>
            <p:spPr bwMode="auto">
              <a:xfrm>
                <a:off x="8159279" y="3983293"/>
                <a:ext cx="147336" cy="49112"/>
              </a:xfrm>
              <a:custGeom>
                <a:avLst/>
                <a:gdLst>
                  <a:gd name="T0" fmla="*/ 44 w 53"/>
                  <a:gd name="T1" fmla="*/ 18 h 18"/>
                  <a:gd name="T2" fmla="*/ 9 w 53"/>
                  <a:gd name="T3" fmla="*/ 18 h 18"/>
                  <a:gd name="T4" fmla="*/ 0 w 53"/>
                  <a:gd name="T5" fmla="*/ 9 h 18"/>
                  <a:gd name="T6" fmla="*/ 9 w 53"/>
                  <a:gd name="T7" fmla="*/ 0 h 18"/>
                  <a:gd name="T8" fmla="*/ 44 w 53"/>
                  <a:gd name="T9" fmla="*/ 0 h 18"/>
                  <a:gd name="T10" fmla="*/ 53 w 53"/>
                  <a:gd name="T11" fmla="*/ 9 h 18"/>
                  <a:gd name="T12" fmla="*/ 44 w 53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18">
                    <a:moveTo>
                      <a:pt x="44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9" y="0"/>
                      <a:pt x="53" y="4"/>
                      <a:pt x="53" y="9"/>
                    </a:cubicBezTo>
                    <a:cubicBezTo>
                      <a:pt x="53" y="14"/>
                      <a:pt x="49" y="18"/>
                      <a:pt x="44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6" name="iSļíde">
                <a:extLst>
                  <a:ext uri="{FF2B5EF4-FFF2-40B4-BE49-F238E27FC236}">
                    <a16:creationId xmlns="" xmlns:a16="http://schemas.microsoft.com/office/drawing/2014/main" id="{674AF6AE-C60F-4563-B850-AD703AD635FC}"/>
                  </a:ext>
                </a:extLst>
              </p:cNvPr>
              <p:cNvSpPr/>
              <p:nvPr/>
            </p:nvSpPr>
            <p:spPr bwMode="auto">
              <a:xfrm>
                <a:off x="7833037" y="4212481"/>
                <a:ext cx="702766" cy="50281"/>
              </a:xfrm>
              <a:custGeom>
                <a:avLst/>
                <a:gdLst>
                  <a:gd name="T0" fmla="*/ 245 w 254"/>
                  <a:gd name="T1" fmla="*/ 18 h 18"/>
                  <a:gd name="T2" fmla="*/ 9 w 254"/>
                  <a:gd name="T3" fmla="*/ 18 h 18"/>
                  <a:gd name="T4" fmla="*/ 0 w 254"/>
                  <a:gd name="T5" fmla="*/ 9 h 18"/>
                  <a:gd name="T6" fmla="*/ 9 w 254"/>
                  <a:gd name="T7" fmla="*/ 0 h 18"/>
                  <a:gd name="T8" fmla="*/ 245 w 254"/>
                  <a:gd name="T9" fmla="*/ 0 h 18"/>
                  <a:gd name="T10" fmla="*/ 254 w 254"/>
                  <a:gd name="T11" fmla="*/ 9 h 18"/>
                  <a:gd name="T12" fmla="*/ 245 w 254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18">
                    <a:moveTo>
                      <a:pt x="245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50" y="0"/>
                      <a:pt x="254" y="4"/>
                      <a:pt x="254" y="9"/>
                    </a:cubicBezTo>
                    <a:cubicBezTo>
                      <a:pt x="254" y="14"/>
                      <a:pt x="250" y="18"/>
                      <a:pt x="245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7" name="íśḻiḑê">
                <a:extLst>
                  <a:ext uri="{FF2B5EF4-FFF2-40B4-BE49-F238E27FC236}">
                    <a16:creationId xmlns="" xmlns:a16="http://schemas.microsoft.com/office/drawing/2014/main" id="{0C91AC5B-EF8A-4F2B-8DEB-8DAF998A2E68}"/>
                  </a:ext>
                </a:extLst>
              </p:cNvPr>
              <p:cNvSpPr/>
              <p:nvPr/>
            </p:nvSpPr>
            <p:spPr bwMode="auto">
              <a:xfrm>
                <a:off x="4261911" y="3412661"/>
                <a:ext cx="2780661" cy="1834674"/>
              </a:xfrm>
              <a:custGeom>
                <a:avLst/>
                <a:gdLst>
                  <a:gd name="T0" fmla="*/ 0 w 1005"/>
                  <a:gd name="T1" fmla="*/ 0 h 663"/>
                  <a:gd name="T2" fmla="*/ 0 w 1005"/>
                  <a:gd name="T3" fmla="*/ 663 h 663"/>
                  <a:gd name="T4" fmla="*/ 1005 w 1005"/>
                  <a:gd name="T5" fmla="*/ 663 h 663"/>
                  <a:gd name="T6" fmla="*/ 1005 w 1005"/>
                  <a:gd name="T7" fmla="*/ 0 h 663"/>
                  <a:gd name="T8" fmla="*/ 0 w 1005"/>
                  <a:gd name="T9" fmla="*/ 0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5" h="663">
                    <a:moveTo>
                      <a:pt x="0" y="0"/>
                    </a:moveTo>
                    <a:cubicBezTo>
                      <a:pt x="0" y="663"/>
                      <a:pt x="0" y="663"/>
                      <a:pt x="0" y="663"/>
                    </a:cubicBezTo>
                    <a:cubicBezTo>
                      <a:pt x="198" y="663"/>
                      <a:pt x="744" y="663"/>
                      <a:pt x="1005" y="663"/>
                    </a:cubicBezTo>
                    <a:cubicBezTo>
                      <a:pt x="1005" y="0"/>
                      <a:pt x="1005" y="0"/>
                      <a:pt x="1005" y="0"/>
                    </a:cubicBezTo>
                    <a:cubicBezTo>
                      <a:pt x="724" y="0"/>
                      <a:pt x="170" y="0"/>
                      <a:pt x="0" y="0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8" name="íšlîḋé">
                <a:extLst>
                  <a:ext uri="{FF2B5EF4-FFF2-40B4-BE49-F238E27FC236}">
                    <a16:creationId xmlns="" xmlns:a16="http://schemas.microsoft.com/office/drawing/2014/main" id="{63207F54-F6B2-48F5-A359-FB5B3A7DC71C}"/>
                  </a:ext>
                </a:extLst>
              </p:cNvPr>
              <p:cNvSpPr/>
              <p:nvPr/>
            </p:nvSpPr>
            <p:spPr bwMode="auto">
              <a:xfrm>
                <a:off x="4237355" y="3388105"/>
                <a:ext cx="2829773" cy="1884956"/>
              </a:xfrm>
              <a:custGeom>
                <a:avLst/>
                <a:gdLst>
                  <a:gd name="T0" fmla="*/ 1014 w 1023"/>
                  <a:gd name="T1" fmla="*/ 681 h 681"/>
                  <a:gd name="T2" fmla="*/ 9 w 1023"/>
                  <a:gd name="T3" fmla="*/ 681 h 681"/>
                  <a:gd name="T4" fmla="*/ 0 w 1023"/>
                  <a:gd name="T5" fmla="*/ 672 h 681"/>
                  <a:gd name="T6" fmla="*/ 0 w 1023"/>
                  <a:gd name="T7" fmla="*/ 9 h 681"/>
                  <a:gd name="T8" fmla="*/ 9 w 1023"/>
                  <a:gd name="T9" fmla="*/ 0 h 681"/>
                  <a:gd name="T10" fmla="*/ 1014 w 1023"/>
                  <a:gd name="T11" fmla="*/ 0 h 681"/>
                  <a:gd name="T12" fmla="*/ 1023 w 1023"/>
                  <a:gd name="T13" fmla="*/ 9 h 681"/>
                  <a:gd name="T14" fmla="*/ 1023 w 1023"/>
                  <a:gd name="T15" fmla="*/ 672 h 681"/>
                  <a:gd name="T16" fmla="*/ 1014 w 1023"/>
                  <a:gd name="T17" fmla="*/ 681 h 681"/>
                  <a:gd name="T18" fmla="*/ 18 w 1023"/>
                  <a:gd name="T19" fmla="*/ 663 h 681"/>
                  <a:gd name="T20" fmla="*/ 1006 w 1023"/>
                  <a:gd name="T21" fmla="*/ 663 h 681"/>
                  <a:gd name="T22" fmla="*/ 1006 w 1023"/>
                  <a:gd name="T23" fmla="*/ 18 h 681"/>
                  <a:gd name="T24" fmla="*/ 18 w 1023"/>
                  <a:gd name="T25" fmla="*/ 18 h 681"/>
                  <a:gd name="T26" fmla="*/ 18 w 1023"/>
                  <a:gd name="T27" fmla="*/ 66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3" h="681">
                    <a:moveTo>
                      <a:pt x="1014" y="681"/>
                    </a:moveTo>
                    <a:cubicBezTo>
                      <a:pt x="9" y="681"/>
                      <a:pt x="9" y="681"/>
                      <a:pt x="9" y="681"/>
                    </a:cubicBezTo>
                    <a:cubicBezTo>
                      <a:pt x="4" y="681"/>
                      <a:pt x="0" y="677"/>
                      <a:pt x="0" y="67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014" y="0"/>
                      <a:pt x="1014" y="0"/>
                      <a:pt x="1014" y="0"/>
                    </a:cubicBezTo>
                    <a:cubicBezTo>
                      <a:pt x="1019" y="0"/>
                      <a:pt x="1023" y="4"/>
                      <a:pt x="1023" y="9"/>
                    </a:cubicBezTo>
                    <a:cubicBezTo>
                      <a:pt x="1023" y="672"/>
                      <a:pt x="1023" y="672"/>
                      <a:pt x="1023" y="672"/>
                    </a:cubicBezTo>
                    <a:cubicBezTo>
                      <a:pt x="1023" y="677"/>
                      <a:pt x="1019" y="681"/>
                      <a:pt x="1014" y="681"/>
                    </a:cubicBezTo>
                    <a:close/>
                    <a:moveTo>
                      <a:pt x="18" y="663"/>
                    </a:moveTo>
                    <a:cubicBezTo>
                      <a:pt x="1006" y="663"/>
                      <a:pt x="1006" y="663"/>
                      <a:pt x="1006" y="663"/>
                    </a:cubicBezTo>
                    <a:cubicBezTo>
                      <a:pt x="1006" y="18"/>
                      <a:pt x="1006" y="18"/>
                      <a:pt x="1006" y="18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18" y="663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59" name="ïṥḷïḍê">
                <a:extLst>
                  <a:ext uri="{FF2B5EF4-FFF2-40B4-BE49-F238E27FC236}">
                    <a16:creationId xmlns="" xmlns:a16="http://schemas.microsoft.com/office/drawing/2014/main" id="{0D711658-BC7D-441F-85C9-E7F00E9300F3}"/>
                  </a:ext>
                </a:extLst>
              </p:cNvPr>
              <p:cNvSpPr/>
              <p:nvPr/>
            </p:nvSpPr>
            <p:spPr bwMode="auto">
              <a:xfrm>
                <a:off x="4261911" y="3219722"/>
                <a:ext cx="2780661" cy="192939"/>
              </a:xfrm>
              <a:custGeom>
                <a:avLst/>
                <a:gdLst>
                  <a:gd name="T0" fmla="*/ 1005 w 1005"/>
                  <a:gd name="T1" fmla="*/ 14 h 70"/>
                  <a:gd name="T2" fmla="*/ 992 w 1005"/>
                  <a:gd name="T3" fmla="*/ 0 h 70"/>
                  <a:gd name="T4" fmla="*/ 13 w 1005"/>
                  <a:gd name="T5" fmla="*/ 0 h 70"/>
                  <a:gd name="T6" fmla="*/ 0 w 1005"/>
                  <a:gd name="T7" fmla="*/ 14 h 70"/>
                  <a:gd name="T8" fmla="*/ 0 w 1005"/>
                  <a:gd name="T9" fmla="*/ 70 h 70"/>
                  <a:gd name="T10" fmla="*/ 1005 w 1005"/>
                  <a:gd name="T11" fmla="*/ 70 h 70"/>
                  <a:gd name="T12" fmla="*/ 1005 w 1005"/>
                  <a:gd name="T13" fmla="*/ 1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5" h="70">
                    <a:moveTo>
                      <a:pt x="1005" y="14"/>
                    </a:moveTo>
                    <a:cubicBezTo>
                      <a:pt x="1005" y="6"/>
                      <a:pt x="999" y="0"/>
                      <a:pt x="992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70" y="70"/>
                      <a:pt x="724" y="70"/>
                      <a:pt x="1005" y="70"/>
                    </a:cubicBezTo>
                    <a:lnTo>
                      <a:pt x="1005" y="14"/>
                    </a:lnTo>
                    <a:close/>
                  </a:path>
                </a:pathLst>
              </a:custGeom>
              <a:solidFill>
                <a:srgbClr val="B3C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0" name="í$ḷíḋè">
                <a:extLst>
                  <a:ext uri="{FF2B5EF4-FFF2-40B4-BE49-F238E27FC236}">
                    <a16:creationId xmlns="" xmlns:a16="http://schemas.microsoft.com/office/drawing/2014/main" id="{E887D8EE-DF8C-44A1-8E00-BDDB495B881A}"/>
                  </a:ext>
                </a:extLst>
              </p:cNvPr>
              <p:cNvSpPr/>
              <p:nvPr/>
            </p:nvSpPr>
            <p:spPr bwMode="auto">
              <a:xfrm>
                <a:off x="4237355" y="3197505"/>
                <a:ext cx="2829773" cy="240882"/>
              </a:xfrm>
              <a:custGeom>
                <a:avLst/>
                <a:gdLst>
                  <a:gd name="T0" fmla="*/ 1014 w 1023"/>
                  <a:gd name="T1" fmla="*/ 87 h 87"/>
                  <a:gd name="T2" fmla="*/ 9 w 1023"/>
                  <a:gd name="T3" fmla="*/ 87 h 87"/>
                  <a:gd name="T4" fmla="*/ 0 w 1023"/>
                  <a:gd name="T5" fmla="*/ 78 h 87"/>
                  <a:gd name="T6" fmla="*/ 0 w 1023"/>
                  <a:gd name="T7" fmla="*/ 22 h 87"/>
                  <a:gd name="T8" fmla="*/ 22 w 1023"/>
                  <a:gd name="T9" fmla="*/ 0 h 87"/>
                  <a:gd name="T10" fmla="*/ 1001 w 1023"/>
                  <a:gd name="T11" fmla="*/ 0 h 87"/>
                  <a:gd name="T12" fmla="*/ 1023 w 1023"/>
                  <a:gd name="T13" fmla="*/ 22 h 87"/>
                  <a:gd name="T14" fmla="*/ 1023 w 1023"/>
                  <a:gd name="T15" fmla="*/ 78 h 87"/>
                  <a:gd name="T16" fmla="*/ 1014 w 1023"/>
                  <a:gd name="T17" fmla="*/ 87 h 87"/>
                  <a:gd name="T18" fmla="*/ 18 w 1023"/>
                  <a:gd name="T19" fmla="*/ 69 h 87"/>
                  <a:gd name="T20" fmla="*/ 1006 w 1023"/>
                  <a:gd name="T21" fmla="*/ 69 h 87"/>
                  <a:gd name="T22" fmla="*/ 1006 w 1023"/>
                  <a:gd name="T23" fmla="*/ 22 h 87"/>
                  <a:gd name="T24" fmla="*/ 1001 w 1023"/>
                  <a:gd name="T25" fmla="*/ 17 h 87"/>
                  <a:gd name="T26" fmla="*/ 22 w 1023"/>
                  <a:gd name="T27" fmla="*/ 17 h 87"/>
                  <a:gd name="T28" fmla="*/ 18 w 1023"/>
                  <a:gd name="T29" fmla="*/ 22 h 87"/>
                  <a:gd name="T30" fmla="*/ 18 w 1023"/>
                  <a:gd name="T31" fmla="*/ 69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3" h="87">
                    <a:moveTo>
                      <a:pt x="1014" y="87"/>
                    </a:moveTo>
                    <a:cubicBezTo>
                      <a:pt x="9" y="87"/>
                      <a:pt x="9" y="87"/>
                      <a:pt x="9" y="87"/>
                    </a:cubicBezTo>
                    <a:cubicBezTo>
                      <a:pt x="4" y="87"/>
                      <a:pt x="0" y="83"/>
                      <a:pt x="0" y="7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9"/>
                      <a:pt x="10" y="0"/>
                      <a:pt x="22" y="0"/>
                    </a:cubicBezTo>
                    <a:cubicBezTo>
                      <a:pt x="1001" y="0"/>
                      <a:pt x="1001" y="0"/>
                      <a:pt x="1001" y="0"/>
                    </a:cubicBezTo>
                    <a:cubicBezTo>
                      <a:pt x="1013" y="0"/>
                      <a:pt x="1023" y="9"/>
                      <a:pt x="1023" y="22"/>
                    </a:cubicBezTo>
                    <a:cubicBezTo>
                      <a:pt x="1023" y="78"/>
                      <a:pt x="1023" y="78"/>
                      <a:pt x="1023" y="78"/>
                    </a:cubicBezTo>
                    <a:cubicBezTo>
                      <a:pt x="1023" y="83"/>
                      <a:pt x="1019" y="87"/>
                      <a:pt x="1014" y="87"/>
                    </a:cubicBezTo>
                    <a:close/>
                    <a:moveTo>
                      <a:pt x="18" y="69"/>
                    </a:moveTo>
                    <a:cubicBezTo>
                      <a:pt x="1006" y="69"/>
                      <a:pt x="1006" y="69"/>
                      <a:pt x="1006" y="69"/>
                    </a:cubicBezTo>
                    <a:cubicBezTo>
                      <a:pt x="1006" y="22"/>
                      <a:pt x="1006" y="22"/>
                      <a:pt x="1006" y="22"/>
                    </a:cubicBezTo>
                    <a:cubicBezTo>
                      <a:pt x="1006" y="19"/>
                      <a:pt x="1003" y="17"/>
                      <a:pt x="1001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7"/>
                      <a:pt x="18" y="19"/>
                      <a:pt x="18" y="22"/>
                    </a:cubicBezTo>
                    <a:lnTo>
                      <a:pt x="18" y="69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1" name="ï$ļîdé">
                <a:extLst>
                  <a:ext uri="{FF2B5EF4-FFF2-40B4-BE49-F238E27FC236}">
                    <a16:creationId xmlns="" xmlns:a16="http://schemas.microsoft.com/office/drawing/2014/main" id="{9FBD6ADF-31D3-4AB9-9146-846BC6F5C3E1}"/>
                  </a:ext>
                </a:extLst>
              </p:cNvPr>
              <p:cNvSpPr/>
              <p:nvPr/>
            </p:nvSpPr>
            <p:spPr bwMode="auto">
              <a:xfrm>
                <a:off x="4397552" y="4890691"/>
                <a:ext cx="1162312" cy="46773"/>
              </a:xfrm>
              <a:custGeom>
                <a:avLst/>
                <a:gdLst>
                  <a:gd name="T0" fmla="*/ 411 w 420"/>
                  <a:gd name="T1" fmla="*/ 17 h 17"/>
                  <a:gd name="T2" fmla="*/ 9 w 420"/>
                  <a:gd name="T3" fmla="*/ 17 h 17"/>
                  <a:gd name="T4" fmla="*/ 0 w 420"/>
                  <a:gd name="T5" fmla="*/ 8 h 17"/>
                  <a:gd name="T6" fmla="*/ 9 w 420"/>
                  <a:gd name="T7" fmla="*/ 0 h 17"/>
                  <a:gd name="T8" fmla="*/ 411 w 420"/>
                  <a:gd name="T9" fmla="*/ 0 h 17"/>
                  <a:gd name="T10" fmla="*/ 420 w 420"/>
                  <a:gd name="T11" fmla="*/ 8 h 17"/>
                  <a:gd name="T12" fmla="*/ 411 w 420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0" h="17">
                    <a:moveTo>
                      <a:pt x="411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416" y="0"/>
                      <a:pt x="420" y="4"/>
                      <a:pt x="420" y="8"/>
                    </a:cubicBezTo>
                    <a:cubicBezTo>
                      <a:pt x="420" y="13"/>
                      <a:pt x="416" y="17"/>
                      <a:pt x="411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2" name="íṥlïḓe">
                <a:extLst>
                  <a:ext uri="{FF2B5EF4-FFF2-40B4-BE49-F238E27FC236}">
                    <a16:creationId xmlns="" xmlns:a16="http://schemas.microsoft.com/office/drawing/2014/main" id="{BE6BDB03-6BCE-43FC-A938-2692B22E605A}"/>
                  </a:ext>
                </a:extLst>
              </p:cNvPr>
              <p:cNvSpPr/>
              <p:nvPr/>
            </p:nvSpPr>
            <p:spPr bwMode="auto">
              <a:xfrm>
                <a:off x="5808931" y="4890691"/>
                <a:ext cx="314549" cy="46773"/>
              </a:xfrm>
              <a:custGeom>
                <a:avLst/>
                <a:gdLst>
                  <a:gd name="T0" fmla="*/ 105 w 114"/>
                  <a:gd name="T1" fmla="*/ 17 h 17"/>
                  <a:gd name="T2" fmla="*/ 9 w 114"/>
                  <a:gd name="T3" fmla="*/ 17 h 17"/>
                  <a:gd name="T4" fmla="*/ 0 w 114"/>
                  <a:gd name="T5" fmla="*/ 8 h 17"/>
                  <a:gd name="T6" fmla="*/ 9 w 114"/>
                  <a:gd name="T7" fmla="*/ 0 h 17"/>
                  <a:gd name="T8" fmla="*/ 105 w 114"/>
                  <a:gd name="T9" fmla="*/ 0 h 17"/>
                  <a:gd name="T10" fmla="*/ 114 w 114"/>
                  <a:gd name="T11" fmla="*/ 8 h 17"/>
                  <a:gd name="T12" fmla="*/ 105 w 11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4" h="17">
                    <a:moveTo>
                      <a:pt x="105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10" y="0"/>
                      <a:pt x="114" y="4"/>
                      <a:pt x="114" y="8"/>
                    </a:cubicBezTo>
                    <a:cubicBezTo>
                      <a:pt x="114" y="13"/>
                      <a:pt x="110" y="17"/>
                      <a:pt x="105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3" name="íṣ1ïḓê">
                <a:extLst>
                  <a:ext uri="{FF2B5EF4-FFF2-40B4-BE49-F238E27FC236}">
                    <a16:creationId xmlns="" xmlns:a16="http://schemas.microsoft.com/office/drawing/2014/main" id="{A649AC31-60B4-4BCB-93DA-94AA4A6EEBBF}"/>
                  </a:ext>
                </a:extLst>
              </p:cNvPr>
              <p:cNvSpPr/>
              <p:nvPr/>
            </p:nvSpPr>
            <p:spPr bwMode="auto">
              <a:xfrm>
                <a:off x="4591661" y="5015809"/>
                <a:ext cx="2226400" cy="46773"/>
              </a:xfrm>
              <a:custGeom>
                <a:avLst/>
                <a:gdLst>
                  <a:gd name="T0" fmla="*/ 796 w 805"/>
                  <a:gd name="T1" fmla="*/ 17 h 17"/>
                  <a:gd name="T2" fmla="*/ 9 w 805"/>
                  <a:gd name="T3" fmla="*/ 17 h 17"/>
                  <a:gd name="T4" fmla="*/ 0 w 805"/>
                  <a:gd name="T5" fmla="*/ 8 h 17"/>
                  <a:gd name="T6" fmla="*/ 9 w 805"/>
                  <a:gd name="T7" fmla="*/ 0 h 17"/>
                  <a:gd name="T8" fmla="*/ 796 w 805"/>
                  <a:gd name="T9" fmla="*/ 0 h 17"/>
                  <a:gd name="T10" fmla="*/ 805 w 805"/>
                  <a:gd name="T11" fmla="*/ 8 h 17"/>
                  <a:gd name="T12" fmla="*/ 796 w 805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5" h="17">
                    <a:moveTo>
                      <a:pt x="796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796" y="0"/>
                      <a:pt x="796" y="0"/>
                      <a:pt x="796" y="0"/>
                    </a:cubicBezTo>
                    <a:cubicBezTo>
                      <a:pt x="801" y="0"/>
                      <a:pt x="805" y="3"/>
                      <a:pt x="805" y="8"/>
                    </a:cubicBezTo>
                    <a:cubicBezTo>
                      <a:pt x="805" y="13"/>
                      <a:pt x="801" y="17"/>
                      <a:pt x="796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4" name="íṥ1iḍê">
                <a:extLst>
                  <a:ext uri="{FF2B5EF4-FFF2-40B4-BE49-F238E27FC236}">
                    <a16:creationId xmlns="" xmlns:a16="http://schemas.microsoft.com/office/drawing/2014/main" id="{7D588178-C470-487C-AAD6-D2EB918145CA}"/>
                  </a:ext>
                </a:extLst>
              </p:cNvPr>
              <p:cNvSpPr/>
              <p:nvPr/>
            </p:nvSpPr>
            <p:spPr bwMode="auto">
              <a:xfrm>
                <a:off x="4397552" y="4564448"/>
                <a:ext cx="1551698" cy="49112"/>
              </a:xfrm>
              <a:custGeom>
                <a:avLst/>
                <a:gdLst>
                  <a:gd name="T0" fmla="*/ 552 w 561"/>
                  <a:gd name="T1" fmla="*/ 18 h 18"/>
                  <a:gd name="T2" fmla="*/ 9 w 561"/>
                  <a:gd name="T3" fmla="*/ 18 h 18"/>
                  <a:gd name="T4" fmla="*/ 0 w 561"/>
                  <a:gd name="T5" fmla="*/ 9 h 18"/>
                  <a:gd name="T6" fmla="*/ 9 w 561"/>
                  <a:gd name="T7" fmla="*/ 0 h 18"/>
                  <a:gd name="T8" fmla="*/ 552 w 561"/>
                  <a:gd name="T9" fmla="*/ 0 h 18"/>
                  <a:gd name="T10" fmla="*/ 561 w 561"/>
                  <a:gd name="T11" fmla="*/ 9 h 18"/>
                  <a:gd name="T12" fmla="*/ 552 w 561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1" h="18">
                    <a:moveTo>
                      <a:pt x="552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552" y="0"/>
                      <a:pt x="552" y="0"/>
                      <a:pt x="552" y="0"/>
                    </a:cubicBezTo>
                    <a:cubicBezTo>
                      <a:pt x="557" y="0"/>
                      <a:pt x="561" y="4"/>
                      <a:pt x="561" y="9"/>
                    </a:cubicBezTo>
                    <a:cubicBezTo>
                      <a:pt x="561" y="14"/>
                      <a:pt x="557" y="18"/>
                      <a:pt x="552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5" name="íśļïďê">
                <a:extLst>
                  <a:ext uri="{FF2B5EF4-FFF2-40B4-BE49-F238E27FC236}">
                    <a16:creationId xmlns="" xmlns:a16="http://schemas.microsoft.com/office/drawing/2014/main" id="{AFEA7F5F-92E1-49F8-AEA7-707E48AC73F6}"/>
                  </a:ext>
                </a:extLst>
              </p:cNvPr>
              <p:cNvSpPr/>
              <p:nvPr/>
            </p:nvSpPr>
            <p:spPr bwMode="auto">
              <a:xfrm>
                <a:off x="6101263" y="4564448"/>
                <a:ext cx="779942" cy="49112"/>
              </a:xfrm>
              <a:custGeom>
                <a:avLst/>
                <a:gdLst>
                  <a:gd name="T0" fmla="*/ 273 w 282"/>
                  <a:gd name="T1" fmla="*/ 18 h 18"/>
                  <a:gd name="T2" fmla="*/ 9 w 282"/>
                  <a:gd name="T3" fmla="*/ 18 h 18"/>
                  <a:gd name="T4" fmla="*/ 0 w 282"/>
                  <a:gd name="T5" fmla="*/ 9 h 18"/>
                  <a:gd name="T6" fmla="*/ 9 w 282"/>
                  <a:gd name="T7" fmla="*/ 0 h 18"/>
                  <a:gd name="T8" fmla="*/ 273 w 282"/>
                  <a:gd name="T9" fmla="*/ 0 h 18"/>
                  <a:gd name="T10" fmla="*/ 282 w 282"/>
                  <a:gd name="T11" fmla="*/ 9 h 18"/>
                  <a:gd name="T12" fmla="*/ 273 w 282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2" h="18">
                    <a:moveTo>
                      <a:pt x="273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78" y="0"/>
                      <a:pt x="282" y="4"/>
                      <a:pt x="282" y="9"/>
                    </a:cubicBezTo>
                    <a:cubicBezTo>
                      <a:pt x="282" y="14"/>
                      <a:pt x="278" y="18"/>
                      <a:pt x="273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6" name="íş1îḍè">
                <a:extLst>
                  <a:ext uri="{FF2B5EF4-FFF2-40B4-BE49-F238E27FC236}">
                    <a16:creationId xmlns="" xmlns:a16="http://schemas.microsoft.com/office/drawing/2014/main" id="{0E9B9924-B06A-4909-82C8-701E86F9B8E7}"/>
                  </a:ext>
                </a:extLst>
              </p:cNvPr>
              <p:cNvSpPr/>
              <p:nvPr/>
            </p:nvSpPr>
            <p:spPr bwMode="auto">
              <a:xfrm>
                <a:off x="4397552" y="4738678"/>
                <a:ext cx="547245" cy="46773"/>
              </a:xfrm>
              <a:custGeom>
                <a:avLst/>
                <a:gdLst>
                  <a:gd name="T0" fmla="*/ 189 w 198"/>
                  <a:gd name="T1" fmla="*/ 17 h 17"/>
                  <a:gd name="T2" fmla="*/ 9 w 198"/>
                  <a:gd name="T3" fmla="*/ 17 h 17"/>
                  <a:gd name="T4" fmla="*/ 0 w 198"/>
                  <a:gd name="T5" fmla="*/ 9 h 17"/>
                  <a:gd name="T6" fmla="*/ 9 w 198"/>
                  <a:gd name="T7" fmla="*/ 0 h 17"/>
                  <a:gd name="T8" fmla="*/ 189 w 198"/>
                  <a:gd name="T9" fmla="*/ 0 h 17"/>
                  <a:gd name="T10" fmla="*/ 198 w 198"/>
                  <a:gd name="T11" fmla="*/ 9 h 17"/>
                  <a:gd name="T12" fmla="*/ 189 w 198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8" h="17">
                    <a:moveTo>
                      <a:pt x="189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94" y="0"/>
                      <a:pt x="198" y="4"/>
                      <a:pt x="198" y="9"/>
                    </a:cubicBezTo>
                    <a:cubicBezTo>
                      <a:pt x="198" y="13"/>
                      <a:pt x="194" y="17"/>
                      <a:pt x="189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7" name="išḻíḍé">
                <a:extLst>
                  <a:ext uri="{FF2B5EF4-FFF2-40B4-BE49-F238E27FC236}">
                    <a16:creationId xmlns="" xmlns:a16="http://schemas.microsoft.com/office/drawing/2014/main" id="{4E60B969-19E3-4B25-975C-498AB6F1FC0D}"/>
                  </a:ext>
                </a:extLst>
              </p:cNvPr>
              <p:cNvSpPr/>
              <p:nvPr/>
            </p:nvSpPr>
            <p:spPr bwMode="auto">
              <a:xfrm>
                <a:off x="5097980" y="4738678"/>
                <a:ext cx="284146" cy="46773"/>
              </a:xfrm>
              <a:custGeom>
                <a:avLst/>
                <a:gdLst>
                  <a:gd name="T0" fmla="*/ 94 w 103"/>
                  <a:gd name="T1" fmla="*/ 17 h 17"/>
                  <a:gd name="T2" fmla="*/ 9 w 103"/>
                  <a:gd name="T3" fmla="*/ 17 h 17"/>
                  <a:gd name="T4" fmla="*/ 0 w 103"/>
                  <a:gd name="T5" fmla="*/ 9 h 17"/>
                  <a:gd name="T6" fmla="*/ 9 w 103"/>
                  <a:gd name="T7" fmla="*/ 0 h 17"/>
                  <a:gd name="T8" fmla="*/ 94 w 103"/>
                  <a:gd name="T9" fmla="*/ 0 h 17"/>
                  <a:gd name="T10" fmla="*/ 103 w 103"/>
                  <a:gd name="T11" fmla="*/ 9 h 17"/>
                  <a:gd name="T12" fmla="*/ 94 w 103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7">
                    <a:moveTo>
                      <a:pt x="94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9" y="0"/>
                      <a:pt x="103" y="4"/>
                      <a:pt x="103" y="9"/>
                    </a:cubicBezTo>
                    <a:cubicBezTo>
                      <a:pt x="103" y="13"/>
                      <a:pt x="99" y="17"/>
                      <a:pt x="94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8" name="íšḷîḍê">
                <a:extLst>
                  <a:ext uri="{FF2B5EF4-FFF2-40B4-BE49-F238E27FC236}">
                    <a16:creationId xmlns="" xmlns:a16="http://schemas.microsoft.com/office/drawing/2014/main" id="{7480072F-5C19-44DC-9F03-233A4F18AC24}"/>
                  </a:ext>
                </a:extLst>
              </p:cNvPr>
              <p:cNvSpPr/>
              <p:nvPr/>
            </p:nvSpPr>
            <p:spPr bwMode="auto">
              <a:xfrm>
                <a:off x="5539986" y="4738678"/>
                <a:ext cx="1341219" cy="46773"/>
              </a:xfrm>
              <a:custGeom>
                <a:avLst/>
                <a:gdLst>
                  <a:gd name="T0" fmla="*/ 476 w 485"/>
                  <a:gd name="T1" fmla="*/ 17 h 17"/>
                  <a:gd name="T2" fmla="*/ 8 w 485"/>
                  <a:gd name="T3" fmla="*/ 17 h 17"/>
                  <a:gd name="T4" fmla="*/ 0 w 485"/>
                  <a:gd name="T5" fmla="*/ 9 h 17"/>
                  <a:gd name="T6" fmla="*/ 8 w 485"/>
                  <a:gd name="T7" fmla="*/ 0 h 17"/>
                  <a:gd name="T8" fmla="*/ 476 w 485"/>
                  <a:gd name="T9" fmla="*/ 0 h 17"/>
                  <a:gd name="T10" fmla="*/ 485 w 485"/>
                  <a:gd name="T11" fmla="*/ 9 h 17"/>
                  <a:gd name="T12" fmla="*/ 476 w 485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17">
                    <a:moveTo>
                      <a:pt x="476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76" y="0"/>
                      <a:pt x="476" y="0"/>
                      <a:pt x="476" y="0"/>
                    </a:cubicBezTo>
                    <a:cubicBezTo>
                      <a:pt x="481" y="0"/>
                      <a:pt x="485" y="4"/>
                      <a:pt x="485" y="9"/>
                    </a:cubicBezTo>
                    <a:cubicBezTo>
                      <a:pt x="485" y="13"/>
                      <a:pt x="481" y="17"/>
                      <a:pt x="476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69" name="îṥļïďé">
                <a:extLst>
                  <a:ext uri="{FF2B5EF4-FFF2-40B4-BE49-F238E27FC236}">
                    <a16:creationId xmlns="" xmlns:a16="http://schemas.microsoft.com/office/drawing/2014/main" id="{0A0EB89D-2F15-4A53-BF6B-CA59083F0961}"/>
                  </a:ext>
                </a:extLst>
              </p:cNvPr>
              <p:cNvSpPr/>
              <p:nvPr/>
            </p:nvSpPr>
            <p:spPr bwMode="auto">
              <a:xfrm>
                <a:off x="4422108" y="3600922"/>
                <a:ext cx="1192714" cy="761232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0" name="íṥḷîḋé">
                <a:extLst>
                  <a:ext uri="{FF2B5EF4-FFF2-40B4-BE49-F238E27FC236}">
                    <a16:creationId xmlns="" xmlns:a16="http://schemas.microsoft.com/office/drawing/2014/main" id="{F025B23D-7F9B-464B-8FF1-6175711065EF}"/>
                  </a:ext>
                </a:extLst>
              </p:cNvPr>
              <p:cNvSpPr/>
              <p:nvPr/>
            </p:nvSpPr>
            <p:spPr bwMode="auto">
              <a:xfrm>
                <a:off x="4397552" y="3576367"/>
                <a:ext cx="1241826" cy="810344"/>
              </a:xfrm>
              <a:custGeom>
                <a:avLst/>
                <a:gdLst>
                  <a:gd name="T0" fmla="*/ 440 w 449"/>
                  <a:gd name="T1" fmla="*/ 293 h 293"/>
                  <a:gd name="T2" fmla="*/ 9 w 449"/>
                  <a:gd name="T3" fmla="*/ 293 h 293"/>
                  <a:gd name="T4" fmla="*/ 0 w 449"/>
                  <a:gd name="T5" fmla="*/ 284 h 293"/>
                  <a:gd name="T6" fmla="*/ 0 w 449"/>
                  <a:gd name="T7" fmla="*/ 9 h 293"/>
                  <a:gd name="T8" fmla="*/ 9 w 449"/>
                  <a:gd name="T9" fmla="*/ 0 h 293"/>
                  <a:gd name="T10" fmla="*/ 440 w 449"/>
                  <a:gd name="T11" fmla="*/ 0 h 293"/>
                  <a:gd name="T12" fmla="*/ 449 w 449"/>
                  <a:gd name="T13" fmla="*/ 9 h 293"/>
                  <a:gd name="T14" fmla="*/ 449 w 449"/>
                  <a:gd name="T15" fmla="*/ 284 h 293"/>
                  <a:gd name="T16" fmla="*/ 440 w 449"/>
                  <a:gd name="T17" fmla="*/ 293 h 293"/>
                  <a:gd name="T18" fmla="*/ 17 w 449"/>
                  <a:gd name="T19" fmla="*/ 275 h 293"/>
                  <a:gd name="T20" fmla="*/ 431 w 449"/>
                  <a:gd name="T21" fmla="*/ 275 h 293"/>
                  <a:gd name="T22" fmla="*/ 431 w 449"/>
                  <a:gd name="T23" fmla="*/ 18 h 293"/>
                  <a:gd name="T24" fmla="*/ 17 w 449"/>
                  <a:gd name="T25" fmla="*/ 18 h 293"/>
                  <a:gd name="T26" fmla="*/ 17 w 449"/>
                  <a:gd name="T27" fmla="*/ 27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9" h="293">
                    <a:moveTo>
                      <a:pt x="440" y="293"/>
                    </a:moveTo>
                    <a:cubicBezTo>
                      <a:pt x="9" y="293"/>
                      <a:pt x="9" y="293"/>
                      <a:pt x="9" y="293"/>
                    </a:cubicBezTo>
                    <a:cubicBezTo>
                      <a:pt x="4" y="293"/>
                      <a:pt x="0" y="289"/>
                      <a:pt x="0" y="28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40" y="0"/>
                      <a:pt x="440" y="0"/>
                      <a:pt x="440" y="0"/>
                    </a:cubicBezTo>
                    <a:cubicBezTo>
                      <a:pt x="445" y="0"/>
                      <a:pt x="449" y="4"/>
                      <a:pt x="449" y="9"/>
                    </a:cubicBezTo>
                    <a:cubicBezTo>
                      <a:pt x="449" y="284"/>
                      <a:pt x="449" y="284"/>
                      <a:pt x="449" y="284"/>
                    </a:cubicBezTo>
                    <a:cubicBezTo>
                      <a:pt x="449" y="289"/>
                      <a:pt x="445" y="293"/>
                      <a:pt x="440" y="293"/>
                    </a:cubicBezTo>
                    <a:close/>
                    <a:moveTo>
                      <a:pt x="17" y="275"/>
                    </a:moveTo>
                    <a:cubicBezTo>
                      <a:pt x="431" y="275"/>
                      <a:pt x="431" y="275"/>
                      <a:pt x="431" y="275"/>
                    </a:cubicBezTo>
                    <a:cubicBezTo>
                      <a:pt x="431" y="18"/>
                      <a:pt x="431" y="18"/>
                      <a:pt x="431" y="18"/>
                    </a:cubicBezTo>
                    <a:cubicBezTo>
                      <a:pt x="17" y="18"/>
                      <a:pt x="17" y="18"/>
                      <a:pt x="17" y="18"/>
                    </a:cubicBezTo>
                    <a:lnTo>
                      <a:pt x="17" y="275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1" name="iṩļíḑé">
                <a:extLst>
                  <a:ext uri="{FF2B5EF4-FFF2-40B4-BE49-F238E27FC236}">
                    <a16:creationId xmlns="" xmlns:a16="http://schemas.microsoft.com/office/drawing/2014/main" id="{4ADCDCE2-A2D8-4C23-9640-76B6D1CB465D}"/>
                  </a:ext>
                </a:extLst>
              </p:cNvPr>
              <p:cNvSpPr/>
              <p:nvPr/>
            </p:nvSpPr>
            <p:spPr bwMode="auto">
              <a:xfrm>
                <a:off x="5734093" y="3600922"/>
                <a:ext cx="1122554" cy="279470"/>
              </a:xfrm>
              <a:prstGeom prst="rect">
                <a:avLst/>
              </a:prstGeom>
              <a:solidFill>
                <a:srgbClr val="6759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2" name="işlîḓê">
                <a:extLst>
                  <a:ext uri="{FF2B5EF4-FFF2-40B4-BE49-F238E27FC236}">
                    <a16:creationId xmlns="" xmlns:a16="http://schemas.microsoft.com/office/drawing/2014/main" id="{A5C4DF87-53F0-4140-8A70-0022F5EEC40F}"/>
                  </a:ext>
                </a:extLst>
              </p:cNvPr>
              <p:cNvSpPr/>
              <p:nvPr/>
            </p:nvSpPr>
            <p:spPr bwMode="auto">
              <a:xfrm>
                <a:off x="5711876" y="3576367"/>
                <a:ext cx="1169327" cy="329750"/>
              </a:xfrm>
              <a:custGeom>
                <a:avLst/>
                <a:gdLst>
                  <a:gd name="T0" fmla="*/ 414 w 423"/>
                  <a:gd name="T1" fmla="*/ 119 h 119"/>
                  <a:gd name="T2" fmla="*/ 8 w 423"/>
                  <a:gd name="T3" fmla="*/ 119 h 119"/>
                  <a:gd name="T4" fmla="*/ 0 w 423"/>
                  <a:gd name="T5" fmla="*/ 110 h 119"/>
                  <a:gd name="T6" fmla="*/ 0 w 423"/>
                  <a:gd name="T7" fmla="*/ 9 h 119"/>
                  <a:gd name="T8" fmla="*/ 8 w 423"/>
                  <a:gd name="T9" fmla="*/ 0 h 119"/>
                  <a:gd name="T10" fmla="*/ 414 w 423"/>
                  <a:gd name="T11" fmla="*/ 0 h 119"/>
                  <a:gd name="T12" fmla="*/ 423 w 423"/>
                  <a:gd name="T13" fmla="*/ 9 h 119"/>
                  <a:gd name="T14" fmla="*/ 423 w 423"/>
                  <a:gd name="T15" fmla="*/ 110 h 119"/>
                  <a:gd name="T16" fmla="*/ 414 w 423"/>
                  <a:gd name="T17" fmla="*/ 119 h 119"/>
                  <a:gd name="T18" fmla="*/ 17 w 423"/>
                  <a:gd name="T19" fmla="*/ 101 h 119"/>
                  <a:gd name="T20" fmla="*/ 406 w 423"/>
                  <a:gd name="T21" fmla="*/ 101 h 119"/>
                  <a:gd name="T22" fmla="*/ 406 w 423"/>
                  <a:gd name="T23" fmla="*/ 18 h 119"/>
                  <a:gd name="T24" fmla="*/ 17 w 423"/>
                  <a:gd name="T25" fmla="*/ 18 h 119"/>
                  <a:gd name="T26" fmla="*/ 17 w 423"/>
                  <a:gd name="T27" fmla="*/ 10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3" h="119">
                    <a:moveTo>
                      <a:pt x="414" y="119"/>
                    </a:moveTo>
                    <a:cubicBezTo>
                      <a:pt x="8" y="119"/>
                      <a:pt x="8" y="119"/>
                      <a:pt x="8" y="119"/>
                    </a:cubicBezTo>
                    <a:cubicBezTo>
                      <a:pt x="4" y="119"/>
                      <a:pt x="0" y="115"/>
                      <a:pt x="0" y="1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414" y="0"/>
                      <a:pt x="414" y="0"/>
                      <a:pt x="414" y="0"/>
                    </a:cubicBezTo>
                    <a:cubicBezTo>
                      <a:pt x="419" y="0"/>
                      <a:pt x="423" y="4"/>
                      <a:pt x="423" y="9"/>
                    </a:cubicBezTo>
                    <a:cubicBezTo>
                      <a:pt x="423" y="110"/>
                      <a:pt x="423" y="110"/>
                      <a:pt x="423" y="110"/>
                    </a:cubicBezTo>
                    <a:cubicBezTo>
                      <a:pt x="423" y="115"/>
                      <a:pt x="419" y="119"/>
                      <a:pt x="414" y="119"/>
                    </a:cubicBezTo>
                    <a:close/>
                    <a:moveTo>
                      <a:pt x="17" y="101"/>
                    </a:moveTo>
                    <a:cubicBezTo>
                      <a:pt x="406" y="101"/>
                      <a:pt x="406" y="101"/>
                      <a:pt x="406" y="101"/>
                    </a:cubicBezTo>
                    <a:cubicBezTo>
                      <a:pt x="406" y="18"/>
                      <a:pt x="406" y="18"/>
                      <a:pt x="406" y="18"/>
                    </a:cubicBezTo>
                    <a:cubicBezTo>
                      <a:pt x="17" y="18"/>
                      <a:pt x="17" y="18"/>
                      <a:pt x="17" y="18"/>
                    </a:cubicBezTo>
                    <a:lnTo>
                      <a:pt x="17" y="101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3" name="išlíďé">
                <a:extLst>
                  <a:ext uri="{FF2B5EF4-FFF2-40B4-BE49-F238E27FC236}">
                    <a16:creationId xmlns="" xmlns:a16="http://schemas.microsoft.com/office/drawing/2014/main" id="{17D2D075-0264-4EC8-9CA6-C6200C3F0084}"/>
                  </a:ext>
                </a:extLst>
              </p:cNvPr>
              <p:cNvSpPr/>
              <p:nvPr/>
            </p:nvSpPr>
            <p:spPr bwMode="auto">
              <a:xfrm>
                <a:off x="5728247" y="4024220"/>
                <a:ext cx="415111" cy="47942"/>
              </a:xfrm>
              <a:custGeom>
                <a:avLst/>
                <a:gdLst>
                  <a:gd name="T0" fmla="*/ 141 w 150"/>
                  <a:gd name="T1" fmla="*/ 17 h 17"/>
                  <a:gd name="T2" fmla="*/ 9 w 150"/>
                  <a:gd name="T3" fmla="*/ 17 h 17"/>
                  <a:gd name="T4" fmla="*/ 0 w 150"/>
                  <a:gd name="T5" fmla="*/ 9 h 17"/>
                  <a:gd name="T6" fmla="*/ 9 w 150"/>
                  <a:gd name="T7" fmla="*/ 0 h 17"/>
                  <a:gd name="T8" fmla="*/ 141 w 150"/>
                  <a:gd name="T9" fmla="*/ 0 h 17"/>
                  <a:gd name="T10" fmla="*/ 150 w 150"/>
                  <a:gd name="T11" fmla="*/ 9 h 17"/>
                  <a:gd name="T12" fmla="*/ 141 w 150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0" h="17">
                    <a:moveTo>
                      <a:pt x="141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46" y="0"/>
                      <a:pt x="150" y="4"/>
                      <a:pt x="150" y="9"/>
                    </a:cubicBezTo>
                    <a:cubicBezTo>
                      <a:pt x="150" y="14"/>
                      <a:pt x="146" y="17"/>
                      <a:pt x="141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4" name="iṣḻïdè">
                <a:extLst>
                  <a:ext uri="{FF2B5EF4-FFF2-40B4-BE49-F238E27FC236}">
                    <a16:creationId xmlns="" xmlns:a16="http://schemas.microsoft.com/office/drawing/2014/main" id="{C160287B-CE0B-4B5E-980F-F3B715D61631}"/>
                  </a:ext>
                </a:extLst>
              </p:cNvPr>
              <p:cNvSpPr/>
              <p:nvPr/>
            </p:nvSpPr>
            <p:spPr bwMode="auto">
              <a:xfrm>
                <a:off x="6176099" y="4024220"/>
                <a:ext cx="202294" cy="47942"/>
              </a:xfrm>
              <a:custGeom>
                <a:avLst/>
                <a:gdLst>
                  <a:gd name="T0" fmla="*/ 65 w 73"/>
                  <a:gd name="T1" fmla="*/ 17 h 17"/>
                  <a:gd name="T2" fmla="*/ 9 w 73"/>
                  <a:gd name="T3" fmla="*/ 17 h 17"/>
                  <a:gd name="T4" fmla="*/ 0 w 73"/>
                  <a:gd name="T5" fmla="*/ 9 h 17"/>
                  <a:gd name="T6" fmla="*/ 9 w 73"/>
                  <a:gd name="T7" fmla="*/ 0 h 17"/>
                  <a:gd name="T8" fmla="*/ 65 w 73"/>
                  <a:gd name="T9" fmla="*/ 0 h 17"/>
                  <a:gd name="T10" fmla="*/ 73 w 73"/>
                  <a:gd name="T11" fmla="*/ 9 h 17"/>
                  <a:gd name="T12" fmla="*/ 65 w 73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17">
                    <a:moveTo>
                      <a:pt x="65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9" y="0"/>
                      <a:pt x="73" y="4"/>
                      <a:pt x="73" y="9"/>
                    </a:cubicBezTo>
                    <a:cubicBezTo>
                      <a:pt x="73" y="14"/>
                      <a:pt x="69" y="17"/>
                      <a:pt x="65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5" name="íṩ1ídê">
                <a:extLst>
                  <a:ext uri="{FF2B5EF4-FFF2-40B4-BE49-F238E27FC236}">
                    <a16:creationId xmlns="" xmlns:a16="http://schemas.microsoft.com/office/drawing/2014/main" id="{C3BCD1D6-31E2-46FB-937C-56C80B8CF90B}"/>
                  </a:ext>
                </a:extLst>
              </p:cNvPr>
              <p:cNvSpPr/>
              <p:nvPr/>
            </p:nvSpPr>
            <p:spPr bwMode="auto">
              <a:xfrm>
                <a:off x="5728247" y="4254576"/>
                <a:ext cx="771756" cy="46773"/>
              </a:xfrm>
              <a:custGeom>
                <a:avLst/>
                <a:gdLst>
                  <a:gd name="T0" fmla="*/ 270 w 279"/>
                  <a:gd name="T1" fmla="*/ 17 h 17"/>
                  <a:gd name="T2" fmla="*/ 9 w 279"/>
                  <a:gd name="T3" fmla="*/ 17 h 17"/>
                  <a:gd name="T4" fmla="*/ 0 w 279"/>
                  <a:gd name="T5" fmla="*/ 8 h 17"/>
                  <a:gd name="T6" fmla="*/ 9 w 279"/>
                  <a:gd name="T7" fmla="*/ 0 h 17"/>
                  <a:gd name="T8" fmla="*/ 270 w 279"/>
                  <a:gd name="T9" fmla="*/ 0 h 17"/>
                  <a:gd name="T10" fmla="*/ 279 w 279"/>
                  <a:gd name="T11" fmla="*/ 8 h 17"/>
                  <a:gd name="T12" fmla="*/ 270 w 279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9" h="17">
                    <a:moveTo>
                      <a:pt x="270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70" y="0"/>
                      <a:pt x="270" y="0"/>
                      <a:pt x="270" y="0"/>
                    </a:cubicBezTo>
                    <a:cubicBezTo>
                      <a:pt x="275" y="0"/>
                      <a:pt x="279" y="4"/>
                      <a:pt x="279" y="8"/>
                    </a:cubicBezTo>
                    <a:cubicBezTo>
                      <a:pt x="279" y="13"/>
                      <a:pt x="275" y="17"/>
                      <a:pt x="270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6" name="îṡļiḍê">
                <a:extLst>
                  <a:ext uri="{FF2B5EF4-FFF2-40B4-BE49-F238E27FC236}">
                    <a16:creationId xmlns="" xmlns:a16="http://schemas.microsoft.com/office/drawing/2014/main" id="{45DBAE1F-FB58-4C87-9D42-BF34AFD7D1B2}"/>
                  </a:ext>
                </a:extLst>
              </p:cNvPr>
              <p:cNvSpPr/>
              <p:nvPr/>
            </p:nvSpPr>
            <p:spPr bwMode="auto">
              <a:xfrm>
                <a:off x="6588872" y="4254576"/>
                <a:ext cx="204632" cy="46773"/>
              </a:xfrm>
              <a:custGeom>
                <a:avLst/>
                <a:gdLst>
                  <a:gd name="T0" fmla="*/ 66 w 74"/>
                  <a:gd name="T1" fmla="*/ 17 h 17"/>
                  <a:gd name="T2" fmla="*/ 8 w 74"/>
                  <a:gd name="T3" fmla="*/ 17 h 17"/>
                  <a:gd name="T4" fmla="*/ 0 w 74"/>
                  <a:gd name="T5" fmla="*/ 8 h 17"/>
                  <a:gd name="T6" fmla="*/ 8 w 74"/>
                  <a:gd name="T7" fmla="*/ 0 h 17"/>
                  <a:gd name="T8" fmla="*/ 66 w 74"/>
                  <a:gd name="T9" fmla="*/ 0 h 17"/>
                  <a:gd name="T10" fmla="*/ 74 w 74"/>
                  <a:gd name="T11" fmla="*/ 8 h 17"/>
                  <a:gd name="T12" fmla="*/ 66 w 7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17">
                    <a:moveTo>
                      <a:pt x="66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71" y="0"/>
                      <a:pt x="74" y="4"/>
                      <a:pt x="74" y="8"/>
                    </a:cubicBezTo>
                    <a:cubicBezTo>
                      <a:pt x="74" y="13"/>
                      <a:pt x="71" y="17"/>
                      <a:pt x="66" y="17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7" name="išľiḑè">
                <a:extLst>
                  <a:ext uri="{FF2B5EF4-FFF2-40B4-BE49-F238E27FC236}">
                    <a16:creationId xmlns="" xmlns:a16="http://schemas.microsoft.com/office/drawing/2014/main" id="{DFD0F6E7-83CF-45CA-B49F-6997FC53AA93}"/>
                  </a:ext>
                </a:extLst>
              </p:cNvPr>
              <p:cNvSpPr/>
              <p:nvPr/>
            </p:nvSpPr>
            <p:spPr bwMode="auto">
              <a:xfrm>
                <a:off x="3232902" y="2928559"/>
                <a:ext cx="1828828" cy="2369058"/>
              </a:xfrm>
              <a:custGeom>
                <a:avLst/>
                <a:gdLst>
                  <a:gd name="T0" fmla="*/ 473 w 1564"/>
                  <a:gd name="T1" fmla="*/ 0 h 2026"/>
                  <a:gd name="T2" fmla="*/ 1564 w 1564"/>
                  <a:gd name="T3" fmla="*/ 0 h 2026"/>
                  <a:gd name="T4" fmla="*/ 1564 w 1564"/>
                  <a:gd name="T5" fmla="*/ 2026 h 2026"/>
                  <a:gd name="T6" fmla="*/ 0 w 1564"/>
                  <a:gd name="T7" fmla="*/ 2026 h 2026"/>
                  <a:gd name="T8" fmla="*/ 0 w 1564"/>
                  <a:gd name="T9" fmla="*/ 452 h 2026"/>
                  <a:gd name="T10" fmla="*/ 473 w 1564"/>
                  <a:gd name="T11" fmla="*/ 0 h 2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4" h="2026">
                    <a:moveTo>
                      <a:pt x="473" y="0"/>
                    </a:moveTo>
                    <a:lnTo>
                      <a:pt x="1564" y="0"/>
                    </a:lnTo>
                    <a:lnTo>
                      <a:pt x="1564" y="2026"/>
                    </a:lnTo>
                    <a:lnTo>
                      <a:pt x="0" y="2026"/>
                    </a:lnTo>
                    <a:lnTo>
                      <a:pt x="0" y="452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8" name="îSḷîḓe">
                <a:extLst>
                  <a:ext uri="{FF2B5EF4-FFF2-40B4-BE49-F238E27FC236}">
                    <a16:creationId xmlns="" xmlns:a16="http://schemas.microsoft.com/office/drawing/2014/main" id="{0D1C6B37-238F-4CEA-8B47-E5893E94C6CD}"/>
                  </a:ext>
                </a:extLst>
              </p:cNvPr>
              <p:cNvSpPr/>
              <p:nvPr/>
            </p:nvSpPr>
            <p:spPr bwMode="auto">
              <a:xfrm>
                <a:off x="3208346" y="2904003"/>
                <a:ext cx="1877940" cy="2418169"/>
              </a:xfrm>
              <a:custGeom>
                <a:avLst/>
                <a:gdLst>
                  <a:gd name="T0" fmla="*/ 670 w 679"/>
                  <a:gd name="T1" fmla="*/ 874 h 874"/>
                  <a:gd name="T2" fmla="*/ 9 w 679"/>
                  <a:gd name="T3" fmla="*/ 874 h 874"/>
                  <a:gd name="T4" fmla="*/ 0 w 679"/>
                  <a:gd name="T5" fmla="*/ 865 h 874"/>
                  <a:gd name="T6" fmla="*/ 0 w 679"/>
                  <a:gd name="T7" fmla="*/ 200 h 874"/>
                  <a:gd name="T8" fmla="*/ 2 w 679"/>
                  <a:gd name="T9" fmla="*/ 193 h 874"/>
                  <a:gd name="T10" fmla="*/ 203 w 679"/>
                  <a:gd name="T11" fmla="*/ 2 h 874"/>
                  <a:gd name="T12" fmla="*/ 209 w 679"/>
                  <a:gd name="T13" fmla="*/ 0 h 874"/>
                  <a:gd name="T14" fmla="*/ 670 w 679"/>
                  <a:gd name="T15" fmla="*/ 0 h 874"/>
                  <a:gd name="T16" fmla="*/ 679 w 679"/>
                  <a:gd name="T17" fmla="*/ 9 h 874"/>
                  <a:gd name="T18" fmla="*/ 679 w 679"/>
                  <a:gd name="T19" fmla="*/ 865 h 874"/>
                  <a:gd name="T20" fmla="*/ 670 w 679"/>
                  <a:gd name="T21" fmla="*/ 874 h 874"/>
                  <a:gd name="T22" fmla="*/ 18 w 679"/>
                  <a:gd name="T23" fmla="*/ 856 h 874"/>
                  <a:gd name="T24" fmla="*/ 661 w 679"/>
                  <a:gd name="T25" fmla="*/ 856 h 874"/>
                  <a:gd name="T26" fmla="*/ 661 w 679"/>
                  <a:gd name="T27" fmla="*/ 18 h 874"/>
                  <a:gd name="T28" fmla="*/ 213 w 679"/>
                  <a:gd name="T29" fmla="*/ 18 h 874"/>
                  <a:gd name="T30" fmla="*/ 18 w 679"/>
                  <a:gd name="T31" fmla="*/ 204 h 874"/>
                  <a:gd name="T32" fmla="*/ 18 w 679"/>
                  <a:gd name="T33" fmla="*/ 856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79" h="874">
                    <a:moveTo>
                      <a:pt x="670" y="874"/>
                    </a:moveTo>
                    <a:cubicBezTo>
                      <a:pt x="9" y="874"/>
                      <a:pt x="9" y="874"/>
                      <a:pt x="9" y="874"/>
                    </a:cubicBezTo>
                    <a:cubicBezTo>
                      <a:pt x="4" y="874"/>
                      <a:pt x="0" y="870"/>
                      <a:pt x="0" y="865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197"/>
                      <a:pt x="1" y="195"/>
                      <a:pt x="2" y="193"/>
                    </a:cubicBezTo>
                    <a:cubicBezTo>
                      <a:pt x="203" y="2"/>
                      <a:pt x="203" y="2"/>
                      <a:pt x="203" y="2"/>
                    </a:cubicBezTo>
                    <a:cubicBezTo>
                      <a:pt x="204" y="1"/>
                      <a:pt x="207" y="0"/>
                      <a:pt x="209" y="0"/>
                    </a:cubicBezTo>
                    <a:cubicBezTo>
                      <a:pt x="670" y="0"/>
                      <a:pt x="670" y="0"/>
                      <a:pt x="670" y="0"/>
                    </a:cubicBezTo>
                    <a:cubicBezTo>
                      <a:pt x="675" y="0"/>
                      <a:pt x="679" y="4"/>
                      <a:pt x="679" y="9"/>
                    </a:cubicBezTo>
                    <a:cubicBezTo>
                      <a:pt x="679" y="865"/>
                      <a:pt x="679" y="865"/>
                      <a:pt x="679" y="865"/>
                    </a:cubicBezTo>
                    <a:cubicBezTo>
                      <a:pt x="679" y="870"/>
                      <a:pt x="675" y="874"/>
                      <a:pt x="670" y="874"/>
                    </a:cubicBezTo>
                    <a:close/>
                    <a:moveTo>
                      <a:pt x="18" y="856"/>
                    </a:moveTo>
                    <a:cubicBezTo>
                      <a:pt x="661" y="856"/>
                      <a:pt x="661" y="856"/>
                      <a:pt x="661" y="856"/>
                    </a:cubicBezTo>
                    <a:cubicBezTo>
                      <a:pt x="661" y="18"/>
                      <a:pt x="661" y="18"/>
                      <a:pt x="661" y="18"/>
                    </a:cubicBezTo>
                    <a:cubicBezTo>
                      <a:pt x="213" y="18"/>
                      <a:pt x="213" y="18"/>
                      <a:pt x="213" y="18"/>
                    </a:cubicBezTo>
                    <a:cubicBezTo>
                      <a:pt x="18" y="204"/>
                      <a:pt x="18" y="204"/>
                      <a:pt x="18" y="204"/>
                    </a:cubicBezTo>
                    <a:lnTo>
                      <a:pt x="18" y="856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79" name="îsļiḓé">
                <a:extLst>
                  <a:ext uri="{FF2B5EF4-FFF2-40B4-BE49-F238E27FC236}">
                    <a16:creationId xmlns="" xmlns:a16="http://schemas.microsoft.com/office/drawing/2014/main" id="{03D1BAAE-6C0B-4C27-A03C-12557FCCD41A}"/>
                  </a:ext>
                </a:extLst>
              </p:cNvPr>
              <p:cNvSpPr/>
              <p:nvPr/>
            </p:nvSpPr>
            <p:spPr bwMode="auto">
              <a:xfrm>
                <a:off x="3232902" y="2928559"/>
                <a:ext cx="553092" cy="528536"/>
              </a:xfrm>
              <a:custGeom>
                <a:avLst/>
                <a:gdLst>
                  <a:gd name="T0" fmla="*/ 473 w 473"/>
                  <a:gd name="T1" fmla="*/ 452 h 452"/>
                  <a:gd name="T2" fmla="*/ 0 w 473"/>
                  <a:gd name="T3" fmla="*/ 452 h 452"/>
                  <a:gd name="T4" fmla="*/ 473 w 473"/>
                  <a:gd name="T5" fmla="*/ 0 h 452"/>
                  <a:gd name="T6" fmla="*/ 473 w 473"/>
                  <a:gd name="T7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3" h="452">
                    <a:moveTo>
                      <a:pt x="473" y="452"/>
                    </a:moveTo>
                    <a:lnTo>
                      <a:pt x="0" y="452"/>
                    </a:lnTo>
                    <a:lnTo>
                      <a:pt x="473" y="0"/>
                    </a:lnTo>
                    <a:lnTo>
                      <a:pt x="473" y="452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0" name="ïśľíďe">
                <a:extLst>
                  <a:ext uri="{FF2B5EF4-FFF2-40B4-BE49-F238E27FC236}">
                    <a16:creationId xmlns="" xmlns:a16="http://schemas.microsoft.com/office/drawing/2014/main" id="{7A742A3E-11C5-4365-988C-6DD7DC7D5A52}"/>
                  </a:ext>
                </a:extLst>
              </p:cNvPr>
              <p:cNvSpPr/>
              <p:nvPr/>
            </p:nvSpPr>
            <p:spPr bwMode="auto">
              <a:xfrm>
                <a:off x="3204838" y="2901665"/>
                <a:ext cx="606881" cy="581155"/>
              </a:xfrm>
              <a:custGeom>
                <a:avLst/>
                <a:gdLst>
                  <a:gd name="T0" fmla="*/ 210 w 219"/>
                  <a:gd name="T1" fmla="*/ 210 h 210"/>
                  <a:gd name="T2" fmla="*/ 10 w 219"/>
                  <a:gd name="T3" fmla="*/ 210 h 210"/>
                  <a:gd name="T4" fmla="*/ 1 w 219"/>
                  <a:gd name="T5" fmla="*/ 204 h 210"/>
                  <a:gd name="T6" fmla="*/ 3 w 219"/>
                  <a:gd name="T7" fmla="*/ 194 h 210"/>
                  <a:gd name="T8" fmla="*/ 204 w 219"/>
                  <a:gd name="T9" fmla="*/ 3 h 210"/>
                  <a:gd name="T10" fmla="*/ 213 w 219"/>
                  <a:gd name="T11" fmla="*/ 1 h 210"/>
                  <a:gd name="T12" fmla="*/ 219 w 219"/>
                  <a:gd name="T13" fmla="*/ 10 h 210"/>
                  <a:gd name="T14" fmla="*/ 219 w 219"/>
                  <a:gd name="T15" fmla="*/ 201 h 210"/>
                  <a:gd name="T16" fmla="*/ 210 w 219"/>
                  <a:gd name="T17" fmla="*/ 210 h 210"/>
                  <a:gd name="T18" fmla="*/ 32 w 219"/>
                  <a:gd name="T19" fmla="*/ 192 h 210"/>
                  <a:gd name="T20" fmla="*/ 201 w 219"/>
                  <a:gd name="T21" fmla="*/ 192 h 210"/>
                  <a:gd name="T22" fmla="*/ 201 w 219"/>
                  <a:gd name="T23" fmla="*/ 31 h 210"/>
                  <a:gd name="T24" fmla="*/ 32 w 219"/>
                  <a:gd name="T25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9" h="210">
                    <a:moveTo>
                      <a:pt x="210" y="210"/>
                    </a:moveTo>
                    <a:cubicBezTo>
                      <a:pt x="10" y="210"/>
                      <a:pt x="10" y="210"/>
                      <a:pt x="10" y="210"/>
                    </a:cubicBezTo>
                    <a:cubicBezTo>
                      <a:pt x="6" y="210"/>
                      <a:pt x="3" y="208"/>
                      <a:pt x="1" y="204"/>
                    </a:cubicBezTo>
                    <a:cubicBezTo>
                      <a:pt x="0" y="201"/>
                      <a:pt x="1" y="197"/>
                      <a:pt x="3" y="194"/>
                    </a:cubicBezTo>
                    <a:cubicBezTo>
                      <a:pt x="204" y="3"/>
                      <a:pt x="204" y="3"/>
                      <a:pt x="204" y="3"/>
                    </a:cubicBezTo>
                    <a:cubicBezTo>
                      <a:pt x="206" y="1"/>
                      <a:pt x="210" y="0"/>
                      <a:pt x="213" y="1"/>
                    </a:cubicBezTo>
                    <a:cubicBezTo>
                      <a:pt x="217" y="3"/>
                      <a:pt x="219" y="6"/>
                      <a:pt x="219" y="10"/>
                    </a:cubicBezTo>
                    <a:cubicBezTo>
                      <a:pt x="219" y="201"/>
                      <a:pt x="219" y="201"/>
                      <a:pt x="219" y="201"/>
                    </a:cubicBezTo>
                    <a:cubicBezTo>
                      <a:pt x="219" y="206"/>
                      <a:pt x="215" y="210"/>
                      <a:pt x="210" y="210"/>
                    </a:cubicBezTo>
                    <a:close/>
                    <a:moveTo>
                      <a:pt x="32" y="192"/>
                    </a:moveTo>
                    <a:cubicBezTo>
                      <a:pt x="201" y="192"/>
                      <a:pt x="201" y="192"/>
                      <a:pt x="201" y="192"/>
                    </a:cubicBezTo>
                    <a:cubicBezTo>
                      <a:pt x="201" y="31"/>
                      <a:pt x="201" y="31"/>
                      <a:pt x="201" y="31"/>
                    </a:cubicBezTo>
                    <a:lnTo>
                      <a:pt x="32" y="192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1" name="îŝḻídè">
                <a:extLst>
                  <a:ext uri="{FF2B5EF4-FFF2-40B4-BE49-F238E27FC236}">
                    <a16:creationId xmlns="" xmlns:a16="http://schemas.microsoft.com/office/drawing/2014/main" id="{F230045A-7D77-4820-938B-A63FFE3AC5C5}"/>
                  </a:ext>
                </a:extLst>
              </p:cNvPr>
              <p:cNvSpPr/>
              <p:nvPr/>
            </p:nvSpPr>
            <p:spPr bwMode="auto">
              <a:xfrm>
                <a:off x="4026875" y="3075894"/>
                <a:ext cx="893366" cy="49112"/>
              </a:xfrm>
              <a:custGeom>
                <a:avLst/>
                <a:gdLst>
                  <a:gd name="T0" fmla="*/ 314 w 323"/>
                  <a:gd name="T1" fmla="*/ 18 h 18"/>
                  <a:gd name="T2" fmla="*/ 9 w 323"/>
                  <a:gd name="T3" fmla="*/ 18 h 18"/>
                  <a:gd name="T4" fmla="*/ 0 w 323"/>
                  <a:gd name="T5" fmla="*/ 9 h 18"/>
                  <a:gd name="T6" fmla="*/ 9 w 323"/>
                  <a:gd name="T7" fmla="*/ 0 h 18"/>
                  <a:gd name="T8" fmla="*/ 314 w 323"/>
                  <a:gd name="T9" fmla="*/ 0 h 18"/>
                  <a:gd name="T10" fmla="*/ 323 w 323"/>
                  <a:gd name="T11" fmla="*/ 9 h 18"/>
                  <a:gd name="T12" fmla="*/ 314 w 323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18">
                    <a:moveTo>
                      <a:pt x="314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314" y="0"/>
                      <a:pt x="314" y="0"/>
                      <a:pt x="314" y="0"/>
                    </a:cubicBezTo>
                    <a:cubicBezTo>
                      <a:pt x="319" y="0"/>
                      <a:pt x="323" y="4"/>
                      <a:pt x="323" y="9"/>
                    </a:cubicBezTo>
                    <a:cubicBezTo>
                      <a:pt x="323" y="14"/>
                      <a:pt x="319" y="18"/>
                      <a:pt x="314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2" name="íšľíḋe">
                <a:extLst>
                  <a:ext uri="{FF2B5EF4-FFF2-40B4-BE49-F238E27FC236}">
                    <a16:creationId xmlns="" xmlns:a16="http://schemas.microsoft.com/office/drawing/2014/main" id="{B329C173-DA7F-43BA-ABFD-94AF69B53133}"/>
                  </a:ext>
                </a:extLst>
              </p:cNvPr>
              <p:cNvSpPr/>
              <p:nvPr/>
            </p:nvSpPr>
            <p:spPr bwMode="auto">
              <a:xfrm>
                <a:off x="4508638" y="3390444"/>
                <a:ext cx="411604" cy="50281"/>
              </a:xfrm>
              <a:custGeom>
                <a:avLst/>
                <a:gdLst>
                  <a:gd name="T0" fmla="*/ 140 w 149"/>
                  <a:gd name="T1" fmla="*/ 18 h 18"/>
                  <a:gd name="T2" fmla="*/ 9 w 149"/>
                  <a:gd name="T3" fmla="*/ 18 h 18"/>
                  <a:gd name="T4" fmla="*/ 0 w 149"/>
                  <a:gd name="T5" fmla="*/ 9 h 18"/>
                  <a:gd name="T6" fmla="*/ 9 w 149"/>
                  <a:gd name="T7" fmla="*/ 0 h 18"/>
                  <a:gd name="T8" fmla="*/ 140 w 149"/>
                  <a:gd name="T9" fmla="*/ 0 h 18"/>
                  <a:gd name="T10" fmla="*/ 149 w 149"/>
                  <a:gd name="T11" fmla="*/ 9 h 18"/>
                  <a:gd name="T12" fmla="*/ 140 w 149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9" h="18">
                    <a:moveTo>
                      <a:pt x="140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45" y="0"/>
                      <a:pt x="149" y="4"/>
                      <a:pt x="149" y="9"/>
                    </a:cubicBezTo>
                    <a:cubicBezTo>
                      <a:pt x="149" y="14"/>
                      <a:pt x="145" y="18"/>
                      <a:pt x="140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3" name="iş1íḋê">
                <a:extLst>
                  <a:ext uri="{FF2B5EF4-FFF2-40B4-BE49-F238E27FC236}">
                    <a16:creationId xmlns="" xmlns:a16="http://schemas.microsoft.com/office/drawing/2014/main" id="{C6D1BDD8-DFD8-4AD1-833E-55DB863DE568}"/>
                  </a:ext>
                </a:extLst>
              </p:cNvPr>
              <p:cNvSpPr/>
              <p:nvPr/>
            </p:nvSpPr>
            <p:spPr bwMode="auto">
              <a:xfrm>
                <a:off x="4137962" y="3390444"/>
                <a:ext cx="253744" cy="50281"/>
              </a:xfrm>
              <a:custGeom>
                <a:avLst/>
                <a:gdLst>
                  <a:gd name="T0" fmla="*/ 83 w 92"/>
                  <a:gd name="T1" fmla="*/ 18 h 18"/>
                  <a:gd name="T2" fmla="*/ 9 w 92"/>
                  <a:gd name="T3" fmla="*/ 18 h 18"/>
                  <a:gd name="T4" fmla="*/ 0 w 92"/>
                  <a:gd name="T5" fmla="*/ 9 h 18"/>
                  <a:gd name="T6" fmla="*/ 9 w 92"/>
                  <a:gd name="T7" fmla="*/ 0 h 18"/>
                  <a:gd name="T8" fmla="*/ 83 w 92"/>
                  <a:gd name="T9" fmla="*/ 0 h 18"/>
                  <a:gd name="T10" fmla="*/ 92 w 92"/>
                  <a:gd name="T11" fmla="*/ 9 h 18"/>
                  <a:gd name="T12" fmla="*/ 83 w 92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8">
                    <a:moveTo>
                      <a:pt x="83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8" y="0"/>
                      <a:pt x="92" y="4"/>
                      <a:pt x="92" y="9"/>
                    </a:cubicBezTo>
                    <a:cubicBezTo>
                      <a:pt x="92" y="14"/>
                      <a:pt x="88" y="18"/>
                      <a:pt x="83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4" name="îŝḷïḓe">
                <a:extLst>
                  <a:ext uri="{FF2B5EF4-FFF2-40B4-BE49-F238E27FC236}">
                    <a16:creationId xmlns="" xmlns:a16="http://schemas.microsoft.com/office/drawing/2014/main" id="{8271D054-4390-445B-A0E1-8C973D6250D6}"/>
                  </a:ext>
                </a:extLst>
              </p:cNvPr>
              <p:cNvSpPr/>
              <p:nvPr/>
            </p:nvSpPr>
            <p:spPr bwMode="auto">
              <a:xfrm>
                <a:off x="4182396" y="4843918"/>
                <a:ext cx="719137" cy="49112"/>
              </a:xfrm>
              <a:custGeom>
                <a:avLst/>
                <a:gdLst>
                  <a:gd name="T0" fmla="*/ 251 w 260"/>
                  <a:gd name="T1" fmla="*/ 18 h 18"/>
                  <a:gd name="T2" fmla="*/ 9 w 260"/>
                  <a:gd name="T3" fmla="*/ 18 h 18"/>
                  <a:gd name="T4" fmla="*/ 0 w 260"/>
                  <a:gd name="T5" fmla="*/ 9 h 18"/>
                  <a:gd name="T6" fmla="*/ 9 w 260"/>
                  <a:gd name="T7" fmla="*/ 0 h 18"/>
                  <a:gd name="T8" fmla="*/ 251 w 260"/>
                  <a:gd name="T9" fmla="*/ 0 h 18"/>
                  <a:gd name="T10" fmla="*/ 260 w 260"/>
                  <a:gd name="T11" fmla="*/ 9 h 18"/>
                  <a:gd name="T12" fmla="*/ 251 w 260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0" h="18">
                    <a:moveTo>
                      <a:pt x="251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51" y="0"/>
                      <a:pt x="251" y="0"/>
                      <a:pt x="251" y="0"/>
                    </a:cubicBezTo>
                    <a:cubicBezTo>
                      <a:pt x="256" y="0"/>
                      <a:pt x="260" y="4"/>
                      <a:pt x="260" y="9"/>
                    </a:cubicBezTo>
                    <a:cubicBezTo>
                      <a:pt x="260" y="14"/>
                      <a:pt x="256" y="18"/>
                      <a:pt x="251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5" name="iṩḷïḋe">
                <a:extLst>
                  <a:ext uri="{FF2B5EF4-FFF2-40B4-BE49-F238E27FC236}">
                    <a16:creationId xmlns="" xmlns:a16="http://schemas.microsoft.com/office/drawing/2014/main" id="{EA5FF5B9-2A03-4D30-B32D-8818794CA1FD}"/>
                  </a:ext>
                </a:extLst>
              </p:cNvPr>
              <p:cNvSpPr/>
              <p:nvPr/>
            </p:nvSpPr>
            <p:spPr bwMode="auto">
              <a:xfrm>
                <a:off x="3844460" y="4843918"/>
                <a:ext cx="210479" cy="49112"/>
              </a:xfrm>
              <a:custGeom>
                <a:avLst/>
                <a:gdLst>
                  <a:gd name="T0" fmla="*/ 67 w 76"/>
                  <a:gd name="T1" fmla="*/ 18 h 18"/>
                  <a:gd name="T2" fmla="*/ 9 w 76"/>
                  <a:gd name="T3" fmla="*/ 18 h 18"/>
                  <a:gd name="T4" fmla="*/ 0 w 76"/>
                  <a:gd name="T5" fmla="*/ 9 h 18"/>
                  <a:gd name="T6" fmla="*/ 9 w 76"/>
                  <a:gd name="T7" fmla="*/ 0 h 18"/>
                  <a:gd name="T8" fmla="*/ 67 w 76"/>
                  <a:gd name="T9" fmla="*/ 0 h 18"/>
                  <a:gd name="T10" fmla="*/ 76 w 76"/>
                  <a:gd name="T11" fmla="*/ 9 h 18"/>
                  <a:gd name="T12" fmla="*/ 67 w 76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8">
                    <a:moveTo>
                      <a:pt x="67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2" y="0"/>
                      <a:pt x="76" y="4"/>
                      <a:pt x="76" y="9"/>
                    </a:cubicBezTo>
                    <a:cubicBezTo>
                      <a:pt x="76" y="14"/>
                      <a:pt x="72" y="18"/>
                      <a:pt x="67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6" name="îŝḻíḍê">
                <a:extLst>
                  <a:ext uri="{FF2B5EF4-FFF2-40B4-BE49-F238E27FC236}">
                    <a16:creationId xmlns="" xmlns:a16="http://schemas.microsoft.com/office/drawing/2014/main" id="{E99BCCD6-07C6-4D19-8DE6-747CCB6622C8}"/>
                  </a:ext>
                </a:extLst>
              </p:cNvPr>
              <p:cNvSpPr/>
              <p:nvPr/>
            </p:nvSpPr>
            <p:spPr bwMode="auto">
              <a:xfrm>
                <a:off x="3427010" y="5038026"/>
                <a:ext cx="1357589" cy="49112"/>
              </a:xfrm>
              <a:custGeom>
                <a:avLst/>
                <a:gdLst>
                  <a:gd name="T0" fmla="*/ 482 w 491"/>
                  <a:gd name="T1" fmla="*/ 18 h 18"/>
                  <a:gd name="T2" fmla="*/ 9 w 491"/>
                  <a:gd name="T3" fmla="*/ 18 h 18"/>
                  <a:gd name="T4" fmla="*/ 0 w 491"/>
                  <a:gd name="T5" fmla="*/ 9 h 18"/>
                  <a:gd name="T6" fmla="*/ 9 w 491"/>
                  <a:gd name="T7" fmla="*/ 0 h 18"/>
                  <a:gd name="T8" fmla="*/ 482 w 491"/>
                  <a:gd name="T9" fmla="*/ 0 h 18"/>
                  <a:gd name="T10" fmla="*/ 491 w 491"/>
                  <a:gd name="T11" fmla="*/ 9 h 18"/>
                  <a:gd name="T12" fmla="*/ 482 w 491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1" h="18">
                    <a:moveTo>
                      <a:pt x="482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482" y="0"/>
                      <a:pt x="482" y="0"/>
                      <a:pt x="482" y="0"/>
                    </a:cubicBezTo>
                    <a:cubicBezTo>
                      <a:pt x="487" y="0"/>
                      <a:pt x="491" y="4"/>
                      <a:pt x="491" y="9"/>
                    </a:cubicBezTo>
                    <a:cubicBezTo>
                      <a:pt x="491" y="14"/>
                      <a:pt x="487" y="18"/>
                      <a:pt x="482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7" name="îś1íḍê">
                <a:extLst>
                  <a:ext uri="{FF2B5EF4-FFF2-40B4-BE49-F238E27FC236}">
                    <a16:creationId xmlns="" xmlns:a16="http://schemas.microsoft.com/office/drawing/2014/main" id="{E2E5B1B7-C0EA-4C77-A0E0-81CE9E1E85A9}"/>
                  </a:ext>
                </a:extLst>
              </p:cNvPr>
              <p:cNvSpPr/>
              <p:nvPr/>
            </p:nvSpPr>
            <p:spPr bwMode="auto">
              <a:xfrm>
                <a:off x="4549564" y="4605375"/>
                <a:ext cx="351968" cy="50281"/>
              </a:xfrm>
              <a:custGeom>
                <a:avLst/>
                <a:gdLst>
                  <a:gd name="T0" fmla="*/ 118 w 127"/>
                  <a:gd name="T1" fmla="*/ 18 h 18"/>
                  <a:gd name="T2" fmla="*/ 9 w 127"/>
                  <a:gd name="T3" fmla="*/ 18 h 18"/>
                  <a:gd name="T4" fmla="*/ 0 w 127"/>
                  <a:gd name="T5" fmla="*/ 9 h 18"/>
                  <a:gd name="T6" fmla="*/ 9 w 127"/>
                  <a:gd name="T7" fmla="*/ 0 h 18"/>
                  <a:gd name="T8" fmla="*/ 118 w 127"/>
                  <a:gd name="T9" fmla="*/ 0 h 18"/>
                  <a:gd name="T10" fmla="*/ 127 w 127"/>
                  <a:gd name="T11" fmla="*/ 9 h 18"/>
                  <a:gd name="T12" fmla="*/ 118 w 127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8">
                    <a:moveTo>
                      <a:pt x="118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23" y="0"/>
                      <a:pt x="127" y="4"/>
                      <a:pt x="127" y="9"/>
                    </a:cubicBezTo>
                    <a:cubicBezTo>
                      <a:pt x="127" y="14"/>
                      <a:pt x="123" y="18"/>
                      <a:pt x="118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8" name="îśḻîďé">
                <a:extLst>
                  <a:ext uri="{FF2B5EF4-FFF2-40B4-BE49-F238E27FC236}">
                    <a16:creationId xmlns="" xmlns:a16="http://schemas.microsoft.com/office/drawing/2014/main" id="{A16BFAC8-10FA-4242-9EBD-2A61E9A21228}"/>
                  </a:ext>
                </a:extLst>
              </p:cNvPr>
              <p:cNvSpPr/>
              <p:nvPr/>
            </p:nvSpPr>
            <p:spPr bwMode="auto">
              <a:xfrm>
                <a:off x="4289974" y="4605375"/>
                <a:ext cx="190600" cy="50281"/>
              </a:xfrm>
              <a:custGeom>
                <a:avLst/>
                <a:gdLst>
                  <a:gd name="T0" fmla="*/ 60 w 69"/>
                  <a:gd name="T1" fmla="*/ 18 h 18"/>
                  <a:gd name="T2" fmla="*/ 9 w 69"/>
                  <a:gd name="T3" fmla="*/ 18 h 18"/>
                  <a:gd name="T4" fmla="*/ 0 w 69"/>
                  <a:gd name="T5" fmla="*/ 9 h 18"/>
                  <a:gd name="T6" fmla="*/ 9 w 69"/>
                  <a:gd name="T7" fmla="*/ 0 h 18"/>
                  <a:gd name="T8" fmla="*/ 60 w 69"/>
                  <a:gd name="T9" fmla="*/ 0 h 18"/>
                  <a:gd name="T10" fmla="*/ 69 w 69"/>
                  <a:gd name="T11" fmla="*/ 9 h 18"/>
                  <a:gd name="T12" fmla="*/ 60 w 69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18">
                    <a:moveTo>
                      <a:pt x="60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5" y="0"/>
                      <a:pt x="69" y="4"/>
                      <a:pt x="69" y="9"/>
                    </a:cubicBezTo>
                    <a:cubicBezTo>
                      <a:pt x="69" y="14"/>
                      <a:pt x="65" y="18"/>
                      <a:pt x="60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9" name="îṡ1íḓe">
                <a:extLst>
                  <a:ext uri="{FF2B5EF4-FFF2-40B4-BE49-F238E27FC236}">
                    <a16:creationId xmlns="" xmlns:a16="http://schemas.microsoft.com/office/drawing/2014/main" id="{E5B6EA41-7F65-495D-8830-5DDABF34FB43}"/>
                  </a:ext>
                </a:extLst>
              </p:cNvPr>
              <p:cNvSpPr/>
              <p:nvPr/>
            </p:nvSpPr>
            <p:spPr bwMode="auto">
              <a:xfrm>
                <a:off x="3388423" y="4605375"/>
                <a:ext cx="826715" cy="50281"/>
              </a:xfrm>
              <a:custGeom>
                <a:avLst/>
                <a:gdLst>
                  <a:gd name="T0" fmla="*/ 290 w 299"/>
                  <a:gd name="T1" fmla="*/ 18 h 18"/>
                  <a:gd name="T2" fmla="*/ 9 w 299"/>
                  <a:gd name="T3" fmla="*/ 18 h 18"/>
                  <a:gd name="T4" fmla="*/ 0 w 299"/>
                  <a:gd name="T5" fmla="*/ 9 h 18"/>
                  <a:gd name="T6" fmla="*/ 9 w 299"/>
                  <a:gd name="T7" fmla="*/ 0 h 18"/>
                  <a:gd name="T8" fmla="*/ 290 w 299"/>
                  <a:gd name="T9" fmla="*/ 0 h 18"/>
                  <a:gd name="T10" fmla="*/ 299 w 299"/>
                  <a:gd name="T11" fmla="*/ 9 h 18"/>
                  <a:gd name="T12" fmla="*/ 290 w 299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9" h="18">
                    <a:moveTo>
                      <a:pt x="290" y="18"/>
                    </a:moveTo>
                    <a:cubicBezTo>
                      <a:pt x="9" y="18"/>
                      <a:pt x="9" y="18"/>
                      <a:pt x="9" y="18"/>
                    </a:cubicBezTo>
                    <a:cubicBezTo>
                      <a:pt x="4" y="18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90" y="0"/>
                      <a:pt x="290" y="0"/>
                      <a:pt x="290" y="0"/>
                    </a:cubicBezTo>
                    <a:cubicBezTo>
                      <a:pt x="295" y="0"/>
                      <a:pt x="299" y="4"/>
                      <a:pt x="299" y="9"/>
                    </a:cubicBezTo>
                    <a:cubicBezTo>
                      <a:pt x="299" y="14"/>
                      <a:pt x="295" y="18"/>
                      <a:pt x="290" y="18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0" name="íṧ1ïdé">
                <a:extLst>
                  <a:ext uri="{FF2B5EF4-FFF2-40B4-BE49-F238E27FC236}">
                    <a16:creationId xmlns="" xmlns:a16="http://schemas.microsoft.com/office/drawing/2014/main" id="{FF272884-033E-41BF-BF12-39606F1F1126}"/>
                  </a:ext>
                </a:extLst>
              </p:cNvPr>
              <p:cNvSpPr/>
              <p:nvPr/>
            </p:nvSpPr>
            <p:spPr bwMode="auto">
              <a:xfrm>
                <a:off x="4233846" y="3648865"/>
                <a:ext cx="661840" cy="287655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1" name="îśļíḓè">
                <a:extLst>
                  <a:ext uri="{FF2B5EF4-FFF2-40B4-BE49-F238E27FC236}">
                    <a16:creationId xmlns="" xmlns:a16="http://schemas.microsoft.com/office/drawing/2014/main" id="{7AF8C7D3-B7F9-4B31-942A-2C1BEDFADFC5}"/>
                  </a:ext>
                </a:extLst>
              </p:cNvPr>
              <p:cNvSpPr/>
              <p:nvPr/>
            </p:nvSpPr>
            <p:spPr bwMode="auto">
              <a:xfrm>
                <a:off x="4212799" y="3628987"/>
                <a:ext cx="701596" cy="329750"/>
              </a:xfrm>
              <a:custGeom>
                <a:avLst/>
                <a:gdLst>
                  <a:gd name="T0" fmla="*/ 247 w 254"/>
                  <a:gd name="T1" fmla="*/ 119 h 119"/>
                  <a:gd name="T2" fmla="*/ 8 w 254"/>
                  <a:gd name="T3" fmla="*/ 119 h 119"/>
                  <a:gd name="T4" fmla="*/ 0 w 254"/>
                  <a:gd name="T5" fmla="*/ 111 h 119"/>
                  <a:gd name="T6" fmla="*/ 0 w 254"/>
                  <a:gd name="T7" fmla="*/ 7 h 119"/>
                  <a:gd name="T8" fmla="*/ 8 w 254"/>
                  <a:gd name="T9" fmla="*/ 0 h 119"/>
                  <a:gd name="T10" fmla="*/ 247 w 254"/>
                  <a:gd name="T11" fmla="*/ 0 h 119"/>
                  <a:gd name="T12" fmla="*/ 254 w 254"/>
                  <a:gd name="T13" fmla="*/ 7 h 119"/>
                  <a:gd name="T14" fmla="*/ 254 w 254"/>
                  <a:gd name="T15" fmla="*/ 111 h 119"/>
                  <a:gd name="T16" fmla="*/ 247 w 254"/>
                  <a:gd name="T17" fmla="*/ 119 h 119"/>
                  <a:gd name="T18" fmla="*/ 15 w 254"/>
                  <a:gd name="T19" fmla="*/ 104 h 119"/>
                  <a:gd name="T20" fmla="*/ 239 w 254"/>
                  <a:gd name="T21" fmla="*/ 104 h 119"/>
                  <a:gd name="T22" fmla="*/ 239 w 254"/>
                  <a:gd name="T23" fmla="*/ 14 h 119"/>
                  <a:gd name="T24" fmla="*/ 15 w 254"/>
                  <a:gd name="T25" fmla="*/ 14 h 119"/>
                  <a:gd name="T26" fmla="*/ 15 w 254"/>
                  <a:gd name="T27" fmla="*/ 10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4" h="119">
                    <a:moveTo>
                      <a:pt x="247" y="119"/>
                    </a:moveTo>
                    <a:cubicBezTo>
                      <a:pt x="8" y="119"/>
                      <a:pt x="8" y="119"/>
                      <a:pt x="8" y="119"/>
                    </a:cubicBezTo>
                    <a:cubicBezTo>
                      <a:pt x="4" y="119"/>
                      <a:pt x="0" y="115"/>
                      <a:pt x="0" y="111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251" y="0"/>
                      <a:pt x="254" y="3"/>
                      <a:pt x="254" y="7"/>
                    </a:cubicBezTo>
                    <a:cubicBezTo>
                      <a:pt x="254" y="111"/>
                      <a:pt x="254" y="111"/>
                      <a:pt x="254" y="111"/>
                    </a:cubicBezTo>
                    <a:cubicBezTo>
                      <a:pt x="254" y="115"/>
                      <a:pt x="251" y="119"/>
                      <a:pt x="247" y="119"/>
                    </a:cubicBezTo>
                    <a:close/>
                    <a:moveTo>
                      <a:pt x="15" y="104"/>
                    </a:moveTo>
                    <a:cubicBezTo>
                      <a:pt x="239" y="104"/>
                      <a:pt x="239" y="104"/>
                      <a:pt x="239" y="104"/>
                    </a:cubicBezTo>
                    <a:cubicBezTo>
                      <a:pt x="239" y="14"/>
                      <a:pt x="239" y="14"/>
                      <a:pt x="239" y="14"/>
                    </a:cubicBezTo>
                    <a:cubicBezTo>
                      <a:pt x="15" y="14"/>
                      <a:pt x="15" y="14"/>
                      <a:pt x="15" y="14"/>
                    </a:cubicBez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2" name="išļiďê">
                <a:extLst>
                  <a:ext uri="{FF2B5EF4-FFF2-40B4-BE49-F238E27FC236}">
                    <a16:creationId xmlns="" xmlns:a16="http://schemas.microsoft.com/office/drawing/2014/main" id="{56DA5735-E77D-408C-825A-89AD18EA587B}"/>
                  </a:ext>
                </a:extLst>
              </p:cNvPr>
              <p:cNvSpPr/>
              <p:nvPr/>
            </p:nvSpPr>
            <p:spPr bwMode="auto">
              <a:xfrm>
                <a:off x="4233846" y="4066315"/>
                <a:ext cx="661840" cy="287655"/>
              </a:xfrm>
              <a:prstGeom prst="rect">
                <a:avLst/>
              </a:pr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3" name="ïSľîḍè">
                <a:extLst>
                  <a:ext uri="{FF2B5EF4-FFF2-40B4-BE49-F238E27FC236}">
                    <a16:creationId xmlns="" xmlns:a16="http://schemas.microsoft.com/office/drawing/2014/main" id="{0B1FAA78-EADC-416F-8CBB-D70C913D956B}"/>
                  </a:ext>
                </a:extLst>
              </p:cNvPr>
              <p:cNvSpPr/>
              <p:nvPr/>
            </p:nvSpPr>
            <p:spPr bwMode="auto">
              <a:xfrm>
                <a:off x="4212799" y="4046437"/>
                <a:ext cx="701596" cy="329750"/>
              </a:xfrm>
              <a:custGeom>
                <a:avLst/>
                <a:gdLst>
                  <a:gd name="T0" fmla="*/ 247 w 254"/>
                  <a:gd name="T1" fmla="*/ 119 h 119"/>
                  <a:gd name="T2" fmla="*/ 8 w 254"/>
                  <a:gd name="T3" fmla="*/ 119 h 119"/>
                  <a:gd name="T4" fmla="*/ 0 w 254"/>
                  <a:gd name="T5" fmla="*/ 111 h 119"/>
                  <a:gd name="T6" fmla="*/ 0 w 254"/>
                  <a:gd name="T7" fmla="*/ 7 h 119"/>
                  <a:gd name="T8" fmla="*/ 8 w 254"/>
                  <a:gd name="T9" fmla="*/ 0 h 119"/>
                  <a:gd name="T10" fmla="*/ 247 w 254"/>
                  <a:gd name="T11" fmla="*/ 0 h 119"/>
                  <a:gd name="T12" fmla="*/ 254 w 254"/>
                  <a:gd name="T13" fmla="*/ 7 h 119"/>
                  <a:gd name="T14" fmla="*/ 254 w 254"/>
                  <a:gd name="T15" fmla="*/ 111 h 119"/>
                  <a:gd name="T16" fmla="*/ 247 w 254"/>
                  <a:gd name="T17" fmla="*/ 119 h 119"/>
                  <a:gd name="T18" fmla="*/ 15 w 254"/>
                  <a:gd name="T19" fmla="*/ 104 h 119"/>
                  <a:gd name="T20" fmla="*/ 239 w 254"/>
                  <a:gd name="T21" fmla="*/ 104 h 119"/>
                  <a:gd name="T22" fmla="*/ 239 w 254"/>
                  <a:gd name="T23" fmla="*/ 15 h 119"/>
                  <a:gd name="T24" fmla="*/ 15 w 254"/>
                  <a:gd name="T25" fmla="*/ 15 h 119"/>
                  <a:gd name="T26" fmla="*/ 15 w 254"/>
                  <a:gd name="T27" fmla="*/ 10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4" h="119">
                    <a:moveTo>
                      <a:pt x="247" y="119"/>
                    </a:moveTo>
                    <a:cubicBezTo>
                      <a:pt x="8" y="119"/>
                      <a:pt x="8" y="119"/>
                      <a:pt x="8" y="119"/>
                    </a:cubicBezTo>
                    <a:cubicBezTo>
                      <a:pt x="4" y="119"/>
                      <a:pt x="0" y="115"/>
                      <a:pt x="0" y="111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251" y="0"/>
                      <a:pt x="254" y="3"/>
                      <a:pt x="254" y="7"/>
                    </a:cubicBezTo>
                    <a:cubicBezTo>
                      <a:pt x="254" y="111"/>
                      <a:pt x="254" y="111"/>
                      <a:pt x="254" y="111"/>
                    </a:cubicBezTo>
                    <a:cubicBezTo>
                      <a:pt x="254" y="115"/>
                      <a:pt x="251" y="119"/>
                      <a:pt x="247" y="119"/>
                    </a:cubicBezTo>
                    <a:close/>
                    <a:moveTo>
                      <a:pt x="15" y="104"/>
                    </a:moveTo>
                    <a:cubicBezTo>
                      <a:pt x="239" y="104"/>
                      <a:pt x="239" y="104"/>
                      <a:pt x="239" y="104"/>
                    </a:cubicBezTo>
                    <a:cubicBezTo>
                      <a:pt x="239" y="15"/>
                      <a:pt x="239" y="15"/>
                      <a:pt x="239" y="15"/>
                    </a:cubicBezTo>
                    <a:cubicBezTo>
                      <a:pt x="15" y="15"/>
                      <a:pt x="15" y="15"/>
                      <a:pt x="15" y="15"/>
                    </a:cubicBez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4" name="iŝļiḋê">
                <a:extLst>
                  <a:ext uri="{FF2B5EF4-FFF2-40B4-BE49-F238E27FC236}">
                    <a16:creationId xmlns="" xmlns:a16="http://schemas.microsoft.com/office/drawing/2014/main" id="{1FEDFC16-CC3E-4149-8102-D36C70914B3F}"/>
                  </a:ext>
                </a:extLst>
              </p:cNvPr>
              <p:cNvSpPr/>
              <p:nvPr/>
            </p:nvSpPr>
            <p:spPr bwMode="auto">
              <a:xfrm>
                <a:off x="3418825" y="3675760"/>
                <a:ext cx="284146" cy="343782"/>
              </a:xfrm>
              <a:custGeom>
                <a:avLst/>
                <a:gdLst>
                  <a:gd name="T0" fmla="*/ 0 w 103"/>
                  <a:gd name="T1" fmla="*/ 59 h 124"/>
                  <a:gd name="T2" fmla="*/ 103 w 103"/>
                  <a:gd name="T3" fmla="*/ 0 h 124"/>
                  <a:gd name="T4" fmla="*/ 103 w 103"/>
                  <a:gd name="T5" fmla="*/ 124 h 124"/>
                  <a:gd name="T6" fmla="*/ 0 w 103"/>
                  <a:gd name="T7" fmla="*/ 59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" h="124">
                    <a:moveTo>
                      <a:pt x="0" y="59"/>
                    </a:moveTo>
                    <a:cubicBezTo>
                      <a:pt x="21" y="24"/>
                      <a:pt x="59" y="0"/>
                      <a:pt x="103" y="0"/>
                    </a:cubicBezTo>
                    <a:cubicBezTo>
                      <a:pt x="103" y="124"/>
                      <a:pt x="103" y="124"/>
                      <a:pt x="103" y="124"/>
                    </a:cubicBez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8B8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5" name="isḻîďé">
                <a:extLst>
                  <a:ext uri="{FF2B5EF4-FFF2-40B4-BE49-F238E27FC236}">
                    <a16:creationId xmlns="" xmlns:a16="http://schemas.microsoft.com/office/drawing/2014/main" id="{DC05B2C7-F6F0-4BCE-855B-442046ADDF6B}"/>
                  </a:ext>
                </a:extLst>
              </p:cNvPr>
              <p:cNvSpPr/>
              <p:nvPr/>
            </p:nvSpPr>
            <p:spPr bwMode="auto">
              <a:xfrm>
                <a:off x="3396608" y="3657050"/>
                <a:ext cx="326243" cy="384709"/>
              </a:xfrm>
              <a:custGeom>
                <a:avLst/>
                <a:gdLst>
                  <a:gd name="T0" fmla="*/ 111 w 118"/>
                  <a:gd name="T1" fmla="*/ 139 h 139"/>
                  <a:gd name="T2" fmla="*/ 106 w 118"/>
                  <a:gd name="T3" fmla="*/ 138 h 139"/>
                  <a:gd name="T4" fmla="*/ 4 w 118"/>
                  <a:gd name="T5" fmla="*/ 72 h 139"/>
                  <a:gd name="T6" fmla="*/ 2 w 118"/>
                  <a:gd name="T7" fmla="*/ 62 h 139"/>
                  <a:gd name="T8" fmla="*/ 111 w 118"/>
                  <a:gd name="T9" fmla="*/ 0 h 139"/>
                  <a:gd name="T10" fmla="*/ 118 w 118"/>
                  <a:gd name="T11" fmla="*/ 7 h 139"/>
                  <a:gd name="T12" fmla="*/ 118 w 118"/>
                  <a:gd name="T13" fmla="*/ 131 h 139"/>
                  <a:gd name="T14" fmla="*/ 114 w 118"/>
                  <a:gd name="T15" fmla="*/ 138 h 139"/>
                  <a:gd name="T16" fmla="*/ 111 w 118"/>
                  <a:gd name="T17" fmla="*/ 139 h 139"/>
                  <a:gd name="T18" fmla="*/ 19 w 118"/>
                  <a:gd name="T19" fmla="*/ 64 h 139"/>
                  <a:gd name="T20" fmla="*/ 103 w 118"/>
                  <a:gd name="T21" fmla="*/ 118 h 139"/>
                  <a:gd name="T22" fmla="*/ 103 w 118"/>
                  <a:gd name="T23" fmla="*/ 15 h 139"/>
                  <a:gd name="T24" fmla="*/ 19 w 118"/>
                  <a:gd name="T25" fmla="*/ 64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39">
                    <a:moveTo>
                      <a:pt x="111" y="139"/>
                    </a:moveTo>
                    <a:cubicBezTo>
                      <a:pt x="109" y="139"/>
                      <a:pt x="108" y="138"/>
                      <a:pt x="106" y="138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1" y="70"/>
                      <a:pt x="0" y="66"/>
                      <a:pt x="2" y="62"/>
                    </a:cubicBezTo>
                    <a:cubicBezTo>
                      <a:pt x="24" y="24"/>
                      <a:pt x="66" y="0"/>
                      <a:pt x="111" y="0"/>
                    </a:cubicBezTo>
                    <a:cubicBezTo>
                      <a:pt x="115" y="0"/>
                      <a:pt x="118" y="3"/>
                      <a:pt x="118" y="7"/>
                    </a:cubicBezTo>
                    <a:cubicBezTo>
                      <a:pt x="118" y="131"/>
                      <a:pt x="118" y="131"/>
                      <a:pt x="118" y="131"/>
                    </a:cubicBezTo>
                    <a:cubicBezTo>
                      <a:pt x="118" y="134"/>
                      <a:pt x="117" y="137"/>
                      <a:pt x="114" y="138"/>
                    </a:cubicBezTo>
                    <a:cubicBezTo>
                      <a:pt x="113" y="138"/>
                      <a:pt x="112" y="139"/>
                      <a:pt x="111" y="139"/>
                    </a:cubicBezTo>
                    <a:close/>
                    <a:moveTo>
                      <a:pt x="19" y="64"/>
                    </a:moveTo>
                    <a:cubicBezTo>
                      <a:pt x="103" y="118"/>
                      <a:pt x="103" y="118"/>
                      <a:pt x="103" y="118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69" y="17"/>
                      <a:pt x="38" y="35"/>
                      <a:pt x="19" y="64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7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6" name="ïṧlîḓe">
                <a:extLst>
                  <a:ext uri="{FF2B5EF4-FFF2-40B4-BE49-F238E27FC236}">
                    <a16:creationId xmlns="" xmlns:a16="http://schemas.microsoft.com/office/drawing/2014/main" id="{5B1CB720-76D5-4996-AF79-6B379B1521EC}"/>
                  </a:ext>
                </a:extLst>
              </p:cNvPr>
              <p:cNvSpPr/>
              <p:nvPr/>
            </p:nvSpPr>
            <p:spPr bwMode="auto">
              <a:xfrm>
                <a:off x="3374391" y="3675760"/>
                <a:ext cx="654823" cy="653654"/>
              </a:xfrm>
              <a:custGeom>
                <a:avLst/>
                <a:gdLst>
                  <a:gd name="T0" fmla="*/ 119 w 237"/>
                  <a:gd name="T1" fmla="*/ 124 h 236"/>
                  <a:gd name="T2" fmla="*/ 119 w 237"/>
                  <a:gd name="T3" fmla="*/ 0 h 236"/>
                  <a:gd name="T4" fmla="*/ 237 w 237"/>
                  <a:gd name="T5" fmla="*/ 118 h 236"/>
                  <a:gd name="T6" fmla="*/ 119 w 237"/>
                  <a:gd name="T7" fmla="*/ 236 h 236"/>
                  <a:gd name="T8" fmla="*/ 0 w 237"/>
                  <a:gd name="T9" fmla="*/ 118 h 236"/>
                  <a:gd name="T10" fmla="*/ 16 w 237"/>
                  <a:gd name="T11" fmla="*/ 59 h 236"/>
                  <a:gd name="T12" fmla="*/ 119 w 237"/>
                  <a:gd name="T13" fmla="*/ 12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" h="236">
                    <a:moveTo>
                      <a:pt x="119" y="124"/>
                    </a:moveTo>
                    <a:cubicBezTo>
                      <a:pt x="119" y="0"/>
                      <a:pt x="119" y="0"/>
                      <a:pt x="119" y="0"/>
                    </a:cubicBezTo>
                    <a:cubicBezTo>
                      <a:pt x="184" y="0"/>
                      <a:pt x="237" y="53"/>
                      <a:pt x="237" y="118"/>
                    </a:cubicBezTo>
                    <a:cubicBezTo>
                      <a:pt x="237" y="184"/>
                      <a:pt x="184" y="236"/>
                      <a:pt x="119" y="236"/>
                    </a:cubicBezTo>
                    <a:cubicBezTo>
                      <a:pt x="53" y="236"/>
                      <a:pt x="0" y="184"/>
                      <a:pt x="0" y="118"/>
                    </a:cubicBezTo>
                    <a:cubicBezTo>
                      <a:pt x="0" y="97"/>
                      <a:pt x="6" y="77"/>
                      <a:pt x="16" y="59"/>
                    </a:cubicBezTo>
                    <a:lnTo>
                      <a:pt x="119" y="124"/>
                    </a:lnTo>
                    <a:close/>
                  </a:path>
                </a:pathLst>
              </a:custGeom>
              <a:solidFill>
                <a:srgbClr val="6557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7" name="í$ļíḍe">
                <a:extLst>
                  <a:ext uri="{FF2B5EF4-FFF2-40B4-BE49-F238E27FC236}">
                    <a16:creationId xmlns="" xmlns:a16="http://schemas.microsoft.com/office/drawing/2014/main" id="{23A363B2-6E0E-45A0-9738-9A8C0D9E7BA8}"/>
                  </a:ext>
                </a:extLst>
              </p:cNvPr>
              <p:cNvSpPr/>
              <p:nvPr/>
            </p:nvSpPr>
            <p:spPr bwMode="auto">
              <a:xfrm>
                <a:off x="3354511" y="3657050"/>
                <a:ext cx="694581" cy="694581"/>
              </a:xfrm>
              <a:custGeom>
                <a:avLst/>
                <a:gdLst>
                  <a:gd name="T0" fmla="*/ 126 w 251"/>
                  <a:gd name="T1" fmla="*/ 251 h 251"/>
                  <a:gd name="T2" fmla="*/ 0 w 251"/>
                  <a:gd name="T3" fmla="*/ 125 h 251"/>
                  <a:gd name="T4" fmla="*/ 17 w 251"/>
                  <a:gd name="T5" fmla="*/ 62 h 251"/>
                  <a:gd name="T6" fmla="*/ 22 w 251"/>
                  <a:gd name="T7" fmla="*/ 59 h 251"/>
                  <a:gd name="T8" fmla="*/ 27 w 251"/>
                  <a:gd name="T9" fmla="*/ 60 h 251"/>
                  <a:gd name="T10" fmla="*/ 118 w 251"/>
                  <a:gd name="T11" fmla="*/ 118 h 251"/>
                  <a:gd name="T12" fmla="*/ 118 w 251"/>
                  <a:gd name="T13" fmla="*/ 7 h 251"/>
                  <a:gd name="T14" fmla="*/ 126 w 251"/>
                  <a:gd name="T15" fmla="*/ 0 h 251"/>
                  <a:gd name="T16" fmla="*/ 251 w 251"/>
                  <a:gd name="T17" fmla="*/ 125 h 251"/>
                  <a:gd name="T18" fmla="*/ 126 w 251"/>
                  <a:gd name="T19" fmla="*/ 251 h 251"/>
                  <a:gd name="T20" fmla="*/ 26 w 251"/>
                  <a:gd name="T21" fmla="*/ 77 h 251"/>
                  <a:gd name="T22" fmla="*/ 15 w 251"/>
                  <a:gd name="T23" fmla="*/ 125 h 251"/>
                  <a:gd name="T24" fmla="*/ 126 w 251"/>
                  <a:gd name="T25" fmla="*/ 236 h 251"/>
                  <a:gd name="T26" fmla="*/ 236 w 251"/>
                  <a:gd name="T27" fmla="*/ 125 h 251"/>
                  <a:gd name="T28" fmla="*/ 133 w 251"/>
                  <a:gd name="T29" fmla="*/ 15 h 251"/>
                  <a:gd name="T30" fmla="*/ 133 w 251"/>
                  <a:gd name="T31" fmla="*/ 131 h 251"/>
                  <a:gd name="T32" fmla="*/ 129 w 251"/>
                  <a:gd name="T33" fmla="*/ 138 h 251"/>
                  <a:gd name="T34" fmla="*/ 121 w 251"/>
                  <a:gd name="T35" fmla="*/ 138 h 251"/>
                  <a:gd name="T36" fmla="*/ 26 w 251"/>
                  <a:gd name="T37" fmla="*/ 7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1" h="251">
                    <a:moveTo>
                      <a:pt x="126" y="251"/>
                    </a:moveTo>
                    <a:cubicBezTo>
                      <a:pt x="56" y="251"/>
                      <a:pt x="0" y="195"/>
                      <a:pt x="0" y="125"/>
                    </a:cubicBezTo>
                    <a:cubicBezTo>
                      <a:pt x="0" y="103"/>
                      <a:pt x="6" y="82"/>
                      <a:pt x="17" y="62"/>
                    </a:cubicBezTo>
                    <a:cubicBezTo>
                      <a:pt x="18" y="61"/>
                      <a:pt x="20" y="59"/>
                      <a:pt x="22" y="59"/>
                    </a:cubicBezTo>
                    <a:cubicBezTo>
                      <a:pt x="24" y="58"/>
                      <a:pt x="26" y="59"/>
                      <a:pt x="27" y="60"/>
                    </a:cubicBezTo>
                    <a:cubicBezTo>
                      <a:pt x="118" y="118"/>
                      <a:pt x="118" y="118"/>
                      <a:pt x="118" y="118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8" y="3"/>
                      <a:pt x="121" y="0"/>
                      <a:pt x="126" y="0"/>
                    </a:cubicBezTo>
                    <a:cubicBezTo>
                      <a:pt x="195" y="0"/>
                      <a:pt x="251" y="56"/>
                      <a:pt x="251" y="125"/>
                    </a:cubicBezTo>
                    <a:cubicBezTo>
                      <a:pt x="251" y="195"/>
                      <a:pt x="195" y="251"/>
                      <a:pt x="126" y="251"/>
                    </a:cubicBezTo>
                    <a:close/>
                    <a:moveTo>
                      <a:pt x="26" y="77"/>
                    </a:moveTo>
                    <a:cubicBezTo>
                      <a:pt x="19" y="92"/>
                      <a:pt x="15" y="109"/>
                      <a:pt x="15" y="125"/>
                    </a:cubicBezTo>
                    <a:cubicBezTo>
                      <a:pt x="15" y="186"/>
                      <a:pt x="65" y="236"/>
                      <a:pt x="126" y="236"/>
                    </a:cubicBezTo>
                    <a:cubicBezTo>
                      <a:pt x="186" y="236"/>
                      <a:pt x="236" y="186"/>
                      <a:pt x="236" y="125"/>
                    </a:cubicBezTo>
                    <a:cubicBezTo>
                      <a:pt x="236" y="67"/>
                      <a:pt x="190" y="19"/>
                      <a:pt x="133" y="15"/>
                    </a:cubicBezTo>
                    <a:cubicBezTo>
                      <a:pt x="133" y="131"/>
                      <a:pt x="133" y="131"/>
                      <a:pt x="133" y="131"/>
                    </a:cubicBezTo>
                    <a:cubicBezTo>
                      <a:pt x="133" y="134"/>
                      <a:pt x="132" y="137"/>
                      <a:pt x="129" y="138"/>
                    </a:cubicBezTo>
                    <a:cubicBezTo>
                      <a:pt x="127" y="139"/>
                      <a:pt x="124" y="139"/>
                      <a:pt x="121" y="138"/>
                    </a:cubicBezTo>
                    <a:lnTo>
                      <a:pt x="26" y="77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8" name="iṩļiḍé">
                <a:extLst>
                  <a:ext uri="{FF2B5EF4-FFF2-40B4-BE49-F238E27FC236}">
                    <a16:creationId xmlns="" xmlns:a16="http://schemas.microsoft.com/office/drawing/2014/main" id="{CA6E43F2-0047-49F7-88FB-9265D0D5F099}"/>
                  </a:ext>
                </a:extLst>
              </p:cNvPr>
              <p:cNvSpPr/>
              <p:nvPr/>
            </p:nvSpPr>
            <p:spPr bwMode="auto">
              <a:xfrm>
                <a:off x="5675627" y="1407264"/>
                <a:ext cx="547245" cy="249067"/>
              </a:xfrm>
              <a:custGeom>
                <a:avLst/>
                <a:gdLst>
                  <a:gd name="T0" fmla="*/ 197 w 198"/>
                  <a:gd name="T1" fmla="*/ 90 h 90"/>
                  <a:gd name="T2" fmla="*/ 198 w 198"/>
                  <a:gd name="T3" fmla="*/ 75 h 90"/>
                  <a:gd name="T4" fmla="*/ 123 w 198"/>
                  <a:gd name="T5" fmla="*/ 0 h 90"/>
                  <a:gd name="T6" fmla="*/ 75 w 198"/>
                  <a:gd name="T7" fmla="*/ 0 h 90"/>
                  <a:gd name="T8" fmla="*/ 0 w 198"/>
                  <a:gd name="T9" fmla="*/ 75 h 90"/>
                  <a:gd name="T10" fmla="*/ 1 w 198"/>
                  <a:gd name="T11" fmla="*/ 90 h 90"/>
                  <a:gd name="T12" fmla="*/ 99 w 198"/>
                  <a:gd name="T13" fmla="*/ 75 h 90"/>
                  <a:gd name="T14" fmla="*/ 197 w 198"/>
                  <a:gd name="T1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" h="90">
                    <a:moveTo>
                      <a:pt x="197" y="90"/>
                    </a:moveTo>
                    <a:cubicBezTo>
                      <a:pt x="198" y="85"/>
                      <a:pt x="198" y="80"/>
                      <a:pt x="198" y="75"/>
                    </a:cubicBezTo>
                    <a:cubicBezTo>
                      <a:pt x="198" y="34"/>
                      <a:pt x="164" y="0"/>
                      <a:pt x="123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34" y="0"/>
                      <a:pt x="0" y="34"/>
                      <a:pt x="0" y="75"/>
                    </a:cubicBezTo>
                    <a:cubicBezTo>
                      <a:pt x="0" y="80"/>
                      <a:pt x="1" y="85"/>
                      <a:pt x="1" y="90"/>
                    </a:cubicBezTo>
                    <a:cubicBezTo>
                      <a:pt x="32" y="80"/>
                      <a:pt x="65" y="75"/>
                      <a:pt x="99" y="75"/>
                    </a:cubicBezTo>
                    <a:cubicBezTo>
                      <a:pt x="133" y="75"/>
                      <a:pt x="166" y="80"/>
                      <a:pt x="197" y="90"/>
                    </a:cubicBez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9" name="ïṣľîḓè">
                <a:extLst>
                  <a:ext uri="{FF2B5EF4-FFF2-40B4-BE49-F238E27FC236}">
                    <a16:creationId xmlns="" xmlns:a16="http://schemas.microsoft.com/office/drawing/2014/main" id="{1D250E38-4FC2-4B26-99CD-25D7D8AAEEF9}"/>
                  </a:ext>
                </a:extLst>
              </p:cNvPr>
              <p:cNvSpPr/>
              <p:nvPr/>
            </p:nvSpPr>
            <p:spPr bwMode="auto">
              <a:xfrm>
                <a:off x="5653410" y="1381539"/>
                <a:ext cx="595188" cy="299348"/>
              </a:xfrm>
              <a:custGeom>
                <a:avLst/>
                <a:gdLst>
                  <a:gd name="T0" fmla="*/ 205 w 215"/>
                  <a:gd name="T1" fmla="*/ 107 h 108"/>
                  <a:gd name="T2" fmla="*/ 202 w 215"/>
                  <a:gd name="T3" fmla="*/ 107 h 108"/>
                  <a:gd name="T4" fmla="*/ 12 w 215"/>
                  <a:gd name="T5" fmla="*/ 107 h 108"/>
                  <a:gd name="T6" fmla="*/ 5 w 215"/>
                  <a:gd name="T7" fmla="*/ 106 h 108"/>
                  <a:gd name="T8" fmla="*/ 1 w 215"/>
                  <a:gd name="T9" fmla="*/ 100 h 108"/>
                  <a:gd name="T10" fmla="*/ 0 w 215"/>
                  <a:gd name="T11" fmla="*/ 84 h 108"/>
                  <a:gd name="T12" fmla="*/ 83 w 215"/>
                  <a:gd name="T13" fmla="*/ 0 h 108"/>
                  <a:gd name="T14" fmla="*/ 131 w 215"/>
                  <a:gd name="T15" fmla="*/ 0 h 108"/>
                  <a:gd name="T16" fmla="*/ 215 w 215"/>
                  <a:gd name="T17" fmla="*/ 84 h 108"/>
                  <a:gd name="T18" fmla="*/ 213 w 215"/>
                  <a:gd name="T19" fmla="*/ 100 h 108"/>
                  <a:gd name="T20" fmla="*/ 209 w 215"/>
                  <a:gd name="T21" fmla="*/ 106 h 108"/>
                  <a:gd name="T22" fmla="*/ 205 w 215"/>
                  <a:gd name="T23" fmla="*/ 107 h 108"/>
                  <a:gd name="T24" fmla="*/ 83 w 215"/>
                  <a:gd name="T25" fmla="*/ 17 h 108"/>
                  <a:gd name="T26" fmla="*/ 16 w 215"/>
                  <a:gd name="T27" fmla="*/ 84 h 108"/>
                  <a:gd name="T28" fmla="*/ 17 w 215"/>
                  <a:gd name="T29" fmla="*/ 88 h 108"/>
                  <a:gd name="T30" fmla="*/ 198 w 215"/>
                  <a:gd name="T31" fmla="*/ 88 h 108"/>
                  <a:gd name="T32" fmla="*/ 198 w 215"/>
                  <a:gd name="T33" fmla="*/ 84 h 108"/>
                  <a:gd name="T34" fmla="*/ 131 w 215"/>
                  <a:gd name="T35" fmla="*/ 17 h 108"/>
                  <a:gd name="T36" fmla="*/ 83 w 215"/>
                  <a:gd name="T37" fmla="*/ 17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5" h="108">
                    <a:moveTo>
                      <a:pt x="205" y="107"/>
                    </a:moveTo>
                    <a:cubicBezTo>
                      <a:pt x="204" y="107"/>
                      <a:pt x="203" y="107"/>
                      <a:pt x="202" y="107"/>
                    </a:cubicBezTo>
                    <a:cubicBezTo>
                      <a:pt x="141" y="88"/>
                      <a:pt x="74" y="88"/>
                      <a:pt x="12" y="107"/>
                    </a:cubicBezTo>
                    <a:cubicBezTo>
                      <a:pt x="10" y="108"/>
                      <a:pt x="7" y="107"/>
                      <a:pt x="5" y="106"/>
                    </a:cubicBezTo>
                    <a:cubicBezTo>
                      <a:pt x="3" y="105"/>
                      <a:pt x="2" y="103"/>
                      <a:pt x="1" y="100"/>
                    </a:cubicBezTo>
                    <a:cubicBezTo>
                      <a:pt x="0" y="95"/>
                      <a:pt x="0" y="90"/>
                      <a:pt x="0" y="84"/>
                    </a:cubicBezTo>
                    <a:cubicBezTo>
                      <a:pt x="0" y="38"/>
                      <a:pt x="37" y="0"/>
                      <a:pt x="83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77" y="0"/>
                      <a:pt x="215" y="38"/>
                      <a:pt x="215" y="84"/>
                    </a:cubicBezTo>
                    <a:cubicBezTo>
                      <a:pt x="215" y="90"/>
                      <a:pt x="214" y="95"/>
                      <a:pt x="213" y="100"/>
                    </a:cubicBezTo>
                    <a:cubicBezTo>
                      <a:pt x="213" y="103"/>
                      <a:pt x="211" y="105"/>
                      <a:pt x="209" y="106"/>
                    </a:cubicBezTo>
                    <a:cubicBezTo>
                      <a:pt x="208" y="107"/>
                      <a:pt x="206" y="107"/>
                      <a:pt x="205" y="107"/>
                    </a:cubicBezTo>
                    <a:close/>
                    <a:moveTo>
                      <a:pt x="83" y="17"/>
                    </a:moveTo>
                    <a:cubicBezTo>
                      <a:pt x="47" y="17"/>
                      <a:pt x="16" y="47"/>
                      <a:pt x="16" y="84"/>
                    </a:cubicBezTo>
                    <a:cubicBezTo>
                      <a:pt x="16" y="86"/>
                      <a:pt x="17" y="87"/>
                      <a:pt x="17" y="88"/>
                    </a:cubicBezTo>
                    <a:cubicBezTo>
                      <a:pt x="75" y="72"/>
                      <a:pt x="139" y="72"/>
                      <a:pt x="198" y="88"/>
                    </a:cubicBezTo>
                    <a:cubicBezTo>
                      <a:pt x="198" y="87"/>
                      <a:pt x="198" y="86"/>
                      <a:pt x="198" y="84"/>
                    </a:cubicBezTo>
                    <a:cubicBezTo>
                      <a:pt x="198" y="47"/>
                      <a:pt x="168" y="17"/>
                      <a:pt x="131" y="17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0" name="ïṣḻîḋé">
                <a:extLst>
                  <a:ext uri="{FF2B5EF4-FFF2-40B4-BE49-F238E27FC236}">
                    <a16:creationId xmlns="" xmlns:a16="http://schemas.microsoft.com/office/drawing/2014/main" id="{A6745D35-A530-4C41-A32F-F13B31A6B0D1}"/>
                  </a:ext>
                </a:extLst>
              </p:cNvPr>
              <p:cNvSpPr/>
              <p:nvPr/>
            </p:nvSpPr>
            <p:spPr bwMode="auto">
              <a:xfrm>
                <a:off x="5023143" y="1614236"/>
                <a:ext cx="1853384" cy="1856892"/>
              </a:xfrm>
              <a:custGeom>
                <a:avLst/>
                <a:gdLst>
                  <a:gd name="T0" fmla="*/ 433 w 670"/>
                  <a:gd name="T1" fmla="*/ 15 h 671"/>
                  <a:gd name="T2" fmla="*/ 335 w 670"/>
                  <a:gd name="T3" fmla="*/ 0 h 671"/>
                  <a:gd name="T4" fmla="*/ 237 w 670"/>
                  <a:gd name="T5" fmla="*/ 15 h 671"/>
                  <a:gd name="T6" fmla="*/ 0 w 670"/>
                  <a:gd name="T7" fmla="*/ 336 h 671"/>
                  <a:gd name="T8" fmla="*/ 249 w 670"/>
                  <a:gd name="T9" fmla="*/ 660 h 671"/>
                  <a:gd name="T10" fmla="*/ 335 w 670"/>
                  <a:gd name="T11" fmla="*/ 671 h 671"/>
                  <a:gd name="T12" fmla="*/ 421 w 670"/>
                  <a:gd name="T13" fmla="*/ 660 h 671"/>
                  <a:gd name="T14" fmla="*/ 670 w 670"/>
                  <a:gd name="T15" fmla="*/ 336 h 671"/>
                  <a:gd name="T16" fmla="*/ 433 w 670"/>
                  <a:gd name="T17" fmla="*/ 15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0" h="671">
                    <a:moveTo>
                      <a:pt x="433" y="15"/>
                    </a:moveTo>
                    <a:cubicBezTo>
                      <a:pt x="402" y="5"/>
                      <a:pt x="369" y="0"/>
                      <a:pt x="335" y="0"/>
                    </a:cubicBezTo>
                    <a:cubicBezTo>
                      <a:pt x="301" y="0"/>
                      <a:pt x="268" y="5"/>
                      <a:pt x="237" y="15"/>
                    </a:cubicBezTo>
                    <a:cubicBezTo>
                      <a:pt x="100" y="57"/>
                      <a:pt x="0" y="184"/>
                      <a:pt x="0" y="336"/>
                    </a:cubicBezTo>
                    <a:cubicBezTo>
                      <a:pt x="0" y="491"/>
                      <a:pt x="106" y="622"/>
                      <a:pt x="249" y="660"/>
                    </a:cubicBezTo>
                    <a:cubicBezTo>
                      <a:pt x="277" y="667"/>
                      <a:pt x="305" y="671"/>
                      <a:pt x="335" y="671"/>
                    </a:cubicBezTo>
                    <a:cubicBezTo>
                      <a:pt x="365" y="671"/>
                      <a:pt x="393" y="667"/>
                      <a:pt x="421" y="660"/>
                    </a:cubicBezTo>
                    <a:cubicBezTo>
                      <a:pt x="564" y="622"/>
                      <a:pt x="670" y="491"/>
                      <a:pt x="670" y="336"/>
                    </a:cubicBezTo>
                    <a:cubicBezTo>
                      <a:pt x="670" y="184"/>
                      <a:pt x="570" y="57"/>
                      <a:pt x="433" y="15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1" name="îṩḻiḋe">
                <a:extLst>
                  <a:ext uri="{FF2B5EF4-FFF2-40B4-BE49-F238E27FC236}">
                    <a16:creationId xmlns="" xmlns:a16="http://schemas.microsoft.com/office/drawing/2014/main" id="{4955F995-A4F7-437D-8197-21958746455B}"/>
                  </a:ext>
                </a:extLst>
              </p:cNvPr>
              <p:cNvSpPr/>
              <p:nvPr/>
            </p:nvSpPr>
            <p:spPr bwMode="auto">
              <a:xfrm>
                <a:off x="4997417" y="1577987"/>
                <a:ext cx="1903666" cy="1915359"/>
              </a:xfrm>
              <a:custGeom>
                <a:avLst/>
                <a:gdLst>
                  <a:gd name="T0" fmla="*/ 344 w 688"/>
                  <a:gd name="T1" fmla="*/ 692 h 692"/>
                  <a:gd name="T2" fmla="*/ 256 w 688"/>
                  <a:gd name="T3" fmla="*/ 681 h 692"/>
                  <a:gd name="T4" fmla="*/ 0 w 688"/>
                  <a:gd name="T5" fmla="*/ 349 h 692"/>
                  <a:gd name="T6" fmla="*/ 244 w 688"/>
                  <a:gd name="T7" fmla="*/ 20 h 692"/>
                  <a:gd name="T8" fmla="*/ 444 w 688"/>
                  <a:gd name="T9" fmla="*/ 20 h 692"/>
                  <a:gd name="T10" fmla="*/ 688 w 688"/>
                  <a:gd name="T11" fmla="*/ 349 h 692"/>
                  <a:gd name="T12" fmla="*/ 432 w 688"/>
                  <a:gd name="T13" fmla="*/ 681 h 692"/>
                  <a:gd name="T14" fmla="*/ 344 w 688"/>
                  <a:gd name="T15" fmla="*/ 692 h 692"/>
                  <a:gd name="T16" fmla="*/ 344 w 688"/>
                  <a:gd name="T17" fmla="*/ 22 h 692"/>
                  <a:gd name="T18" fmla="*/ 249 w 688"/>
                  <a:gd name="T19" fmla="*/ 36 h 692"/>
                  <a:gd name="T20" fmla="*/ 17 w 688"/>
                  <a:gd name="T21" fmla="*/ 349 h 692"/>
                  <a:gd name="T22" fmla="*/ 260 w 688"/>
                  <a:gd name="T23" fmla="*/ 665 h 692"/>
                  <a:gd name="T24" fmla="*/ 428 w 688"/>
                  <a:gd name="T25" fmla="*/ 665 h 692"/>
                  <a:gd name="T26" fmla="*/ 671 w 688"/>
                  <a:gd name="T27" fmla="*/ 349 h 692"/>
                  <a:gd name="T28" fmla="*/ 439 w 688"/>
                  <a:gd name="T29" fmla="*/ 36 h 692"/>
                  <a:gd name="T30" fmla="*/ 344 w 688"/>
                  <a:gd name="T31" fmla="*/ 22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8" h="692">
                    <a:moveTo>
                      <a:pt x="344" y="692"/>
                    </a:moveTo>
                    <a:cubicBezTo>
                      <a:pt x="314" y="692"/>
                      <a:pt x="285" y="689"/>
                      <a:pt x="256" y="681"/>
                    </a:cubicBezTo>
                    <a:cubicBezTo>
                      <a:pt x="105" y="641"/>
                      <a:pt x="0" y="505"/>
                      <a:pt x="0" y="349"/>
                    </a:cubicBezTo>
                    <a:cubicBezTo>
                      <a:pt x="0" y="196"/>
                      <a:pt x="98" y="64"/>
                      <a:pt x="244" y="20"/>
                    </a:cubicBezTo>
                    <a:cubicBezTo>
                      <a:pt x="309" y="0"/>
                      <a:pt x="379" y="0"/>
                      <a:pt x="444" y="20"/>
                    </a:cubicBezTo>
                    <a:cubicBezTo>
                      <a:pt x="590" y="64"/>
                      <a:pt x="688" y="196"/>
                      <a:pt x="688" y="349"/>
                    </a:cubicBezTo>
                    <a:cubicBezTo>
                      <a:pt x="688" y="505"/>
                      <a:pt x="583" y="641"/>
                      <a:pt x="432" y="681"/>
                    </a:cubicBezTo>
                    <a:cubicBezTo>
                      <a:pt x="403" y="689"/>
                      <a:pt x="374" y="692"/>
                      <a:pt x="344" y="692"/>
                    </a:cubicBezTo>
                    <a:close/>
                    <a:moveTo>
                      <a:pt x="344" y="22"/>
                    </a:moveTo>
                    <a:cubicBezTo>
                      <a:pt x="312" y="22"/>
                      <a:pt x="280" y="26"/>
                      <a:pt x="249" y="36"/>
                    </a:cubicBezTo>
                    <a:cubicBezTo>
                      <a:pt x="110" y="78"/>
                      <a:pt x="17" y="204"/>
                      <a:pt x="17" y="349"/>
                    </a:cubicBezTo>
                    <a:cubicBezTo>
                      <a:pt x="17" y="497"/>
                      <a:pt x="117" y="627"/>
                      <a:pt x="260" y="665"/>
                    </a:cubicBezTo>
                    <a:cubicBezTo>
                      <a:pt x="315" y="679"/>
                      <a:pt x="373" y="679"/>
                      <a:pt x="428" y="665"/>
                    </a:cubicBezTo>
                    <a:cubicBezTo>
                      <a:pt x="571" y="627"/>
                      <a:pt x="671" y="497"/>
                      <a:pt x="671" y="349"/>
                    </a:cubicBezTo>
                    <a:cubicBezTo>
                      <a:pt x="671" y="204"/>
                      <a:pt x="578" y="78"/>
                      <a:pt x="439" y="36"/>
                    </a:cubicBezTo>
                    <a:cubicBezTo>
                      <a:pt x="408" y="26"/>
                      <a:pt x="376" y="22"/>
                      <a:pt x="344" y="22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2" name="ïṡlíḍe">
                <a:extLst>
                  <a:ext uri="{FF2B5EF4-FFF2-40B4-BE49-F238E27FC236}">
                    <a16:creationId xmlns="" xmlns:a16="http://schemas.microsoft.com/office/drawing/2014/main" id="{6D6D9F4E-1310-4B6A-927D-5BA819DE9FA3}"/>
                  </a:ext>
                </a:extLst>
              </p:cNvPr>
              <p:cNvSpPr/>
              <p:nvPr/>
            </p:nvSpPr>
            <p:spPr bwMode="auto">
              <a:xfrm>
                <a:off x="5299104" y="1887858"/>
                <a:ext cx="1300292" cy="1297953"/>
              </a:xfrm>
              <a:prstGeom prst="ellipse">
                <a:avLst/>
              </a:prstGeom>
              <a:solidFill>
                <a:srgbClr val="6557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3" name="ïŝlíďê">
                <a:extLst>
                  <a:ext uri="{FF2B5EF4-FFF2-40B4-BE49-F238E27FC236}">
                    <a16:creationId xmlns="" xmlns:a16="http://schemas.microsoft.com/office/drawing/2014/main" id="{97157BDD-470A-4290-A0C6-18F0B0422EA3}"/>
                  </a:ext>
                </a:extLst>
              </p:cNvPr>
              <p:cNvSpPr/>
              <p:nvPr/>
            </p:nvSpPr>
            <p:spPr bwMode="auto">
              <a:xfrm>
                <a:off x="5276887" y="1863302"/>
                <a:ext cx="1344726" cy="1348235"/>
              </a:xfrm>
              <a:custGeom>
                <a:avLst/>
                <a:gdLst>
                  <a:gd name="T0" fmla="*/ 243 w 486"/>
                  <a:gd name="T1" fmla="*/ 487 h 487"/>
                  <a:gd name="T2" fmla="*/ 0 w 486"/>
                  <a:gd name="T3" fmla="*/ 243 h 487"/>
                  <a:gd name="T4" fmla="*/ 243 w 486"/>
                  <a:gd name="T5" fmla="*/ 0 h 487"/>
                  <a:gd name="T6" fmla="*/ 486 w 486"/>
                  <a:gd name="T7" fmla="*/ 243 h 487"/>
                  <a:gd name="T8" fmla="*/ 243 w 486"/>
                  <a:gd name="T9" fmla="*/ 487 h 487"/>
                  <a:gd name="T10" fmla="*/ 243 w 486"/>
                  <a:gd name="T11" fmla="*/ 17 h 487"/>
                  <a:gd name="T12" fmla="*/ 17 w 486"/>
                  <a:gd name="T13" fmla="*/ 243 h 487"/>
                  <a:gd name="T14" fmla="*/ 243 w 486"/>
                  <a:gd name="T15" fmla="*/ 470 h 487"/>
                  <a:gd name="T16" fmla="*/ 469 w 486"/>
                  <a:gd name="T17" fmla="*/ 243 h 487"/>
                  <a:gd name="T18" fmla="*/ 243 w 486"/>
                  <a:gd name="T19" fmla="*/ 17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6" h="487">
                    <a:moveTo>
                      <a:pt x="243" y="487"/>
                    </a:moveTo>
                    <a:cubicBezTo>
                      <a:pt x="109" y="487"/>
                      <a:pt x="0" y="377"/>
                      <a:pt x="0" y="243"/>
                    </a:cubicBezTo>
                    <a:cubicBezTo>
                      <a:pt x="0" y="109"/>
                      <a:pt x="109" y="0"/>
                      <a:pt x="243" y="0"/>
                    </a:cubicBezTo>
                    <a:cubicBezTo>
                      <a:pt x="377" y="0"/>
                      <a:pt x="486" y="109"/>
                      <a:pt x="486" y="243"/>
                    </a:cubicBezTo>
                    <a:cubicBezTo>
                      <a:pt x="486" y="377"/>
                      <a:pt x="377" y="487"/>
                      <a:pt x="243" y="487"/>
                    </a:cubicBezTo>
                    <a:close/>
                    <a:moveTo>
                      <a:pt x="243" y="17"/>
                    </a:moveTo>
                    <a:cubicBezTo>
                      <a:pt x="118" y="17"/>
                      <a:pt x="17" y="119"/>
                      <a:pt x="17" y="243"/>
                    </a:cubicBezTo>
                    <a:cubicBezTo>
                      <a:pt x="17" y="368"/>
                      <a:pt x="118" y="470"/>
                      <a:pt x="243" y="470"/>
                    </a:cubicBezTo>
                    <a:cubicBezTo>
                      <a:pt x="368" y="470"/>
                      <a:pt x="469" y="368"/>
                      <a:pt x="469" y="243"/>
                    </a:cubicBezTo>
                    <a:cubicBezTo>
                      <a:pt x="469" y="119"/>
                      <a:pt x="368" y="17"/>
                      <a:pt x="243" y="17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4" name="íSļiḓè">
                <a:extLst>
                  <a:ext uri="{FF2B5EF4-FFF2-40B4-BE49-F238E27FC236}">
                    <a16:creationId xmlns="" xmlns:a16="http://schemas.microsoft.com/office/drawing/2014/main" id="{88C2BDC5-3EE4-4420-ABA5-9C9839E2B71E}"/>
                  </a:ext>
                </a:extLst>
              </p:cNvPr>
              <p:cNvSpPr/>
              <p:nvPr/>
            </p:nvSpPr>
            <p:spPr bwMode="auto">
              <a:xfrm>
                <a:off x="5711876" y="3440725"/>
                <a:ext cx="475916" cy="1439442"/>
              </a:xfrm>
              <a:custGeom>
                <a:avLst/>
                <a:gdLst>
                  <a:gd name="T0" fmla="*/ 172 w 172"/>
                  <a:gd name="T1" fmla="*/ 0 h 520"/>
                  <a:gd name="T2" fmla="*/ 86 w 172"/>
                  <a:gd name="T3" fmla="*/ 11 h 520"/>
                  <a:gd name="T4" fmla="*/ 0 w 172"/>
                  <a:gd name="T5" fmla="*/ 0 h 520"/>
                  <a:gd name="T6" fmla="*/ 0 w 172"/>
                  <a:gd name="T7" fmla="*/ 520 h 520"/>
                  <a:gd name="T8" fmla="*/ 172 w 172"/>
                  <a:gd name="T9" fmla="*/ 520 h 520"/>
                  <a:gd name="T10" fmla="*/ 172 w 172"/>
                  <a:gd name="T11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" h="520">
                    <a:moveTo>
                      <a:pt x="172" y="0"/>
                    </a:moveTo>
                    <a:cubicBezTo>
                      <a:pt x="144" y="7"/>
                      <a:pt x="116" y="11"/>
                      <a:pt x="86" y="11"/>
                    </a:cubicBezTo>
                    <a:cubicBezTo>
                      <a:pt x="56" y="11"/>
                      <a:pt x="28" y="7"/>
                      <a:pt x="0" y="0"/>
                    </a:cubicBezTo>
                    <a:cubicBezTo>
                      <a:pt x="0" y="520"/>
                      <a:pt x="0" y="520"/>
                      <a:pt x="0" y="520"/>
                    </a:cubicBezTo>
                    <a:cubicBezTo>
                      <a:pt x="172" y="520"/>
                      <a:pt x="172" y="520"/>
                      <a:pt x="172" y="520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D3DB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5" name="iś1ïḑe">
                <a:extLst>
                  <a:ext uri="{FF2B5EF4-FFF2-40B4-BE49-F238E27FC236}">
                    <a16:creationId xmlns="" xmlns:a16="http://schemas.microsoft.com/office/drawing/2014/main" id="{EF558442-21C1-4018-8D5E-1A7FE035666A}"/>
                  </a:ext>
                </a:extLst>
              </p:cNvPr>
              <p:cNvSpPr/>
              <p:nvPr/>
            </p:nvSpPr>
            <p:spPr bwMode="auto">
              <a:xfrm>
                <a:off x="5689659" y="3416169"/>
                <a:ext cx="520350" cy="1488554"/>
              </a:xfrm>
              <a:custGeom>
                <a:avLst/>
                <a:gdLst>
                  <a:gd name="T0" fmla="*/ 180 w 188"/>
                  <a:gd name="T1" fmla="*/ 538 h 538"/>
                  <a:gd name="T2" fmla="*/ 8 w 188"/>
                  <a:gd name="T3" fmla="*/ 538 h 538"/>
                  <a:gd name="T4" fmla="*/ 0 w 188"/>
                  <a:gd name="T5" fmla="*/ 529 h 538"/>
                  <a:gd name="T6" fmla="*/ 0 w 188"/>
                  <a:gd name="T7" fmla="*/ 9 h 538"/>
                  <a:gd name="T8" fmla="*/ 3 w 188"/>
                  <a:gd name="T9" fmla="*/ 2 h 538"/>
                  <a:gd name="T10" fmla="*/ 10 w 188"/>
                  <a:gd name="T11" fmla="*/ 1 h 538"/>
                  <a:gd name="T12" fmla="*/ 178 w 188"/>
                  <a:gd name="T13" fmla="*/ 1 h 538"/>
                  <a:gd name="T14" fmla="*/ 185 w 188"/>
                  <a:gd name="T15" fmla="*/ 2 h 538"/>
                  <a:gd name="T16" fmla="*/ 188 w 188"/>
                  <a:gd name="T17" fmla="*/ 9 h 538"/>
                  <a:gd name="T18" fmla="*/ 188 w 188"/>
                  <a:gd name="T19" fmla="*/ 529 h 538"/>
                  <a:gd name="T20" fmla="*/ 180 w 188"/>
                  <a:gd name="T21" fmla="*/ 538 h 538"/>
                  <a:gd name="T22" fmla="*/ 17 w 188"/>
                  <a:gd name="T23" fmla="*/ 521 h 538"/>
                  <a:gd name="T24" fmla="*/ 171 w 188"/>
                  <a:gd name="T25" fmla="*/ 521 h 538"/>
                  <a:gd name="T26" fmla="*/ 171 w 188"/>
                  <a:gd name="T27" fmla="*/ 20 h 538"/>
                  <a:gd name="T28" fmla="*/ 17 w 188"/>
                  <a:gd name="T29" fmla="*/ 20 h 538"/>
                  <a:gd name="T30" fmla="*/ 17 w 188"/>
                  <a:gd name="T31" fmla="*/ 521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8" h="538">
                    <a:moveTo>
                      <a:pt x="180" y="538"/>
                    </a:moveTo>
                    <a:cubicBezTo>
                      <a:pt x="8" y="538"/>
                      <a:pt x="8" y="538"/>
                      <a:pt x="8" y="538"/>
                    </a:cubicBezTo>
                    <a:cubicBezTo>
                      <a:pt x="4" y="538"/>
                      <a:pt x="0" y="534"/>
                      <a:pt x="0" y="52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6"/>
                      <a:pt x="1" y="4"/>
                      <a:pt x="3" y="2"/>
                    </a:cubicBezTo>
                    <a:cubicBezTo>
                      <a:pt x="5" y="1"/>
                      <a:pt x="8" y="0"/>
                      <a:pt x="10" y="1"/>
                    </a:cubicBezTo>
                    <a:cubicBezTo>
                      <a:pt x="65" y="15"/>
                      <a:pt x="123" y="15"/>
                      <a:pt x="178" y="1"/>
                    </a:cubicBezTo>
                    <a:cubicBezTo>
                      <a:pt x="180" y="0"/>
                      <a:pt x="183" y="1"/>
                      <a:pt x="185" y="2"/>
                    </a:cubicBezTo>
                    <a:cubicBezTo>
                      <a:pt x="187" y="4"/>
                      <a:pt x="188" y="6"/>
                      <a:pt x="188" y="9"/>
                    </a:cubicBezTo>
                    <a:cubicBezTo>
                      <a:pt x="188" y="529"/>
                      <a:pt x="188" y="529"/>
                      <a:pt x="188" y="529"/>
                    </a:cubicBezTo>
                    <a:cubicBezTo>
                      <a:pt x="188" y="534"/>
                      <a:pt x="185" y="538"/>
                      <a:pt x="180" y="538"/>
                    </a:cubicBezTo>
                    <a:close/>
                    <a:moveTo>
                      <a:pt x="17" y="521"/>
                    </a:moveTo>
                    <a:cubicBezTo>
                      <a:pt x="171" y="521"/>
                      <a:pt x="171" y="521"/>
                      <a:pt x="171" y="521"/>
                    </a:cubicBezTo>
                    <a:cubicBezTo>
                      <a:pt x="171" y="20"/>
                      <a:pt x="171" y="20"/>
                      <a:pt x="171" y="20"/>
                    </a:cubicBezTo>
                    <a:cubicBezTo>
                      <a:pt x="121" y="31"/>
                      <a:pt x="67" y="31"/>
                      <a:pt x="17" y="20"/>
                    </a:cubicBezTo>
                    <a:lnTo>
                      <a:pt x="17" y="521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6" name="iŝḻïďê">
                <a:extLst>
                  <a:ext uri="{FF2B5EF4-FFF2-40B4-BE49-F238E27FC236}">
                    <a16:creationId xmlns="" xmlns:a16="http://schemas.microsoft.com/office/drawing/2014/main" id="{D9C05DD9-5DFE-4EE3-90F9-65751DE96629}"/>
                  </a:ext>
                </a:extLst>
              </p:cNvPr>
              <p:cNvSpPr/>
              <p:nvPr/>
            </p:nvSpPr>
            <p:spPr bwMode="auto">
              <a:xfrm>
                <a:off x="5521276" y="3714348"/>
                <a:ext cx="848932" cy="1178682"/>
              </a:xfrm>
              <a:custGeom>
                <a:avLst/>
                <a:gdLst>
                  <a:gd name="T0" fmla="*/ 307 w 307"/>
                  <a:gd name="T1" fmla="*/ 331 h 426"/>
                  <a:gd name="T2" fmla="*/ 212 w 307"/>
                  <a:gd name="T3" fmla="*/ 426 h 426"/>
                  <a:gd name="T4" fmla="*/ 95 w 307"/>
                  <a:gd name="T5" fmla="*/ 426 h 426"/>
                  <a:gd name="T6" fmla="*/ 0 w 307"/>
                  <a:gd name="T7" fmla="*/ 331 h 426"/>
                  <a:gd name="T8" fmla="*/ 0 w 307"/>
                  <a:gd name="T9" fmla="*/ 95 h 426"/>
                  <a:gd name="T10" fmla="*/ 95 w 307"/>
                  <a:gd name="T11" fmla="*/ 0 h 426"/>
                  <a:gd name="T12" fmla="*/ 212 w 307"/>
                  <a:gd name="T13" fmla="*/ 0 h 426"/>
                  <a:gd name="T14" fmla="*/ 307 w 307"/>
                  <a:gd name="T15" fmla="*/ 95 h 426"/>
                  <a:gd name="T16" fmla="*/ 307 w 307"/>
                  <a:gd name="T17" fmla="*/ 331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7" h="426">
                    <a:moveTo>
                      <a:pt x="307" y="331"/>
                    </a:moveTo>
                    <a:cubicBezTo>
                      <a:pt x="307" y="383"/>
                      <a:pt x="264" y="426"/>
                      <a:pt x="212" y="426"/>
                    </a:cubicBezTo>
                    <a:cubicBezTo>
                      <a:pt x="95" y="426"/>
                      <a:pt x="95" y="426"/>
                      <a:pt x="95" y="426"/>
                    </a:cubicBezTo>
                    <a:cubicBezTo>
                      <a:pt x="43" y="426"/>
                      <a:pt x="0" y="383"/>
                      <a:pt x="0" y="331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43"/>
                      <a:pt x="43" y="0"/>
                      <a:pt x="95" y="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64" y="0"/>
                      <a:pt x="307" y="43"/>
                      <a:pt x="307" y="95"/>
                    </a:cubicBezTo>
                    <a:lnTo>
                      <a:pt x="307" y="331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7" name="iSlíḋe">
                <a:extLst>
                  <a:ext uri="{FF2B5EF4-FFF2-40B4-BE49-F238E27FC236}">
                    <a16:creationId xmlns="" xmlns:a16="http://schemas.microsoft.com/office/drawing/2014/main" id="{E89E7B5D-64C1-4F06-85A9-1F22531F3E92}"/>
                  </a:ext>
                </a:extLst>
              </p:cNvPr>
              <p:cNvSpPr/>
              <p:nvPr/>
            </p:nvSpPr>
            <p:spPr bwMode="auto">
              <a:xfrm>
                <a:off x="5499059" y="3692130"/>
                <a:ext cx="893366" cy="1223117"/>
              </a:xfrm>
              <a:custGeom>
                <a:avLst/>
                <a:gdLst>
                  <a:gd name="T0" fmla="*/ 220 w 323"/>
                  <a:gd name="T1" fmla="*/ 442 h 442"/>
                  <a:gd name="T2" fmla="*/ 103 w 323"/>
                  <a:gd name="T3" fmla="*/ 442 h 442"/>
                  <a:gd name="T4" fmla="*/ 0 w 323"/>
                  <a:gd name="T5" fmla="*/ 339 h 442"/>
                  <a:gd name="T6" fmla="*/ 0 w 323"/>
                  <a:gd name="T7" fmla="*/ 103 h 442"/>
                  <a:gd name="T8" fmla="*/ 103 w 323"/>
                  <a:gd name="T9" fmla="*/ 0 h 442"/>
                  <a:gd name="T10" fmla="*/ 220 w 323"/>
                  <a:gd name="T11" fmla="*/ 0 h 442"/>
                  <a:gd name="T12" fmla="*/ 323 w 323"/>
                  <a:gd name="T13" fmla="*/ 103 h 442"/>
                  <a:gd name="T14" fmla="*/ 323 w 323"/>
                  <a:gd name="T15" fmla="*/ 339 h 442"/>
                  <a:gd name="T16" fmla="*/ 220 w 323"/>
                  <a:gd name="T17" fmla="*/ 442 h 442"/>
                  <a:gd name="T18" fmla="*/ 103 w 323"/>
                  <a:gd name="T19" fmla="*/ 17 h 442"/>
                  <a:gd name="T20" fmla="*/ 17 w 323"/>
                  <a:gd name="T21" fmla="*/ 103 h 442"/>
                  <a:gd name="T22" fmla="*/ 17 w 323"/>
                  <a:gd name="T23" fmla="*/ 339 h 442"/>
                  <a:gd name="T24" fmla="*/ 103 w 323"/>
                  <a:gd name="T25" fmla="*/ 426 h 442"/>
                  <a:gd name="T26" fmla="*/ 220 w 323"/>
                  <a:gd name="T27" fmla="*/ 426 h 442"/>
                  <a:gd name="T28" fmla="*/ 307 w 323"/>
                  <a:gd name="T29" fmla="*/ 339 h 442"/>
                  <a:gd name="T30" fmla="*/ 307 w 323"/>
                  <a:gd name="T31" fmla="*/ 103 h 442"/>
                  <a:gd name="T32" fmla="*/ 220 w 323"/>
                  <a:gd name="T33" fmla="*/ 17 h 442"/>
                  <a:gd name="T34" fmla="*/ 103 w 323"/>
                  <a:gd name="T35" fmla="*/ 17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3" h="442">
                    <a:moveTo>
                      <a:pt x="220" y="442"/>
                    </a:moveTo>
                    <a:cubicBezTo>
                      <a:pt x="103" y="442"/>
                      <a:pt x="103" y="442"/>
                      <a:pt x="103" y="442"/>
                    </a:cubicBezTo>
                    <a:cubicBezTo>
                      <a:pt x="46" y="442"/>
                      <a:pt x="0" y="396"/>
                      <a:pt x="0" y="339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46"/>
                      <a:pt x="46" y="0"/>
                      <a:pt x="103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77" y="0"/>
                      <a:pt x="323" y="46"/>
                      <a:pt x="323" y="103"/>
                    </a:cubicBezTo>
                    <a:cubicBezTo>
                      <a:pt x="323" y="339"/>
                      <a:pt x="323" y="339"/>
                      <a:pt x="323" y="339"/>
                    </a:cubicBezTo>
                    <a:cubicBezTo>
                      <a:pt x="323" y="396"/>
                      <a:pt x="277" y="442"/>
                      <a:pt x="220" y="442"/>
                    </a:cubicBezTo>
                    <a:close/>
                    <a:moveTo>
                      <a:pt x="103" y="17"/>
                    </a:moveTo>
                    <a:cubicBezTo>
                      <a:pt x="56" y="17"/>
                      <a:pt x="17" y="55"/>
                      <a:pt x="17" y="103"/>
                    </a:cubicBezTo>
                    <a:cubicBezTo>
                      <a:pt x="17" y="339"/>
                      <a:pt x="17" y="339"/>
                      <a:pt x="17" y="339"/>
                    </a:cubicBezTo>
                    <a:cubicBezTo>
                      <a:pt x="17" y="387"/>
                      <a:pt x="56" y="426"/>
                      <a:pt x="103" y="426"/>
                    </a:cubicBezTo>
                    <a:cubicBezTo>
                      <a:pt x="220" y="426"/>
                      <a:pt x="220" y="426"/>
                      <a:pt x="220" y="426"/>
                    </a:cubicBezTo>
                    <a:cubicBezTo>
                      <a:pt x="268" y="426"/>
                      <a:pt x="307" y="387"/>
                      <a:pt x="307" y="339"/>
                    </a:cubicBezTo>
                    <a:cubicBezTo>
                      <a:pt x="307" y="103"/>
                      <a:pt x="307" y="103"/>
                      <a:pt x="307" y="103"/>
                    </a:cubicBezTo>
                    <a:cubicBezTo>
                      <a:pt x="307" y="55"/>
                      <a:pt x="268" y="17"/>
                      <a:pt x="220" y="17"/>
                    </a:cubicBezTo>
                    <a:lnTo>
                      <a:pt x="103" y="17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8" name="îṥlíḓê">
                <a:extLst>
                  <a:ext uri="{FF2B5EF4-FFF2-40B4-BE49-F238E27FC236}">
                    <a16:creationId xmlns="" xmlns:a16="http://schemas.microsoft.com/office/drawing/2014/main" id="{160597CA-D58A-46AB-9B89-8E9D3675EB98}"/>
                  </a:ext>
                </a:extLst>
              </p:cNvPr>
              <p:cNvSpPr/>
              <p:nvPr/>
            </p:nvSpPr>
            <p:spPr bwMode="auto">
              <a:xfrm>
                <a:off x="5631193" y="3999664"/>
                <a:ext cx="619743" cy="46773"/>
              </a:xfrm>
              <a:custGeom>
                <a:avLst/>
                <a:gdLst>
                  <a:gd name="T0" fmla="*/ 216 w 224"/>
                  <a:gd name="T1" fmla="*/ 17 h 17"/>
                  <a:gd name="T2" fmla="*/ 8 w 224"/>
                  <a:gd name="T3" fmla="*/ 17 h 17"/>
                  <a:gd name="T4" fmla="*/ 0 w 224"/>
                  <a:gd name="T5" fmla="*/ 8 h 17"/>
                  <a:gd name="T6" fmla="*/ 8 w 224"/>
                  <a:gd name="T7" fmla="*/ 0 h 17"/>
                  <a:gd name="T8" fmla="*/ 216 w 224"/>
                  <a:gd name="T9" fmla="*/ 0 h 17"/>
                  <a:gd name="T10" fmla="*/ 224 w 224"/>
                  <a:gd name="T11" fmla="*/ 8 h 17"/>
                  <a:gd name="T12" fmla="*/ 216 w 22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" h="17">
                    <a:moveTo>
                      <a:pt x="216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20" y="0"/>
                      <a:pt x="224" y="4"/>
                      <a:pt x="224" y="8"/>
                    </a:cubicBezTo>
                    <a:cubicBezTo>
                      <a:pt x="224" y="13"/>
                      <a:pt x="220" y="17"/>
                      <a:pt x="216" y="17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9" name="iṣḷiḋè">
                <a:extLst>
                  <a:ext uri="{FF2B5EF4-FFF2-40B4-BE49-F238E27FC236}">
                    <a16:creationId xmlns="" xmlns:a16="http://schemas.microsoft.com/office/drawing/2014/main" id="{C0567A58-7770-4A12-A047-B24DF4B4B401}"/>
                  </a:ext>
                </a:extLst>
              </p:cNvPr>
              <p:cNvSpPr/>
              <p:nvPr/>
            </p:nvSpPr>
            <p:spPr bwMode="auto">
              <a:xfrm>
                <a:off x="5631193" y="4281471"/>
                <a:ext cx="619743" cy="47942"/>
              </a:xfrm>
              <a:custGeom>
                <a:avLst/>
                <a:gdLst>
                  <a:gd name="T0" fmla="*/ 216 w 224"/>
                  <a:gd name="T1" fmla="*/ 17 h 17"/>
                  <a:gd name="T2" fmla="*/ 8 w 224"/>
                  <a:gd name="T3" fmla="*/ 17 h 17"/>
                  <a:gd name="T4" fmla="*/ 0 w 224"/>
                  <a:gd name="T5" fmla="*/ 8 h 17"/>
                  <a:gd name="T6" fmla="*/ 8 w 224"/>
                  <a:gd name="T7" fmla="*/ 0 h 17"/>
                  <a:gd name="T8" fmla="*/ 216 w 224"/>
                  <a:gd name="T9" fmla="*/ 0 h 17"/>
                  <a:gd name="T10" fmla="*/ 224 w 224"/>
                  <a:gd name="T11" fmla="*/ 8 h 17"/>
                  <a:gd name="T12" fmla="*/ 216 w 224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4" h="17">
                    <a:moveTo>
                      <a:pt x="216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20" y="0"/>
                      <a:pt x="224" y="3"/>
                      <a:pt x="224" y="8"/>
                    </a:cubicBezTo>
                    <a:cubicBezTo>
                      <a:pt x="224" y="13"/>
                      <a:pt x="220" y="17"/>
                      <a:pt x="216" y="17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0" name="ïśḷîďê">
                <a:extLst>
                  <a:ext uri="{FF2B5EF4-FFF2-40B4-BE49-F238E27FC236}">
                    <a16:creationId xmlns="" xmlns:a16="http://schemas.microsoft.com/office/drawing/2014/main" id="{EE15FC81-0009-48CA-A138-ADFAC4814F35}"/>
                  </a:ext>
                </a:extLst>
              </p:cNvPr>
              <p:cNvSpPr/>
              <p:nvPr/>
            </p:nvSpPr>
            <p:spPr bwMode="auto">
              <a:xfrm>
                <a:off x="5634701" y="4572634"/>
                <a:ext cx="622082" cy="46773"/>
              </a:xfrm>
              <a:custGeom>
                <a:avLst/>
                <a:gdLst>
                  <a:gd name="T0" fmla="*/ 216 w 225"/>
                  <a:gd name="T1" fmla="*/ 17 h 17"/>
                  <a:gd name="T2" fmla="*/ 9 w 225"/>
                  <a:gd name="T3" fmla="*/ 17 h 17"/>
                  <a:gd name="T4" fmla="*/ 0 w 225"/>
                  <a:gd name="T5" fmla="*/ 9 h 17"/>
                  <a:gd name="T6" fmla="*/ 9 w 225"/>
                  <a:gd name="T7" fmla="*/ 0 h 17"/>
                  <a:gd name="T8" fmla="*/ 216 w 225"/>
                  <a:gd name="T9" fmla="*/ 0 h 17"/>
                  <a:gd name="T10" fmla="*/ 225 w 225"/>
                  <a:gd name="T11" fmla="*/ 9 h 17"/>
                  <a:gd name="T12" fmla="*/ 216 w 225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5" h="17">
                    <a:moveTo>
                      <a:pt x="216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21" y="0"/>
                      <a:pt x="225" y="4"/>
                      <a:pt x="225" y="9"/>
                    </a:cubicBezTo>
                    <a:cubicBezTo>
                      <a:pt x="225" y="14"/>
                      <a:pt x="221" y="17"/>
                      <a:pt x="216" y="17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1" name="iSḷiḋé">
                <a:extLst>
                  <a:ext uri="{FF2B5EF4-FFF2-40B4-BE49-F238E27FC236}">
                    <a16:creationId xmlns="" xmlns:a16="http://schemas.microsoft.com/office/drawing/2014/main" id="{E438ACA5-821F-4478-9CFE-A516734116A5}"/>
                  </a:ext>
                </a:extLst>
              </p:cNvPr>
              <p:cNvSpPr/>
              <p:nvPr/>
            </p:nvSpPr>
            <p:spPr bwMode="auto">
              <a:xfrm>
                <a:off x="5572727" y="2253857"/>
                <a:ext cx="576479" cy="46773"/>
              </a:xfrm>
              <a:custGeom>
                <a:avLst/>
                <a:gdLst>
                  <a:gd name="T0" fmla="*/ 200 w 208"/>
                  <a:gd name="T1" fmla="*/ 17 h 17"/>
                  <a:gd name="T2" fmla="*/ 9 w 208"/>
                  <a:gd name="T3" fmla="*/ 17 h 17"/>
                  <a:gd name="T4" fmla="*/ 0 w 208"/>
                  <a:gd name="T5" fmla="*/ 8 h 17"/>
                  <a:gd name="T6" fmla="*/ 9 w 208"/>
                  <a:gd name="T7" fmla="*/ 0 h 17"/>
                  <a:gd name="T8" fmla="*/ 200 w 208"/>
                  <a:gd name="T9" fmla="*/ 0 h 17"/>
                  <a:gd name="T10" fmla="*/ 208 w 208"/>
                  <a:gd name="T11" fmla="*/ 8 h 17"/>
                  <a:gd name="T12" fmla="*/ 200 w 208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17">
                    <a:moveTo>
                      <a:pt x="200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4" y="0"/>
                      <a:pt x="208" y="3"/>
                      <a:pt x="208" y="8"/>
                    </a:cubicBezTo>
                    <a:cubicBezTo>
                      <a:pt x="208" y="13"/>
                      <a:pt x="204" y="17"/>
                      <a:pt x="200" y="17"/>
                    </a:cubicBezTo>
                    <a:close/>
                  </a:path>
                </a:pathLst>
              </a:custGeom>
              <a:solidFill>
                <a:srgbClr val="897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2" name="iSḻídê">
                <a:extLst>
                  <a:ext uri="{FF2B5EF4-FFF2-40B4-BE49-F238E27FC236}">
                    <a16:creationId xmlns="" xmlns:a16="http://schemas.microsoft.com/office/drawing/2014/main" id="{D1CE30B1-1F2C-472B-A287-315E4041A4CC}"/>
                  </a:ext>
                </a:extLst>
              </p:cNvPr>
              <p:cNvSpPr/>
              <p:nvPr/>
            </p:nvSpPr>
            <p:spPr bwMode="auto">
              <a:xfrm>
                <a:off x="5866227" y="2483046"/>
                <a:ext cx="556600" cy="46773"/>
              </a:xfrm>
              <a:custGeom>
                <a:avLst/>
                <a:gdLst>
                  <a:gd name="T0" fmla="*/ 193 w 201"/>
                  <a:gd name="T1" fmla="*/ 17 h 17"/>
                  <a:gd name="T2" fmla="*/ 8 w 201"/>
                  <a:gd name="T3" fmla="*/ 17 h 17"/>
                  <a:gd name="T4" fmla="*/ 0 w 201"/>
                  <a:gd name="T5" fmla="*/ 9 h 17"/>
                  <a:gd name="T6" fmla="*/ 8 w 201"/>
                  <a:gd name="T7" fmla="*/ 0 h 17"/>
                  <a:gd name="T8" fmla="*/ 193 w 201"/>
                  <a:gd name="T9" fmla="*/ 0 h 17"/>
                  <a:gd name="T10" fmla="*/ 201 w 201"/>
                  <a:gd name="T11" fmla="*/ 9 h 17"/>
                  <a:gd name="T12" fmla="*/ 193 w 201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17">
                    <a:moveTo>
                      <a:pt x="193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98" y="0"/>
                      <a:pt x="201" y="4"/>
                      <a:pt x="201" y="9"/>
                    </a:cubicBezTo>
                    <a:cubicBezTo>
                      <a:pt x="201" y="13"/>
                      <a:pt x="198" y="17"/>
                      <a:pt x="193" y="17"/>
                    </a:cubicBezTo>
                    <a:close/>
                  </a:path>
                </a:pathLst>
              </a:custGeom>
              <a:solidFill>
                <a:srgbClr val="897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3" name="îşḷîḓe">
                <a:extLst>
                  <a:ext uri="{FF2B5EF4-FFF2-40B4-BE49-F238E27FC236}">
                    <a16:creationId xmlns="" xmlns:a16="http://schemas.microsoft.com/office/drawing/2014/main" id="{8A998641-9F10-473F-88F1-211A82FA2C17}"/>
                  </a:ext>
                </a:extLst>
              </p:cNvPr>
              <p:cNvSpPr/>
              <p:nvPr/>
            </p:nvSpPr>
            <p:spPr bwMode="auto">
              <a:xfrm>
                <a:off x="5711876" y="2483046"/>
                <a:ext cx="107578" cy="46773"/>
              </a:xfrm>
              <a:custGeom>
                <a:avLst/>
                <a:gdLst>
                  <a:gd name="T0" fmla="*/ 31 w 39"/>
                  <a:gd name="T1" fmla="*/ 17 h 17"/>
                  <a:gd name="T2" fmla="*/ 8 w 39"/>
                  <a:gd name="T3" fmla="*/ 17 h 17"/>
                  <a:gd name="T4" fmla="*/ 0 w 39"/>
                  <a:gd name="T5" fmla="*/ 9 h 17"/>
                  <a:gd name="T6" fmla="*/ 8 w 39"/>
                  <a:gd name="T7" fmla="*/ 0 h 17"/>
                  <a:gd name="T8" fmla="*/ 31 w 39"/>
                  <a:gd name="T9" fmla="*/ 0 h 17"/>
                  <a:gd name="T10" fmla="*/ 39 w 39"/>
                  <a:gd name="T11" fmla="*/ 9 h 17"/>
                  <a:gd name="T12" fmla="*/ 31 w 39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7">
                    <a:moveTo>
                      <a:pt x="31" y="17"/>
                    </a:move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5" y="0"/>
                      <a:pt x="39" y="4"/>
                      <a:pt x="39" y="9"/>
                    </a:cubicBezTo>
                    <a:cubicBezTo>
                      <a:pt x="39" y="13"/>
                      <a:pt x="35" y="17"/>
                      <a:pt x="31" y="17"/>
                    </a:cubicBezTo>
                    <a:close/>
                  </a:path>
                </a:pathLst>
              </a:custGeom>
              <a:solidFill>
                <a:srgbClr val="897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4" name="išļiḑê">
                <a:extLst>
                  <a:ext uri="{FF2B5EF4-FFF2-40B4-BE49-F238E27FC236}">
                    <a16:creationId xmlns="" xmlns:a16="http://schemas.microsoft.com/office/drawing/2014/main" id="{A7748750-21C5-4E2F-ACB5-6C23A8B555E8}"/>
                  </a:ext>
                </a:extLst>
              </p:cNvPr>
              <p:cNvSpPr/>
              <p:nvPr/>
            </p:nvSpPr>
            <p:spPr bwMode="auto">
              <a:xfrm>
                <a:off x="5572727" y="2776547"/>
                <a:ext cx="576479" cy="46773"/>
              </a:xfrm>
              <a:custGeom>
                <a:avLst/>
                <a:gdLst>
                  <a:gd name="T0" fmla="*/ 200 w 208"/>
                  <a:gd name="T1" fmla="*/ 17 h 17"/>
                  <a:gd name="T2" fmla="*/ 9 w 208"/>
                  <a:gd name="T3" fmla="*/ 17 h 17"/>
                  <a:gd name="T4" fmla="*/ 0 w 208"/>
                  <a:gd name="T5" fmla="*/ 9 h 17"/>
                  <a:gd name="T6" fmla="*/ 9 w 208"/>
                  <a:gd name="T7" fmla="*/ 0 h 17"/>
                  <a:gd name="T8" fmla="*/ 200 w 208"/>
                  <a:gd name="T9" fmla="*/ 0 h 17"/>
                  <a:gd name="T10" fmla="*/ 208 w 208"/>
                  <a:gd name="T11" fmla="*/ 9 h 17"/>
                  <a:gd name="T12" fmla="*/ 200 w 208"/>
                  <a:gd name="T1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17">
                    <a:moveTo>
                      <a:pt x="200" y="17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4" y="17"/>
                      <a:pt x="0" y="13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4" y="0"/>
                      <a:pt x="208" y="4"/>
                      <a:pt x="208" y="9"/>
                    </a:cubicBezTo>
                    <a:cubicBezTo>
                      <a:pt x="208" y="13"/>
                      <a:pt x="204" y="17"/>
                      <a:pt x="200" y="17"/>
                    </a:cubicBezTo>
                    <a:close/>
                  </a:path>
                </a:pathLst>
              </a:custGeom>
              <a:solidFill>
                <a:srgbClr val="897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5" name="íşľîďé">
                <a:extLst>
                  <a:ext uri="{FF2B5EF4-FFF2-40B4-BE49-F238E27FC236}">
                    <a16:creationId xmlns="" xmlns:a16="http://schemas.microsoft.com/office/drawing/2014/main" id="{B8FA67D6-F63A-44A8-B443-239909B393A8}"/>
                  </a:ext>
                </a:extLst>
              </p:cNvPr>
              <p:cNvSpPr/>
              <p:nvPr/>
            </p:nvSpPr>
            <p:spPr bwMode="auto">
              <a:xfrm>
                <a:off x="4806817" y="4155184"/>
                <a:ext cx="2783000" cy="1837013"/>
              </a:xfrm>
              <a:custGeom>
                <a:avLst/>
                <a:gdLst>
                  <a:gd name="T0" fmla="*/ 0 w 1006"/>
                  <a:gd name="T1" fmla="*/ 0 h 664"/>
                  <a:gd name="T2" fmla="*/ 0 w 1006"/>
                  <a:gd name="T3" fmla="*/ 664 h 664"/>
                  <a:gd name="T4" fmla="*/ 1006 w 1006"/>
                  <a:gd name="T5" fmla="*/ 664 h 664"/>
                  <a:gd name="T6" fmla="*/ 1006 w 1006"/>
                  <a:gd name="T7" fmla="*/ 0 h 664"/>
                  <a:gd name="T8" fmla="*/ 0 w 1006"/>
                  <a:gd name="T9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6" h="664">
                    <a:moveTo>
                      <a:pt x="0" y="0"/>
                    </a:moveTo>
                    <a:cubicBezTo>
                      <a:pt x="0" y="664"/>
                      <a:pt x="0" y="664"/>
                      <a:pt x="0" y="664"/>
                    </a:cubicBezTo>
                    <a:cubicBezTo>
                      <a:pt x="199" y="664"/>
                      <a:pt x="744" y="664"/>
                      <a:pt x="1006" y="664"/>
                    </a:cubicBezTo>
                    <a:cubicBezTo>
                      <a:pt x="1006" y="0"/>
                      <a:pt x="1006" y="0"/>
                      <a:pt x="1006" y="0"/>
                    </a:cubicBezTo>
                    <a:cubicBezTo>
                      <a:pt x="725" y="0"/>
                      <a:pt x="171" y="0"/>
                      <a:pt x="0" y="0"/>
                    </a:cubicBezTo>
                    <a:close/>
                  </a:path>
                </a:pathLst>
              </a:custGeom>
              <a:solidFill>
                <a:srgbClr val="F8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6" name="iŝliḍè">
                <a:extLst>
                  <a:ext uri="{FF2B5EF4-FFF2-40B4-BE49-F238E27FC236}">
                    <a16:creationId xmlns="" xmlns:a16="http://schemas.microsoft.com/office/drawing/2014/main" id="{3B6321C0-7B8B-4BE2-B946-BA0DDECAD2B0}"/>
                  </a:ext>
                </a:extLst>
              </p:cNvPr>
              <p:cNvSpPr/>
              <p:nvPr/>
            </p:nvSpPr>
            <p:spPr bwMode="auto">
              <a:xfrm>
                <a:off x="4784600" y="4132967"/>
                <a:ext cx="2827434" cy="1881448"/>
              </a:xfrm>
              <a:custGeom>
                <a:avLst/>
                <a:gdLst>
                  <a:gd name="T0" fmla="*/ 1014 w 1022"/>
                  <a:gd name="T1" fmla="*/ 680 h 680"/>
                  <a:gd name="T2" fmla="*/ 8 w 1022"/>
                  <a:gd name="T3" fmla="*/ 680 h 680"/>
                  <a:gd name="T4" fmla="*/ 0 w 1022"/>
                  <a:gd name="T5" fmla="*/ 672 h 680"/>
                  <a:gd name="T6" fmla="*/ 0 w 1022"/>
                  <a:gd name="T7" fmla="*/ 8 h 680"/>
                  <a:gd name="T8" fmla="*/ 8 w 1022"/>
                  <a:gd name="T9" fmla="*/ 0 h 680"/>
                  <a:gd name="T10" fmla="*/ 1014 w 1022"/>
                  <a:gd name="T11" fmla="*/ 0 h 680"/>
                  <a:gd name="T12" fmla="*/ 1022 w 1022"/>
                  <a:gd name="T13" fmla="*/ 8 h 680"/>
                  <a:gd name="T14" fmla="*/ 1022 w 1022"/>
                  <a:gd name="T15" fmla="*/ 672 h 680"/>
                  <a:gd name="T16" fmla="*/ 1014 w 1022"/>
                  <a:gd name="T17" fmla="*/ 680 h 680"/>
                  <a:gd name="T18" fmla="*/ 17 w 1022"/>
                  <a:gd name="T19" fmla="*/ 663 h 680"/>
                  <a:gd name="T20" fmla="*/ 1005 w 1022"/>
                  <a:gd name="T21" fmla="*/ 663 h 680"/>
                  <a:gd name="T22" fmla="*/ 1005 w 1022"/>
                  <a:gd name="T23" fmla="*/ 17 h 680"/>
                  <a:gd name="T24" fmla="*/ 17 w 1022"/>
                  <a:gd name="T25" fmla="*/ 17 h 680"/>
                  <a:gd name="T26" fmla="*/ 17 w 1022"/>
                  <a:gd name="T27" fmla="*/ 663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2" h="680">
                    <a:moveTo>
                      <a:pt x="1014" y="680"/>
                    </a:moveTo>
                    <a:cubicBezTo>
                      <a:pt x="8" y="680"/>
                      <a:pt x="8" y="680"/>
                      <a:pt x="8" y="680"/>
                    </a:cubicBezTo>
                    <a:cubicBezTo>
                      <a:pt x="3" y="680"/>
                      <a:pt x="0" y="677"/>
                      <a:pt x="0" y="67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014" y="0"/>
                      <a:pt x="1014" y="0"/>
                      <a:pt x="1014" y="0"/>
                    </a:cubicBezTo>
                    <a:cubicBezTo>
                      <a:pt x="1018" y="0"/>
                      <a:pt x="1022" y="4"/>
                      <a:pt x="1022" y="8"/>
                    </a:cubicBezTo>
                    <a:cubicBezTo>
                      <a:pt x="1022" y="672"/>
                      <a:pt x="1022" y="672"/>
                      <a:pt x="1022" y="672"/>
                    </a:cubicBezTo>
                    <a:cubicBezTo>
                      <a:pt x="1022" y="677"/>
                      <a:pt x="1018" y="680"/>
                      <a:pt x="1014" y="680"/>
                    </a:cubicBezTo>
                    <a:close/>
                    <a:moveTo>
                      <a:pt x="17" y="663"/>
                    </a:moveTo>
                    <a:cubicBezTo>
                      <a:pt x="1005" y="663"/>
                      <a:pt x="1005" y="663"/>
                      <a:pt x="1005" y="663"/>
                    </a:cubicBezTo>
                    <a:cubicBezTo>
                      <a:pt x="1005" y="17"/>
                      <a:pt x="1005" y="17"/>
                      <a:pt x="1005" y="17"/>
                    </a:cubicBezTo>
                    <a:cubicBezTo>
                      <a:pt x="17" y="17"/>
                      <a:pt x="17" y="17"/>
                      <a:pt x="17" y="17"/>
                    </a:cubicBezTo>
                    <a:lnTo>
                      <a:pt x="17" y="663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7" name="íṩľîdé">
                <a:extLst>
                  <a:ext uri="{FF2B5EF4-FFF2-40B4-BE49-F238E27FC236}">
                    <a16:creationId xmlns="" xmlns:a16="http://schemas.microsoft.com/office/drawing/2014/main" id="{D9AD70DE-8015-4216-8C2C-0BD1AFFE8F8B}"/>
                  </a:ext>
                </a:extLst>
              </p:cNvPr>
              <p:cNvSpPr/>
              <p:nvPr/>
            </p:nvSpPr>
            <p:spPr bwMode="auto">
              <a:xfrm>
                <a:off x="4806817" y="3963414"/>
                <a:ext cx="2783000" cy="191770"/>
              </a:xfrm>
              <a:custGeom>
                <a:avLst/>
                <a:gdLst>
                  <a:gd name="T0" fmla="*/ 1006 w 1006"/>
                  <a:gd name="T1" fmla="*/ 13 h 69"/>
                  <a:gd name="T2" fmla="*/ 992 w 1006"/>
                  <a:gd name="T3" fmla="*/ 0 h 69"/>
                  <a:gd name="T4" fmla="*/ 14 w 1006"/>
                  <a:gd name="T5" fmla="*/ 0 h 69"/>
                  <a:gd name="T6" fmla="*/ 0 w 1006"/>
                  <a:gd name="T7" fmla="*/ 13 h 69"/>
                  <a:gd name="T8" fmla="*/ 0 w 1006"/>
                  <a:gd name="T9" fmla="*/ 69 h 69"/>
                  <a:gd name="T10" fmla="*/ 1006 w 1006"/>
                  <a:gd name="T11" fmla="*/ 69 h 69"/>
                  <a:gd name="T12" fmla="*/ 1006 w 1006"/>
                  <a:gd name="T13" fmla="*/ 1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6" h="69">
                    <a:moveTo>
                      <a:pt x="1006" y="13"/>
                    </a:moveTo>
                    <a:cubicBezTo>
                      <a:pt x="1006" y="6"/>
                      <a:pt x="1000" y="0"/>
                      <a:pt x="99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171" y="69"/>
                      <a:pt x="725" y="69"/>
                      <a:pt x="1006" y="69"/>
                    </a:cubicBezTo>
                    <a:lnTo>
                      <a:pt x="1006" y="13"/>
                    </a:lnTo>
                    <a:close/>
                  </a:path>
                </a:pathLst>
              </a:custGeom>
              <a:solidFill>
                <a:srgbClr val="B3C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8" name="iŝľïḍè">
                <a:extLst>
                  <a:ext uri="{FF2B5EF4-FFF2-40B4-BE49-F238E27FC236}">
                    <a16:creationId xmlns="" xmlns:a16="http://schemas.microsoft.com/office/drawing/2014/main" id="{A0BD86EB-EA95-454F-AED8-BC32840E7A9B}"/>
                  </a:ext>
                </a:extLst>
              </p:cNvPr>
              <p:cNvSpPr/>
              <p:nvPr/>
            </p:nvSpPr>
            <p:spPr bwMode="auto">
              <a:xfrm>
                <a:off x="4784600" y="3938858"/>
                <a:ext cx="2827434" cy="240882"/>
              </a:xfrm>
              <a:custGeom>
                <a:avLst/>
                <a:gdLst>
                  <a:gd name="T0" fmla="*/ 1014 w 1022"/>
                  <a:gd name="T1" fmla="*/ 87 h 87"/>
                  <a:gd name="T2" fmla="*/ 8 w 1022"/>
                  <a:gd name="T3" fmla="*/ 87 h 87"/>
                  <a:gd name="T4" fmla="*/ 0 w 1022"/>
                  <a:gd name="T5" fmla="*/ 78 h 87"/>
                  <a:gd name="T6" fmla="*/ 0 w 1022"/>
                  <a:gd name="T7" fmla="*/ 22 h 87"/>
                  <a:gd name="T8" fmla="*/ 22 w 1022"/>
                  <a:gd name="T9" fmla="*/ 0 h 87"/>
                  <a:gd name="T10" fmla="*/ 1000 w 1022"/>
                  <a:gd name="T11" fmla="*/ 0 h 87"/>
                  <a:gd name="T12" fmla="*/ 1022 w 1022"/>
                  <a:gd name="T13" fmla="*/ 22 h 87"/>
                  <a:gd name="T14" fmla="*/ 1022 w 1022"/>
                  <a:gd name="T15" fmla="*/ 78 h 87"/>
                  <a:gd name="T16" fmla="*/ 1014 w 1022"/>
                  <a:gd name="T17" fmla="*/ 87 h 87"/>
                  <a:gd name="T18" fmla="*/ 17 w 1022"/>
                  <a:gd name="T19" fmla="*/ 70 h 87"/>
                  <a:gd name="T20" fmla="*/ 1005 w 1022"/>
                  <a:gd name="T21" fmla="*/ 70 h 87"/>
                  <a:gd name="T22" fmla="*/ 1005 w 1022"/>
                  <a:gd name="T23" fmla="*/ 22 h 87"/>
                  <a:gd name="T24" fmla="*/ 1000 w 1022"/>
                  <a:gd name="T25" fmla="*/ 17 h 87"/>
                  <a:gd name="T26" fmla="*/ 22 w 1022"/>
                  <a:gd name="T27" fmla="*/ 17 h 87"/>
                  <a:gd name="T28" fmla="*/ 17 w 1022"/>
                  <a:gd name="T29" fmla="*/ 22 h 87"/>
                  <a:gd name="T30" fmla="*/ 17 w 1022"/>
                  <a:gd name="T31" fmla="*/ 7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2" h="87">
                    <a:moveTo>
                      <a:pt x="1014" y="87"/>
                    </a:moveTo>
                    <a:cubicBezTo>
                      <a:pt x="8" y="87"/>
                      <a:pt x="8" y="87"/>
                      <a:pt x="8" y="87"/>
                    </a:cubicBezTo>
                    <a:cubicBezTo>
                      <a:pt x="3" y="87"/>
                      <a:pt x="0" y="83"/>
                      <a:pt x="0" y="7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9" y="0"/>
                      <a:pt x="22" y="0"/>
                    </a:cubicBezTo>
                    <a:cubicBezTo>
                      <a:pt x="1000" y="0"/>
                      <a:pt x="1000" y="0"/>
                      <a:pt x="1000" y="0"/>
                    </a:cubicBezTo>
                    <a:cubicBezTo>
                      <a:pt x="1012" y="0"/>
                      <a:pt x="1022" y="10"/>
                      <a:pt x="1022" y="22"/>
                    </a:cubicBezTo>
                    <a:cubicBezTo>
                      <a:pt x="1022" y="78"/>
                      <a:pt x="1022" y="78"/>
                      <a:pt x="1022" y="78"/>
                    </a:cubicBezTo>
                    <a:cubicBezTo>
                      <a:pt x="1022" y="83"/>
                      <a:pt x="1018" y="87"/>
                      <a:pt x="1014" y="87"/>
                    </a:cubicBezTo>
                    <a:close/>
                    <a:moveTo>
                      <a:pt x="17" y="70"/>
                    </a:moveTo>
                    <a:cubicBezTo>
                      <a:pt x="1005" y="70"/>
                      <a:pt x="1005" y="70"/>
                      <a:pt x="1005" y="70"/>
                    </a:cubicBezTo>
                    <a:cubicBezTo>
                      <a:pt x="1005" y="22"/>
                      <a:pt x="1005" y="22"/>
                      <a:pt x="1005" y="22"/>
                    </a:cubicBezTo>
                    <a:cubicBezTo>
                      <a:pt x="1005" y="20"/>
                      <a:pt x="1003" y="17"/>
                      <a:pt x="1000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19" y="17"/>
                      <a:pt x="17" y="20"/>
                      <a:pt x="17" y="22"/>
                    </a:cubicBezTo>
                    <a:lnTo>
                      <a:pt x="17" y="70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9" name="îṩļíḍe">
                <a:extLst>
                  <a:ext uri="{FF2B5EF4-FFF2-40B4-BE49-F238E27FC236}">
                    <a16:creationId xmlns="" xmlns:a16="http://schemas.microsoft.com/office/drawing/2014/main" id="{7FFCA21C-00D4-4211-84DD-B79C52481374}"/>
                  </a:ext>
                </a:extLst>
              </p:cNvPr>
              <p:cNvSpPr/>
              <p:nvPr/>
            </p:nvSpPr>
            <p:spPr bwMode="auto">
              <a:xfrm>
                <a:off x="4981046" y="4351631"/>
                <a:ext cx="694581" cy="555430"/>
              </a:xfrm>
              <a:prstGeom prst="rect">
                <a:avLst/>
              </a:pr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0" name="íşľïḑè">
                <a:extLst>
                  <a:ext uri="{FF2B5EF4-FFF2-40B4-BE49-F238E27FC236}">
                    <a16:creationId xmlns="" xmlns:a16="http://schemas.microsoft.com/office/drawing/2014/main" id="{B0B22347-D6EA-4572-94B3-9BE76861A78E}"/>
                  </a:ext>
                </a:extLst>
              </p:cNvPr>
              <p:cNvSpPr/>
              <p:nvPr/>
            </p:nvSpPr>
            <p:spPr bwMode="auto">
              <a:xfrm>
                <a:off x="4956490" y="4329414"/>
                <a:ext cx="741354" cy="603372"/>
              </a:xfrm>
              <a:custGeom>
                <a:avLst/>
                <a:gdLst>
                  <a:gd name="T0" fmla="*/ 260 w 268"/>
                  <a:gd name="T1" fmla="*/ 218 h 218"/>
                  <a:gd name="T2" fmla="*/ 9 w 268"/>
                  <a:gd name="T3" fmla="*/ 218 h 218"/>
                  <a:gd name="T4" fmla="*/ 0 w 268"/>
                  <a:gd name="T5" fmla="*/ 209 h 218"/>
                  <a:gd name="T6" fmla="*/ 0 w 268"/>
                  <a:gd name="T7" fmla="*/ 8 h 218"/>
                  <a:gd name="T8" fmla="*/ 9 w 268"/>
                  <a:gd name="T9" fmla="*/ 0 h 218"/>
                  <a:gd name="T10" fmla="*/ 260 w 268"/>
                  <a:gd name="T11" fmla="*/ 0 h 218"/>
                  <a:gd name="T12" fmla="*/ 268 w 268"/>
                  <a:gd name="T13" fmla="*/ 8 h 218"/>
                  <a:gd name="T14" fmla="*/ 268 w 268"/>
                  <a:gd name="T15" fmla="*/ 209 h 218"/>
                  <a:gd name="T16" fmla="*/ 260 w 268"/>
                  <a:gd name="T17" fmla="*/ 218 h 218"/>
                  <a:gd name="T18" fmla="*/ 17 w 268"/>
                  <a:gd name="T19" fmla="*/ 200 h 218"/>
                  <a:gd name="T20" fmla="*/ 251 w 268"/>
                  <a:gd name="T21" fmla="*/ 200 h 218"/>
                  <a:gd name="T22" fmla="*/ 251 w 268"/>
                  <a:gd name="T23" fmla="*/ 17 h 218"/>
                  <a:gd name="T24" fmla="*/ 17 w 268"/>
                  <a:gd name="T25" fmla="*/ 17 h 218"/>
                  <a:gd name="T26" fmla="*/ 17 w 268"/>
                  <a:gd name="T27" fmla="*/ 20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8" h="218">
                    <a:moveTo>
                      <a:pt x="260" y="218"/>
                    </a:moveTo>
                    <a:cubicBezTo>
                      <a:pt x="9" y="218"/>
                      <a:pt x="9" y="218"/>
                      <a:pt x="9" y="218"/>
                    </a:cubicBezTo>
                    <a:cubicBezTo>
                      <a:pt x="4" y="218"/>
                      <a:pt x="0" y="214"/>
                      <a:pt x="0" y="20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64" y="0"/>
                      <a:pt x="268" y="4"/>
                      <a:pt x="268" y="8"/>
                    </a:cubicBezTo>
                    <a:cubicBezTo>
                      <a:pt x="268" y="209"/>
                      <a:pt x="268" y="209"/>
                      <a:pt x="268" y="209"/>
                    </a:cubicBezTo>
                    <a:cubicBezTo>
                      <a:pt x="268" y="214"/>
                      <a:pt x="264" y="218"/>
                      <a:pt x="260" y="218"/>
                    </a:cubicBezTo>
                    <a:close/>
                    <a:moveTo>
                      <a:pt x="17" y="200"/>
                    </a:moveTo>
                    <a:cubicBezTo>
                      <a:pt x="251" y="200"/>
                      <a:pt x="251" y="200"/>
                      <a:pt x="251" y="200"/>
                    </a:cubicBezTo>
                    <a:cubicBezTo>
                      <a:pt x="251" y="17"/>
                      <a:pt x="251" y="17"/>
                      <a:pt x="251" y="17"/>
                    </a:cubicBezTo>
                    <a:cubicBezTo>
                      <a:pt x="17" y="17"/>
                      <a:pt x="17" y="17"/>
                      <a:pt x="17" y="17"/>
                    </a:cubicBezTo>
                    <a:lnTo>
                      <a:pt x="17" y="200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1" name="iṣ1íḋè">
                <a:extLst>
                  <a:ext uri="{FF2B5EF4-FFF2-40B4-BE49-F238E27FC236}">
                    <a16:creationId xmlns="" xmlns:a16="http://schemas.microsoft.com/office/drawing/2014/main" id="{774AF9F2-FA1D-4404-B960-9DA669CBA201}"/>
                  </a:ext>
                </a:extLst>
              </p:cNvPr>
              <p:cNvSpPr/>
              <p:nvPr/>
            </p:nvSpPr>
            <p:spPr bwMode="auto">
              <a:xfrm>
                <a:off x="5861551" y="4351631"/>
                <a:ext cx="693411" cy="555430"/>
              </a:xfrm>
              <a:prstGeom prst="rect">
                <a:avLst/>
              </a:prstGeom>
              <a:solidFill>
                <a:srgbClr val="6759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2" name="îṩļíḋè">
                <a:extLst>
                  <a:ext uri="{FF2B5EF4-FFF2-40B4-BE49-F238E27FC236}">
                    <a16:creationId xmlns="" xmlns:a16="http://schemas.microsoft.com/office/drawing/2014/main" id="{D6F2659D-2BEF-4E92-AD6F-D0FBA7F134F6}"/>
                  </a:ext>
                </a:extLst>
              </p:cNvPr>
              <p:cNvSpPr/>
              <p:nvPr/>
            </p:nvSpPr>
            <p:spPr bwMode="auto">
              <a:xfrm>
                <a:off x="5835825" y="4329414"/>
                <a:ext cx="744862" cy="603372"/>
              </a:xfrm>
              <a:custGeom>
                <a:avLst/>
                <a:gdLst>
                  <a:gd name="T0" fmla="*/ 260 w 269"/>
                  <a:gd name="T1" fmla="*/ 218 h 218"/>
                  <a:gd name="T2" fmla="*/ 9 w 269"/>
                  <a:gd name="T3" fmla="*/ 218 h 218"/>
                  <a:gd name="T4" fmla="*/ 0 w 269"/>
                  <a:gd name="T5" fmla="*/ 209 h 218"/>
                  <a:gd name="T6" fmla="*/ 0 w 269"/>
                  <a:gd name="T7" fmla="*/ 8 h 218"/>
                  <a:gd name="T8" fmla="*/ 9 w 269"/>
                  <a:gd name="T9" fmla="*/ 0 h 218"/>
                  <a:gd name="T10" fmla="*/ 260 w 269"/>
                  <a:gd name="T11" fmla="*/ 0 h 218"/>
                  <a:gd name="T12" fmla="*/ 269 w 269"/>
                  <a:gd name="T13" fmla="*/ 8 h 218"/>
                  <a:gd name="T14" fmla="*/ 269 w 269"/>
                  <a:gd name="T15" fmla="*/ 209 h 218"/>
                  <a:gd name="T16" fmla="*/ 260 w 269"/>
                  <a:gd name="T17" fmla="*/ 218 h 218"/>
                  <a:gd name="T18" fmla="*/ 18 w 269"/>
                  <a:gd name="T19" fmla="*/ 200 h 218"/>
                  <a:gd name="T20" fmla="*/ 251 w 269"/>
                  <a:gd name="T21" fmla="*/ 200 h 218"/>
                  <a:gd name="T22" fmla="*/ 251 w 269"/>
                  <a:gd name="T23" fmla="*/ 17 h 218"/>
                  <a:gd name="T24" fmla="*/ 18 w 269"/>
                  <a:gd name="T25" fmla="*/ 17 h 218"/>
                  <a:gd name="T26" fmla="*/ 18 w 269"/>
                  <a:gd name="T27" fmla="*/ 20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9" h="218">
                    <a:moveTo>
                      <a:pt x="260" y="218"/>
                    </a:moveTo>
                    <a:cubicBezTo>
                      <a:pt x="9" y="218"/>
                      <a:pt x="9" y="218"/>
                      <a:pt x="9" y="218"/>
                    </a:cubicBezTo>
                    <a:cubicBezTo>
                      <a:pt x="4" y="218"/>
                      <a:pt x="0" y="214"/>
                      <a:pt x="0" y="20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65" y="0"/>
                      <a:pt x="269" y="4"/>
                      <a:pt x="269" y="8"/>
                    </a:cubicBezTo>
                    <a:cubicBezTo>
                      <a:pt x="269" y="209"/>
                      <a:pt x="269" y="209"/>
                      <a:pt x="269" y="209"/>
                    </a:cubicBezTo>
                    <a:cubicBezTo>
                      <a:pt x="269" y="214"/>
                      <a:pt x="265" y="218"/>
                      <a:pt x="260" y="218"/>
                    </a:cubicBezTo>
                    <a:close/>
                    <a:moveTo>
                      <a:pt x="18" y="200"/>
                    </a:moveTo>
                    <a:cubicBezTo>
                      <a:pt x="251" y="200"/>
                      <a:pt x="251" y="200"/>
                      <a:pt x="251" y="200"/>
                    </a:cubicBezTo>
                    <a:cubicBezTo>
                      <a:pt x="251" y="17"/>
                      <a:pt x="251" y="17"/>
                      <a:pt x="251" y="17"/>
                    </a:cubicBezTo>
                    <a:cubicBezTo>
                      <a:pt x="18" y="17"/>
                      <a:pt x="18" y="17"/>
                      <a:pt x="18" y="17"/>
                    </a:cubicBezTo>
                    <a:lnTo>
                      <a:pt x="18" y="200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3" name="ïṥḷïdê">
                <a:extLst>
                  <a:ext uri="{FF2B5EF4-FFF2-40B4-BE49-F238E27FC236}">
                    <a16:creationId xmlns="" xmlns:a16="http://schemas.microsoft.com/office/drawing/2014/main" id="{83631845-2EDD-4C34-A191-F7AA7A6BFA2D}"/>
                  </a:ext>
                </a:extLst>
              </p:cNvPr>
              <p:cNvSpPr/>
              <p:nvPr/>
            </p:nvSpPr>
            <p:spPr bwMode="auto">
              <a:xfrm>
                <a:off x="6726853" y="4351631"/>
                <a:ext cx="694581" cy="555430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4" name="îṥľidè">
                <a:extLst>
                  <a:ext uri="{FF2B5EF4-FFF2-40B4-BE49-F238E27FC236}">
                    <a16:creationId xmlns="" xmlns:a16="http://schemas.microsoft.com/office/drawing/2014/main" id="{8FB46A99-6A8D-47B3-9B1F-CDB5D1689884}"/>
                  </a:ext>
                </a:extLst>
              </p:cNvPr>
              <p:cNvSpPr/>
              <p:nvPr/>
            </p:nvSpPr>
            <p:spPr bwMode="auto">
              <a:xfrm>
                <a:off x="6702297" y="4329414"/>
                <a:ext cx="741354" cy="603372"/>
              </a:xfrm>
              <a:custGeom>
                <a:avLst/>
                <a:gdLst>
                  <a:gd name="T0" fmla="*/ 260 w 268"/>
                  <a:gd name="T1" fmla="*/ 218 h 218"/>
                  <a:gd name="T2" fmla="*/ 9 w 268"/>
                  <a:gd name="T3" fmla="*/ 218 h 218"/>
                  <a:gd name="T4" fmla="*/ 0 w 268"/>
                  <a:gd name="T5" fmla="*/ 209 h 218"/>
                  <a:gd name="T6" fmla="*/ 0 w 268"/>
                  <a:gd name="T7" fmla="*/ 8 h 218"/>
                  <a:gd name="T8" fmla="*/ 9 w 268"/>
                  <a:gd name="T9" fmla="*/ 0 h 218"/>
                  <a:gd name="T10" fmla="*/ 260 w 268"/>
                  <a:gd name="T11" fmla="*/ 0 h 218"/>
                  <a:gd name="T12" fmla="*/ 268 w 268"/>
                  <a:gd name="T13" fmla="*/ 8 h 218"/>
                  <a:gd name="T14" fmla="*/ 268 w 268"/>
                  <a:gd name="T15" fmla="*/ 209 h 218"/>
                  <a:gd name="T16" fmla="*/ 260 w 268"/>
                  <a:gd name="T17" fmla="*/ 218 h 218"/>
                  <a:gd name="T18" fmla="*/ 17 w 268"/>
                  <a:gd name="T19" fmla="*/ 200 h 218"/>
                  <a:gd name="T20" fmla="*/ 251 w 268"/>
                  <a:gd name="T21" fmla="*/ 200 h 218"/>
                  <a:gd name="T22" fmla="*/ 251 w 268"/>
                  <a:gd name="T23" fmla="*/ 17 h 218"/>
                  <a:gd name="T24" fmla="*/ 17 w 268"/>
                  <a:gd name="T25" fmla="*/ 17 h 218"/>
                  <a:gd name="T26" fmla="*/ 17 w 268"/>
                  <a:gd name="T27" fmla="*/ 20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8" h="218">
                    <a:moveTo>
                      <a:pt x="260" y="218"/>
                    </a:moveTo>
                    <a:cubicBezTo>
                      <a:pt x="9" y="218"/>
                      <a:pt x="9" y="218"/>
                      <a:pt x="9" y="218"/>
                    </a:cubicBezTo>
                    <a:cubicBezTo>
                      <a:pt x="4" y="218"/>
                      <a:pt x="0" y="214"/>
                      <a:pt x="0" y="20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64" y="0"/>
                      <a:pt x="268" y="4"/>
                      <a:pt x="268" y="8"/>
                    </a:cubicBezTo>
                    <a:cubicBezTo>
                      <a:pt x="268" y="209"/>
                      <a:pt x="268" y="209"/>
                      <a:pt x="268" y="209"/>
                    </a:cubicBezTo>
                    <a:cubicBezTo>
                      <a:pt x="268" y="214"/>
                      <a:pt x="264" y="218"/>
                      <a:pt x="260" y="218"/>
                    </a:cubicBezTo>
                    <a:close/>
                    <a:moveTo>
                      <a:pt x="17" y="200"/>
                    </a:moveTo>
                    <a:cubicBezTo>
                      <a:pt x="251" y="200"/>
                      <a:pt x="251" y="200"/>
                      <a:pt x="251" y="200"/>
                    </a:cubicBezTo>
                    <a:cubicBezTo>
                      <a:pt x="251" y="17"/>
                      <a:pt x="251" y="17"/>
                      <a:pt x="251" y="17"/>
                    </a:cubicBezTo>
                    <a:cubicBezTo>
                      <a:pt x="17" y="17"/>
                      <a:pt x="17" y="17"/>
                      <a:pt x="17" y="17"/>
                    </a:cubicBezTo>
                    <a:lnTo>
                      <a:pt x="17" y="200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92500"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5" name="iŝliďè">
                <a:extLst>
                  <a:ext uri="{FF2B5EF4-FFF2-40B4-BE49-F238E27FC236}">
                    <a16:creationId xmlns="" xmlns:a16="http://schemas.microsoft.com/office/drawing/2014/main" id="{38684744-32F1-405B-BE8B-82CFBA6A89D8}"/>
                  </a:ext>
                </a:extLst>
              </p:cNvPr>
              <p:cNvSpPr/>
              <p:nvPr/>
            </p:nvSpPr>
            <p:spPr bwMode="auto">
              <a:xfrm>
                <a:off x="4958829" y="5038026"/>
                <a:ext cx="473577" cy="38588"/>
              </a:xfrm>
              <a:custGeom>
                <a:avLst/>
                <a:gdLst>
                  <a:gd name="T0" fmla="*/ 164 w 171"/>
                  <a:gd name="T1" fmla="*/ 14 h 14"/>
                  <a:gd name="T2" fmla="*/ 8 w 171"/>
                  <a:gd name="T3" fmla="*/ 14 h 14"/>
                  <a:gd name="T4" fmla="*/ 0 w 171"/>
                  <a:gd name="T5" fmla="*/ 7 h 14"/>
                  <a:gd name="T6" fmla="*/ 8 w 171"/>
                  <a:gd name="T7" fmla="*/ 0 h 14"/>
                  <a:gd name="T8" fmla="*/ 164 w 171"/>
                  <a:gd name="T9" fmla="*/ 0 h 14"/>
                  <a:gd name="T10" fmla="*/ 171 w 171"/>
                  <a:gd name="T11" fmla="*/ 7 h 14"/>
                  <a:gd name="T12" fmla="*/ 164 w 171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">
                    <a:moveTo>
                      <a:pt x="164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168" y="0"/>
                      <a:pt x="171" y="3"/>
                      <a:pt x="171" y="7"/>
                    </a:cubicBezTo>
                    <a:cubicBezTo>
                      <a:pt x="171" y="11"/>
                      <a:pt x="168" y="14"/>
                      <a:pt x="164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6" name="ïṡḷiḋè">
                <a:extLst>
                  <a:ext uri="{FF2B5EF4-FFF2-40B4-BE49-F238E27FC236}">
                    <a16:creationId xmlns="" xmlns:a16="http://schemas.microsoft.com/office/drawing/2014/main" id="{FAF553D2-876D-464C-98AE-A59F951F0247}"/>
                  </a:ext>
                </a:extLst>
              </p:cNvPr>
              <p:cNvSpPr/>
              <p:nvPr/>
            </p:nvSpPr>
            <p:spPr bwMode="auto">
              <a:xfrm>
                <a:off x="5499059" y="5038026"/>
                <a:ext cx="196448" cy="38588"/>
              </a:xfrm>
              <a:custGeom>
                <a:avLst/>
                <a:gdLst>
                  <a:gd name="T0" fmla="*/ 64 w 71"/>
                  <a:gd name="T1" fmla="*/ 14 h 14"/>
                  <a:gd name="T2" fmla="*/ 8 w 71"/>
                  <a:gd name="T3" fmla="*/ 14 h 14"/>
                  <a:gd name="T4" fmla="*/ 0 w 71"/>
                  <a:gd name="T5" fmla="*/ 7 h 14"/>
                  <a:gd name="T6" fmla="*/ 8 w 71"/>
                  <a:gd name="T7" fmla="*/ 0 h 14"/>
                  <a:gd name="T8" fmla="*/ 64 w 71"/>
                  <a:gd name="T9" fmla="*/ 0 h 14"/>
                  <a:gd name="T10" fmla="*/ 71 w 71"/>
                  <a:gd name="T11" fmla="*/ 7 h 14"/>
                  <a:gd name="T12" fmla="*/ 64 w 71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">
                    <a:moveTo>
                      <a:pt x="64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8" y="0"/>
                      <a:pt x="71" y="3"/>
                      <a:pt x="71" y="7"/>
                    </a:cubicBezTo>
                    <a:cubicBezTo>
                      <a:pt x="71" y="11"/>
                      <a:pt x="68" y="14"/>
                      <a:pt x="64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7" name="îŝļïḋe">
                <a:extLst>
                  <a:ext uri="{FF2B5EF4-FFF2-40B4-BE49-F238E27FC236}">
                    <a16:creationId xmlns="" xmlns:a16="http://schemas.microsoft.com/office/drawing/2014/main" id="{F759019C-7F51-4C79-9848-8084133CA621}"/>
                  </a:ext>
                </a:extLst>
              </p:cNvPr>
              <p:cNvSpPr/>
              <p:nvPr/>
            </p:nvSpPr>
            <p:spPr bwMode="auto">
              <a:xfrm>
                <a:off x="4958829" y="5267215"/>
                <a:ext cx="708613" cy="38588"/>
              </a:xfrm>
              <a:custGeom>
                <a:avLst/>
                <a:gdLst>
                  <a:gd name="T0" fmla="*/ 249 w 256"/>
                  <a:gd name="T1" fmla="*/ 14 h 14"/>
                  <a:gd name="T2" fmla="*/ 8 w 256"/>
                  <a:gd name="T3" fmla="*/ 14 h 14"/>
                  <a:gd name="T4" fmla="*/ 0 w 256"/>
                  <a:gd name="T5" fmla="*/ 7 h 14"/>
                  <a:gd name="T6" fmla="*/ 8 w 256"/>
                  <a:gd name="T7" fmla="*/ 0 h 14"/>
                  <a:gd name="T8" fmla="*/ 249 w 256"/>
                  <a:gd name="T9" fmla="*/ 0 h 14"/>
                  <a:gd name="T10" fmla="*/ 256 w 256"/>
                  <a:gd name="T11" fmla="*/ 7 h 14"/>
                  <a:gd name="T12" fmla="*/ 249 w 25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14">
                    <a:moveTo>
                      <a:pt x="249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253" y="0"/>
                      <a:pt x="256" y="3"/>
                      <a:pt x="256" y="7"/>
                    </a:cubicBezTo>
                    <a:cubicBezTo>
                      <a:pt x="256" y="11"/>
                      <a:pt x="253" y="14"/>
                      <a:pt x="249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8" name="ïs1íḑê">
                <a:extLst>
                  <a:ext uri="{FF2B5EF4-FFF2-40B4-BE49-F238E27FC236}">
                    <a16:creationId xmlns="" xmlns:a16="http://schemas.microsoft.com/office/drawing/2014/main" id="{800F7CD4-EE2C-422B-8B19-E11EFF5FD0E2}"/>
                  </a:ext>
                </a:extLst>
              </p:cNvPr>
              <p:cNvSpPr/>
              <p:nvPr/>
            </p:nvSpPr>
            <p:spPr bwMode="auto">
              <a:xfrm>
                <a:off x="4958829" y="5496402"/>
                <a:ext cx="174229" cy="39757"/>
              </a:xfrm>
              <a:custGeom>
                <a:avLst/>
                <a:gdLst>
                  <a:gd name="T0" fmla="*/ 56 w 63"/>
                  <a:gd name="T1" fmla="*/ 14 h 14"/>
                  <a:gd name="T2" fmla="*/ 8 w 63"/>
                  <a:gd name="T3" fmla="*/ 14 h 14"/>
                  <a:gd name="T4" fmla="*/ 0 w 63"/>
                  <a:gd name="T5" fmla="*/ 7 h 14"/>
                  <a:gd name="T6" fmla="*/ 8 w 63"/>
                  <a:gd name="T7" fmla="*/ 0 h 14"/>
                  <a:gd name="T8" fmla="*/ 56 w 63"/>
                  <a:gd name="T9" fmla="*/ 0 h 14"/>
                  <a:gd name="T10" fmla="*/ 63 w 63"/>
                  <a:gd name="T11" fmla="*/ 7 h 14"/>
                  <a:gd name="T12" fmla="*/ 56 w 6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4">
                    <a:moveTo>
                      <a:pt x="56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60" y="0"/>
                      <a:pt x="63" y="3"/>
                      <a:pt x="63" y="7"/>
                    </a:cubicBezTo>
                    <a:cubicBezTo>
                      <a:pt x="63" y="11"/>
                      <a:pt x="60" y="14"/>
                      <a:pt x="56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9" name="iṩḻíḋe">
                <a:extLst>
                  <a:ext uri="{FF2B5EF4-FFF2-40B4-BE49-F238E27FC236}">
                    <a16:creationId xmlns="" xmlns:a16="http://schemas.microsoft.com/office/drawing/2014/main" id="{7A994D92-D1DB-444A-AC9A-B8709CDBCBEA}"/>
                  </a:ext>
                </a:extLst>
              </p:cNvPr>
              <p:cNvSpPr/>
              <p:nvPr/>
            </p:nvSpPr>
            <p:spPr bwMode="auto">
              <a:xfrm>
                <a:off x="5205558" y="5496402"/>
                <a:ext cx="461884" cy="39757"/>
              </a:xfrm>
              <a:custGeom>
                <a:avLst/>
                <a:gdLst>
                  <a:gd name="T0" fmla="*/ 160 w 167"/>
                  <a:gd name="T1" fmla="*/ 14 h 14"/>
                  <a:gd name="T2" fmla="*/ 7 w 167"/>
                  <a:gd name="T3" fmla="*/ 14 h 14"/>
                  <a:gd name="T4" fmla="*/ 0 w 167"/>
                  <a:gd name="T5" fmla="*/ 7 h 14"/>
                  <a:gd name="T6" fmla="*/ 7 w 167"/>
                  <a:gd name="T7" fmla="*/ 0 h 14"/>
                  <a:gd name="T8" fmla="*/ 160 w 167"/>
                  <a:gd name="T9" fmla="*/ 0 h 14"/>
                  <a:gd name="T10" fmla="*/ 167 w 167"/>
                  <a:gd name="T11" fmla="*/ 7 h 14"/>
                  <a:gd name="T12" fmla="*/ 160 w 167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14">
                    <a:moveTo>
                      <a:pt x="160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164" y="0"/>
                      <a:pt x="167" y="3"/>
                      <a:pt x="167" y="7"/>
                    </a:cubicBezTo>
                    <a:cubicBezTo>
                      <a:pt x="167" y="11"/>
                      <a:pt x="164" y="14"/>
                      <a:pt x="160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0" name="ïsļîḋé">
                <a:extLst>
                  <a:ext uri="{FF2B5EF4-FFF2-40B4-BE49-F238E27FC236}">
                    <a16:creationId xmlns="" xmlns:a16="http://schemas.microsoft.com/office/drawing/2014/main" id="{70A5B17A-377A-4D38-ABF9-B87D69632C56}"/>
                  </a:ext>
                </a:extLst>
              </p:cNvPr>
              <p:cNvSpPr/>
              <p:nvPr/>
            </p:nvSpPr>
            <p:spPr bwMode="auto">
              <a:xfrm>
                <a:off x="4958829" y="5726760"/>
                <a:ext cx="340275" cy="38588"/>
              </a:xfrm>
              <a:custGeom>
                <a:avLst/>
                <a:gdLst>
                  <a:gd name="T0" fmla="*/ 116 w 123"/>
                  <a:gd name="T1" fmla="*/ 14 h 14"/>
                  <a:gd name="T2" fmla="*/ 8 w 123"/>
                  <a:gd name="T3" fmla="*/ 14 h 14"/>
                  <a:gd name="T4" fmla="*/ 0 w 123"/>
                  <a:gd name="T5" fmla="*/ 7 h 14"/>
                  <a:gd name="T6" fmla="*/ 8 w 123"/>
                  <a:gd name="T7" fmla="*/ 0 h 14"/>
                  <a:gd name="T8" fmla="*/ 116 w 123"/>
                  <a:gd name="T9" fmla="*/ 0 h 14"/>
                  <a:gd name="T10" fmla="*/ 123 w 123"/>
                  <a:gd name="T11" fmla="*/ 7 h 14"/>
                  <a:gd name="T12" fmla="*/ 116 w 12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" h="14">
                    <a:moveTo>
                      <a:pt x="116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20" y="0"/>
                      <a:pt x="123" y="3"/>
                      <a:pt x="123" y="7"/>
                    </a:cubicBezTo>
                    <a:cubicBezTo>
                      <a:pt x="123" y="11"/>
                      <a:pt x="120" y="14"/>
                      <a:pt x="116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1" name="iṥļiḑê">
                <a:extLst>
                  <a:ext uri="{FF2B5EF4-FFF2-40B4-BE49-F238E27FC236}">
                    <a16:creationId xmlns="" xmlns:a16="http://schemas.microsoft.com/office/drawing/2014/main" id="{CF8CED1B-1505-4939-A3B9-54D7F57F4FE8}"/>
                  </a:ext>
                </a:extLst>
              </p:cNvPr>
              <p:cNvSpPr/>
              <p:nvPr/>
            </p:nvSpPr>
            <p:spPr bwMode="auto">
              <a:xfrm>
                <a:off x="5371602" y="5726760"/>
                <a:ext cx="210479" cy="38588"/>
              </a:xfrm>
              <a:custGeom>
                <a:avLst/>
                <a:gdLst>
                  <a:gd name="T0" fmla="*/ 69 w 76"/>
                  <a:gd name="T1" fmla="*/ 14 h 14"/>
                  <a:gd name="T2" fmla="*/ 7 w 76"/>
                  <a:gd name="T3" fmla="*/ 14 h 14"/>
                  <a:gd name="T4" fmla="*/ 0 w 76"/>
                  <a:gd name="T5" fmla="*/ 7 h 14"/>
                  <a:gd name="T6" fmla="*/ 7 w 76"/>
                  <a:gd name="T7" fmla="*/ 0 h 14"/>
                  <a:gd name="T8" fmla="*/ 69 w 76"/>
                  <a:gd name="T9" fmla="*/ 0 h 14"/>
                  <a:gd name="T10" fmla="*/ 76 w 76"/>
                  <a:gd name="T11" fmla="*/ 7 h 14"/>
                  <a:gd name="T12" fmla="*/ 69 w 7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4">
                    <a:moveTo>
                      <a:pt x="69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3" y="0"/>
                      <a:pt x="76" y="3"/>
                      <a:pt x="76" y="7"/>
                    </a:cubicBezTo>
                    <a:cubicBezTo>
                      <a:pt x="76" y="11"/>
                      <a:pt x="73" y="14"/>
                      <a:pt x="69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2" name="íšlíḍè">
                <a:extLst>
                  <a:ext uri="{FF2B5EF4-FFF2-40B4-BE49-F238E27FC236}">
                    <a16:creationId xmlns="" xmlns:a16="http://schemas.microsoft.com/office/drawing/2014/main" id="{FE7A6F36-9C21-41AB-8E88-0D3736C27CCA}"/>
                  </a:ext>
                </a:extLst>
              </p:cNvPr>
              <p:cNvSpPr/>
              <p:nvPr/>
            </p:nvSpPr>
            <p:spPr bwMode="auto">
              <a:xfrm>
                <a:off x="5841671" y="5054396"/>
                <a:ext cx="473577" cy="38588"/>
              </a:xfrm>
              <a:custGeom>
                <a:avLst/>
                <a:gdLst>
                  <a:gd name="T0" fmla="*/ 163 w 171"/>
                  <a:gd name="T1" fmla="*/ 14 h 14"/>
                  <a:gd name="T2" fmla="*/ 7 w 171"/>
                  <a:gd name="T3" fmla="*/ 14 h 14"/>
                  <a:gd name="T4" fmla="*/ 0 w 171"/>
                  <a:gd name="T5" fmla="*/ 7 h 14"/>
                  <a:gd name="T6" fmla="*/ 7 w 171"/>
                  <a:gd name="T7" fmla="*/ 0 h 14"/>
                  <a:gd name="T8" fmla="*/ 163 w 171"/>
                  <a:gd name="T9" fmla="*/ 0 h 14"/>
                  <a:gd name="T10" fmla="*/ 171 w 171"/>
                  <a:gd name="T11" fmla="*/ 7 h 14"/>
                  <a:gd name="T12" fmla="*/ 163 w 171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">
                    <a:moveTo>
                      <a:pt x="163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63" y="0"/>
                      <a:pt x="163" y="0"/>
                      <a:pt x="163" y="0"/>
                    </a:cubicBezTo>
                    <a:cubicBezTo>
                      <a:pt x="167" y="0"/>
                      <a:pt x="171" y="3"/>
                      <a:pt x="171" y="7"/>
                    </a:cubicBezTo>
                    <a:cubicBezTo>
                      <a:pt x="171" y="11"/>
                      <a:pt x="167" y="14"/>
                      <a:pt x="163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3" name="íṥlíḍê">
                <a:extLst>
                  <a:ext uri="{FF2B5EF4-FFF2-40B4-BE49-F238E27FC236}">
                    <a16:creationId xmlns="" xmlns:a16="http://schemas.microsoft.com/office/drawing/2014/main" id="{B9D7F50E-3791-469D-947A-23EAFB2E4523}"/>
                  </a:ext>
                </a:extLst>
              </p:cNvPr>
              <p:cNvSpPr/>
              <p:nvPr/>
            </p:nvSpPr>
            <p:spPr bwMode="auto">
              <a:xfrm>
                <a:off x="6380732" y="5054396"/>
                <a:ext cx="194109" cy="38588"/>
              </a:xfrm>
              <a:custGeom>
                <a:avLst/>
                <a:gdLst>
                  <a:gd name="T0" fmla="*/ 63 w 70"/>
                  <a:gd name="T1" fmla="*/ 14 h 14"/>
                  <a:gd name="T2" fmla="*/ 7 w 70"/>
                  <a:gd name="T3" fmla="*/ 14 h 14"/>
                  <a:gd name="T4" fmla="*/ 0 w 70"/>
                  <a:gd name="T5" fmla="*/ 7 h 14"/>
                  <a:gd name="T6" fmla="*/ 7 w 70"/>
                  <a:gd name="T7" fmla="*/ 0 h 14"/>
                  <a:gd name="T8" fmla="*/ 63 w 70"/>
                  <a:gd name="T9" fmla="*/ 0 h 14"/>
                  <a:gd name="T10" fmla="*/ 70 w 70"/>
                  <a:gd name="T11" fmla="*/ 7 h 14"/>
                  <a:gd name="T12" fmla="*/ 63 w 70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">
                    <a:moveTo>
                      <a:pt x="63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7" y="0"/>
                      <a:pt x="70" y="3"/>
                      <a:pt x="70" y="7"/>
                    </a:cubicBezTo>
                    <a:cubicBezTo>
                      <a:pt x="70" y="11"/>
                      <a:pt x="67" y="14"/>
                      <a:pt x="63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4" name="íṧ1íďè">
                <a:extLst>
                  <a:ext uri="{FF2B5EF4-FFF2-40B4-BE49-F238E27FC236}">
                    <a16:creationId xmlns="" xmlns:a16="http://schemas.microsoft.com/office/drawing/2014/main" id="{E12F1820-0F7B-41CC-BA79-7074AE2185CD}"/>
                  </a:ext>
                </a:extLst>
              </p:cNvPr>
              <p:cNvSpPr/>
              <p:nvPr/>
            </p:nvSpPr>
            <p:spPr bwMode="auto">
              <a:xfrm>
                <a:off x="5841671" y="5283585"/>
                <a:ext cx="708613" cy="38588"/>
              </a:xfrm>
              <a:custGeom>
                <a:avLst/>
                <a:gdLst>
                  <a:gd name="T0" fmla="*/ 248 w 256"/>
                  <a:gd name="T1" fmla="*/ 14 h 14"/>
                  <a:gd name="T2" fmla="*/ 7 w 256"/>
                  <a:gd name="T3" fmla="*/ 14 h 14"/>
                  <a:gd name="T4" fmla="*/ 0 w 256"/>
                  <a:gd name="T5" fmla="*/ 7 h 14"/>
                  <a:gd name="T6" fmla="*/ 7 w 256"/>
                  <a:gd name="T7" fmla="*/ 0 h 14"/>
                  <a:gd name="T8" fmla="*/ 248 w 256"/>
                  <a:gd name="T9" fmla="*/ 0 h 14"/>
                  <a:gd name="T10" fmla="*/ 256 w 256"/>
                  <a:gd name="T11" fmla="*/ 7 h 14"/>
                  <a:gd name="T12" fmla="*/ 248 w 25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14">
                    <a:moveTo>
                      <a:pt x="248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52" y="0"/>
                      <a:pt x="256" y="3"/>
                      <a:pt x="256" y="7"/>
                    </a:cubicBezTo>
                    <a:cubicBezTo>
                      <a:pt x="256" y="11"/>
                      <a:pt x="252" y="14"/>
                      <a:pt x="248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5" name="îṩ1îde">
                <a:extLst>
                  <a:ext uri="{FF2B5EF4-FFF2-40B4-BE49-F238E27FC236}">
                    <a16:creationId xmlns="" xmlns:a16="http://schemas.microsoft.com/office/drawing/2014/main" id="{C09C04FD-6214-4B3D-897E-F2576AC1FC13}"/>
                  </a:ext>
                </a:extLst>
              </p:cNvPr>
              <p:cNvSpPr/>
              <p:nvPr/>
            </p:nvSpPr>
            <p:spPr bwMode="auto">
              <a:xfrm>
                <a:off x="5841671" y="5513943"/>
                <a:ext cx="174229" cy="38588"/>
              </a:xfrm>
              <a:custGeom>
                <a:avLst/>
                <a:gdLst>
                  <a:gd name="T0" fmla="*/ 55 w 63"/>
                  <a:gd name="T1" fmla="*/ 14 h 14"/>
                  <a:gd name="T2" fmla="*/ 7 w 63"/>
                  <a:gd name="T3" fmla="*/ 14 h 14"/>
                  <a:gd name="T4" fmla="*/ 0 w 63"/>
                  <a:gd name="T5" fmla="*/ 7 h 14"/>
                  <a:gd name="T6" fmla="*/ 7 w 63"/>
                  <a:gd name="T7" fmla="*/ 0 h 14"/>
                  <a:gd name="T8" fmla="*/ 55 w 63"/>
                  <a:gd name="T9" fmla="*/ 0 h 14"/>
                  <a:gd name="T10" fmla="*/ 63 w 63"/>
                  <a:gd name="T11" fmla="*/ 7 h 14"/>
                  <a:gd name="T12" fmla="*/ 55 w 6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4">
                    <a:moveTo>
                      <a:pt x="55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9" y="0"/>
                      <a:pt x="63" y="3"/>
                      <a:pt x="63" y="7"/>
                    </a:cubicBezTo>
                    <a:cubicBezTo>
                      <a:pt x="63" y="11"/>
                      <a:pt x="59" y="14"/>
                      <a:pt x="55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6" name="ïşľiďé">
                <a:extLst>
                  <a:ext uri="{FF2B5EF4-FFF2-40B4-BE49-F238E27FC236}">
                    <a16:creationId xmlns="" xmlns:a16="http://schemas.microsoft.com/office/drawing/2014/main" id="{EFAF659C-1626-421B-B10B-3EAC62130726}"/>
                  </a:ext>
                </a:extLst>
              </p:cNvPr>
              <p:cNvSpPr/>
              <p:nvPr/>
            </p:nvSpPr>
            <p:spPr bwMode="auto">
              <a:xfrm>
                <a:off x="6088400" y="5513943"/>
                <a:ext cx="461884" cy="38588"/>
              </a:xfrm>
              <a:custGeom>
                <a:avLst/>
                <a:gdLst>
                  <a:gd name="T0" fmla="*/ 159 w 167"/>
                  <a:gd name="T1" fmla="*/ 14 h 14"/>
                  <a:gd name="T2" fmla="*/ 7 w 167"/>
                  <a:gd name="T3" fmla="*/ 14 h 14"/>
                  <a:gd name="T4" fmla="*/ 0 w 167"/>
                  <a:gd name="T5" fmla="*/ 7 h 14"/>
                  <a:gd name="T6" fmla="*/ 7 w 167"/>
                  <a:gd name="T7" fmla="*/ 0 h 14"/>
                  <a:gd name="T8" fmla="*/ 159 w 167"/>
                  <a:gd name="T9" fmla="*/ 0 h 14"/>
                  <a:gd name="T10" fmla="*/ 167 w 167"/>
                  <a:gd name="T11" fmla="*/ 7 h 14"/>
                  <a:gd name="T12" fmla="*/ 159 w 167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14">
                    <a:moveTo>
                      <a:pt x="159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63" y="0"/>
                      <a:pt x="167" y="3"/>
                      <a:pt x="167" y="7"/>
                    </a:cubicBezTo>
                    <a:cubicBezTo>
                      <a:pt x="167" y="11"/>
                      <a:pt x="163" y="14"/>
                      <a:pt x="159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7" name="íŝļíḓé">
                <a:extLst>
                  <a:ext uri="{FF2B5EF4-FFF2-40B4-BE49-F238E27FC236}">
                    <a16:creationId xmlns="" xmlns:a16="http://schemas.microsoft.com/office/drawing/2014/main" id="{2468CFB3-A490-4A4E-8523-DE2E3CE5C6A9}"/>
                  </a:ext>
                </a:extLst>
              </p:cNvPr>
              <p:cNvSpPr/>
              <p:nvPr/>
            </p:nvSpPr>
            <p:spPr bwMode="auto">
              <a:xfrm>
                <a:off x="5841671" y="5743131"/>
                <a:ext cx="337936" cy="38588"/>
              </a:xfrm>
              <a:custGeom>
                <a:avLst/>
                <a:gdLst>
                  <a:gd name="T0" fmla="*/ 115 w 122"/>
                  <a:gd name="T1" fmla="*/ 14 h 14"/>
                  <a:gd name="T2" fmla="*/ 7 w 122"/>
                  <a:gd name="T3" fmla="*/ 14 h 14"/>
                  <a:gd name="T4" fmla="*/ 0 w 122"/>
                  <a:gd name="T5" fmla="*/ 7 h 14"/>
                  <a:gd name="T6" fmla="*/ 7 w 122"/>
                  <a:gd name="T7" fmla="*/ 0 h 14"/>
                  <a:gd name="T8" fmla="*/ 115 w 122"/>
                  <a:gd name="T9" fmla="*/ 0 h 14"/>
                  <a:gd name="T10" fmla="*/ 122 w 122"/>
                  <a:gd name="T11" fmla="*/ 7 h 14"/>
                  <a:gd name="T12" fmla="*/ 115 w 122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2" h="14">
                    <a:moveTo>
                      <a:pt x="115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9" y="0"/>
                      <a:pt x="122" y="3"/>
                      <a:pt x="122" y="7"/>
                    </a:cubicBezTo>
                    <a:cubicBezTo>
                      <a:pt x="122" y="11"/>
                      <a:pt x="119" y="14"/>
                      <a:pt x="115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8" name="îš1îdê">
                <a:extLst>
                  <a:ext uri="{FF2B5EF4-FFF2-40B4-BE49-F238E27FC236}">
                    <a16:creationId xmlns="" xmlns:a16="http://schemas.microsoft.com/office/drawing/2014/main" id="{AC225434-FF69-4F54-8984-DAB1E56E8049}"/>
                  </a:ext>
                </a:extLst>
              </p:cNvPr>
              <p:cNvSpPr/>
              <p:nvPr/>
            </p:nvSpPr>
            <p:spPr bwMode="auto">
              <a:xfrm>
                <a:off x="6250936" y="5743131"/>
                <a:ext cx="212817" cy="38588"/>
              </a:xfrm>
              <a:custGeom>
                <a:avLst/>
                <a:gdLst>
                  <a:gd name="T0" fmla="*/ 69 w 77"/>
                  <a:gd name="T1" fmla="*/ 14 h 14"/>
                  <a:gd name="T2" fmla="*/ 8 w 77"/>
                  <a:gd name="T3" fmla="*/ 14 h 14"/>
                  <a:gd name="T4" fmla="*/ 0 w 77"/>
                  <a:gd name="T5" fmla="*/ 7 h 14"/>
                  <a:gd name="T6" fmla="*/ 8 w 77"/>
                  <a:gd name="T7" fmla="*/ 0 h 14"/>
                  <a:gd name="T8" fmla="*/ 69 w 77"/>
                  <a:gd name="T9" fmla="*/ 0 h 14"/>
                  <a:gd name="T10" fmla="*/ 77 w 77"/>
                  <a:gd name="T11" fmla="*/ 7 h 14"/>
                  <a:gd name="T12" fmla="*/ 69 w 77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14">
                    <a:moveTo>
                      <a:pt x="69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3" y="0"/>
                      <a:pt x="77" y="3"/>
                      <a:pt x="77" y="7"/>
                    </a:cubicBezTo>
                    <a:cubicBezTo>
                      <a:pt x="77" y="11"/>
                      <a:pt x="73" y="14"/>
                      <a:pt x="69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9" name="ïṥḷîḍé">
                <a:extLst>
                  <a:ext uri="{FF2B5EF4-FFF2-40B4-BE49-F238E27FC236}">
                    <a16:creationId xmlns="" xmlns:a16="http://schemas.microsoft.com/office/drawing/2014/main" id="{EAFE5763-4CAC-4946-88E2-A31B33E31338}"/>
                  </a:ext>
                </a:extLst>
              </p:cNvPr>
              <p:cNvSpPr/>
              <p:nvPr/>
            </p:nvSpPr>
            <p:spPr bwMode="auto">
              <a:xfrm>
                <a:off x="6704635" y="5054396"/>
                <a:ext cx="473577" cy="38588"/>
              </a:xfrm>
              <a:custGeom>
                <a:avLst/>
                <a:gdLst>
                  <a:gd name="T0" fmla="*/ 164 w 171"/>
                  <a:gd name="T1" fmla="*/ 14 h 14"/>
                  <a:gd name="T2" fmla="*/ 8 w 171"/>
                  <a:gd name="T3" fmla="*/ 14 h 14"/>
                  <a:gd name="T4" fmla="*/ 0 w 171"/>
                  <a:gd name="T5" fmla="*/ 7 h 14"/>
                  <a:gd name="T6" fmla="*/ 8 w 171"/>
                  <a:gd name="T7" fmla="*/ 0 h 14"/>
                  <a:gd name="T8" fmla="*/ 164 w 171"/>
                  <a:gd name="T9" fmla="*/ 0 h 14"/>
                  <a:gd name="T10" fmla="*/ 171 w 171"/>
                  <a:gd name="T11" fmla="*/ 7 h 14"/>
                  <a:gd name="T12" fmla="*/ 164 w 171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">
                    <a:moveTo>
                      <a:pt x="164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168" y="0"/>
                      <a:pt x="171" y="3"/>
                      <a:pt x="171" y="7"/>
                    </a:cubicBezTo>
                    <a:cubicBezTo>
                      <a:pt x="171" y="11"/>
                      <a:pt x="168" y="14"/>
                      <a:pt x="164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0" name="íṣļiḍe">
                <a:extLst>
                  <a:ext uri="{FF2B5EF4-FFF2-40B4-BE49-F238E27FC236}">
                    <a16:creationId xmlns="" xmlns:a16="http://schemas.microsoft.com/office/drawing/2014/main" id="{5172A3B4-EED1-4586-9198-1B6163C5D0AD}"/>
                  </a:ext>
                </a:extLst>
              </p:cNvPr>
              <p:cNvSpPr/>
              <p:nvPr/>
            </p:nvSpPr>
            <p:spPr bwMode="auto">
              <a:xfrm>
                <a:off x="7243696" y="5054396"/>
                <a:ext cx="196448" cy="38588"/>
              </a:xfrm>
              <a:custGeom>
                <a:avLst/>
                <a:gdLst>
                  <a:gd name="T0" fmla="*/ 64 w 71"/>
                  <a:gd name="T1" fmla="*/ 14 h 14"/>
                  <a:gd name="T2" fmla="*/ 8 w 71"/>
                  <a:gd name="T3" fmla="*/ 14 h 14"/>
                  <a:gd name="T4" fmla="*/ 0 w 71"/>
                  <a:gd name="T5" fmla="*/ 7 h 14"/>
                  <a:gd name="T6" fmla="*/ 8 w 71"/>
                  <a:gd name="T7" fmla="*/ 0 h 14"/>
                  <a:gd name="T8" fmla="*/ 64 w 71"/>
                  <a:gd name="T9" fmla="*/ 0 h 14"/>
                  <a:gd name="T10" fmla="*/ 71 w 71"/>
                  <a:gd name="T11" fmla="*/ 7 h 14"/>
                  <a:gd name="T12" fmla="*/ 64 w 71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">
                    <a:moveTo>
                      <a:pt x="64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8" y="0"/>
                      <a:pt x="71" y="3"/>
                      <a:pt x="71" y="7"/>
                    </a:cubicBezTo>
                    <a:cubicBezTo>
                      <a:pt x="71" y="11"/>
                      <a:pt x="68" y="14"/>
                      <a:pt x="64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1" name="ïṧḷiḑè">
                <a:extLst>
                  <a:ext uri="{FF2B5EF4-FFF2-40B4-BE49-F238E27FC236}">
                    <a16:creationId xmlns="" xmlns:a16="http://schemas.microsoft.com/office/drawing/2014/main" id="{81F964CF-A043-4471-A388-0A8D750FB04F}"/>
                  </a:ext>
                </a:extLst>
              </p:cNvPr>
              <p:cNvSpPr/>
              <p:nvPr/>
            </p:nvSpPr>
            <p:spPr bwMode="auto">
              <a:xfrm>
                <a:off x="6704635" y="5283585"/>
                <a:ext cx="708613" cy="38588"/>
              </a:xfrm>
              <a:custGeom>
                <a:avLst/>
                <a:gdLst>
                  <a:gd name="T0" fmla="*/ 249 w 256"/>
                  <a:gd name="T1" fmla="*/ 14 h 14"/>
                  <a:gd name="T2" fmla="*/ 8 w 256"/>
                  <a:gd name="T3" fmla="*/ 14 h 14"/>
                  <a:gd name="T4" fmla="*/ 0 w 256"/>
                  <a:gd name="T5" fmla="*/ 7 h 14"/>
                  <a:gd name="T6" fmla="*/ 8 w 256"/>
                  <a:gd name="T7" fmla="*/ 0 h 14"/>
                  <a:gd name="T8" fmla="*/ 249 w 256"/>
                  <a:gd name="T9" fmla="*/ 0 h 14"/>
                  <a:gd name="T10" fmla="*/ 256 w 256"/>
                  <a:gd name="T11" fmla="*/ 7 h 14"/>
                  <a:gd name="T12" fmla="*/ 249 w 25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14">
                    <a:moveTo>
                      <a:pt x="249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253" y="0"/>
                      <a:pt x="256" y="3"/>
                      <a:pt x="256" y="7"/>
                    </a:cubicBezTo>
                    <a:cubicBezTo>
                      <a:pt x="256" y="11"/>
                      <a:pt x="253" y="14"/>
                      <a:pt x="249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2" name="ïṡļîďé">
                <a:extLst>
                  <a:ext uri="{FF2B5EF4-FFF2-40B4-BE49-F238E27FC236}">
                    <a16:creationId xmlns="" xmlns:a16="http://schemas.microsoft.com/office/drawing/2014/main" id="{7AC5FE99-7D3C-49E8-924B-F8542434F6EF}"/>
                  </a:ext>
                </a:extLst>
              </p:cNvPr>
              <p:cNvSpPr/>
              <p:nvPr/>
            </p:nvSpPr>
            <p:spPr bwMode="auto">
              <a:xfrm>
                <a:off x="6704635" y="5513943"/>
                <a:ext cx="174229" cy="38588"/>
              </a:xfrm>
              <a:custGeom>
                <a:avLst/>
                <a:gdLst>
                  <a:gd name="T0" fmla="*/ 56 w 63"/>
                  <a:gd name="T1" fmla="*/ 14 h 14"/>
                  <a:gd name="T2" fmla="*/ 8 w 63"/>
                  <a:gd name="T3" fmla="*/ 14 h 14"/>
                  <a:gd name="T4" fmla="*/ 0 w 63"/>
                  <a:gd name="T5" fmla="*/ 7 h 14"/>
                  <a:gd name="T6" fmla="*/ 8 w 63"/>
                  <a:gd name="T7" fmla="*/ 0 h 14"/>
                  <a:gd name="T8" fmla="*/ 56 w 63"/>
                  <a:gd name="T9" fmla="*/ 0 h 14"/>
                  <a:gd name="T10" fmla="*/ 63 w 63"/>
                  <a:gd name="T11" fmla="*/ 7 h 14"/>
                  <a:gd name="T12" fmla="*/ 56 w 6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4">
                    <a:moveTo>
                      <a:pt x="56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60" y="0"/>
                      <a:pt x="63" y="3"/>
                      <a:pt x="63" y="7"/>
                    </a:cubicBezTo>
                    <a:cubicBezTo>
                      <a:pt x="63" y="11"/>
                      <a:pt x="60" y="14"/>
                      <a:pt x="56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3" name="íS1íďe">
                <a:extLst>
                  <a:ext uri="{FF2B5EF4-FFF2-40B4-BE49-F238E27FC236}">
                    <a16:creationId xmlns="" xmlns:a16="http://schemas.microsoft.com/office/drawing/2014/main" id="{A6043BE3-D193-475F-ADD8-4B493A557B91}"/>
                  </a:ext>
                </a:extLst>
              </p:cNvPr>
              <p:cNvSpPr/>
              <p:nvPr/>
            </p:nvSpPr>
            <p:spPr bwMode="auto">
              <a:xfrm>
                <a:off x="6951363" y="5513943"/>
                <a:ext cx="461884" cy="38588"/>
              </a:xfrm>
              <a:custGeom>
                <a:avLst/>
                <a:gdLst>
                  <a:gd name="T0" fmla="*/ 160 w 167"/>
                  <a:gd name="T1" fmla="*/ 14 h 14"/>
                  <a:gd name="T2" fmla="*/ 7 w 167"/>
                  <a:gd name="T3" fmla="*/ 14 h 14"/>
                  <a:gd name="T4" fmla="*/ 0 w 167"/>
                  <a:gd name="T5" fmla="*/ 7 h 14"/>
                  <a:gd name="T6" fmla="*/ 7 w 167"/>
                  <a:gd name="T7" fmla="*/ 0 h 14"/>
                  <a:gd name="T8" fmla="*/ 160 w 167"/>
                  <a:gd name="T9" fmla="*/ 0 h 14"/>
                  <a:gd name="T10" fmla="*/ 167 w 167"/>
                  <a:gd name="T11" fmla="*/ 7 h 14"/>
                  <a:gd name="T12" fmla="*/ 160 w 167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14">
                    <a:moveTo>
                      <a:pt x="160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60" y="0"/>
                      <a:pt x="160" y="0"/>
                      <a:pt x="160" y="0"/>
                    </a:cubicBezTo>
                    <a:cubicBezTo>
                      <a:pt x="164" y="0"/>
                      <a:pt x="167" y="3"/>
                      <a:pt x="167" y="7"/>
                    </a:cubicBezTo>
                    <a:cubicBezTo>
                      <a:pt x="167" y="11"/>
                      <a:pt x="164" y="14"/>
                      <a:pt x="160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4" name="íşľíďé">
                <a:extLst>
                  <a:ext uri="{FF2B5EF4-FFF2-40B4-BE49-F238E27FC236}">
                    <a16:creationId xmlns="" xmlns:a16="http://schemas.microsoft.com/office/drawing/2014/main" id="{3D370763-5992-4DFC-A79F-46613072376D}"/>
                  </a:ext>
                </a:extLst>
              </p:cNvPr>
              <p:cNvSpPr/>
              <p:nvPr/>
            </p:nvSpPr>
            <p:spPr bwMode="auto">
              <a:xfrm>
                <a:off x="6704635" y="5743131"/>
                <a:ext cx="340275" cy="38588"/>
              </a:xfrm>
              <a:custGeom>
                <a:avLst/>
                <a:gdLst>
                  <a:gd name="T0" fmla="*/ 116 w 123"/>
                  <a:gd name="T1" fmla="*/ 14 h 14"/>
                  <a:gd name="T2" fmla="*/ 8 w 123"/>
                  <a:gd name="T3" fmla="*/ 14 h 14"/>
                  <a:gd name="T4" fmla="*/ 0 w 123"/>
                  <a:gd name="T5" fmla="*/ 7 h 14"/>
                  <a:gd name="T6" fmla="*/ 8 w 123"/>
                  <a:gd name="T7" fmla="*/ 0 h 14"/>
                  <a:gd name="T8" fmla="*/ 116 w 123"/>
                  <a:gd name="T9" fmla="*/ 0 h 14"/>
                  <a:gd name="T10" fmla="*/ 123 w 123"/>
                  <a:gd name="T11" fmla="*/ 7 h 14"/>
                  <a:gd name="T12" fmla="*/ 116 w 123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3" h="14">
                    <a:moveTo>
                      <a:pt x="116" y="14"/>
                    </a:moveTo>
                    <a:cubicBezTo>
                      <a:pt x="8" y="14"/>
                      <a:pt x="8" y="14"/>
                      <a:pt x="8" y="14"/>
                    </a:cubicBezTo>
                    <a:cubicBezTo>
                      <a:pt x="4" y="14"/>
                      <a:pt x="0" y="11"/>
                      <a:pt x="0" y="7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20" y="0"/>
                      <a:pt x="123" y="3"/>
                      <a:pt x="123" y="7"/>
                    </a:cubicBezTo>
                    <a:cubicBezTo>
                      <a:pt x="123" y="11"/>
                      <a:pt x="120" y="14"/>
                      <a:pt x="116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5" name="íśļïḑè">
                <a:extLst>
                  <a:ext uri="{FF2B5EF4-FFF2-40B4-BE49-F238E27FC236}">
                    <a16:creationId xmlns="" xmlns:a16="http://schemas.microsoft.com/office/drawing/2014/main" id="{2D6DBC47-AB4D-4E31-952A-0F9574AD13B8}"/>
                  </a:ext>
                </a:extLst>
              </p:cNvPr>
              <p:cNvSpPr/>
              <p:nvPr/>
            </p:nvSpPr>
            <p:spPr bwMode="auto">
              <a:xfrm>
                <a:off x="7117409" y="5743131"/>
                <a:ext cx="209309" cy="38588"/>
              </a:xfrm>
              <a:custGeom>
                <a:avLst/>
                <a:gdLst>
                  <a:gd name="T0" fmla="*/ 69 w 76"/>
                  <a:gd name="T1" fmla="*/ 14 h 14"/>
                  <a:gd name="T2" fmla="*/ 7 w 76"/>
                  <a:gd name="T3" fmla="*/ 14 h 14"/>
                  <a:gd name="T4" fmla="*/ 0 w 76"/>
                  <a:gd name="T5" fmla="*/ 7 h 14"/>
                  <a:gd name="T6" fmla="*/ 7 w 76"/>
                  <a:gd name="T7" fmla="*/ 0 h 14"/>
                  <a:gd name="T8" fmla="*/ 69 w 76"/>
                  <a:gd name="T9" fmla="*/ 0 h 14"/>
                  <a:gd name="T10" fmla="*/ 76 w 76"/>
                  <a:gd name="T11" fmla="*/ 7 h 14"/>
                  <a:gd name="T12" fmla="*/ 69 w 76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4">
                    <a:moveTo>
                      <a:pt x="69" y="14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73" y="0"/>
                      <a:pt x="76" y="3"/>
                      <a:pt x="76" y="7"/>
                    </a:cubicBezTo>
                    <a:cubicBezTo>
                      <a:pt x="76" y="11"/>
                      <a:pt x="73" y="14"/>
                      <a:pt x="69" y="14"/>
                    </a:cubicBezTo>
                    <a:close/>
                  </a:path>
                </a:pathLst>
              </a:custGeom>
              <a:solidFill>
                <a:srgbClr val="AE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3" name="iślîḍê">
              <a:extLst>
                <a:ext uri="{FF2B5EF4-FFF2-40B4-BE49-F238E27FC236}">
                  <a16:creationId xmlns="" xmlns:a16="http://schemas.microsoft.com/office/drawing/2014/main" id="{EE35E904-EAF1-49C5-80CC-A9E1020D48F6}"/>
                </a:ext>
              </a:extLst>
            </p:cNvPr>
            <p:cNvSpPr/>
            <p:nvPr/>
          </p:nvSpPr>
          <p:spPr>
            <a:xfrm flipH="1">
              <a:off x="4143374" y="2517885"/>
              <a:ext cx="2333625" cy="2171700"/>
            </a:xfrm>
            <a:prstGeom prst="flowChartDecisi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77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ïṥľîḓé">
              <a:extLst>
                <a:ext uri="{FF2B5EF4-FFF2-40B4-BE49-F238E27FC236}">
                  <a16:creationId xmlns="" xmlns:a16="http://schemas.microsoft.com/office/drawing/2014/main" id="{25A50612-E345-48FF-BEE3-0483710A3915}"/>
                </a:ext>
              </a:extLst>
            </p:cNvPr>
            <p:cNvSpPr/>
            <p:nvPr/>
          </p:nvSpPr>
          <p:spPr>
            <a:xfrm flipH="1">
              <a:off x="2867024" y="1355835"/>
              <a:ext cx="2333625" cy="2171700"/>
            </a:xfrm>
            <a:prstGeom prst="flowChartDecisi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 defTabSz="914377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" name="i$ļiḋè">
              <a:extLst>
                <a:ext uri="{FF2B5EF4-FFF2-40B4-BE49-F238E27FC236}">
                  <a16:creationId xmlns="" xmlns:a16="http://schemas.microsoft.com/office/drawing/2014/main" id="{D6FA5242-10BE-49A9-8B11-992064F45590}"/>
                </a:ext>
              </a:extLst>
            </p:cNvPr>
            <p:cNvSpPr/>
            <p:nvPr/>
          </p:nvSpPr>
          <p:spPr>
            <a:xfrm flipH="1">
              <a:off x="2867024" y="3679935"/>
              <a:ext cx="2333625" cy="2171700"/>
            </a:xfrm>
            <a:prstGeom prst="flowChartDecisi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77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6" name="íṣ1íḑè">
              <a:extLst>
                <a:ext uri="{FF2B5EF4-FFF2-40B4-BE49-F238E27FC236}">
                  <a16:creationId xmlns="" xmlns:a16="http://schemas.microsoft.com/office/drawing/2014/main" id="{28B30789-CF96-4CE8-8839-45F59FA6A53F}"/>
                </a:ext>
              </a:extLst>
            </p:cNvPr>
            <p:cNvGrpSpPr/>
            <p:nvPr/>
          </p:nvGrpSpPr>
          <p:grpSpPr>
            <a:xfrm>
              <a:off x="5202497" y="1305566"/>
              <a:ext cx="4621285" cy="1193505"/>
              <a:chOff x="6019418" y="1521120"/>
              <a:chExt cx="3486532" cy="1193505"/>
            </a:xfrm>
          </p:grpSpPr>
          <p:sp>
            <p:nvSpPr>
              <p:cNvPr id="34" name="îsḷîḓé">
                <a:extLst>
                  <a:ext uri="{FF2B5EF4-FFF2-40B4-BE49-F238E27FC236}">
                    <a16:creationId xmlns="" xmlns:a16="http://schemas.microsoft.com/office/drawing/2014/main" id="{8B61CDD0-568D-48E3-8DB0-70C2CDC62804}"/>
                  </a:ext>
                </a:extLst>
              </p:cNvPr>
              <p:cNvSpPr/>
              <p:nvPr/>
            </p:nvSpPr>
            <p:spPr>
              <a:xfrm>
                <a:off x="6019418" y="1973579"/>
                <a:ext cx="3486532" cy="741046"/>
              </a:xfrm>
              <a:prstGeom prst="snip2SameRect">
                <a:avLst>
                  <a:gd name="adj1" fmla="val 0"/>
                  <a:gd name="adj2" fmla="val 0"/>
                </a:avLst>
              </a:prstGeom>
              <a:ln>
                <a:noFill/>
              </a:ln>
            </p:spPr>
            <p:txBody>
              <a:bodyPr wrap="square" lIns="91440" tIns="45720" rIns="91440" bIns="45720" anchor="t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2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200" dirty="0" smtClean="0">
                    <a:cs typeface="+mn-ea"/>
                    <a:sym typeface="+mn-lt"/>
                  </a:rPr>
                  <a:t>.</a:t>
                </a:r>
                <a:endParaRPr lang="en-US" altLang="zh-CN" sz="1200" dirty="0"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When you copy &amp; paste, choose "keep text only" option</a:t>
                </a:r>
                <a:r>
                  <a:rPr lang="en-US" altLang="zh-CN" sz="1050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35" name="îṥḻiḑè">
                <a:extLst>
                  <a:ext uri="{FF2B5EF4-FFF2-40B4-BE49-F238E27FC236}">
                    <a16:creationId xmlns="" xmlns:a16="http://schemas.microsoft.com/office/drawing/2014/main" id="{7B669A21-532A-455A-A72C-24116756BEAE}"/>
                  </a:ext>
                </a:extLst>
              </p:cNvPr>
              <p:cNvSpPr txBox="1"/>
              <p:nvPr/>
            </p:nvSpPr>
            <p:spPr bwMode="auto">
              <a:xfrm>
                <a:off x="6019418" y="1521120"/>
                <a:ext cx="3486532" cy="436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600" dirty="0" smtClean="0">
                    <a:cs typeface="+mn-ea"/>
                    <a:sym typeface="+mn-lt"/>
                  </a:rPr>
                  <a:t>输入标题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ïSḻîḑê">
              <a:extLst>
                <a:ext uri="{FF2B5EF4-FFF2-40B4-BE49-F238E27FC236}">
                  <a16:creationId xmlns="" xmlns:a16="http://schemas.microsoft.com/office/drawing/2014/main" id="{89C0AB56-DB89-431F-B500-42ABD8B121F5}"/>
                </a:ext>
              </a:extLst>
            </p:cNvPr>
            <p:cNvGrpSpPr/>
            <p:nvPr/>
          </p:nvGrpSpPr>
          <p:grpSpPr>
            <a:xfrm>
              <a:off x="6795664" y="3123986"/>
              <a:ext cx="4724823" cy="1283333"/>
              <a:chOff x="6019418" y="1521120"/>
              <a:chExt cx="3486532" cy="1283333"/>
            </a:xfrm>
          </p:grpSpPr>
          <p:sp>
            <p:nvSpPr>
              <p:cNvPr id="32" name="ïşḷíḍé">
                <a:extLst>
                  <a:ext uri="{FF2B5EF4-FFF2-40B4-BE49-F238E27FC236}">
                    <a16:creationId xmlns="" xmlns:a16="http://schemas.microsoft.com/office/drawing/2014/main" id="{669A2A29-4CBE-4454-897C-CD1AA38628D3}"/>
                  </a:ext>
                </a:extLst>
              </p:cNvPr>
              <p:cNvSpPr/>
              <p:nvPr/>
            </p:nvSpPr>
            <p:spPr>
              <a:xfrm>
                <a:off x="6019418" y="1973578"/>
                <a:ext cx="3486532" cy="830875"/>
              </a:xfrm>
              <a:prstGeom prst="snip2SameRect">
                <a:avLst>
                  <a:gd name="adj1" fmla="val 0"/>
                  <a:gd name="adj2" fmla="val 0"/>
                </a:avLst>
              </a:prstGeom>
              <a:ln>
                <a:noFill/>
              </a:ln>
            </p:spPr>
            <p:txBody>
              <a:bodyPr wrap="square" lIns="91440" tIns="45720" rIns="91440" bIns="45720" anchor="t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1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100" dirty="0" smtClean="0">
                    <a:cs typeface="+mn-ea"/>
                    <a:sym typeface="+mn-lt"/>
                  </a:rPr>
                  <a:t>.</a:t>
                </a:r>
                <a:endParaRPr lang="en-US" altLang="zh-CN" sz="1100" dirty="0"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</a:p>
            </p:txBody>
          </p:sp>
          <p:sp>
            <p:nvSpPr>
              <p:cNvPr id="33" name="îšļiḍè">
                <a:extLst>
                  <a:ext uri="{FF2B5EF4-FFF2-40B4-BE49-F238E27FC236}">
                    <a16:creationId xmlns="" xmlns:a16="http://schemas.microsoft.com/office/drawing/2014/main" id="{0DEA4521-2F30-4244-AC48-6E7124032381}"/>
                  </a:ext>
                </a:extLst>
              </p:cNvPr>
              <p:cNvSpPr txBox="1"/>
              <p:nvPr/>
            </p:nvSpPr>
            <p:spPr bwMode="auto">
              <a:xfrm>
                <a:off x="6019418" y="1521120"/>
                <a:ext cx="3486532" cy="436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600" dirty="0" smtClean="0">
                    <a:cs typeface="+mn-ea"/>
                    <a:sym typeface="+mn-lt"/>
                  </a:rPr>
                  <a:t>输入标题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îSḷíḍé">
              <a:extLst>
                <a:ext uri="{FF2B5EF4-FFF2-40B4-BE49-F238E27FC236}">
                  <a16:creationId xmlns="" xmlns:a16="http://schemas.microsoft.com/office/drawing/2014/main" id="{CAD4FC96-D3BF-4F6F-933F-EE14A968C1CA}"/>
                </a:ext>
              </a:extLst>
            </p:cNvPr>
            <p:cNvGrpSpPr/>
            <p:nvPr/>
          </p:nvGrpSpPr>
          <p:grpSpPr>
            <a:xfrm>
              <a:off x="5066916" y="4877095"/>
              <a:ext cx="4625723" cy="1280424"/>
              <a:chOff x="6019418" y="1521120"/>
              <a:chExt cx="3486532" cy="1280424"/>
            </a:xfrm>
          </p:grpSpPr>
          <p:sp>
            <p:nvSpPr>
              <p:cNvPr id="30" name="îṧlîdé">
                <a:extLst>
                  <a:ext uri="{FF2B5EF4-FFF2-40B4-BE49-F238E27FC236}">
                    <a16:creationId xmlns="" xmlns:a16="http://schemas.microsoft.com/office/drawing/2014/main" id="{3B410D82-8172-46CC-B362-27E9DF224938}"/>
                  </a:ext>
                </a:extLst>
              </p:cNvPr>
              <p:cNvSpPr/>
              <p:nvPr/>
            </p:nvSpPr>
            <p:spPr>
              <a:xfrm>
                <a:off x="6019418" y="1973578"/>
                <a:ext cx="3486532" cy="827966"/>
              </a:xfrm>
              <a:prstGeom prst="snip2SameRect">
                <a:avLst>
                  <a:gd name="adj1" fmla="val 0"/>
                  <a:gd name="adj2" fmla="val 0"/>
                </a:avLst>
              </a:prstGeom>
              <a:ln>
                <a:noFill/>
              </a:ln>
            </p:spPr>
            <p:txBody>
              <a:bodyPr wrap="square" lIns="91440" tIns="45720" rIns="91440" bIns="45720" anchor="t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1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100" dirty="0" smtClean="0">
                    <a:cs typeface="+mn-ea"/>
                    <a:sym typeface="+mn-lt"/>
                  </a:rPr>
                  <a:t>.</a:t>
                </a:r>
                <a:endParaRPr lang="en-US" altLang="zh-CN" sz="1100" dirty="0"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</a:p>
            </p:txBody>
          </p:sp>
          <p:sp>
            <p:nvSpPr>
              <p:cNvPr id="31" name="ïṩ1íḍè">
                <a:extLst>
                  <a:ext uri="{FF2B5EF4-FFF2-40B4-BE49-F238E27FC236}">
                    <a16:creationId xmlns="" xmlns:a16="http://schemas.microsoft.com/office/drawing/2014/main" id="{57EC71A9-B646-4620-8E7C-569952C18F57}"/>
                  </a:ext>
                </a:extLst>
              </p:cNvPr>
              <p:cNvSpPr txBox="1"/>
              <p:nvPr/>
            </p:nvSpPr>
            <p:spPr bwMode="auto">
              <a:xfrm>
                <a:off x="6019418" y="1521120"/>
                <a:ext cx="3486532" cy="436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600" dirty="0" smtClean="0">
                    <a:cs typeface="+mn-ea"/>
                    <a:sym typeface="+mn-lt"/>
                  </a:rPr>
                  <a:t>输入标题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íşļïďe">
              <a:extLst>
                <a:ext uri="{FF2B5EF4-FFF2-40B4-BE49-F238E27FC236}">
                  <a16:creationId xmlns="" xmlns:a16="http://schemas.microsoft.com/office/drawing/2014/main" id="{5204CFAE-A5E2-40B5-9AEE-59227E178634}"/>
                </a:ext>
              </a:extLst>
            </p:cNvPr>
            <p:cNvGrpSpPr/>
            <p:nvPr/>
          </p:nvGrpSpPr>
          <p:grpSpPr>
            <a:xfrm>
              <a:off x="4294635" y="1507357"/>
              <a:ext cx="675011" cy="675015"/>
              <a:chOff x="1664564" y="2441884"/>
              <a:chExt cx="675011" cy="675015"/>
            </a:xfrm>
          </p:grpSpPr>
          <p:sp>
            <p:nvSpPr>
              <p:cNvPr id="28" name="îṥľîḓê">
                <a:extLst>
                  <a:ext uri="{FF2B5EF4-FFF2-40B4-BE49-F238E27FC236}">
                    <a16:creationId xmlns="" xmlns:a16="http://schemas.microsoft.com/office/drawing/2014/main" id="{F9A96843-B5CC-4F39-8E2E-38A32A011685}"/>
                  </a:ext>
                </a:extLst>
              </p:cNvPr>
              <p:cNvSpPr/>
              <p:nvPr/>
            </p:nvSpPr>
            <p:spPr>
              <a:xfrm>
                <a:off x="1664564" y="2441884"/>
                <a:ext cx="675011" cy="67501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9" name="iṧ1iḓê">
                <a:extLst>
                  <a:ext uri="{FF2B5EF4-FFF2-40B4-BE49-F238E27FC236}">
                    <a16:creationId xmlns="" xmlns:a16="http://schemas.microsoft.com/office/drawing/2014/main" id="{EFBB1418-E5BD-471C-857D-A16FA98218D0}"/>
                  </a:ext>
                </a:extLst>
              </p:cNvPr>
              <p:cNvSpPr/>
              <p:nvPr/>
            </p:nvSpPr>
            <p:spPr bwMode="auto">
              <a:xfrm>
                <a:off x="1829971" y="2610651"/>
                <a:ext cx="344191" cy="337479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íŝḷïḓé">
              <a:extLst>
                <a:ext uri="{FF2B5EF4-FFF2-40B4-BE49-F238E27FC236}">
                  <a16:creationId xmlns="" xmlns:a16="http://schemas.microsoft.com/office/drawing/2014/main" id="{1F897E02-6FC7-482A-837E-ED29C0D4C154}"/>
                </a:ext>
              </a:extLst>
            </p:cNvPr>
            <p:cNvGrpSpPr/>
            <p:nvPr/>
          </p:nvGrpSpPr>
          <p:grpSpPr>
            <a:xfrm>
              <a:off x="4294635" y="4948595"/>
              <a:ext cx="675011" cy="675015"/>
              <a:chOff x="1664564" y="2441884"/>
              <a:chExt cx="675011" cy="675015"/>
            </a:xfrm>
          </p:grpSpPr>
          <p:sp>
            <p:nvSpPr>
              <p:cNvPr id="26" name="ïŝḷïḑè">
                <a:extLst>
                  <a:ext uri="{FF2B5EF4-FFF2-40B4-BE49-F238E27FC236}">
                    <a16:creationId xmlns="" xmlns:a16="http://schemas.microsoft.com/office/drawing/2014/main" id="{9FC3C0BF-1387-4FB2-9CDE-B5352470CC47}"/>
                  </a:ext>
                </a:extLst>
              </p:cNvPr>
              <p:cNvSpPr/>
              <p:nvPr/>
            </p:nvSpPr>
            <p:spPr>
              <a:xfrm>
                <a:off x="1664564" y="2441884"/>
                <a:ext cx="675011" cy="67501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7" name="îṥḷíďe">
                <a:extLst>
                  <a:ext uri="{FF2B5EF4-FFF2-40B4-BE49-F238E27FC236}">
                    <a16:creationId xmlns="" xmlns:a16="http://schemas.microsoft.com/office/drawing/2014/main" id="{9988D26A-CB70-414C-BBF2-7774D10A1928}"/>
                  </a:ext>
                </a:extLst>
              </p:cNvPr>
              <p:cNvSpPr/>
              <p:nvPr/>
            </p:nvSpPr>
            <p:spPr bwMode="auto">
              <a:xfrm>
                <a:off x="1829971" y="2610651"/>
                <a:ext cx="344191" cy="337479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íşļide">
              <a:extLst>
                <a:ext uri="{FF2B5EF4-FFF2-40B4-BE49-F238E27FC236}">
                  <a16:creationId xmlns="" xmlns:a16="http://schemas.microsoft.com/office/drawing/2014/main" id="{40E81070-76EF-4F9A-868D-84CC71386B5B}"/>
                </a:ext>
              </a:extLst>
            </p:cNvPr>
            <p:cNvGrpSpPr/>
            <p:nvPr/>
          </p:nvGrpSpPr>
          <p:grpSpPr>
            <a:xfrm>
              <a:off x="6025486" y="3264282"/>
              <a:ext cx="675011" cy="675015"/>
              <a:chOff x="1664564" y="2441884"/>
              <a:chExt cx="675011" cy="675015"/>
            </a:xfrm>
          </p:grpSpPr>
          <p:sp>
            <p:nvSpPr>
              <p:cNvPr id="24" name="ísľiḋe">
                <a:extLst>
                  <a:ext uri="{FF2B5EF4-FFF2-40B4-BE49-F238E27FC236}">
                    <a16:creationId xmlns="" xmlns:a16="http://schemas.microsoft.com/office/drawing/2014/main" id="{D39F88B6-A883-4331-B510-FDEFE094A3DA}"/>
                  </a:ext>
                </a:extLst>
              </p:cNvPr>
              <p:cNvSpPr/>
              <p:nvPr/>
            </p:nvSpPr>
            <p:spPr>
              <a:xfrm>
                <a:off x="1664564" y="2441884"/>
                <a:ext cx="675011" cy="675015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5" name="iṣļíďê">
                <a:extLst>
                  <a:ext uri="{FF2B5EF4-FFF2-40B4-BE49-F238E27FC236}">
                    <a16:creationId xmlns="" xmlns:a16="http://schemas.microsoft.com/office/drawing/2014/main" id="{43CD3DE3-FF34-451B-B389-CD5B3FE43380}"/>
                  </a:ext>
                </a:extLst>
              </p:cNvPr>
              <p:cNvSpPr/>
              <p:nvPr/>
            </p:nvSpPr>
            <p:spPr bwMode="auto">
              <a:xfrm>
                <a:off x="1829971" y="2610651"/>
                <a:ext cx="344191" cy="337479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8DC52F1C-4A88-4364-AF1A-79BB868A1A13}"/>
                </a:ext>
              </a:extLst>
            </p:cNvPr>
            <p:cNvCxnSpPr/>
            <p:nvPr/>
          </p:nvCxnSpPr>
          <p:spPr>
            <a:xfrm>
              <a:off x="5797295" y="2631922"/>
              <a:ext cx="572319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839D7634-55C4-4189-A8E0-4DA7F9886668}"/>
                </a:ext>
              </a:extLst>
            </p:cNvPr>
            <p:cNvCxnSpPr/>
            <p:nvPr/>
          </p:nvCxnSpPr>
          <p:spPr>
            <a:xfrm>
              <a:off x="5797295" y="4696392"/>
              <a:ext cx="572319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81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f5a3406f-ac59-45ff-8c20-2f566312124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21100" y="1314000"/>
            <a:ext cx="10792588" cy="4630036"/>
            <a:chOff x="721100" y="1314000"/>
            <a:chExt cx="10792588" cy="4630036"/>
          </a:xfrm>
        </p:grpSpPr>
        <p:grpSp>
          <p:nvGrpSpPr>
            <p:cNvPr id="12" name="îšliḑè">
              <a:extLst>
                <a:ext uri="{FF2B5EF4-FFF2-40B4-BE49-F238E27FC236}">
                  <a16:creationId xmlns="" xmlns:a16="http://schemas.microsoft.com/office/drawing/2014/main" id="{062AB820-9A53-4322-9300-DF42F9CEADCA}"/>
                </a:ext>
              </a:extLst>
            </p:cNvPr>
            <p:cNvGrpSpPr/>
            <p:nvPr/>
          </p:nvGrpSpPr>
          <p:grpSpPr>
            <a:xfrm>
              <a:off x="4353928" y="1314000"/>
              <a:ext cx="2976100" cy="2016224"/>
              <a:chOff x="1720275" y="1314000"/>
              <a:chExt cx="2976100" cy="2016224"/>
            </a:xfrm>
          </p:grpSpPr>
          <p:grpSp>
            <p:nvGrpSpPr>
              <p:cNvPr id="117" name="ïśḷíḑe">
                <a:extLst>
                  <a:ext uri="{FF2B5EF4-FFF2-40B4-BE49-F238E27FC236}">
                    <a16:creationId xmlns="" xmlns:a16="http://schemas.microsoft.com/office/drawing/2014/main" id="{F897521D-96E0-4F85-8332-606800920BAB}"/>
                  </a:ext>
                </a:extLst>
              </p:cNvPr>
              <p:cNvGrpSpPr/>
              <p:nvPr/>
            </p:nvGrpSpPr>
            <p:grpSpPr>
              <a:xfrm>
                <a:off x="1720275" y="1314000"/>
                <a:ext cx="2976100" cy="2016224"/>
                <a:chOff x="156613" y="1872171"/>
                <a:chExt cx="3996756" cy="2212723"/>
              </a:xfrm>
            </p:grpSpPr>
            <p:sp>
              <p:nvSpPr>
                <p:cNvPr id="119" name="iṧ1ïḋe">
                  <a:extLst>
                    <a:ext uri="{FF2B5EF4-FFF2-40B4-BE49-F238E27FC236}">
                      <a16:creationId xmlns="" xmlns:a16="http://schemas.microsoft.com/office/drawing/2014/main" id="{93593562-5AE4-449E-B84F-A71EAC2BF702}"/>
                    </a:ext>
                  </a:extLst>
                </p:cNvPr>
                <p:cNvSpPr/>
                <p:nvPr/>
              </p:nvSpPr>
              <p:spPr>
                <a:xfrm>
                  <a:off x="156613" y="2118223"/>
                  <a:ext cx="3996756" cy="1966671"/>
                </a:xfrm>
                <a:prstGeom prst="roundRect">
                  <a:avLst>
                    <a:gd name="adj" fmla="val 2415"/>
                  </a:avLst>
                </a:prstGeom>
                <a:solidFill>
                  <a:schemeClr val="bg1">
                    <a:lumMod val="95000"/>
                    <a:alpha val="40000"/>
                  </a:schemeClr>
                </a:solidFill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tIns="46800" anchor="t">
                  <a:normAutofit/>
                </a:bodyPr>
                <a:lstStyle/>
                <a:p>
                  <a:pPr lvl="0">
                    <a:lnSpc>
                      <a:spcPct val="120000"/>
                    </a:lnSpc>
                    <a:defRPr/>
                  </a:pPr>
                  <a:r>
                    <a:rPr lang="zh-CN" altLang="en-US" sz="1000" dirty="0">
                      <a:solidFill>
                        <a:srgbClr val="333639"/>
                      </a:solidFill>
                      <a:cs typeface="+mn-ea"/>
                      <a:sym typeface="+mn-lt"/>
                    </a:rPr>
                    <a:t/>
                  </a:r>
                  <a:br>
                    <a:rPr lang="zh-CN" altLang="en-US" sz="1000" dirty="0">
                      <a:solidFill>
                        <a:srgbClr val="333639"/>
                      </a:solidFill>
                      <a:cs typeface="+mn-ea"/>
                      <a:sym typeface="+mn-lt"/>
                    </a:rPr>
                  </a:br>
                  <a:r>
                    <a:rPr lang="zh-CN" altLang="en-US" sz="1000" dirty="0">
                      <a:solidFill>
                        <a:srgbClr val="333639"/>
                      </a:solidFill>
                      <a:cs typeface="+mn-ea"/>
                      <a:sym typeface="+mn-lt"/>
                    </a:rPr>
                    <a:t/>
                  </a:r>
                  <a:br>
                    <a:rPr lang="zh-CN" altLang="en-US" sz="1000" dirty="0">
                      <a:solidFill>
                        <a:srgbClr val="333639"/>
                      </a:solidFill>
                      <a:cs typeface="+mn-ea"/>
                      <a:sym typeface="+mn-lt"/>
                    </a:rPr>
                  </a:br>
                  <a:endParaRPr lang="zh-CN" altLang="en-US" sz="1000" dirty="0">
                    <a:solidFill>
                      <a:srgbClr val="33363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îṩḻîḍé">
                  <a:extLst>
                    <a:ext uri="{FF2B5EF4-FFF2-40B4-BE49-F238E27FC236}">
                      <a16:creationId xmlns="" xmlns:a16="http://schemas.microsoft.com/office/drawing/2014/main" id="{B7CB2CF7-75C8-4C9C-ADCD-190EB04BEE77}"/>
                    </a:ext>
                  </a:extLst>
                </p:cNvPr>
                <p:cNvSpPr/>
                <p:nvPr/>
              </p:nvSpPr>
              <p:spPr>
                <a:xfrm>
                  <a:off x="507407" y="1872171"/>
                  <a:ext cx="3295169" cy="4228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85000" lnSpcReduction="20000"/>
                </a:bodyPr>
                <a:lstStyle/>
                <a:p>
                  <a:pPr algn="ctr"/>
                  <a:r>
                    <a:rPr lang="zh-CN" altLang="en-US" sz="1600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输入标题 </a:t>
                  </a:r>
                  <a:endPara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iṩḻidé">
                  <a:extLst>
                    <a:ext uri="{FF2B5EF4-FFF2-40B4-BE49-F238E27FC236}">
                      <a16:creationId xmlns="" xmlns:a16="http://schemas.microsoft.com/office/drawing/2014/main" id="{5943322E-D644-4855-BAA2-72884A1923BB}"/>
                    </a:ext>
                  </a:extLst>
                </p:cNvPr>
                <p:cNvSpPr txBox="1"/>
                <p:nvPr/>
              </p:nvSpPr>
              <p:spPr bwMode="auto">
                <a:xfrm>
                  <a:off x="1163367" y="1979291"/>
                  <a:ext cx="107" cy="243196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0"/>
                  </a:camera>
                  <a:lightRig rig="threePt" dir="t"/>
                </a:scene3d>
                <a:sp3d prstMaterial="matte">
                  <a:bevelT w="1270" h="1270"/>
                </a:sp3d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8" name="íślide">
                <a:extLst>
                  <a:ext uri="{FF2B5EF4-FFF2-40B4-BE49-F238E27FC236}">
                    <a16:creationId xmlns="" xmlns:a16="http://schemas.microsoft.com/office/drawing/2014/main" id="{CBBC1EFA-B314-479C-BF6D-A00B03C605C5}"/>
                  </a:ext>
                </a:extLst>
              </p:cNvPr>
              <p:cNvSpPr/>
              <p:nvPr/>
            </p:nvSpPr>
            <p:spPr bwMode="auto">
              <a:xfrm>
                <a:off x="1888373" y="1915500"/>
                <a:ext cx="2632628" cy="804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3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900" dirty="0">
                    <a:cs typeface="+mn-ea"/>
                    <a:sym typeface="+mn-lt"/>
                  </a:rPr>
                  <a:t>Supporting </a:t>
                </a:r>
                <a:r>
                  <a:rPr lang="zh-CN" altLang="en-US" sz="9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.</a:t>
                </a:r>
                <a:endParaRPr lang="en-US" altLang="zh-CN" sz="9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3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9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9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9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</p:grpSp>
        <p:grpSp>
          <p:nvGrpSpPr>
            <p:cNvPr id="13" name="íŝ1îḍé">
              <a:extLst>
                <a:ext uri="{FF2B5EF4-FFF2-40B4-BE49-F238E27FC236}">
                  <a16:creationId xmlns="" xmlns:a16="http://schemas.microsoft.com/office/drawing/2014/main" id="{B84071D0-C58A-44EF-80DF-A9568C665EEF}"/>
                </a:ext>
              </a:extLst>
            </p:cNvPr>
            <p:cNvGrpSpPr/>
            <p:nvPr/>
          </p:nvGrpSpPr>
          <p:grpSpPr>
            <a:xfrm>
              <a:off x="4353928" y="3927812"/>
              <a:ext cx="2976100" cy="2016224"/>
              <a:chOff x="1720275" y="3953059"/>
              <a:chExt cx="2976100" cy="2016224"/>
            </a:xfrm>
          </p:grpSpPr>
          <p:grpSp>
            <p:nvGrpSpPr>
              <p:cNvPr id="113" name="îṩ1íḋé">
                <a:extLst>
                  <a:ext uri="{FF2B5EF4-FFF2-40B4-BE49-F238E27FC236}">
                    <a16:creationId xmlns="" xmlns:a16="http://schemas.microsoft.com/office/drawing/2014/main" id="{7A4D5892-A251-4037-819E-B82B0FAA3266}"/>
                  </a:ext>
                </a:extLst>
              </p:cNvPr>
              <p:cNvGrpSpPr/>
              <p:nvPr/>
            </p:nvGrpSpPr>
            <p:grpSpPr>
              <a:xfrm>
                <a:off x="1720275" y="3953059"/>
                <a:ext cx="2976100" cy="2016224"/>
                <a:chOff x="156613" y="1872171"/>
                <a:chExt cx="3996756" cy="2212723"/>
              </a:xfrm>
            </p:grpSpPr>
            <p:sp>
              <p:nvSpPr>
                <p:cNvPr id="115" name="íSḷïḓè">
                  <a:extLst>
                    <a:ext uri="{FF2B5EF4-FFF2-40B4-BE49-F238E27FC236}">
                      <a16:creationId xmlns="" xmlns:a16="http://schemas.microsoft.com/office/drawing/2014/main" id="{A7C4C28D-D994-499D-992F-F4BF880DC300}"/>
                    </a:ext>
                  </a:extLst>
                </p:cNvPr>
                <p:cNvSpPr/>
                <p:nvPr/>
              </p:nvSpPr>
              <p:spPr>
                <a:xfrm>
                  <a:off x="156613" y="2118223"/>
                  <a:ext cx="3996756" cy="1966671"/>
                </a:xfrm>
                <a:prstGeom prst="roundRect">
                  <a:avLst>
                    <a:gd name="adj" fmla="val 2415"/>
                  </a:avLst>
                </a:prstGeom>
                <a:solidFill>
                  <a:schemeClr val="bg1">
                    <a:lumMod val="95000"/>
                    <a:alpha val="40000"/>
                  </a:schemeClr>
                </a:solidFill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tIns="46800" anchor="t">
                  <a:normAutofit/>
                </a:bodyPr>
                <a:lstStyle/>
                <a:p>
                  <a:pPr lvl="0">
                    <a:lnSpc>
                      <a:spcPct val="120000"/>
                    </a:lnSpc>
                    <a:defRPr/>
                  </a:pPr>
                  <a:r>
                    <a:rPr lang="zh-CN" altLang="en-US" sz="1000" dirty="0">
                      <a:solidFill>
                        <a:srgbClr val="333639"/>
                      </a:solidFill>
                      <a:cs typeface="+mn-ea"/>
                      <a:sym typeface="+mn-lt"/>
                    </a:rPr>
                    <a:t/>
                  </a:r>
                  <a:br>
                    <a:rPr lang="zh-CN" altLang="en-US" sz="1000" dirty="0">
                      <a:solidFill>
                        <a:srgbClr val="333639"/>
                      </a:solidFill>
                      <a:cs typeface="+mn-ea"/>
                      <a:sym typeface="+mn-lt"/>
                    </a:rPr>
                  </a:br>
                  <a:endParaRPr lang="zh-CN" altLang="en-US" sz="1000" dirty="0">
                    <a:solidFill>
                      <a:srgbClr val="33363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i$ḷiďè">
                  <a:extLst>
                    <a:ext uri="{FF2B5EF4-FFF2-40B4-BE49-F238E27FC236}">
                      <a16:creationId xmlns="" xmlns:a16="http://schemas.microsoft.com/office/drawing/2014/main" id="{AF75BFD2-98FA-46A8-8E94-1524AA5E22EA}"/>
                    </a:ext>
                  </a:extLst>
                </p:cNvPr>
                <p:cNvSpPr/>
                <p:nvPr/>
              </p:nvSpPr>
              <p:spPr>
                <a:xfrm>
                  <a:off x="507407" y="1872171"/>
                  <a:ext cx="3295169" cy="4228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 w="12700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85000" lnSpcReduction="20000"/>
                </a:bodyPr>
                <a:lstStyle/>
                <a:p>
                  <a:pPr algn="ctr"/>
                  <a:r>
                    <a:rPr lang="zh-CN" altLang="en-US" sz="1600" dirty="0" smtClean="0">
                      <a:solidFill>
                        <a:schemeClr val="bg1"/>
                      </a:solidFill>
                      <a:cs typeface="+mn-ea"/>
                      <a:sym typeface="+mn-lt"/>
                    </a:rPr>
                    <a:t>输入标题 </a:t>
                  </a:r>
                  <a:endPara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4" name="ï$ḷíḑè">
                <a:extLst>
                  <a:ext uri="{FF2B5EF4-FFF2-40B4-BE49-F238E27FC236}">
                    <a16:creationId xmlns="" xmlns:a16="http://schemas.microsoft.com/office/drawing/2014/main" id="{6D47B00A-C39F-42E4-A274-64CE2E695F75}"/>
                  </a:ext>
                </a:extLst>
              </p:cNvPr>
              <p:cNvSpPr/>
              <p:nvPr/>
            </p:nvSpPr>
            <p:spPr bwMode="auto">
              <a:xfrm>
                <a:off x="1892011" y="4474022"/>
                <a:ext cx="2632628" cy="790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t" anchorCtr="0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3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900" dirty="0">
                    <a:cs typeface="+mn-ea"/>
                    <a:sym typeface="+mn-lt"/>
                  </a:rPr>
                  <a:t>Supporting </a:t>
                </a:r>
                <a:r>
                  <a:rPr lang="zh-CN" altLang="en-US" sz="9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.</a:t>
                </a:r>
                <a:endParaRPr lang="en-US" altLang="zh-CN" sz="9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3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9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9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9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9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</p:grpSp>
        <p:grpSp>
          <p:nvGrpSpPr>
            <p:cNvPr id="14" name="ïSḷîḓe">
              <a:extLst>
                <a:ext uri="{FF2B5EF4-FFF2-40B4-BE49-F238E27FC236}">
                  <a16:creationId xmlns="" xmlns:a16="http://schemas.microsoft.com/office/drawing/2014/main" id="{3BBF0089-935B-4637-A62B-15A12FD376A7}"/>
                </a:ext>
              </a:extLst>
            </p:cNvPr>
            <p:cNvGrpSpPr/>
            <p:nvPr/>
          </p:nvGrpSpPr>
          <p:grpSpPr>
            <a:xfrm>
              <a:off x="7777901" y="2040717"/>
              <a:ext cx="3735787" cy="3390884"/>
              <a:chOff x="7704633" y="1991998"/>
              <a:chExt cx="3735787" cy="3390884"/>
            </a:xfrm>
          </p:grpSpPr>
          <p:sp>
            <p:nvSpPr>
              <p:cNvPr id="18" name="îś1iḓè">
                <a:extLst>
                  <a:ext uri="{FF2B5EF4-FFF2-40B4-BE49-F238E27FC236}">
                    <a16:creationId xmlns="" xmlns:a16="http://schemas.microsoft.com/office/drawing/2014/main" id="{B8EEF558-95C6-4089-9CDC-F216DAB181AB}"/>
                  </a:ext>
                </a:extLst>
              </p:cNvPr>
              <p:cNvSpPr/>
              <p:nvPr/>
            </p:nvSpPr>
            <p:spPr>
              <a:xfrm>
                <a:off x="8317808" y="2344925"/>
                <a:ext cx="2843065" cy="2845549"/>
              </a:xfrm>
              <a:prstGeom prst="ellipse">
                <a:avLst/>
              </a:pr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9" name="ïṧlïḑè">
                <a:extLst>
                  <a:ext uri="{FF2B5EF4-FFF2-40B4-BE49-F238E27FC236}">
                    <a16:creationId xmlns="" xmlns:a16="http://schemas.microsoft.com/office/drawing/2014/main" id="{BAC3174B-96AB-4E1D-BAB2-E224AE103C1D}"/>
                  </a:ext>
                </a:extLst>
              </p:cNvPr>
              <p:cNvSpPr/>
              <p:nvPr/>
            </p:nvSpPr>
            <p:spPr bwMode="auto">
              <a:xfrm>
                <a:off x="10489270" y="2875902"/>
                <a:ext cx="398543" cy="973445"/>
              </a:xfrm>
              <a:custGeom>
                <a:avLst/>
                <a:gdLst>
                  <a:gd name="T0" fmla="*/ 7 w 287"/>
                  <a:gd name="T1" fmla="*/ 417 h 701"/>
                  <a:gd name="T2" fmla="*/ 230 w 287"/>
                  <a:gd name="T3" fmla="*/ 701 h 701"/>
                  <a:gd name="T4" fmla="*/ 287 w 287"/>
                  <a:gd name="T5" fmla="*/ 310 h 701"/>
                  <a:gd name="T6" fmla="*/ 0 w 287"/>
                  <a:gd name="T7" fmla="*/ 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7" h="701">
                    <a:moveTo>
                      <a:pt x="7" y="417"/>
                    </a:moveTo>
                    <a:lnTo>
                      <a:pt x="230" y="701"/>
                    </a:lnTo>
                    <a:lnTo>
                      <a:pt x="287" y="3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0" name="ísļïḋe">
                <a:extLst>
                  <a:ext uri="{FF2B5EF4-FFF2-40B4-BE49-F238E27FC236}">
                    <a16:creationId xmlns="" xmlns:a16="http://schemas.microsoft.com/office/drawing/2014/main" id="{58DFAE31-ACCB-49F1-B67F-CCBA4D48501F}"/>
                  </a:ext>
                </a:extLst>
              </p:cNvPr>
              <p:cNvSpPr/>
              <p:nvPr/>
            </p:nvSpPr>
            <p:spPr bwMode="auto">
              <a:xfrm>
                <a:off x="9410287" y="2066318"/>
                <a:ext cx="1210905" cy="2830073"/>
              </a:xfrm>
              <a:custGeom>
                <a:avLst/>
                <a:gdLst>
                  <a:gd name="T0" fmla="*/ 853 w 872"/>
                  <a:gd name="T1" fmla="*/ 2038 h 2038"/>
                  <a:gd name="T2" fmla="*/ 500 w 872"/>
                  <a:gd name="T3" fmla="*/ 1597 h 2038"/>
                  <a:gd name="T4" fmla="*/ 265 w 872"/>
                  <a:gd name="T5" fmla="*/ 1723 h 2038"/>
                  <a:gd name="T6" fmla="*/ 225 w 872"/>
                  <a:gd name="T7" fmla="*/ 1758 h 2038"/>
                  <a:gd name="T8" fmla="*/ 242 w 872"/>
                  <a:gd name="T9" fmla="*/ 2023 h 2038"/>
                  <a:gd name="T10" fmla="*/ 872 w 872"/>
                  <a:gd name="T11" fmla="*/ 2023 h 2038"/>
                  <a:gd name="T12" fmla="*/ 493 w 872"/>
                  <a:gd name="T13" fmla="*/ 1173 h 2038"/>
                  <a:gd name="T14" fmla="*/ 749 w 872"/>
                  <a:gd name="T15" fmla="*/ 533 h 2038"/>
                  <a:gd name="T16" fmla="*/ 772 w 872"/>
                  <a:gd name="T17" fmla="*/ 986 h 2038"/>
                  <a:gd name="T18" fmla="*/ 498 w 872"/>
                  <a:gd name="T19" fmla="*/ 1133 h 2038"/>
                  <a:gd name="T20" fmla="*/ 443 w 872"/>
                  <a:gd name="T21" fmla="*/ 796 h 2038"/>
                  <a:gd name="T22" fmla="*/ 725 w 872"/>
                  <a:gd name="T23" fmla="*/ 536 h 2038"/>
                  <a:gd name="T24" fmla="*/ 0 w 872"/>
                  <a:gd name="T25" fmla="*/ 0 h 2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2" h="2038">
                    <a:moveTo>
                      <a:pt x="853" y="2038"/>
                    </a:moveTo>
                    <a:lnTo>
                      <a:pt x="500" y="1597"/>
                    </a:lnTo>
                    <a:lnTo>
                      <a:pt x="265" y="1723"/>
                    </a:lnTo>
                    <a:lnTo>
                      <a:pt x="225" y="1758"/>
                    </a:lnTo>
                    <a:lnTo>
                      <a:pt x="242" y="2023"/>
                    </a:lnTo>
                    <a:lnTo>
                      <a:pt x="872" y="2023"/>
                    </a:lnTo>
                    <a:lnTo>
                      <a:pt x="493" y="1173"/>
                    </a:lnTo>
                    <a:lnTo>
                      <a:pt x="749" y="533"/>
                    </a:lnTo>
                    <a:lnTo>
                      <a:pt x="772" y="986"/>
                    </a:lnTo>
                    <a:lnTo>
                      <a:pt x="498" y="1133"/>
                    </a:lnTo>
                    <a:lnTo>
                      <a:pt x="443" y="796"/>
                    </a:lnTo>
                    <a:lnTo>
                      <a:pt x="725" y="5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" name="íŝḷíḑe">
                <a:extLst>
                  <a:ext uri="{FF2B5EF4-FFF2-40B4-BE49-F238E27FC236}">
                    <a16:creationId xmlns="" xmlns:a16="http://schemas.microsoft.com/office/drawing/2014/main" id="{43B44B28-801E-4444-83A7-BA5C5ACDEBA2}"/>
                  </a:ext>
                </a:extLst>
              </p:cNvPr>
              <p:cNvSpPr/>
              <p:nvPr/>
            </p:nvSpPr>
            <p:spPr bwMode="auto">
              <a:xfrm flipH="1">
                <a:off x="8893708" y="2655107"/>
                <a:ext cx="852633" cy="58878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" name="ïsļîḋê">
                <a:extLst>
                  <a:ext uri="{FF2B5EF4-FFF2-40B4-BE49-F238E27FC236}">
                    <a16:creationId xmlns="" xmlns:a16="http://schemas.microsoft.com/office/drawing/2014/main" id="{F3303D01-29AA-4CB2-B5C3-D5242A6AF836}"/>
                  </a:ext>
                </a:extLst>
              </p:cNvPr>
              <p:cNvSpPr/>
              <p:nvPr/>
            </p:nvSpPr>
            <p:spPr bwMode="auto">
              <a:xfrm>
                <a:off x="8077180" y="2092702"/>
                <a:ext cx="3238339" cy="3164739"/>
              </a:xfrm>
              <a:custGeom>
                <a:avLst/>
                <a:gdLst>
                  <a:gd name="T0" fmla="*/ 974 w 2332"/>
                  <a:gd name="T1" fmla="*/ 0 h 2279"/>
                  <a:gd name="T2" fmla="*/ 1581 w 2332"/>
                  <a:gd name="T3" fmla="*/ 81 h 2279"/>
                  <a:gd name="T4" fmla="*/ 2059 w 2332"/>
                  <a:gd name="T5" fmla="*/ 360 h 2279"/>
                  <a:gd name="T6" fmla="*/ 2332 w 2332"/>
                  <a:gd name="T7" fmla="*/ 820 h 2279"/>
                  <a:gd name="T8" fmla="*/ 2249 w 2332"/>
                  <a:gd name="T9" fmla="*/ 1718 h 2279"/>
                  <a:gd name="T10" fmla="*/ 1652 w 2332"/>
                  <a:gd name="T11" fmla="*/ 2279 h 2279"/>
                  <a:gd name="T12" fmla="*/ 714 w 2332"/>
                  <a:gd name="T13" fmla="*/ 2279 h 2279"/>
                  <a:gd name="T14" fmla="*/ 57 w 2332"/>
                  <a:gd name="T15" fmla="*/ 1649 h 2279"/>
                  <a:gd name="T16" fmla="*/ 0 w 2332"/>
                  <a:gd name="T17" fmla="*/ 967 h 2279"/>
                  <a:gd name="T18" fmla="*/ 221 w 2332"/>
                  <a:gd name="T19" fmla="*/ 448 h 2279"/>
                  <a:gd name="T20" fmla="*/ 974 w 2332"/>
                  <a:gd name="T21" fmla="*/ 0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2" h="2279">
                    <a:moveTo>
                      <a:pt x="974" y="0"/>
                    </a:moveTo>
                    <a:lnTo>
                      <a:pt x="1581" y="81"/>
                    </a:lnTo>
                    <a:lnTo>
                      <a:pt x="2059" y="360"/>
                    </a:lnTo>
                    <a:lnTo>
                      <a:pt x="2332" y="820"/>
                    </a:lnTo>
                    <a:lnTo>
                      <a:pt x="2249" y="1718"/>
                    </a:lnTo>
                    <a:lnTo>
                      <a:pt x="1652" y="2279"/>
                    </a:lnTo>
                    <a:lnTo>
                      <a:pt x="714" y="2279"/>
                    </a:lnTo>
                    <a:lnTo>
                      <a:pt x="57" y="1649"/>
                    </a:lnTo>
                    <a:lnTo>
                      <a:pt x="0" y="967"/>
                    </a:lnTo>
                    <a:lnTo>
                      <a:pt x="221" y="448"/>
                    </a:lnTo>
                    <a:lnTo>
                      <a:pt x="974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" name="ïšḷïḑê">
                <a:extLst>
                  <a:ext uri="{FF2B5EF4-FFF2-40B4-BE49-F238E27FC236}">
                    <a16:creationId xmlns="" xmlns:a16="http://schemas.microsoft.com/office/drawing/2014/main" id="{659735B9-1AA9-4A13-AF5F-C6073D147E25}"/>
                  </a:ext>
                </a:extLst>
              </p:cNvPr>
              <p:cNvSpPr/>
              <p:nvPr/>
            </p:nvSpPr>
            <p:spPr bwMode="auto">
              <a:xfrm>
                <a:off x="8384072" y="2445420"/>
                <a:ext cx="2996713" cy="2812021"/>
              </a:xfrm>
              <a:custGeom>
                <a:avLst/>
                <a:gdLst>
                  <a:gd name="T0" fmla="*/ 0 w 2158"/>
                  <a:gd name="T1" fmla="*/ 194 h 2025"/>
                  <a:gd name="T2" fmla="*/ 651 w 2158"/>
                  <a:gd name="T3" fmla="*/ 0 h 2025"/>
                  <a:gd name="T4" fmla="*/ 981 w 2158"/>
                  <a:gd name="T5" fmla="*/ 151 h 2025"/>
                  <a:gd name="T6" fmla="*/ 1452 w 2158"/>
                  <a:gd name="T7" fmla="*/ 284 h 2025"/>
                  <a:gd name="T8" fmla="*/ 2158 w 2158"/>
                  <a:gd name="T9" fmla="*/ 578 h 2025"/>
                  <a:gd name="T10" fmla="*/ 1746 w 2158"/>
                  <a:gd name="T11" fmla="*/ 966 h 2025"/>
                  <a:gd name="T12" fmla="*/ 2059 w 2158"/>
                  <a:gd name="T13" fmla="*/ 1464 h 2025"/>
                  <a:gd name="T14" fmla="*/ 1618 w 2158"/>
                  <a:gd name="T15" fmla="*/ 1724 h 2025"/>
                  <a:gd name="T16" fmla="*/ 528 w 2158"/>
                  <a:gd name="T17" fmla="*/ 2025 h 2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58" h="2025">
                    <a:moveTo>
                      <a:pt x="0" y="194"/>
                    </a:moveTo>
                    <a:lnTo>
                      <a:pt x="651" y="0"/>
                    </a:lnTo>
                    <a:lnTo>
                      <a:pt x="981" y="151"/>
                    </a:lnTo>
                    <a:lnTo>
                      <a:pt x="1452" y="284"/>
                    </a:lnTo>
                    <a:lnTo>
                      <a:pt x="2158" y="578"/>
                    </a:lnTo>
                    <a:lnTo>
                      <a:pt x="1746" y="966"/>
                    </a:lnTo>
                    <a:lnTo>
                      <a:pt x="2059" y="1464"/>
                    </a:lnTo>
                    <a:lnTo>
                      <a:pt x="1618" y="1724"/>
                    </a:lnTo>
                    <a:lnTo>
                      <a:pt x="528" y="202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" name="iślíde">
                <a:extLst>
                  <a:ext uri="{FF2B5EF4-FFF2-40B4-BE49-F238E27FC236}">
                    <a16:creationId xmlns="" xmlns:a16="http://schemas.microsoft.com/office/drawing/2014/main" id="{60E6B20A-9510-494E-91D5-F947EE892E82}"/>
                  </a:ext>
                </a:extLst>
              </p:cNvPr>
              <p:cNvSpPr/>
              <p:nvPr/>
            </p:nvSpPr>
            <p:spPr bwMode="auto">
              <a:xfrm>
                <a:off x="8384072" y="2096868"/>
                <a:ext cx="2424588" cy="3196678"/>
              </a:xfrm>
              <a:custGeom>
                <a:avLst/>
                <a:gdLst>
                  <a:gd name="T0" fmla="*/ 0 w 1746"/>
                  <a:gd name="T1" fmla="*/ 469 h 2302"/>
                  <a:gd name="T2" fmla="*/ 192 w 1746"/>
                  <a:gd name="T3" fmla="*/ 739 h 2302"/>
                  <a:gd name="T4" fmla="*/ 945 w 1746"/>
                  <a:gd name="T5" fmla="*/ 417 h 2302"/>
                  <a:gd name="T6" fmla="*/ 888 w 1746"/>
                  <a:gd name="T7" fmla="*/ 739 h 2302"/>
                  <a:gd name="T8" fmla="*/ 981 w 1746"/>
                  <a:gd name="T9" fmla="*/ 1729 h 2302"/>
                  <a:gd name="T10" fmla="*/ 1618 w 1746"/>
                  <a:gd name="T11" fmla="*/ 1975 h 2302"/>
                  <a:gd name="T12" fmla="*/ 1746 w 1746"/>
                  <a:gd name="T13" fmla="*/ 1236 h 2302"/>
                  <a:gd name="T14" fmla="*/ 1452 w 1746"/>
                  <a:gd name="T15" fmla="*/ 535 h 2302"/>
                  <a:gd name="T16" fmla="*/ 898 w 1746"/>
                  <a:gd name="T17" fmla="*/ 753 h 2302"/>
                  <a:gd name="T18" fmla="*/ 1220 w 1746"/>
                  <a:gd name="T19" fmla="*/ 1137 h 2302"/>
                  <a:gd name="T20" fmla="*/ 950 w 1746"/>
                  <a:gd name="T21" fmla="*/ 1717 h 2302"/>
                  <a:gd name="T22" fmla="*/ 945 w 1746"/>
                  <a:gd name="T23" fmla="*/ 1729 h 2302"/>
                  <a:gd name="T24" fmla="*/ 481 w 1746"/>
                  <a:gd name="T25" fmla="*/ 2302 h 2302"/>
                  <a:gd name="T26" fmla="*/ 239 w 1746"/>
                  <a:gd name="T27" fmla="*/ 1137 h 2302"/>
                  <a:gd name="T28" fmla="*/ 945 w 1746"/>
                  <a:gd name="T29" fmla="*/ 398 h 2302"/>
                  <a:gd name="T30" fmla="*/ 774 w 1746"/>
                  <a:gd name="T31" fmla="*/ 0 h 2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46" h="2302">
                    <a:moveTo>
                      <a:pt x="0" y="469"/>
                    </a:moveTo>
                    <a:lnTo>
                      <a:pt x="192" y="739"/>
                    </a:lnTo>
                    <a:lnTo>
                      <a:pt x="945" y="417"/>
                    </a:lnTo>
                    <a:lnTo>
                      <a:pt x="888" y="739"/>
                    </a:lnTo>
                    <a:lnTo>
                      <a:pt x="981" y="1729"/>
                    </a:lnTo>
                    <a:lnTo>
                      <a:pt x="1618" y="1975"/>
                    </a:lnTo>
                    <a:lnTo>
                      <a:pt x="1746" y="1236"/>
                    </a:lnTo>
                    <a:lnTo>
                      <a:pt x="1452" y="535"/>
                    </a:lnTo>
                    <a:lnTo>
                      <a:pt x="898" y="753"/>
                    </a:lnTo>
                    <a:lnTo>
                      <a:pt x="1220" y="1137"/>
                    </a:lnTo>
                    <a:lnTo>
                      <a:pt x="950" y="1717"/>
                    </a:lnTo>
                    <a:lnTo>
                      <a:pt x="945" y="1729"/>
                    </a:lnTo>
                    <a:lnTo>
                      <a:pt x="481" y="2302"/>
                    </a:lnTo>
                    <a:lnTo>
                      <a:pt x="239" y="1137"/>
                    </a:lnTo>
                    <a:lnTo>
                      <a:pt x="945" y="398"/>
                    </a:lnTo>
                    <a:lnTo>
                      <a:pt x="774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" name="i$ļíḑê">
                <a:extLst>
                  <a:ext uri="{FF2B5EF4-FFF2-40B4-BE49-F238E27FC236}">
                    <a16:creationId xmlns="" xmlns:a16="http://schemas.microsoft.com/office/drawing/2014/main" id="{B8AFB6A8-A4F4-4CAB-9885-90F843D60A61}"/>
                  </a:ext>
                </a:extLst>
              </p:cNvPr>
              <p:cNvSpPr/>
              <p:nvPr/>
            </p:nvSpPr>
            <p:spPr bwMode="auto">
              <a:xfrm>
                <a:off x="8103564" y="3082812"/>
                <a:ext cx="566570" cy="592954"/>
              </a:xfrm>
              <a:custGeom>
                <a:avLst/>
                <a:gdLst>
                  <a:gd name="T0" fmla="*/ 375 w 408"/>
                  <a:gd name="T1" fmla="*/ 0 h 427"/>
                  <a:gd name="T2" fmla="*/ 408 w 408"/>
                  <a:gd name="T3" fmla="*/ 427 h 427"/>
                  <a:gd name="T4" fmla="*/ 0 w 408"/>
                  <a:gd name="T5" fmla="*/ 275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8" h="427">
                    <a:moveTo>
                      <a:pt x="375" y="0"/>
                    </a:moveTo>
                    <a:lnTo>
                      <a:pt x="408" y="427"/>
                    </a:lnTo>
                    <a:lnTo>
                      <a:pt x="0" y="27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ïsḻídê">
                <a:extLst>
                  <a:ext uri="{FF2B5EF4-FFF2-40B4-BE49-F238E27FC236}">
                    <a16:creationId xmlns="" xmlns:a16="http://schemas.microsoft.com/office/drawing/2014/main" id="{DCB30ED9-F6B1-440A-B941-068C4EC9AB81}"/>
                  </a:ext>
                </a:extLst>
              </p:cNvPr>
              <p:cNvSpPr/>
              <p:nvPr/>
            </p:nvSpPr>
            <p:spPr bwMode="auto">
              <a:xfrm>
                <a:off x="8670135" y="2092702"/>
                <a:ext cx="2217678" cy="990109"/>
              </a:xfrm>
              <a:custGeom>
                <a:avLst/>
                <a:gdLst>
                  <a:gd name="T0" fmla="*/ 0 w 1597"/>
                  <a:gd name="T1" fmla="*/ 713 h 713"/>
                  <a:gd name="T2" fmla="*/ 424 w 1597"/>
                  <a:gd name="T3" fmla="*/ 261 h 713"/>
                  <a:gd name="T4" fmla="*/ 547 w 1597"/>
                  <a:gd name="T5" fmla="*/ 0 h 713"/>
                  <a:gd name="T6" fmla="*/ 566 w 1597"/>
                  <a:gd name="T7" fmla="*/ 10 h 713"/>
                  <a:gd name="T8" fmla="*/ 1057 w 1597"/>
                  <a:gd name="T9" fmla="*/ 254 h 713"/>
                  <a:gd name="T10" fmla="*/ 1154 w 1597"/>
                  <a:gd name="T11" fmla="*/ 81 h 713"/>
                  <a:gd name="T12" fmla="*/ 1265 w 1597"/>
                  <a:gd name="T13" fmla="*/ 500 h 713"/>
                  <a:gd name="T14" fmla="*/ 1597 w 1597"/>
                  <a:gd name="T15" fmla="*/ 358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7" h="713">
                    <a:moveTo>
                      <a:pt x="0" y="713"/>
                    </a:moveTo>
                    <a:lnTo>
                      <a:pt x="424" y="261"/>
                    </a:lnTo>
                    <a:lnTo>
                      <a:pt x="547" y="0"/>
                    </a:lnTo>
                    <a:lnTo>
                      <a:pt x="566" y="10"/>
                    </a:lnTo>
                    <a:lnTo>
                      <a:pt x="1057" y="254"/>
                    </a:lnTo>
                    <a:lnTo>
                      <a:pt x="1154" y="81"/>
                    </a:lnTo>
                    <a:lnTo>
                      <a:pt x="1265" y="500"/>
                    </a:lnTo>
                    <a:lnTo>
                      <a:pt x="1597" y="35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7" name="îSḷïḋé">
                <a:extLst>
                  <a:ext uri="{FF2B5EF4-FFF2-40B4-BE49-F238E27FC236}">
                    <a16:creationId xmlns="" xmlns:a16="http://schemas.microsoft.com/office/drawing/2014/main" id="{9E8BD629-A5B6-47CF-8217-46F581784F87}"/>
                  </a:ext>
                </a:extLst>
              </p:cNvPr>
              <p:cNvSpPr/>
              <p:nvPr/>
            </p:nvSpPr>
            <p:spPr bwMode="auto">
              <a:xfrm>
                <a:off x="8692354" y="3142523"/>
                <a:ext cx="1053987" cy="1365045"/>
              </a:xfrm>
              <a:custGeom>
                <a:avLst/>
                <a:gdLst>
                  <a:gd name="T0" fmla="*/ 0 w 759"/>
                  <a:gd name="T1" fmla="*/ 398 h 983"/>
                  <a:gd name="T2" fmla="*/ 759 w 759"/>
                  <a:gd name="T3" fmla="*/ 983 h 983"/>
                  <a:gd name="T4" fmla="*/ 552 w 759"/>
                  <a:gd name="T5" fmla="*/ 512 h 983"/>
                  <a:gd name="T6" fmla="*/ 759 w 759"/>
                  <a:gd name="T7" fmla="*/ 448 h 983"/>
                  <a:gd name="T8" fmla="*/ 652 w 759"/>
                  <a:gd name="T9" fmla="*/ 0 h 983"/>
                  <a:gd name="T10" fmla="*/ 34 w 759"/>
                  <a:gd name="T11" fmla="*/ 384 h 983"/>
                  <a:gd name="T12" fmla="*/ 541 w 759"/>
                  <a:gd name="T13" fmla="*/ 512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9" h="983">
                    <a:moveTo>
                      <a:pt x="0" y="398"/>
                    </a:moveTo>
                    <a:lnTo>
                      <a:pt x="759" y="983"/>
                    </a:lnTo>
                    <a:lnTo>
                      <a:pt x="552" y="512"/>
                    </a:lnTo>
                    <a:lnTo>
                      <a:pt x="759" y="448"/>
                    </a:lnTo>
                    <a:lnTo>
                      <a:pt x="652" y="0"/>
                    </a:lnTo>
                    <a:lnTo>
                      <a:pt x="34" y="384"/>
                    </a:lnTo>
                    <a:lnTo>
                      <a:pt x="541" y="512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îsľíḓé">
                <a:extLst>
                  <a:ext uri="{FF2B5EF4-FFF2-40B4-BE49-F238E27FC236}">
                    <a16:creationId xmlns="" xmlns:a16="http://schemas.microsoft.com/office/drawing/2014/main" id="{73612A95-F471-4816-B65A-ED8A69391247}"/>
                  </a:ext>
                </a:extLst>
              </p:cNvPr>
              <p:cNvSpPr/>
              <p:nvPr/>
            </p:nvSpPr>
            <p:spPr bwMode="auto">
              <a:xfrm>
                <a:off x="10140718" y="3695207"/>
                <a:ext cx="644335" cy="404097"/>
              </a:xfrm>
              <a:custGeom>
                <a:avLst/>
                <a:gdLst>
                  <a:gd name="T0" fmla="*/ 0 w 464"/>
                  <a:gd name="T1" fmla="*/ 0 h 291"/>
                  <a:gd name="T2" fmla="*/ 296 w 464"/>
                  <a:gd name="T3" fmla="*/ 291 h 291"/>
                  <a:gd name="T4" fmla="*/ 464 w 464"/>
                  <a:gd name="T5" fmla="*/ 95 h 291"/>
                  <a:gd name="T6" fmla="*/ 0 w 464"/>
                  <a:gd name="T7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4" h="291">
                    <a:moveTo>
                      <a:pt x="0" y="0"/>
                    </a:moveTo>
                    <a:lnTo>
                      <a:pt x="296" y="291"/>
                    </a:lnTo>
                    <a:lnTo>
                      <a:pt x="464" y="9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" name="îṡļîḓe">
                <a:extLst>
                  <a:ext uri="{FF2B5EF4-FFF2-40B4-BE49-F238E27FC236}">
                    <a16:creationId xmlns="" xmlns:a16="http://schemas.microsoft.com/office/drawing/2014/main" id="{02A47BAA-03ED-46BB-A25E-D68FB9FC6117}"/>
                  </a:ext>
                </a:extLst>
              </p:cNvPr>
              <p:cNvSpPr/>
              <p:nvPr/>
            </p:nvSpPr>
            <p:spPr bwMode="auto">
              <a:xfrm>
                <a:off x="8192438" y="3728535"/>
                <a:ext cx="987332" cy="1591395"/>
              </a:xfrm>
              <a:custGeom>
                <a:avLst/>
                <a:gdLst>
                  <a:gd name="T0" fmla="*/ 711 w 711"/>
                  <a:gd name="T1" fmla="*/ 689 h 1146"/>
                  <a:gd name="T2" fmla="*/ 628 w 711"/>
                  <a:gd name="T3" fmla="*/ 1146 h 1146"/>
                  <a:gd name="T4" fmla="*/ 469 w 711"/>
                  <a:gd name="T5" fmla="*/ 533 h 1146"/>
                  <a:gd name="T6" fmla="*/ 280 w 711"/>
                  <a:gd name="T7" fmla="*/ 303 h 1146"/>
                  <a:gd name="T8" fmla="*/ 0 w 711"/>
                  <a:gd name="T9" fmla="*/ 452 h 1146"/>
                  <a:gd name="T10" fmla="*/ 344 w 711"/>
                  <a:gd name="T11" fmla="*/ 0 h 1146"/>
                  <a:gd name="T12" fmla="*/ 299 w 711"/>
                  <a:gd name="T13" fmla="*/ 291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1" h="1146">
                    <a:moveTo>
                      <a:pt x="711" y="689"/>
                    </a:moveTo>
                    <a:lnTo>
                      <a:pt x="628" y="1146"/>
                    </a:lnTo>
                    <a:lnTo>
                      <a:pt x="469" y="533"/>
                    </a:lnTo>
                    <a:lnTo>
                      <a:pt x="280" y="303"/>
                    </a:lnTo>
                    <a:lnTo>
                      <a:pt x="0" y="452"/>
                    </a:lnTo>
                    <a:lnTo>
                      <a:pt x="344" y="0"/>
                    </a:lnTo>
                    <a:lnTo>
                      <a:pt x="299" y="291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iṧḷîḋè">
                <a:extLst>
                  <a:ext uri="{FF2B5EF4-FFF2-40B4-BE49-F238E27FC236}">
                    <a16:creationId xmlns="" xmlns:a16="http://schemas.microsoft.com/office/drawing/2014/main" id="{D7A4C24F-F7C7-4FEF-A285-C3E422E1CC76}"/>
                  </a:ext>
                </a:extLst>
              </p:cNvPr>
              <p:cNvSpPr/>
              <p:nvPr/>
            </p:nvSpPr>
            <p:spPr bwMode="auto">
              <a:xfrm flipH="1" flipV="1">
                <a:off x="8735402" y="3728535"/>
                <a:ext cx="1010939" cy="6248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îṥļïďe">
                <a:extLst>
                  <a:ext uri="{FF2B5EF4-FFF2-40B4-BE49-F238E27FC236}">
                    <a16:creationId xmlns="" xmlns:a16="http://schemas.microsoft.com/office/drawing/2014/main" id="{A00FF0FD-4386-4658-9E92-9B363F23E0D4}"/>
                  </a:ext>
                </a:extLst>
              </p:cNvPr>
              <p:cNvSpPr/>
              <p:nvPr/>
            </p:nvSpPr>
            <p:spPr bwMode="auto">
              <a:xfrm flipH="1">
                <a:off x="10851709" y="3243895"/>
                <a:ext cx="411041" cy="66655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iṥḷïḋé">
                <a:extLst>
                  <a:ext uri="{FF2B5EF4-FFF2-40B4-BE49-F238E27FC236}">
                    <a16:creationId xmlns="" xmlns:a16="http://schemas.microsoft.com/office/drawing/2014/main" id="{CC91B916-38DE-418E-9DB6-6761E86FA431}"/>
                  </a:ext>
                </a:extLst>
              </p:cNvPr>
              <p:cNvSpPr/>
              <p:nvPr/>
            </p:nvSpPr>
            <p:spPr bwMode="auto">
              <a:xfrm>
                <a:off x="10647576" y="3849347"/>
                <a:ext cx="240237" cy="1047043"/>
              </a:xfrm>
              <a:custGeom>
                <a:avLst/>
                <a:gdLst>
                  <a:gd name="T0" fmla="*/ 0 w 173"/>
                  <a:gd name="T1" fmla="*/ 754 h 754"/>
                  <a:gd name="T2" fmla="*/ 173 w 173"/>
                  <a:gd name="T3" fmla="*/ 308 h 754"/>
                  <a:gd name="T4" fmla="*/ 116 w 173"/>
                  <a:gd name="T5" fmla="*/ 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754">
                    <a:moveTo>
                      <a:pt x="0" y="754"/>
                    </a:moveTo>
                    <a:lnTo>
                      <a:pt x="173" y="308"/>
                    </a:lnTo>
                    <a:lnTo>
                      <a:pt x="116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i$ḻîḓê">
                <a:extLst>
                  <a:ext uri="{FF2B5EF4-FFF2-40B4-BE49-F238E27FC236}">
                    <a16:creationId xmlns="" xmlns:a16="http://schemas.microsoft.com/office/drawing/2014/main" id="{CC4E8FA0-4BC1-455A-9204-79129A4EF7E8}"/>
                  </a:ext>
                </a:extLst>
              </p:cNvPr>
              <p:cNvSpPr/>
              <p:nvPr/>
            </p:nvSpPr>
            <p:spPr bwMode="auto">
              <a:xfrm flipH="1" flipV="1">
                <a:off x="10887813" y="4277052"/>
                <a:ext cx="374937" cy="230516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îşľïḓe">
                <a:extLst>
                  <a:ext uri="{FF2B5EF4-FFF2-40B4-BE49-F238E27FC236}">
                    <a16:creationId xmlns="" xmlns:a16="http://schemas.microsoft.com/office/drawing/2014/main" id="{254683E3-1807-43A2-9A4C-5FA3F8B2C01E}"/>
                  </a:ext>
                </a:extLst>
              </p:cNvPr>
              <p:cNvSpPr/>
              <p:nvPr/>
            </p:nvSpPr>
            <p:spPr bwMode="auto">
              <a:xfrm>
                <a:off x="10561480" y="4122912"/>
                <a:ext cx="59712" cy="77347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íSľïḍè">
                <a:extLst>
                  <a:ext uri="{FF2B5EF4-FFF2-40B4-BE49-F238E27FC236}">
                    <a16:creationId xmlns="" xmlns:a16="http://schemas.microsoft.com/office/drawing/2014/main" id="{9F63830C-E3F5-461F-8079-E244DEAC61A7}"/>
                  </a:ext>
                </a:extLst>
              </p:cNvPr>
              <p:cNvSpPr/>
              <p:nvPr/>
            </p:nvSpPr>
            <p:spPr bwMode="auto">
              <a:xfrm flipH="1">
                <a:off x="9028407" y="4896391"/>
                <a:ext cx="697104" cy="42353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iSḻíḋé">
                <a:extLst>
                  <a:ext uri="{FF2B5EF4-FFF2-40B4-BE49-F238E27FC236}">
                    <a16:creationId xmlns="" xmlns:a16="http://schemas.microsoft.com/office/drawing/2014/main" id="{4D980191-C2AB-4AE5-9C1E-8B33F2050F41}"/>
                  </a:ext>
                </a:extLst>
              </p:cNvPr>
              <p:cNvSpPr/>
              <p:nvPr/>
            </p:nvSpPr>
            <p:spPr bwMode="auto">
              <a:xfrm flipH="1">
                <a:off x="9660244" y="3159187"/>
                <a:ext cx="377714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işlíḋe">
                <a:extLst>
                  <a:ext uri="{FF2B5EF4-FFF2-40B4-BE49-F238E27FC236}">
                    <a16:creationId xmlns="" xmlns:a16="http://schemas.microsoft.com/office/drawing/2014/main" id="{4E84E87A-0CAF-41EA-89A7-574E0922CFD1}"/>
                  </a:ext>
                </a:extLst>
              </p:cNvPr>
              <p:cNvSpPr/>
              <p:nvPr/>
            </p:nvSpPr>
            <p:spPr bwMode="auto">
              <a:xfrm flipH="1">
                <a:off x="9778279" y="3675766"/>
                <a:ext cx="259678" cy="81931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ïŝ1ïḑè">
                <a:extLst>
                  <a:ext uri="{FF2B5EF4-FFF2-40B4-BE49-F238E27FC236}">
                    <a16:creationId xmlns="" xmlns:a16="http://schemas.microsoft.com/office/drawing/2014/main" id="{8AB2E98B-FCA6-4ADA-8079-149DCCFEBAB0}"/>
                  </a:ext>
                </a:extLst>
              </p:cNvPr>
              <p:cNvSpPr/>
              <p:nvPr/>
            </p:nvSpPr>
            <p:spPr bwMode="auto">
              <a:xfrm>
                <a:off x="10084177" y="2428110"/>
                <a:ext cx="112481" cy="112481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iṩ1ïdè">
                <a:extLst>
                  <a:ext uri="{FF2B5EF4-FFF2-40B4-BE49-F238E27FC236}">
                    <a16:creationId xmlns="" xmlns:a16="http://schemas.microsoft.com/office/drawing/2014/main" id="{1A426019-7607-4A46-8306-9F14D86B534B}"/>
                  </a:ext>
                </a:extLst>
              </p:cNvPr>
              <p:cNvSpPr/>
              <p:nvPr/>
            </p:nvSpPr>
            <p:spPr bwMode="auto">
              <a:xfrm>
                <a:off x="10835438" y="3247415"/>
                <a:ext cx="111093" cy="112481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ïṧḻíḍê">
                <a:extLst>
                  <a:ext uri="{FF2B5EF4-FFF2-40B4-BE49-F238E27FC236}">
                    <a16:creationId xmlns="" xmlns:a16="http://schemas.microsoft.com/office/drawing/2014/main" id="{5826ABE7-5863-4DC5-A842-67C0A09127ED}"/>
                  </a:ext>
                </a:extLst>
              </p:cNvPr>
              <p:cNvSpPr/>
              <p:nvPr/>
            </p:nvSpPr>
            <p:spPr bwMode="auto">
              <a:xfrm>
                <a:off x="10436895" y="3396000"/>
                <a:ext cx="111093" cy="1110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ïś1îďè">
                <a:extLst>
                  <a:ext uri="{FF2B5EF4-FFF2-40B4-BE49-F238E27FC236}">
                    <a16:creationId xmlns="" xmlns:a16="http://schemas.microsoft.com/office/drawing/2014/main" id="{A9B3954C-5179-437D-B465-213461AF6D15}"/>
                  </a:ext>
                </a:extLst>
              </p:cNvPr>
              <p:cNvSpPr/>
              <p:nvPr/>
            </p:nvSpPr>
            <p:spPr bwMode="auto">
              <a:xfrm>
                <a:off x="9985583" y="3119659"/>
                <a:ext cx="112481" cy="1110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îṧ1iḍê">
                <a:extLst>
                  <a:ext uri="{FF2B5EF4-FFF2-40B4-BE49-F238E27FC236}">
                    <a16:creationId xmlns="" xmlns:a16="http://schemas.microsoft.com/office/drawing/2014/main" id="{FDB8CE7D-BDAF-45DC-9D39-0D630052B8FA}"/>
                  </a:ext>
                </a:extLst>
              </p:cNvPr>
              <p:cNvSpPr/>
              <p:nvPr/>
            </p:nvSpPr>
            <p:spPr bwMode="auto">
              <a:xfrm>
                <a:off x="9394016" y="3809819"/>
                <a:ext cx="111093" cy="112481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îśḷiďe">
                <a:extLst>
                  <a:ext uri="{FF2B5EF4-FFF2-40B4-BE49-F238E27FC236}">
                    <a16:creationId xmlns="" xmlns:a16="http://schemas.microsoft.com/office/drawing/2014/main" id="{0096E67B-4521-415E-965E-BD50F1FBF386}"/>
                  </a:ext>
                </a:extLst>
              </p:cNvPr>
              <p:cNvSpPr/>
              <p:nvPr/>
            </p:nvSpPr>
            <p:spPr bwMode="auto">
              <a:xfrm>
                <a:off x="8841333" y="3184925"/>
                <a:ext cx="111093" cy="112481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iśľïḓê">
                <a:extLst>
                  <a:ext uri="{FF2B5EF4-FFF2-40B4-BE49-F238E27FC236}">
                    <a16:creationId xmlns="" xmlns:a16="http://schemas.microsoft.com/office/drawing/2014/main" id="{DF00364D-3F10-4A51-BEA7-79ED2B0DBB24}"/>
                  </a:ext>
                </a:extLst>
              </p:cNvPr>
              <p:cNvSpPr/>
              <p:nvPr/>
            </p:nvSpPr>
            <p:spPr bwMode="auto">
              <a:xfrm>
                <a:off x="8548327" y="4095882"/>
                <a:ext cx="111093" cy="112481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iśḻîḍè">
                <a:extLst>
                  <a:ext uri="{FF2B5EF4-FFF2-40B4-BE49-F238E27FC236}">
                    <a16:creationId xmlns="" xmlns:a16="http://schemas.microsoft.com/office/drawing/2014/main" id="{AAB492A6-7B41-45ED-984B-C14234983AFA}"/>
                  </a:ext>
                </a:extLst>
              </p:cNvPr>
              <p:cNvSpPr/>
              <p:nvPr/>
            </p:nvSpPr>
            <p:spPr bwMode="auto">
              <a:xfrm>
                <a:off x="9113509" y="4606905"/>
                <a:ext cx="112481" cy="1110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ïšľíḍê">
                <a:extLst>
                  <a:ext uri="{FF2B5EF4-FFF2-40B4-BE49-F238E27FC236}">
                    <a16:creationId xmlns="" xmlns:a16="http://schemas.microsoft.com/office/drawing/2014/main" id="{1E22B2B6-8550-4702-B3C3-C6EAA860719F}"/>
                  </a:ext>
                </a:extLst>
              </p:cNvPr>
              <p:cNvSpPr/>
              <p:nvPr/>
            </p:nvSpPr>
            <p:spPr bwMode="auto">
              <a:xfrm>
                <a:off x="10041129" y="4225026"/>
                <a:ext cx="112481" cy="1110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iṡḷïḋê">
                <a:extLst>
                  <a:ext uri="{FF2B5EF4-FFF2-40B4-BE49-F238E27FC236}">
                    <a16:creationId xmlns="" xmlns:a16="http://schemas.microsoft.com/office/drawing/2014/main" id="{B63128F3-20D9-456A-B770-41D012394CE5}"/>
                  </a:ext>
                </a:extLst>
              </p:cNvPr>
              <p:cNvSpPr/>
              <p:nvPr/>
            </p:nvSpPr>
            <p:spPr bwMode="auto">
              <a:xfrm>
                <a:off x="10492441" y="4063943"/>
                <a:ext cx="112481" cy="1110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íşḻiḋê">
                <a:extLst>
                  <a:ext uri="{FF2B5EF4-FFF2-40B4-BE49-F238E27FC236}">
                    <a16:creationId xmlns="" xmlns:a16="http://schemas.microsoft.com/office/drawing/2014/main" id="{5D2B4A34-F699-4643-B4DB-A3E4C86845C6}"/>
                  </a:ext>
                </a:extLst>
              </p:cNvPr>
              <p:cNvSpPr/>
              <p:nvPr/>
            </p:nvSpPr>
            <p:spPr bwMode="auto">
              <a:xfrm>
                <a:off x="10835438" y="4225026"/>
                <a:ext cx="111093" cy="1110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îŝḻïde">
                <a:extLst>
                  <a:ext uri="{FF2B5EF4-FFF2-40B4-BE49-F238E27FC236}">
                    <a16:creationId xmlns="" xmlns:a16="http://schemas.microsoft.com/office/drawing/2014/main" id="{845C866C-4BF7-4AD7-84E2-43140343DBE4}"/>
                  </a:ext>
                </a:extLst>
              </p:cNvPr>
              <p:cNvSpPr/>
              <p:nvPr/>
            </p:nvSpPr>
            <p:spPr bwMode="auto">
              <a:xfrm>
                <a:off x="9689405" y="4839456"/>
                <a:ext cx="112481" cy="112481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 cap="flat" cmpd="sng" algn="ctr">
                <a:solidFill>
                  <a:schemeClr val="bg1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x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50" name="î$ḻîḍè">
                <a:extLst>
                  <a:ext uri="{FF2B5EF4-FFF2-40B4-BE49-F238E27FC236}">
                    <a16:creationId xmlns="" xmlns:a16="http://schemas.microsoft.com/office/drawing/2014/main" id="{6FADCFC2-C81C-4111-AC35-71C7A360BCAD}"/>
                  </a:ext>
                </a:extLst>
              </p:cNvPr>
              <p:cNvGrpSpPr/>
              <p:nvPr/>
            </p:nvGrpSpPr>
            <p:grpSpPr>
              <a:xfrm>
                <a:off x="8577077" y="2557054"/>
                <a:ext cx="1992389" cy="2081876"/>
                <a:chOff x="4707152" y="2248023"/>
                <a:chExt cx="2414023" cy="2522443"/>
              </a:xfrm>
            </p:grpSpPr>
            <p:grpSp>
              <p:nvGrpSpPr>
                <p:cNvPr id="98" name="î$ḻidê">
                  <a:extLst>
                    <a:ext uri="{FF2B5EF4-FFF2-40B4-BE49-F238E27FC236}">
                      <a16:creationId xmlns="" xmlns:a16="http://schemas.microsoft.com/office/drawing/2014/main" id="{9431B578-F80A-4D23-8E3A-FC9BE656D174}"/>
                    </a:ext>
                  </a:extLst>
                </p:cNvPr>
                <p:cNvGrpSpPr/>
                <p:nvPr/>
              </p:nvGrpSpPr>
              <p:grpSpPr>
                <a:xfrm>
                  <a:off x="6792726" y="2408141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111" name="íṧļiḋé">
                    <a:extLst>
                      <a:ext uri="{FF2B5EF4-FFF2-40B4-BE49-F238E27FC236}">
                        <a16:creationId xmlns="" xmlns:a16="http://schemas.microsoft.com/office/drawing/2014/main" id="{03FD500E-09F1-4C73-977E-60DA011629C2}"/>
                      </a:ext>
                    </a:extLst>
                  </p:cNvPr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2" name="ísľîḋé">
                    <a:extLst>
                      <a:ext uri="{FF2B5EF4-FFF2-40B4-BE49-F238E27FC236}">
                        <a16:creationId xmlns="" xmlns:a16="http://schemas.microsoft.com/office/drawing/2014/main" id="{F60710B3-25C4-4CE6-84EA-0AB1C6F1CC1F}"/>
                      </a:ext>
                    </a:extLst>
                  </p:cNvPr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99" name="íṣ1ïdè">
                  <a:extLst>
                    <a:ext uri="{FF2B5EF4-FFF2-40B4-BE49-F238E27FC236}">
                      <a16:creationId xmlns="" xmlns:a16="http://schemas.microsoft.com/office/drawing/2014/main" id="{CE01F1C1-2CA6-400B-962A-EAB6DEBF9D6E}"/>
                    </a:ext>
                  </a:extLst>
                </p:cNvPr>
                <p:cNvGrpSpPr/>
                <p:nvPr/>
              </p:nvGrpSpPr>
              <p:grpSpPr>
                <a:xfrm>
                  <a:off x="5832354" y="2796766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109" name="ísḷîdé">
                    <a:extLst>
                      <a:ext uri="{FF2B5EF4-FFF2-40B4-BE49-F238E27FC236}">
                        <a16:creationId xmlns="" xmlns:a16="http://schemas.microsoft.com/office/drawing/2014/main" id="{6293184E-4EA5-43E8-A07E-18D409CC74C0}"/>
                      </a:ext>
                    </a:extLst>
                  </p:cNvPr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0" name="iṡ1îḑé">
                    <a:extLst>
                      <a:ext uri="{FF2B5EF4-FFF2-40B4-BE49-F238E27FC236}">
                        <a16:creationId xmlns="" xmlns:a16="http://schemas.microsoft.com/office/drawing/2014/main" id="{A16891DB-009C-4990-B9FD-186C193C5DA6}"/>
                      </a:ext>
                    </a:extLst>
                  </p:cNvPr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00" name="iśľîdê">
                  <a:extLst>
                    <a:ext uri="{FF2B5EF4-FFF2-40B4-BE49-F238E27FC236}">
                      <a16:creationId xmlns="" xmlns:a16="http://schemas.microsoft.com/office/drawing/2014/main" id="{B2567F76-94E4-4BA4-8725-8D4A4E689E7E}"/>
                    </a:ext>
                  </a:extLst>
                </p:cNvPr>
                <p:cNvGrpSpPr/>
                <p:nvPr/>
              </p:nvGrpSpPr>
              <p:grpSpPr>
                <a:xfrm>
                  <a:off x="4707152" y="346236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107" name="iş1idé">
                    <a:extLst>
                      <a:ext uri="{FF2B5EF4-FFF2-40B4-BE49-F238E27FC236}">
                        <a16:creationId xmlns="" xmlns:a16="http://schemas.microsoft.com/office/drawing/2014/main" id="{D3DC3F43-14F1-49D3-A589-963013BA67E6}"/>
                      </a:ext>
                    </a:extLst>
                  </p:cNvPr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8" name="îşḷídé">
                    <a:extLst>
                      <a:ext uri="{FF2B5EF4-FFF2-40B4-BE49-F238E27FC236}">
                        <a16:creationId xmlns="" xmlns:a16="http://schemas.microsoft.com/office/drawing/2014/main" id="{62511820-8A51-42D2-AB4F-05019EF7C390}"/>
                      </a:ext>
                    </a:extLst>
                  </p:cNvPr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01" name="iṡḷîḋé">
                  <a:extLst>
                    <a:ext uri="{FF2B5EF4-FFF2-40B4-BE49-F238E27FC236}">
                      <a16:creationId xmlns="" xmlns:a16="http://schemas.microsoft.com/office/drawing/2014/main" id="{1E941577-AF6A-4DA3-B557-0F5616EAB5B0}"/>
                    </a:ext>
                  </a:extLst>
                </p:cNvPr>
                <p:cNvGrpSpPr/>
                <p:nvPr/>
              </p:nvGrpSpPr>
              <p:grpSpPr>
                <a:xfrm>
                  <a:off x="5940643" y="443991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105" name="íš1íḍe">
                    <a:extLst>
                      <a:ext uri="{FF2B5EF4-FFF2-40B4-BE49-F238E27FC236}">
                        <a16:creationId xmlns="" xmlns:a16="http://schemas.microsoft.com/office/drawing/2014/main" id="{47A06C14-66EC-46D4-8647-B5B4284D3C9D}"/>
                      </a:ext>
                    </a:extLst>
                  </p:cNvPr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6" name="íṧļíďe">
                    <a:extLst>
                      <a:ext uri="{FF2B5EF4-FFF2-40B4-BE49-F238E27FC236}">
                        <a16:creationId xmlns="" xmlns:a16="http://schemas.microsoft.com/office/drawing/2014/main" id="{1A6D39D9-D71B-41C6-A065-488683D63F03}"/>
                      </a:ext>
                    </a:extLst>
                  </p:cNvPr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02" name="îSļíďè">
                  <a:extLst>
                    <a:ext uri="{FF2B5EF4-FFF2-40B4-BE49-F238E27FC236}">
                      <a16:creationId xmlns="" xmlns:a16="http://schemas.microsoft.com/office/drawing/2014/main" id="{03C31EDF-1C72-47D1-84AD-37957AA1565A}"/>
                    </a:ext>
                  </a:extLst>
                </p:cNvPr>
                <p:cNvGrpSpPr/>
                <p:nvPr/>
              </p:nvGrpSpPr>
              <p:grpSpPr>
                <a:xfrm>
                  <a:off x="5995533" y="2248023"/>
                  <a:ext cx="206943" cy="208270"/>
                  <a:chOff x="4149281" y="1887719"/>
                  <a:chExt cx="224837" cy="226650"/>
                </a:xfrm>
              </p:grpSpPr>
              <p:sp>
                <p:nvSpPr>
                  <p:cNvPr id="103" name="ïṧļíḓé">
                    <a:extLst>
                      <a:ext uri="{FF2B5EF4-FFF2-40B4-BE49-F238E27FC236}">
                        <a16:creationId xmlns="" xmlns:a16="http://schemas.microsoft.com/office/drawing/2014/main" id="{08A5DACA-8B9D-413A-9297-E0A688290378}"/>
                      </a:ext>
                    </a:extLst>
                  </p:cNvPr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4" name="iṣlïdè">
                    <a:extLst>
                      <a:ext uri="{FF2B5EF4-FFF2-40B4-BE49-F238E27FC236}">
                        <a16:creationId xmlns="" xmlns:a16="http://schemas.microsoft.com/office/drawing/2014/main" id="{30D0BE86-1F0F-477C-8408-04EBA325BFED}"/>
                      </a:ext>
                    </a:extLst>
                  </p:cNvPr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51" name="iṧlîḓe">
                <a:extLst>
                  <a:ext uri="{FF2B5EF4-FFF2-40B4-BE49-F238E27FC236}">
                    <a16:creationId xmlns="" xmlns:a16="http://schemas.microsoft.com/office/drawing/2014/main" id="{C3FF4D4C-76D4-4964-8491-E606162619AB}"/>
                  </a:ext>
                </a:extLst>
              </p:cNvPr>
              <p:cNvGrpSpPr/>
              <p:nvPr/>
            </p:nvGrpSpPr>
            <p:grpSpPr>
              <a:xfrm>
                <a:off x="9960748" y="3515891"/>
                <a:ext cx="271082" cy="272819"/>
                <a:chOff x="4149281" y="1887719"/>
                <a:chExt cx="224837" cy="226650"/>
              </a:xfrm>
            </p:grpSpPr>
            <p:sp>
              <p:nvSpPr>
                <p:cNvPr id="96" name="í$1îdè">
                  <a:extLst>
                    <a:ext uri="{FF2B5EF4-FFF2-40B4-BE49-F238E27FC236}">
                      <a16:creationId xmlns="" xmlns:a16="http://schemas.microsoft.com/office/drawing/2014/main" id="{4204FB08-65EA-4787-A22F-B54E5B53A386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ïşḻiḍe">
                  <a:extLst>
                    <a:ext uri="{FF2B5EF4-FFF2-40B4-BE49-F238E27FC236}">
                      <a16:creationId xmlns="" xmlns:a16="http://schemas.microsoft.com/office/drawing/2014/main" id="{021057FD-3CE6-4A69-BABA-3F44B3B2C73F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2" name="ïṣľiďé">
                <a:extLst>
                  <a:ext uri="{FF2B5EF4-FFF2-40B4-BE49-F238E27FC236}">
                    <a16:creationId xmlns="" xmlns:a16="http://schemas.microsoft.com/office/drawing/2014/main" id="{0E4504AD-1E13-46A8-B9E8-AE43A153EC37}"/>
                  </a:ext>
                </a:extLst>
              </p:cNvPr>
              <p:cNvGrpSpPr/>
              <p:nvPr/>
            </p:nvGrpSpPr>
            <p:grpSpPr>
              <a:xfrm>
                <a:off x="9630783" y="3693124"/>
                <a:ext cx="170798" cy="171893"/>
                <a:chOff x="4149281" y="1887719"/>
                <a:chExt cx="224837" cy="226650"/>
              </a:xfrm>
            </p:grpSpPr>
            <p:sp>
              <p:nvSpPr>
                <p:cNvPr id="94" name="íšḻïḋê">
                  <a:extLst>
                    <a:ext uri="{FF2B5EF4-FFF2-40B4-BE49-F238E27FC236}">
                      <a16:creationId xmlns="" xmlns:a16="http://schemas.microsoft.com/office/drawing/2014/main" id="{6F900410-3DD4-4382-A458-0D8D436689A8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iŝ1iḋe">
                  <a:extLst>
                    <a:ext uri="{FF2B5EF4-FFF2-40B4-BE49-F238E27FC236}">
                      <a16:creationId xmlns="" xmlns:a16="http://schemas.microsoft.com/office/drawing/2014/main" id="{DBC805E8-AF44-4E99-B931-D5A748EEEF31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3" name="îsḻíḓè">
                <a:extLst>
                  <a:ext uri="{FF2B5EF4-FFF2-40B4-BE49-F238E27FC236}">
                    <a16:creationId xmlns="" xmlns:a16="http://schemas.microsoft.com/office/drawing/2014/main" id="{5A7B54CD-C855-4F7B-971A-F3172C348A80}"/>
                  </a:ext>
                </a:extLst>
              </p:cNvPr>
              <p:cNvGrpSpPr/>
              <p:nvPr/>
            </p:nvGrpSpPr>
            <p:grpSpPr>
              <a:xfrm>
                <a:off x="10720278" y="3714243"/>
                <a:ext cx="187879" cy="189083"/>
                <a:chOff x="4149281" y="1887719"/>
                <a:chExt cx="224837" cy="226650"/>
              </a:xfrm>
            </p:grpSpPr>
            <p:sp>
              <p:nvSpPr>
                <p:cNvPr id="92" name="islïḋè">
                  <a:extLst>
                    <a:ext uri="{FF2B5EF4-FFF2-40B4-BE49-F238E27FC236}">
                      <a16:creationId xmlns="" xmlns:a16="http://schemas.microsoft.com/office/drawing/2014/main" id="{B541B4A9-90C1-4C3D-B0F9-EA472A001436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íṩḷîďe">
                  <a:extLst>
                    <a:ext uri="{FF2B5EF4-FFF2-40B4-BE49-F238E27FC236}">
                      <a16:creationId xmlns="" xmlns:a16="http://schemas.microsoft.com/office/drawing/2014/main" id="{44A656E3-EA15-4CBA-8123-37DF6D26AE54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4" name="ïşlïḍe">
                <a:extLst>
                  <a:ext uri="{FF2B5EF4-FFF2-40B4-BE49-F238E27FC236}">
                    <a16:creationId xmlns="" xmlns:a16="http://schemas.microsoft.com/office/drawing/2014/main" id="{01D65B38-AC57-4338-9E04-04E71121B66F}"/>
                  </a:ext>
                </a:extLst>
              </p:cNvPr>
              <p:cNvGrpSpPr/>
              <p:nvPr/>
            </p:nvGrpSpPr>
            <p:grpSpPr>
              <a:xfrm>
                <a:off x="8064407" y="4282751"/>
                <a:ext cx="206666" cy="207992"/>
                <a:chOff x="4149281" y="1887719"/>
                <a:chExt cx="224837" cy="226650"/>
              </a:xfrm>
            </p:grpSpPr>
            <p:sp>
              <p:nvSpPr>
                <p:cNvPr id="90" name="iŝḷíḍê">
                  <a:extLst>
                    <a:ext uri="{FF2B5EF4-FFF2-40B4-BE49-F238E27FC236}">
                      <a16:creationId xmlns="" xmlns:a16="http://schemas.microsoft.com/office/drawing/2014/main" id="{0ACF438F-FAFC-47A9-8A67-5D43C82FF369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iṧľíďê">
                  <a:extLst>
                    <a:ext uri="{FF2B5EF4-FFF2-40B4-BE49-F238E27FC236}">
                      <a16:creationId xmlns="" xmlns:a16="http://schemas.microsoft.com/office/drawing/2014/main" id="{A8A01A2D-C224-49E4-AE57-343D6D9F7761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5" name="î$1íḍe">
                <a:extLst>
                  <a:ext uri="{FF2B5EF4-FFF2-40B4-BE49-F238E27FC236}">
                    <a16:creationId xmlns="" xmlns:a16="http://schemas.microsoft.com/office/drawing/2014/main" id="{135AB6C5-F775-4158-946A-F4143F53EE7B}"/>
                  </a:ext>
                </a:extLst>
              </p:cNvPr>
              <p:cNvGrpSpPr/>
              <p:nvPr/>
            </p:nvGrpSpPr>
            <p:grpSpPr>
              <a:xfrm>
                <a:off x="8955070" y="5174890"/>
                <a:ext cx="206666" cy="207992"/>
                <a:chOff x="4149281" y="1887719"/>
                <a:chExt cx="224837" cy="226650"/>
              </a:xfrm>
            </p:grpSpPr>
            <p:sp>
              <p:nvSpPr>
                <p:cNvPr id="88" name="ï$líḓè">
                  <a:extLst>
                    <a:ext uri="{FF2B5EF4-FFF2-40B4-BE49-F238E27FC236}">
                      <a16:creationId xmlns="" xmlns:a16="http://schemas.microsoft.com/office/drawing/2014/main" id="{D92D1C6B-DEB1-449C-A216-E6BD788ABE57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íṡḻïḑê">
                  <a:extLst>
                    <a:ext uri="{FF2B5EF4-FFF2-40B4-BE49-F238E27FC236}">
                      <a16:creationId xmlns="" xmlns:a16="http://schemas.microsoft.com/office/drawing/2014/main" id="{562BAF7F-A9CA-4038-A6D5-441FB89C7DF0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6" name="íSḷîḓè">
                <a:extLst>
                  <a:ext uri="{FF2B5EF4-FFF2-40B4-BE49-F238E27FC236}">
                    <a16:creationId xmlns="" xmlns:a16="http://schemas.microsoft.com/office/drawing/2014/main" id="{CF11E7C1-1EC9-4AA3-9BB1-341317891939}"/>
                  </a:ext>
                </a:extLst>
              </p:cNvPr>
              <p:cNvGrpSpPr/>
              <p:nvPr/>
            </p:nvGrpSpPr>
            <p:grpSpPr>
              <a:xfrm>
                <a:off x="10292880" y="5137384"/>
                <a:ext cx="206666" cy="207992"/>
                <a:chOff x="4149281" y="1887719"/>
                <a:chExt cx="224837" cy="226650"/>
              </a:xfrm>
            </p:grpSpPr>
            <p:sp>
              <p:nvSpPr>
                <p:cNvPr id="86" name="işḷíḓê">
                  <a:extLst>
                    <a:ext uri="{FF2B5EF4-FFF2-40B4-BE49-F238E27FC236}">
                      <a16:creationId xmlns="" xmlns:a16="http://schemas.microsoft.com/office/drawing/2014/main" id="{A9CE21FF-E025-4331-857F-B73D32477FD4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íŝḻïḓé">
                  <a:extLst>
                    <a:ext uri="{FF2B5EF4-FFF2-40B4-BE49-F238E27FC236}">
                      <a16:creationId xmlns="" xmlns:a16="http://schemas.microsoft.com/office/drawing/2014/main" id="{4B283DD9-74C2-4341-B232-D9300806C879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7" name="iśľíďè">
                <a:extLst>
                  <a:ext uri="{FF2B5EF4-FFF2-40B4-BE49-F238E27FC236}">
                    <a16:creationId xmlns="" xmlns:a16="http://schemas.microsoft.com/office/drawing/2014/main" id="{B6D8516E-F14A-4AEC-B094-949845B3E896}"/>
                  </a:ext>
                </a:extLst>
              </p:cNvPr>
              <p:cNvGrpSpPr/>
              <p:nvPr/>
            </p:nvGrpSpPr>
            <p:grpSpPr>
              <a:xfrm>
                <a:off x="11174118" y="4385234"/>
                <a:ext cx="206666" cy="207992"/>
                <a:chOff x="4149281" y="1887719"/>
                <a:chExt cx="224837" cy="226650"/>
              </a:xfrm>
            </p:grpSpPr>
            <p:sp>
              <p:nvSpPr>
                <p:cNvPr id="84" name="iṧľiďè">
                  <a:extLst>
                    <a:ext uri="{FF2B5EF4-FFF2-40B4-BE49-F238E27FC236}">
                      <a16:creationId xmlns="" xmlns:a16="http://schemas.microsoft.com/office/drawing/2014/main" id="{DC8A077B-FE71-49A6-9486-17BE470188E5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ïṣlíḋe">
                  <a:extLst>
                    <a:ext uri="{FF2B5EF4-FFF2-40B4-BE49-F238E27FC236}">
                      <a16:creationId xmlns="" xmlns:a16="http://schemas.microsoft.com/office/drawing/2014/main" id="{1EEA4845-B84B-4387-9019-0A8C331CD14C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8" name="iSḷíḍé">
                <a:extLst>
                  <a:ext uri="{FF2B5EF4-FFF2-40B4-BE49-F238E27FC236}">
                    <a16:creationId xmlns="" xmlns:a16="http://schemas.microsoft.com/office/drawing/2014/main" id="{CC33A260-39D2-4BA1-A8A8-87593B673F86}"/>
                  </a:ext>
                </a:extLst>
              </p:cNvPr>
              <p:cNvSpPr/>
              <p:nvPr/>
            </p:nvSpPr>
            <p:spPr>
              <a:xfrm>
                <a:off x="11213087" y="3145365"/>
                <a:ext cx="227333" cy="22879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59" name="îSļiďe">
                <a:extLst>
                  <a:ext uri="{FF2B5EF4-FFF2-40B4-BE49-F238E27FC236}">
                    <a16:creationId xmlns="" xmlns:a16="http://schemas.microsoft.com/office/drawing/2014/main" id="{ADEFC5BE-6E44-45B0-BC45-D31F6BF73880}"/>
                  </a:ext>
                </a:extLst>
              </p:cNvPr>
              <p:cNvGrpSpPr/>
              <p:nvPr/>
            </p:nvGrpSpPr>
            <p:grpSpPr>
              <a:xfrm>
                <a:off x="10849339" y="2499297"/>
                <a:ext cx="170798" cy="171894"/>
                <a:chOff x="4149281" y="1887719"/>
                <a:chExt cx="224837" cy="226650"/>
              </a:xfrm>
            </p:grpSpPr>
            <p:sp>
              <p:nvSpPr>
                <p:cNvPr id="82" name="i$1ïḋè">
                  <a:extLst>
                    <a:ext uri="{FF2B5EF4-FFF2-40B4-BE49-F238E27FC236}">
                      <a16:creationId xmlns="" xmlns:a16="http://schemas.microsoft.com/office/drawing/2014/main" id="{C17D6B83-B9B5-40B3-9727-A90FB273567B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íṣ1îde">
                  <a:extLst>
                    <a:ext uri="{FF2B5EF4-FFF2-40B4-BE49-F238E27FC236}">
                      <a16:creationId xmlns="" xmlns:a16="http://schemas.microsoft.com/office/drawing/2014/main" id="{C9FE8193-D2BF-4235-991F-6DA87444F8D6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0" name="îśľiḓê">
                <a:extLst>
                  <a:ext uri="{FF2B5EF4-FFF2-40B4-BE49-F238E27FC236}">
                    <a16:creationId xmlns="" xmlns:a16="http://schemas.microsoft.com/office/drawing/2014/main" id="{4C20838A-1F3E-4653-8EEF-03AAFAFE4A5C}"/>
                  </a:ext>
                </a:extLst>
              </p:cNvPr>
              <p:cNvGrpSpPr/>
              <p:nvPr/>
            </p:nvGrpSpPr>
            <p:grpSpPr>
              <a:xfrm>
                <a:off x="10199623" y="2101555"/>
                <a:ext cx="170798" cy="171894"/>
                <a:chOff x="4149281" y="1887719"/>
                <a:chExt cx="224837" cy="226650"/>
              </a:xfrm>
            </p:grpSpPr>
            <p:sp>
              <p:nvSpPr>
                <p:cNvPr id="80" name="ïşľîḍê">
                  <a:extLst>
                    <a:ext uri="{FF2B5EF4-FFF2-40B4-BE49-F238E27FC236}">
                      <a16:creationId xmlns="" xmlns:a16="http://schemas.microsoft.com/office/drawing/2014/main" id="{CC6A7145-59A5-4D79-8BDA-A4EC0C99E8AB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iśľîde">
                  <a:extLst>
                    <a:ext uri="{FF2B5EF4-FFF2-40B4-BE49-F238E27FC236}">
                      <a16:creationId xmlns="" xmlns:a16="http://schemas.microsoft.com/office/drawing/2014/main" id="{C28B346A-E982-4A7C-8F75-659F061E9878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1" name="isľidé">
                <a:extLst>
                  <a:ext uri="{FF2B5EF4-FFF2-40B4-BE49-F238E27FC236}">
                    <a16:creationId xmlns="" xmlns:a16="http://schemas.microsoft.com/office/drawing/2014/main" id="{12ADC6D1-097C-4C2A-B7C1-21AA974EE90A}"/>
                  </a:ext>
                </a:extLst>
              </p:cNvPr>
              <p:cNvGrpSpPr/>
              <p:nvPr/>
            </p:nvGrpSpPr>
            <p:grpSpPr>
              <a:xfrm>
                <a:off x="9344445" y="1991998"/>
                <a:ext cx="170798" cy="171894"/>
                <a:chOff x="4149281" y="1887719"/>
                <a:chExt cx="224837" cy="226650"/>
              </a:xfrm>
            </p:grpSpPr>
            <p:sp>
              <p:nvSpPr>
                <p:cNvPr id="78" name="îṥḷîḍé">
                  <a:extLst>
                    <a:ext uri="{FF2B5EF4-FFF2-40B4-BE49-F238E27FC236}">
                      <a16:creationId xmlns="" xmlns:a16="http://schemas.microsoft.com/office/drawing/2014/main" id="{83A8E39A-2BC4-479F-BFD5-B5C00AD814DA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iSlíḑé">
                  <a:extLst>
                    <a:ext uri="{FF2B5EF4-FFF2-40B4-BE49-F238E27FC236}">
                      <a16:creationId xmlns="" xmlns:a16="http://schemas.microsoft.com/office/drawing/2014/main" id="{D2E51CAE-8A2D-4067-B054-FC05C6583DE8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2" name="iṡ1íḓê">
                <a:extLst>
                  <a:ext uri="{FF2B5EF4-FFF2-40B4-BE49-F238E27FC236}">
                    <a16:creationId xmlns="" xmlns:a16="http://schemas.microsoft.com/office/drawing/2014/main" id="{1D24D7CF-07A8-4F6F-92A0-185269B6ED99}"/>
                  </a:ext>
                </a:extLst>
              </p:cNvPr>
              <p:cNvGrpSpPr/>
              <p:nvPr/>
            </p:nvGrpSpPr>
            <p:grpSpPr>
              <a:xfrm>
                <a:off x="8284829" y="2625930"/>
                <a:ext cx="181307" cy="182470"/>
                <a:chOff x="4149281" y="1887719"/>
                <a:chExt cx="224837" cy="226650"/>
              </a:xfrm>
            </p:grpSpPr>
            <p:sp>
              <p:nvSpPr>
                <p:cNvPr id="76" name="îṡļïḓè">
                  <a:extLst>
                    <a:ext uri="{FF2B5EF4-FFF2-40B4-BE49-F238E27FC236}">
                      <a16:creationId xmlns="" xmlns:a16="http://schemas.microsoft.com/office/drawing/2014/main" id="{CBCFAE9E-038E-4467-B2C2-EB6142BDCBB4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i$ļïḑe">
                  <a:extLst>
                    <a:ext uri="{FF2B5EF4-FFF2-40B4-BE49-F238E27FC236}">
                      <a16:creationId xmlns="" xmlns:a16="http://schemas.microsoft.com/office/drawing/2014/main" id="{6377F155-3AB9-4982-9A63-D991CCF2816D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3" name="îṩḷïḋe">
                <a:extLst>
                  <a:ext uri="{FF2B5EF4-FFF2-40B4-BE49-F238E27FC236}">
                    <a16:creationId xmlns="" xmlns:a16="http://schemas.microsoft.com/office/drawing/2014/main" id="{A701A1EB-4DD3-412C-8948-29DCCC72A57F}"/>
                  </a:ext>
                </a:extLst>
              </p:cNvPr>
              <p:cNvSpPr/>
              <p:nvPr/>
            </p:nvSpPr>
            <p:spPr>
              <a:xfrm>
                <a:off x="7704633" y="3049669"/>
                <a:ext cx="744042" cy="74881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/>
              </a:bodyPr>
              <a:lstStyle/>
              <a:p>
                <a:pPr algn="ctr"/>
                <a:r>
                  <a:rPr lang="zh-CN" altLang="en-US" sz="1200" dirty="0" smtClean="0">
                    <a:cs typeface="+mn-ea"/>
                    <a:sym typeface="+mn-lt"/>
                  </a:rPr>
                  <a:t>输入标题</a:t>
                </a:r>
                <a:endParaRPr sz="1200" dirty="0">
                  <a:cs typeface="+mn-ea"/>
                  <a:sym typeface="+mn-lt"/>
                </a:endParaRPr>
              </a:p>
            </p:txBody>
          </p:sp>
          <p:grpSp>
            <p:nvGrpSpPr>
              <p:cNvPr id="64" name="ïšlîḋè">
                <a:extLst>
                  <a:ext uri="{FF2B5EF4-FFF2-40B4-BE49-F238E27FC236}">
                    <a16:creationId xmlns="" xmlns:a16="http://schemas.microsoft.com/office/drawing/2014/main" id="{EE2803A9-D8E0-4FAB-8DCD-ED18E8FFDBFA}"/>
                  </a:ext>
                </a:extLst>
              </p:cNvPr>
              <p:cNvGrpSpPr/>
              <p:nvPr/>
            </p:nvGrpSpPr>
            <p:grpSpPr>
              <a:xfrm>
                <a:off x="8575520" y="3036395"/>
                <a:ext cx="164825" cy="165880"/>
                <a:chOff x="4149281" y="1887719"/>
                <a:chExt cx="224837" cy="226650"/>
              </a:xfrm>
            </p:grpSpPr>
            <p:sp>
              <p:nvSpPr>
                <p:cNvPr id="74" name="iṣ1idé">
                  <a:extLst>
                    <a:ext uri="{FF2B5EF4-FFF2-40B4-BE49-F238E27FC236}">
                      <a16:creationId xmlns="" xmlns:a16="http://schemas.microsoft.com/office/drawing/2014/main" id="{7EA610AA-87FE-41D3-9551-D2B67BE0D639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îṣlîḍe">
                  <a:extLst>
                    <a:ext uri="{FF2B5EF4-FFF2-40B4-BE49-F238E27FC236}">
                      <a16:creationId xmlns="" xmlns:a16="http://schemas.microsoft.com/office/drawing/2014/main" id="{9CE5BD73-636F-4E04-939A-A0F998B62CBB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5" name="iṩ1ïḋè">
                <a:extLst>
                  <a:ext uri="{FF2B5EF4-FFF2-40B4-BE49-F238E27FC236}">
                    <a16:creationId xmlns="" xmlns:a16="http://schemas.microsoft.com/office/drawing/2014/main" id="{FF2603E9-EF1D-4B59-80D2-22CAC4085B3E}"/>
                  </a:ext>
                </a:extLst>
              </p:cNvPr>
              <p:cNvGrpSpPr/>
              <p:nvPr/>
            </p:nvGrpSpPr>
            <p:grpSpPr>
              <a:xfrm>
                <a:off x="8709469" y="4330439"/>
                <a:ext cx="271082" cy="272820"/>
                <a:chOff x="4149281" y="1887719"/>
                <a:chExt cx="224837" cy="226650"/>
              </a:xfrm>
            </p:grpSpPr>
            <p:sp>
              <p:nvSpPr>
                <p:cNvPr id="72" name="ïṩľïde">
                  <a:extLst>
                    <a:ext uri="{FF2B5EF4-FFF2-40B4-BE49-F238E27FC236}">
                      <a16:creationId xmlns="" xmlns:a16="http://schemas.microsoft.com/office/drawing/2014/main" id="{714DD373-919C-4B6D-9384-5A232C1061C7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ísľiḍê">
                  <a:extLst>
                    <a:ext uri="{FF2B5EF4-FFF2-40B4-BE49-F238E27FC236}">
                      <a16:creationId xmlns="" xmlns:a16="http://schemas.microsoft.com/office/drawing/2014/main" id="{272B8E85-1359-498F-84DE-586A9F47A412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6" name="îṥlïḓe">
                <a:extLst>
                  <a:ext uri="{FF2B5EF4-FFF2-40B4-BE49-F238E27FC236}">
                    <a16:creationId xmlns="" xmlns:a16="http://schemas.microsoft.com/office/drawing/2014/main" id="{62854625-40E4-4D1A-B33A-1138A6A4CF87}"/>
                  </a:ext>
                </a:extLst>
              </p:cNvPr>
              <p:cNvGrpSpPr/>
              <p:nvPr/>
            </p:nvGrpSpPr>
            <p:grpSpPr>
              <a:xfrm>
                <a:off x="9215633" y="2351279"/>
                <a:ext cx="170798" cy="171894"/>
                <a:chOff x="4149281" y="1887719"/>
                <a:chExt cx="224837" cy="226650"/>
              </a:xfrm>
            </p:grpSpPr>
            <p:sp>
              <p:nvSpPr>
                <p:cNvPr id="70" name="îṧḻíďê">
                  <a:extLst>
                    <a:ext uri="{FF2B5EF4-FFF2-40B4-BE49-F238E27FC236}">
                      <a16:creationId xmlns="" xmlns:a16="http://schemas.microsoft.com/office/drawing/2014/main" id="{54583285-9605-4B61-B9BC-D495094A35C2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ïṡḷiḋê">
                  <a:extLst>
                    <a:ext uri="{FF2B5EF4-FFF2-40B4-BE49-F238E27FC236}">
                      <a16:creationId xmlns="" xmlns:a16="http://schemas.microsoft.com/office/drawing/2014/main" id="{35FB232D-E8E8-445E-B2C4-711CC85B0B56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7" name="î$lïḑé">
                <a:extLst>
                  <a:ext uri="{FF2B5EF4-FFF2-40B4-BE49-F238E27FC236}">
                    <a16:creationId xmlns="" xmlns:a16="http://schemas.microsoft.com/office/drawing/2014/main" id="{42DC765F-7E46-48A9-AB55-785B66D37691}"/>
                  </a:ext>
                </a:extLst>
              </p:cNvPr>
              <p:cNvGrpSpPr/>
              <p:nvPr/>
            </p:nvGrpSpPr>
            <p:grpSpPr>
              <a:xfrm>
                <a:off x="10526093" y="4752957"/>
                <a:ext cx="206667" cy="207992"/>
                <a:chOff x="4149281" y="1887719"/>
                <a:chExt cx="224837" cy="226650"/>
              </a:xfrm>
            </p:grpSpPr>
            <p:sp>
              <p:nvSpPr>
                <p:cNvPr id="68" name="íṩlïde">
                  <a:extLst>
                    <a:ext uri="{FF2B5EF4-FFF2-40B4-BE49-F238E27FC236}">
                      <a16:creationId xmlns="" xmlns:a16="http://schemas.microsoft.com/office/drawing/2014/main" id="{F5A85285-0942-44ED-9874-1D21C2D561B8}"/>
                    </a:ext>
                  </a:extLst>
                </p:cNvPr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ïŝḻíde">
                  <a:extLst>
                    <a:ext uri="{FF2B5EF4-FFF2-40B4-BE49-F238E27FC236}">
                      <a16:creationId xmlns="" xmlns:a16="http://schemas.microsoft.com/office/drawing/2014/main" id="{5F0DAAA4-5910-4D37-8E17-6375A9C40EF0}"/>
                    </a:ext>
                  </a:extLst>
                </p:cNvPr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15" name="肘形连接符 14">
              <a:extLst>
                <a:ext uri="{FF2B5EF4-FFF2-40B4-BE49-F238E27FC236}">
                  <a16:creationId xmlns="" xmlns:a16="http://schemas.microsoft.com/office/drawing/2014/main" id="{5365CCE1-D088-4E12-A522-9ADAEAFFD24C}"/>
                </a:ext>
              </a:extLst>
            </p:cNvPr>
            <p:cNvCxnSpPr>
              <a:stCxn id="119" idx="3"/>
              <a:endCxn id="63" idx="2"/>
            </p:cNvCxnSpPr>
            <p:nvPr/>
          </p:nvCxnSpPr>
          <p:spPr>
            <a:xfrm>
              <a:off x="7330028" y="2434213"/>
              <a:ext cx="447873" cy="1038580"/>
            </a:xfrm>
            <a:prstGeom prst="bentConnector3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连接符 15">
              <a:extLst>
                <a:ext uri="{FF2B5EF4-FFF2-40B4-BE49-F238E27FC236}">
                  <a16:creationId xmlns="" xmlns:a16="http://schemas.microsoft.com/office/drawing/2014/main" id="{705EB78A-2B30-496C-ABE6-0E3E7D1AF307}"/>
                </a:ext>
              </a:extLst>
            </p:cNvPr>
            <p:cNvCxnSpPr>
              <a:stCxn id="63" idx="2"/>
              <a:endCxn id="115" idx="3"/>
            </p:cNvCxnSpPr>
            <p:nvPr/>
          </p:nvCxnSpPr>
          <p:spPr>
            <a:xfrm rot="10800000" flipV="1">
              <a:off x="7330029" y="3472793"/>
              <a:ext cx="447873" cy="1575232"/>
            </a:xfrm>
            <a:prstGeom prst="bentConnector3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ïṧlîḍe">
              <a:extLst>
                <a:ext uri="{FF2B5EF4-FFF2-40B4-BE49-F238E27FC236}">
                  <a16:creationId xmlns="" xmlns:a16="http://schemas.microsoft.com/office/drawing/2014/main" id="{3C946524-70AF-47BF-818D-E8CE8B45B972}"/>
                </a:ext>
              </a:extLst>
            </p:cNvPr>
            <p:cNvSpPr txBox="1"/>
            <p:nvPr/>
          </p:nvSpPr>
          <p:spPr>
            <a:xfrm>
              <a:off x="721100" y="2351552"/>
              <a:ext cx="3458736" cy="2426116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Unified fonts make reading more fluent.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Adjust the spacing to adapt to Chinese typesetting, use the reference line in PPT.</a:t>
              </a:r>
              <a:endParaRPr lang="en-US" sz="14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2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8a745ea2-b62a-45c4-80ac-c99c145cfc8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028700"/>
            <a:ext cx="11534888" cy="5241988"/>
            <a:chOff x="0" y="1028700"/>
            <a:chExt cx="11534888" cy="5241988"/>
          </a:xfrm>
        </p:grpSpPr>
        <p:grpSp>
          <p:nvGrpSpPr>
            <p:cNvPr id="12" name="íṧlíďê">
              <a:extLst>
                <a:ext uri="{FF2B5EF4-FFF2-40B4-BE49-F238E27FC236}">
                  <a16:creationId xmlns="" xmlns:a16="http://schemas.microsoft.com/office/drawing/2014/main" id="{A9FEC0D4-A750-47B2-A0B4-1129632CB5B0}"/>
                </a:ext>
              </a:extLst>
            </p:cNvPr>
            <p:cNvGrpSpPr/>
            <p:nvPr/>
          </p:nvGrpSpPr>
          <p:grpSpPr>
            <a:xfrm>
              <a:off x="4289910" y="3680301"/>
              <a:ext cx="3168512" cy="2590387"/>
              <a:chOff x="670968" y="3651726"/>
              <a:chExt cx="3168512" cy="2590387"/>
            </a:xfrm>
          </p:grpSpPr>
          <p:sp>
            <p:nvSpPr>
              <p:cNvPr id="65" name="ïṥḷïdè">
                <a:extLst>
                  <a:ext uri="{FF2B5EF4-FFF2-40B4-BE49-F238E27FC236}">
                    <a16:creationId xmlns="" xmlns:a16="http://schemas.microsoft.com/office/drawing/2014/main" id="{46586DF0-7E1F-440B-B7A3-15AFB7BF31EF}"/>
                  </a:ext>
                </a:extLst>
              </p:cNvPr>
              <p:cNvSpPr txBox="1"/>
              <p:nvPr/>
            </p:nvSpPr>
            <p:spPr>
              <a:xfrm>
                <a:off x="670968" y="4330900"/>
                <a:ext cx="3168512" cy="588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r>
                  <a:rPr lang="zh-CN" altLang="en-US" dirty="0" smtClean="0">
                    <a:solidFill>
                      <a:schemeClr val="accent1"/>
                    </a:solidFill>
                    <a:cs typeface="+mn-ea"/>
                    <a:sym typeface="+mn-lt"/>
                  </a:rPr>
                  <a:t>输入标题</a:t>
                </a:r>
                <a:endParaRPr lang="en-US" altLang="zh-CN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iśḻîďè">
                <a:extLst>
                  <a:ext uri="{FF2B5EF4-FFF2-40B4-BE49-F238E27FC236}">
                    <a16:creationId xmlns="" xmlns:a16="http://schemas.microsoft.com/office/drawing/2014/main" id="{C7062704-8E6E-455F-9DEC-EEAB4BDEC10C}"/>
                  </a:ext>
                </a:extLst>
              </p:cNvPr>
              <p:cNvSpPr txBox="1"/>
              <p:nvPr/>
            </p:nvSpPr>
            <p:spPr>
              <a:xfrm>
                <a:off x="670968" y="4919232"/>
                <a:ext cx="3168511" cy="132288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000" dirty="0">
                    <a:cs typeface="+mn-ea"/>
                    <a:sym typeface="+mn-lt"/>
                  </a:rPr>
                  <a:t>Unified fonts make reading more fluent.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000" dirty="0">
                    <a:cs typeface="+mn-ea"/>
                    <a:sym typeface="+mn-lt"/>
                  </a:rPr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</a:pPr>
                <a:endParaRPr lang="en-US" altLang="zh-CN" sz="1000" dirty="0"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000" dirty="0">
                    <a:cs typeface="+mn-ea"/>
                    <a:sym typeface="+mn-lt"/>
                  </a:rPr>
                  <a:t>Adjust the spacing to adapt to Chinese typesetting, use the reference line in PPT.</a:t>
                </a:r>
              </a:p>
            </p:txBody>
          </p:sp>
          <p:sp>
            <p:nvSpPr>
              <p:cNvPr id="67" name="íšlïḑè">
                <a:extLst>
                  <a:ext uri="{FF2B5EF4-FFF2-40B4-BE49-F238E27FC236}">
                    <a16:creationId xmlns="" xmlns:a16="http://schemas.microsoft.com/office/drawing/2014/main" id="{AF090362-C02E-4C6C-A07B-92DC92CBBC30}"/>
                  </a:ext>
                </a:extLst>
              </p:cNvPr>
              <p:cNvSpPr/>
              <p:nvPr/>
            </p:nvSpPr>
            <p:spPr bwMode="auto">
              <a:xfrm>
                <a:off x="803458" y="3651726"/>
                <a:ext cx="609685" cy="493484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ïslíḍè">
              <a:extLst>
                <a:ext uri="{FF2B5EF4-FFF2-40B4-BE49-F238E27FC236}">
                  <a16:creationId xmlns="" xmlns:a16="http://schemas.microsoft.com/office/drawing/2014/main" id="{8032A5FC-2A5B-44EB-A1B4-F38C2901394C}"/>
                </a:ext>
              </a:extLst>
            </p:cNvPr>
            <p:cNvGrpSpPr/>
            <p:nvPr/>
          </p:nvGrpSpPr>
          <p:grpSpPr>
            <a:xfrm>
              <a:off x="8366376" y="3680301"/>
              <a:ext cx="3168512" cy="2590387"/>
              <a:chOff x="670968" y="3651726"/>
              <a:chExt cx="3168512" cy="2590387"/>
            </a:xfrm>
          </p:grpSpPr>
          <p:sp>
            <p:nvSpPr>
              <p:cNvPr id="62" name="îs1îďê">
                <a:extLst>
                  <a:ext uri="{FF2B5EF4-FFF2-40B4-BE49-F238E27FC236}">
                    <a16:creationId xmlns="" xmlns:a16="http://schemas.microsoft.com/office/drawing/2014/main" id="{111B725A-EB5F-425F-8E66-5EC8E0CFED56}"/>
                  </a:ext>
                </a:extLst>
              </p:cNvPr>
              <p:cNvSpPr txBox="1"/>
              <p:nvPr/>
            </p:nvSpPr>
            <p:spPr>
              <a:xfrm>
                <a:off x="670968" y="4330900"/>
                <a:ext cx="3168512" cy="588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normAutofit/>
              </a:bodyPr>
              <a:lstStyle/>
              <a:p>
                <a:r>
                  <a:rPr lang="zh-CN" altLang="en-US" dirty="0" smtClean="0">
                    <a:solidFill>
                      <a:schemeClr val="accent2"/>
                    </a:solidFill>
                    <a:cs typeface="+mn-ea"/>
                    <a:sym typeface="+mn-lt"/>
                  </a:rPr>
                  <a:t>输入标题</a:t>
                </a:r>
                <a:endParaRPr lang="en-US" altLang="zh-CN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îṩľîḍé">
                <a:extLst>
                  <a:ext uri="{FF2B5EF4-FFF2-40B4-BE49-F238E27FC236}">
                    <a16:creationId xmlns="" xmlns:a16="http://schemas.microsoft.com/office/drawing/2014/main" id="{F458E040-5E66-42FD-9C6D-2C71F1C222F6}"/>
                  </a:ext>
                </a:extLst>
              </p:cNvPr>
              <p:cNvSpPr txBox="1"/>
              <p:nvPr/>
            </p:nvSpPr>
            <p:spPr>
              <a:xfrm>
                <a:off x="670968" y="4919232"/>
                <a:ext cx="3168511" cy="132288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000" dirty="0">
                    <a:cs typeface="+mn-ea"/>
                    <a:sym typeface="+mn-lt"/>
                  </a:rPr>
                  <a:t>Unified fonts make reading more fluent.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000" dirty="0">
                    <a:cs typeface="+mn-ea"/>
                    <a:sym typeface="+mn-lt"/>
                  </a:rPr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</a:pPr>
                <a:endParaRPr lang="en-US" altLang="zh-CN" sz="1000" dirty="0"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000" dirty="0">
                    <a:cs typeface="+mn-ea"/>
                    <a:sym typeface="+mn-lt"/>
                  </a:rPr>
                  <a:t>Adjust the spacing to adapt to Chinese typesetting, use the reference line in PPT.</a:t>
                </a:r>
              </a:p>
            </p:txBody>
          </p:sp>
          <p:sp>
            <p:nvSpPr>
              <p:cNvPr id="64" name="í$ļíḋê">
                <a:extLst>
                  <a:ext uri="{FF2B5EF4-FFF2-40B4-BE49-F238E27FC236}">
                    <a16:creationId xmlns="" xmlns:a16="http://schemas.microsoft.com/office/drawing/2014/main" id="{0EC77807-5A34-4278-9FD6-ADE1B3A08AA0}"/>
                  </a:ext>
                </a:extLst>
              </p:cNvPr>
              <p:cNvSpPr/>
              <p:nvPr/>
            </p:nvSpPr>
            <p:spPr bwMode="auto">
              <a:xfrm>
                <a:off x="803458" y="3651726"/>
                <a:ext cx="609685" cy="493484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14" name="直接连接符 13">
              <a:extLst>
                <a:ext uri="{FF2B5EF4-FFF2-40B4-BE49-F238E27FC236}">
                  <a16:creationId xmlns="" xmlns:a16="http://schemas.microsoft.com/office/drawing/2014/main" id="{AEA949FD-DF18-45B2-B795-237A4B74FEC4}"/>
                </a:ext>
              </a:extLst>
            </p:cNvPr>
            <p:cNvCxnSpPr>
              <a:cxnSpLocks/>
            </p:cNvCxnSpPr>
            <p:nvPr/>
          </p:nvCxnSpPr>
          <p:spPr>
            <a:xfrm>
              <a:off x="7912399" y="4143375"/>
              <a:ext cx="0" cy="200025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ïŝ1iďé">
              <a:extLst>
                <a:ext uri="{FF2B5EF4-FFF2-40B4-BE49-F238E27FC236}">
                  <a16:creationId xmlns="" xmlns:a16="http://schemas.microsoft.com/office/drawing/2014/main" id="{DB77A54B-0CCF-4EF9-9075-2272A6A07A0F}"/>
                </a:ext>
              </a:extLst>
            </p:cNvPr>
            <p:cNvSpPr/>
            <p:nvPr/>
          </p:nvSpPr>
          <p:spPr bwMode="auto">
            <a:xfrm>
              <a:off x="0" y="1028700"/>
              <a:ext cx="11534338" cy="1635300"/>
            </a:xfrm>
            <a:prstGeom prst="rect">
              <a:avLst/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íṣļïḋé">
              <a:extLst>
                <a:ext uri="{FF2B5EF4-FFF2-40B4-BE49-F238E27FC236}">
                  <a16:creationId xmlns="" xmlns:a16="http://schemas.microsoft.com/office/drawing/2014/main" id="{5117FB26-79C6-4686-8D46-7BD065FCB577}"/>
                </a:ext>
              </a:extLst>
            </p:cNvPr>
            <p:cNvSpPr/>
            <p:nvPr/>
          </p:nvSpPr>
          <p:spPr bwMode="auto">
            <a:xfrm>
              <a:off x="669926" y="1028700"/>
              <a:ext cx="3401074" cy="16353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 w="38100">
              <a:noFill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="" xmlns:a16="http://schemas.microsoft.com/office/drawing/2014/main" id="{1FD70A31-9CEA-4444-BEC6-20093A98D4EA}"/>
                </a:ext>
              </a:extLst>
            </p:cNvPr>
            <p:cNvCxnSpPr/>
            <p:nvPr/>
          </p:nvCxnSpPr>
          <p:spPr>
            <a:xfrm>
              <a:off x="4060450" y="2664000"/>
              <a:ext cx="0" cy="3479625"/>
            </a:xfrm>
            <a:prstGeom prst="line">
              <a:avLst/>
            </a:prstGeom>
            <a:ln w="9525" cap="rnd">
              <a:solidFill>
                <a:schemeClr val="tx1">
                  <a:lumMod val="65000"/>
                  <a:lumOff val="3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iṥḻíḋè">
              <a:extLst>
                <a:ext uri="{FF2B5EF4-FFF2-40B4-BE49-F238E27FC236}">
                  <a16:creationId xmlns="" xmlns:a16="http://schemas.microsoft.com/office/drawing/2014/main" id="{F31430E1-9C3B-4EF5-A894-6BDC6F3C9D51}"/>
                </a:ext>
              </a:extLst>
            </p:cNvPr>
            <p:cNvGrpSpPr/>
            <p:nvPr/>
          </p:nvGrpSpPr>
          <p:grpSpPr>
            <a:xfrm>
              <a:off x="741000" y="1361211"/>
              <a:ext cx="2970000" cy="970279"/>
              <a:chOff x="741000" y="1449000"/>
              <a:chExt cx="2970000" cy="970279"/>
            </a:xfrm>
          </p:grpSpPr>
          <p:sp>
            <p:nvSpPr>
              <p:cNvPr id="60" name="î$líḋè">
                <a:extLst>
                  <a:ext uri="{FF2B5EF4-FFF2-40B4-BE49-F238E27FC236}">
                    <a16:creationId xmlns="" xmlns:a16="http://schemas.microsoft.com/office/drawing/2014/main" id="{B3BDDFAA-844B-48D1-AB0E-10C4FECA44A6}"/>
                  </a:ext>
                </a:extLst>
              </p:cNvPr>
              <p:cNvSpPr/>
              <p:nvPr/>
            </p:nvSpPr>
            <p:spPr bwMode="auto">
              <a:xfrm>
                <a:off x="741000" y="1861880"/>
                <a:ext cx="2970000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Copy paste fonts. Choose the only option to retain text</a:t>
                </a:r>
              </a:p>
            </p:txBody>
          </p:sp>
          <p:sp>
            <p:nvSpPr>
              <p:cNvPr id="61" name="iśļïḋé">
                <a:extLst>
                  <a:ext uri="{FF2B5EF4-FFF2-40B4-BE49-F238E27FC236}">
                    <a16:creationId xmlns="" xmlns:a16="http://schemas.microsoft.com/office/drawing/2014/main" id="{0456C062-BF19-4FC2-AEE0-FB60E2957CFA}"/>
                  </a:ext>
                </a:extLst>
              </p:cNvPr>
              <p:cNvSpPr txBox="1"/>
              <p:nvPr/>
            </p:nvSpPr>
            <p:spPr bwMode="auto">
              <a:xfrm>
                <a:off x="741000" y="1449000"/>
                <a:ext cx="2970000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iSlíďè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="" xmlns:a16="http://schemas.microsoft.com/office/drawing/2014/main" id="{29E28A1D-496A-4446-A938-C00F88B533A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41452" y="3195541"/>
              <a:ext cx="1679341" cy="2948082"/>
              <a:chOff x="4657422" y="1131682"/>
              <a:chExt cx="2877157" cy="5050863"/>
            </a:xfrm>
          </p:grpSpPr>
          <p:sp>
            <p:nvSpPr>
              <p:cNvPr id="20" name="ïṣḷíḋê">
                <a:extLst>
                  <a:ext uri="{FF2B5EF4-FFF2-40B4-BE49-F238E27FC236}">
                    <a16:creationId xmlns="" xmlns:a16="http://schemas.microsoft.com/office/drawing/2014/main" id="{A535E823-9579-410F-B41E-F3C20B03AEC3}"/>
                  </a:ext>
                </a:extLst>
              </p:cNvPr>
              <p:cNvSpPr/>
              <p:nvPr/>
            </p:nvSpPr>
            <p:spPr bwMode="auto">
              <a:xfrm>
                <a:off x="5493952" y="2798402"/>
                <a:ext cx="994966" cy="1001301"/>
              </a:xfrm>
              <a:custGeom>
                <a:avLst/>
                <a:gdLst>
                  <a:gd name="T0" fmla="*/ 116 w 137"/>
                  <a:gd name="T1" fmla="*/ 34 h 139"/>
                  <a:gd name="T2" fmla="*/ 106 w 137"/>
                  <a:gd name="T3" fmla="*/ 120 h 139"/>
                  <a:gd name="T4" fmla="*/ 21 w 137"/>
                  <a:gd name="T5" fmla="*/ 105 h 139"/>
                  <a:gd name="T6" fmla="*/ 31 w 137"/>
                  <a:gd name="T7" fmla="*/ 19 h 139"/>
                  <a:gd name="T8" fmla="*/ 116 w 137"/>
                  <a:gd name="T9" fmla="*/ 34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139">
                    <a:moveTo>
                      <a:pt x="116" y="34"/>
                    </a:moveTo>
                    <a:cubicBezTo>
                      <a:pt x="137" y="62"/>
                      <a:pt x="132" y="100"/>
                      <a:pt x="106" y="120"/>
                    </a:cubicBezTo>
                    <a:cubicBezTo>
                      <a:pt x="80" y="139"/>
                      <a:pt x="41" y="133"/>
                      <a:pt x="21" y="105"/>
                    </a:cubicBezTo>
                    <a:cubicBezTo>
                      <a:pt x="0" y="78"/>
                      <a:pt x="4" y="39"/>
                      <a:pt x="31" y="19"/>
                    </a:cubicBezTo>
                    <a:cubicBezTo>
                      <a:pt x="57" y="0"/>
                      <a:pt x="95" y="6"/>
                      <a:pt x="116" y="34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1" name="ïšļídê">
                <a:extLst>
                  <a:ext uri="{FF2B5EF4-FFF2-40B4-BE49-F238E27FC236}">
                    <a16:creationId xmlns="" xmlns:a16="http://schemas.microsoft.com/office/drawing/2014/main" id="{78E00E92-BD97-4F76-89B6-2EAE4BB54BBF}"/>
                  </a:ext>
                </a:extLst>
              </p:cNvPr>
              <p:cNvSpPr/>
              <p:nvPr/>
            </p:nvSpPr>
            <p:spPr bwMode="auto">
              <a:xfrm>
                <a:off x="5570000" y="2798402"/>
                <a:ext cx="899904" cy="956941"/>
              </a:xfrm>
              <a:custGeom>
                <a:avLst/>
                <a:gdLst>
                  <a:gd name="T0" fmla="*/ 105 w 125"/>
                  <a:gd name="T1" fmla="*/ 35 h 133"/>
                  <a:gd name="T2" fmla="*/ 99 w 125"/>
                  <a:gd name="T3" fmla="*/ 115 h 133"/>
                  <a:gd name="T4" fmla="*/ 20 w 125"/>
                  <a:gd name="T5" fmla="*/ 98 h 133"/>
                  <a:gd name="T6" fmla="*/ 26 w 125"/>
                  <a:gd name="T7" fmla="*/ 18 h 133"/>
                  <a:gd name="T8" fmla="*/ 105 w 125"/>
                  <a:gd name="T9" fmla="*/ 3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33">
                    <a:moveTo>
                      <a:pt x="105" y="35"/>
                    </a:moveTo>
                    <a:cubicBezTo>
                      <a:pt x="125" y="62"/>
                      <a:pt x="122" y="98"/>
                      <a:pt x="99" y="115"/>
                    </a:cubicBezTo>
                    <a:cubicBezTo>
                      <a:pt x="75" y="133"/>
                      <a:pt x="40" y="125"/>
                      <a:pt x="20" y="98"/>
                    </a:cubicBezTo>
                    <a:cubicBezTo>
                      <a:pt x="0" y="71"/>
                      <a:pt x="2" y="35"/>
                      <a:pt x="26" y="18"/>
                    </a:cubicBezTo>
                    <a:cubicBezTo>
                      <a:pt x="49" y="0"/>
                      <a:pt x="84" y="8"/>
                      <a:pt x="105" y="35"/>
                    </a:cubicBezTo>
                    <a:close/>
                  </a:path>
                </a:pathLst>
              </a:custGeom>
              <a:solidFill>
                <a:srgbClr val="A3A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2" name="íṩ1ídè">
                <a:extLst>
                  <a:ext uri="{FF2B5EF4-FFF2-40B4-BE49-F238E27FC236}">
                    <a16:creationId xmlns="" xmlns:a16="http://schemas.microsoft.com/office/drawing/2014/main" id="{A429389D-1EF7-4DAA-B7F0-070B55FBEAAA}"/>
                  </a:ext>
                </a:extLst>
              </p:cNvPr>
              <p:cNvSpPr/>
              <p:nvPr/>
            </p:nvSpPr>
            <p:spPr bwMode="auto">
              <a:xfrm>
                <a:off x="5658723" y="2906139"/>
                <a:ext cx="709783" cy="747807"/>
              </a:xfrm>
              <a:custGeom>
                <a:avLst/>
                <a:gdLst>
                  <a:gd name="T0" fmla="*/ 83 w 98"/>
                  <a:gd name="T1" fmla="*/ 27 h 104"/>
                  <a:gd name="T2" fmla="*/ 78 w 98"/>
                  <a:gd name="T3" fmla="*/ 90 h 104"/>
                  <a:gd name="T4" fmla="*/ 16 w 98"/>
                  <a:gd name="T5" fmla="*/ 77 h 104"/>
                  <a:gd name="T6" fmla="*/ 21 w 98"/>
                  <a:gd name="T7" fmla="*/ 13 h 104"/>
                  <a:gd name="T8" fmla="*/ 83 w 98"/>
                  <a:gd name="T9" fmla="*/ 2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" h="104">
                    <a:moveTo>
                      <a:pt x="83" y="27"/>
                    </a:moveTo>
                    <a:cubicBezTo>
                      <a:pt x="98" y="48"/>
                      <a:pt x="96" y="76"/>
                      <a:pt x="78" y="90"/>
                    </a:cubicBezTo>
                    <a:cubicBezTo>
                      <a:pt x="60" y="104"/>
                      <a:pt x="32" y="98"/>
                      <a:pt x="16" y="77"/>
                    </a:cubicBezTo>
                    <a:cubicBezTo>
                      <a:pt x="0" y="55"/>
                      <a:pt x="2" y="27"/>
                      <a:pt x="21" y="13"/>
                    </a:cubicBezTo>
                    <a:cubicBezTo>
                      <a:pt x="39" y="0"/>
                      <a:pt x="67" y="5"/>
                      <a:pt x="83" y="27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3" name="iṧ1ïďè">
                <a:extLst>
                  <a:ext uri="{FF2B5EF4-FFF2-40B4-BE49-F238E27FC236}">
                    <a16:creationId xmlns="" xmlns:a16="http://schemas.microsoft.com/office/drawing/2014/main" id="{97A6AD07-8856-449D-85D5-98E3D9DC0044}"/>
                  </a:ext>
                </a:extLst>
              </p:cNvPr>
              <p:cNvSpPr/>
              <p:nvPr/>
            </p:nvSpPr>
            <p:spPr bwMode="auto">
              <a:xfrm>
                <a:off x="5848844" y="3039221"/>
                <a:ext cx="342217" cy="462628"/>
              </a:xfrm>
              <a:custGeom>
                <a:avLst/>
                <a:gdLst>
                  <a:gd name="T0" fmla="*/ 30 w 47"/>
                  <a:gd name="T1" fmla="*/ 60 h 64"/>
                  <a:gd name="T2" fmla="*/ 22 w 47"/>
                  <a:gd name="T3" fmla="*/ 55 h 64"/>
                  <a:gd name="T4" fmla="*/ 23 w 47"/>
                  <a:gd name="T5" fmla="*/ 54 h 64"/>
                  <a:gd name="T6" fmla="*/ 27 w 47"/>
                  <a:gd name="T7" fmla="*/ 54 h 64"/>
                  <a:gd name="T8" fmla="*/ 34 w 47"/>
                  <a:gd name="T9" fmla="*/ 52 h 64"/>
                  <a:gd name="T10" fmla="*/ 18 w 47"/>
                  <a:gd name="T11" fmla="*/ 36 h 64"/>
                  <a:gd name="T12" fmla="*/ 8 w 47"/>
                  <a:gd name="T13" fmla="*/ 34 h 64"/>
                  <a:gd name="T14" fmla="*/ 1 w 47"/>
                  <a:gd name="T15" fmla="*/ 25 h 64"/>
                  <a:gd name="T16" fmla="*/ 2 w 47"/>
                  <a:gd name="T17" fmla="*/ 14 h 64"/>
                  <a:gd name="T18" fmla="*/ 3 w 47"/>
                  <a:gd name="T19" fmla="*/ 4 h 64"/>
                  <a:gd name="T20" fmla="*/ 3 w 47"/>
                  <a:gd name="T21" fmla="*/ 1 h 64"/>
                  <a:gd name="T22" fmla="*/ 9 w 47"/>
                  <a:gd name="T23" fmla="*/ 7 h 64"/>
                  <a:gd name="T24" fmla="*/ 22 w 47"/>
                  <a:gd name="T25" fmla="*/ 5 h 64"/>
                  <a:gd name="T26" fmla="*/ 21 w 47"/>
                  <a:gd name="T27" fmla="*/ 10 h 64"/>
                  <a:gd name="T28" fmla="*/ 18 w 47"/>
                  <a:gd name="T29" fmla="*/ 10 h 64"/>
                  <a:gd name="T30" fmla="*/ 12 w 47"/>
                  <a:gd name="T31" fmla="*/ 12 h 64"/>
                  <a:gd name="T32" fmla="*/ 28 w 47"/>
                  <a:gd name="T33" fmla="*/ 26 h 64"/>
                  <a:gd name="T34" fmla="*/ 38 w 47"/>
                  <a:gd name="T35" fmla="*/ 27 h 64"/>
                  <a:gd name="T36" fmla="*/ 46 w 47"/>
                  <a:gd name="T37" fmla="*/ 37 h 64"/>
                  <a:gd name="T38" fmla="*/ 45 w 47"/>
                  <a:gd name="T39" fmla="*/ 49 h 64"/>
                  <a:gd name="T40" fmla="*/ 45 w 47"/>
                  <a:gd name="T41" fmla="*/ 60 h 64"/>
                  <a:gd name="T42" fmla="*/ 44 w 47"/>
                  <a:gd name="T43" fmla="*/ 63 h 64"/>
                  <a:gd name="T44" fmla="*/ 38 w 47"/>
                  <a:gd name="T45" fmla="*/ 57 h 64"/>
                  <a:gd name="T46" fmla="*/ 10 w 47"/>
                  <a:gd name="T47" fmla="*/ 28 h 64"/>
                  <a:gd name="T48" fmla="*/ 16 w 47"/>
                  <a:gd name="T49" fmla="*/ 29 h 64"/>
                  <a:gd name="T50" fmla="*/ 9 w 47"/>
                  <a:gd name="T51" fmla="*/ 14 h 64"/>
                  <a:gd name="T52" fmla="*/ 6 w 47"/>
                  <a:gd name="T53" fmla="*/ 20 h 64"/>
                  <a:gd name="T54" fmla="*/ 8 w 47"/>
                  <a:gd name="T55" fmla="*/ 26 h 64"/>
                  <a:gd name="T56" fmla="*/ 36 w 47"/>
                  <a:gd name="T57" fmla="*/ 33 h 64"/>
                  <a:gd name="T58" fmla="*/ 30 w 47"/>
                  <a:gd name="T59" fmla="*/ 32 h 64"/>
                  <a:gd name="T60" fmla="*/ 38 w 47"/>
                  <a:gd name="T61" fmla="*/ 50 h 64"/>
                  <a:gd name="T62" fmla="*/ 41 w 47"/>
                  <a:gd name="T63" fmla="*/ 43 h 64"/>
                  <a:gd name="T64" fmla="*/ 39 w 47"/>
                  <a:gd name="T65" fmla="*/ 3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64">
                    <a:moveTo>
                      <a:pt x="38" y="57"/>
                    </a:moveTo>
                    <a:cubicBezTo>
                      <a:pt x="35" y="58"/>
                      <a:pt x="33" y="59"/>
                      <a:pt x="30" y="60"/>
                    </a:cubicBezTo>
                    <a:cubicBezTo>
                      <a:pt x="28" y="60"/>
                      <a:pt x="25" y="60"/>
                      <a:pt x="23" y="59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3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7" y="54"/>
                    </a:cubicBezTo>
                    <a:cubicBezTo>
                      <a:pt x="28" y="54"/>
                      <a:pt x="29" y="54"/>
                      <a:pt x="31" y="53"/>
                    </a:cubicBezTo>
                    <a:cubicBezTo>
                      <a:pt x="32" y="53"/>
                      <a:pt x="33" y="53"/>
                      <a:pt x="34" y="52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1" y="35"/>
                      <a:pt x="20" y="35"/>
                      <a:pt x="18" y="36"/>
                    </a:cubicBezTo>
                    <a:cubicBezTo>
                      <a:pt x="16" y="36"/>
                      <a:pt x="15" y="36"/>
                      <a:pt x="13" y="36"/>
                    </a:cubicBezTo>
                    <a:cubicBezTo>
                      <a:pt x="11" y="36"/>
                      <a:pt x="10" y="35"/>
                      <a:pt x="8" y="34"/>
                    </a:cubicBezTo>
                    <a:cubicBezTo>
                      <a:pt x="7" y="34"/>
                      <a:pt x="5" y="32"/>
                      <a:pt x="3" y="30"/>
                    </a:cubicBezTo>
                    <a:cubicBezTo>
                      <a:pt x="2" y="28"/>
                      <a:pt x="1" y="27"/>
                      <a:pt x="1" y="25"/>
                    </a:cubicBezTo>
                    <a:cubicBezTo>
                      <a:pt x="0" y="23"/>
                      <a:pt x="0" y="21"/>
                      <a:pt x="0" y="19"/>
                    </a:cubicBezTo>
                    <a:cubicBezTo>
                      <a:pt x="0" y="17"/>
                      <a:pt x="1" y="16"/>
                      <a:pt x="2" y="14"/>
                    </a:cubicBezTo>
                    <a:cubicBezTo>
                      <a:pt x="3" y="12"/>
                      <a:pt x="4" y="10"/>
                      <a:pt x="6" y="9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5"/>
                      <a:pt x="13" y="5"/>
                      <a:pt x="15" y="5"/>
                    </a:cubicBezTo>
                    <a:cubicBezTo>
                      <a:pt x="17" y="4"/>
                      <a:pt x="19" y="5"/>
                      <a:pt x="22" y="5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9"/>
                      <a:pt x="22" y="9"/>
                      <a:pt x="21" y="10"/>
                    </a:cubicBezTo>
                    <a:cubicBezTo>
                      <a:pt x="21" y="10"/>
                      <a:pt x="21" y="10"/>
                      <a:pt x="20" y="10"/>
                    </a:cubicBezTo>
                    <a:cubicBezTo>
                      <a:pt x="20" y="10"/>
                      <a:pt x="19" y="10"/>
                      <a:pt x="18" y="10"/>
                    </a:cubicBezTo>
                    <a:cubicBezTo>
                      <a:pt x="17" y="10"/>
                      <a:pt x="16" y="10"/>
                      <a:pt x="15" y="11"/>
                    </a:cubicBezTo>
                    <a:cubicBezTo>
                      <a:pt x="14" y="11"/>
                      <a:pt x="13" y="11"/>
                      <a:pt x="12" y="12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5" y="27"/>
                      <a:pt x="26" y="27"/>
                      <a:pt x="28" y="26"/>
                    </a:cubicBezTo>
                    <a:cubicBezTo>
                      <a:pt x="30" y="26"/>
                      <a:pt x="31" y="26"/>
                      <a:pt x="33" y="26"/>
                    </a:cubicBezTo>
                    <a:cubicBezTo>
                      <a:pt x="35" y="26"/>
                      <a:pt x="36" y="26"/>
                      <a:pt x="38" y="27"/>
                    </a:cubicBezTo>
                    <a:cubicBezTo>
                      <a:pt x="40" y="28"/>
                      <a:pt x="41" y="29"/>
                      <a:pt x="43" y="31"/>
                    </a:cubicBezTo>
                    <a:cubicBezTo>
                      <a:pt x="44" y="33"/>
                      <a:pt x="45" y="35"/>
                      <a:pt x="46" y="37"/>
                    </a:cubicBezTo>
                    <a:cubicBezTo>
                      <a:pt x="47" y="39"/>
                      <a:pt x="47" y="41"/>
                      <a:pt x="47" y="43"/>
                    </a:cubicBezTo>
                    <a:cubicBezTo>
                      <a:pt x="47" y="45"/>
                      <a:pt x="46" y="47"/>
                      <a:pt x="45" y="49"/>
                    </a:cubicBezTo>
                    <a:cubicBezTo>
                      <a:pt x="44" y="51"/>
                      <a:pt x="43" y="53"/>
                      <a:pt x="41" y="55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61"/>
                      <a:pt x="45" y="61"/>
                      <a:pt x="45" y="62"/>
                    </a:cubicBezTo>
                    <a:cubicBezTo>
                      <a:pt x="45" y="62"/>
                      <a:pt x="45" y="63"/>
                      <a:pt x="44" y="63"/>
                    </a:cubicBezTo>
                    <a:cubicBezTo>
                      <a:pt x="43" y="64"/>
                      <a:pt x="43" y="64"/>
                      <a:pt x="43" y="64"/>
                    </a:cubicBezTo>
                    <a:lnTo>
                      <a:pt x="38" y="57"/>
                    </a:lnTo>
                    <a:close/>
                    <a:moveTo>
                      <a:pt x="8" y="26"/>
                    </a:moveTo>
                    <a:cubicBezTo>
                      <a:pt x="8" y="27"/>
                      <a:pt x="9" y="28"/>
                      <a:pt x="10" y="28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5" y="29"/>
                      <a:pt x="16" y="29"/>
                    </a:cubicBezTo>
                    <a:cubicBezTo>
                      <a:pt x="17" y="29"/>
                      <a:pt x="18" y="29"/>
                      <a:pt x="19" y="29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5"/>
                      <a:pt x="7" y="16"/>
                      <a:pt x="7" y="17"/>
                    </a:cubicBezTo>
                    <a:cubicBezTo>
                      <a:pt x="6" y="18"/>
                      <a:pt x="6" y="19"/>
                      <a:pt x="6" y="20"/>
                    </a:cubicBezTo>
                    <a:cubicBezTo>
                      <a:pt x="6" y="21"/>
                      <a:pt x="6" y="22"/>
                      <a:pt x="6" y="23"/>
                    </a:cubicBezTo>
                    <a:cubicBezTo>
                      <a:pt x="7" y="24"/>
                      <a:pt x="7" y="25"/>
                      <a:pt x="8" y="26"/>
                    </a:cubicBezTo>
                    <a:close/>
                    <a:moveTo>
                      <a:pt x="39" y="36"/>
                    </a:moveTo>
                    <a:cubicBezTo>
                      <a:pt x="38" y="35"/>
                      <a:pt x="37" y="34"/>
                      <a:pt x="36" y="33"/>
                    </a:cubicBezTo>
                    <a:cubicBezTo>
                      <a:pt x="35" y="33"/>
                      <a:pt x="34" y="32"/>
                      <a:pt x="33" y="32"/>
                    </a:cubicBezTo>
                    <a:cubicBezTo>
                      <a:pt x="32" y="32"/>
                      <a:pt x="31" y="32"/>
                      <a:pt x="30" y="32"/>
                    </a:cubicBezTo>
                    <a:cubicBezTo>
                      <a:pt x="29" y="33"/>
                      <a:pt x="28" y="33"/>
                      <a:pt x="27" y="33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39" y="49"/>
                      <a:pt x="40" y="48"/>
                      <a:pt x="40" y="46"/>
                    </a:cubicBezTo>
                    <a:cubicBezTo>
                      <a:pt x="41" y="45"/>
                      <a:pt x="41" y="44"/>
                      <a:pt x="41" y="43"/>
                    </a:cubicBezTo>
                    <a:cubicBezTo>
                      <a:pt x="41" y="42"/>
                      <a:pt x="41" y="40"/>
                      <a:pt x="41" y="39"/>
                    </a:cubicBezTo>
                    <a:cubicBezTo>
                      <a:pt x="40" y="38"/>
                      <a:pt x="40" y="37"/>
                      <a:pt x="39" y="36"/>
                    </a:cubicBezTo>
                    <a:close/>
                  </a:path>
                </a:pathLst>
              </a:custGeom>
              <a:solidFill>
                <a:srgbClr val="A3A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4" name="íşḻiḋê">
                <a:extLst>
                  <a:ext uri="{FF2B5EF4-FFF2-40B4-BE49-F238E27FC236}">
                    <a16:creationId xmlns="" xmlns:a16="http://schemas.microsoft.com/office/drawing/2014/main" id="{AE543C68-9BAF-4249-B3AF-889A653E1CB7}"/>
                  </a:ext>
                </a:extLst>
              </p:cNvPr>
              <p:cNvSpPr/>
              <p:nvPr/>
            </p:nvSpPr>
            <p:spPr bwMode="auto">
              <a:xfrm>
                <a:off x="5791806" y="1822451"/>
                <a:ext cx="918918" cy="963277"/>
              </a:xfrm>
              <a:custGeom>
                <a:avLst/>
                <a:gdLst>
                  <a:gd name="T0" fmla="*/ 23 w 127"/>
                  <a:gd name="T1" fmla="*/ 31 h 134"/>
                  <a:gd name="T2" fmla="*/ 105 w 127"/>
                  <a:gd name="T3" fmla="*/ 20 h 134"/>
                  <a:gd name="T4" fmla="*/ 104 w 127"/>
                  <a:gd name="T5" fmla="*/ 103 h 134"/>
                  <a:gd name="T6" fmla="*/ 22 w 127"/>
                  <a:gd name="T7" fmla="*/ 114 h 134"/>
                  <a:gd name="T8" fmla="*/ 23 w 127"/>
                  <a:gd name="T9" fmla="*/ 3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34">
                    <a:moveTo>
                      <a:pt x="23" y="31"/>
                    </a:moveTo>
                    <a:cubicBezTo>
                      <a:pt x="46" y="5"/>
                      <a:pt x="83" y="0"/>
                      <a:pt x="105" y="20"/>
                    </a:cubicBezTo>
                    <a:cubicBezTo>
                      <a:pt x="127" y="40"/>
                      <a:pt x="127" y="77"/>
                      <a:pt x="104" y="103"/>
                    </a:cubicBezTo>
                    <a:cubicBezTo>
                      <a:pt x="81" y="129"/>
                      <a:pt x="44" y="134"/>
                      <a:pt x="22" y="114"/>
                    </a:cubicBezTo>
                    <a:cubicBezTo>
                      <a:pt x="0" y="94"/>
                      <a:pt x="0" y="57"/>
                      <a:pt x="23" y="31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5" name="íšļîḋè">
                <a:extLst>
                  <a:ext uri="{FF2B5EF4-FFF2-40B4-BE49-F238E27FC236}">
                    <a16:creationId xmlns="" xmlns:a16="http://schemas.microsoft.com/office/drawing/2014/main" id="{EED4A88D-38EF-4F61-BEA2-2AC0594899D0}"/>
                  </a:ext>
                </a:extLst>
              </p:cNvPr>
              <p:cNvSpPr/>
              <p:nvPr/>
            </p:nvSpPr>
            <p:spPr bwMode="auto">
              <a:xfrm>
                <a:off x="5791806" y="1828790"/>
                <a:ext cx="861880" cy="899903"/>
              </a:xfrm>
              <a:custGeom>
                <a:avLst/>
                <a:gdLst>
                  <a:gd name="T0" fmla="*/ 24 w 119"/>
                  <a:gd name="T1" fmla="*/ 31 h 125"/>
                  <a:gd name="T2" fmla="*/ 99 w 119"/>
                  <a:gd name="T3" fmla="*/ 17 h 125"/>
                  <a:gd name="T4" fmla="*/ 94 w 119"/>
                  <a:gd name="T5" fmla="*/ 93 h 125"/>
                  <a:gd name="T6" fmla="*/ 19 w 119"/>
                  <a:gd name="T7" fmla="*/ 108 h 125"/>
                  <a:gd name="T8" fmla="*/ 24 w 119"/>
                  <a:gd name="T9" fmla="*/ 3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25">
                    <a:moveTo>
                      <a:pt x="24" y="31"/>
                    </a:moveTo>
                    <a:cubicBezTo>
                      <a:pt x="47" y="6"/>
                      <a:pt x="80" y="0"/>
                      <a:pt x="99" y="17"/>
                    </a:cubicBezTo>
                    <a:cubicBezTo>
                      <a:pt x="119" y="34"/>
                      <a:pt x="116" y="68"/>
                      <a:pt x="94" y="93"/>
                    </a:cubicBezTo>
                    <a:cubicBezTo>
                      <a:pt x="71" y="118"/>
                      <a:pt x="38" y="125"/>
                      <a:pt x="19" y="108"/>
                    </a:cubicBezTo>
                    <a:cubicBezTo>
                      <a:pt x="0" y="91"/>
                      <a:pt x="2" y="56"/>
                      <a:pt x="24" y="31"/>
                    </a:cubicBezTo>
                    <a:close/>
                  </a:path>
                </a:pathLst>
              </a:custGeom>
              <a:solidFill>
                <a:srgbClr val="A3A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6" name="ïsľïdè">
                <a:extLst>
                  <a:ext uri="{FF2B5EF4-FFF2-40B4-BE49-F238E27FC236}">
                    <a16:creationId xmlns="" xmlns:a16="http://schemas.microsoft.com/office/drawing/2014/main" id="{16DE19BF-272A-493F-A187-1F798B5F455B}"/>
                  </a:ext>
                </a:extLst>
              </p:cNvPr>
              <p:cNvSpPr/>
              <p:nvPr/>
            </p:nvSpPr>
            <p:spPr bwMode="auto">
              <a:xfrm>
                <a:off x="5874193" y="1904838"/>
                <a:ext cx="678098" cy="709783"/>
              </a:xfrm>
              <a:custGeom>
                <a:avLst/>
                <a:gdLst>
                  <a:gd name="T0" fmla="*/ 19 w 94"/>
                  <a:gd name="T1" fmla="*/ 25 h 98"/>
                  <a:gd name="T2" fmla="*/ 79 w 94"/>
                  <a:gd name="T3" fmla="*/ 13 h 98"/>
                  <a:gd name="T4" fmla="*/ 74 w 94"/>
                  <a:gd name="T5" fmla="*/ 73 h 98"/>
                  <a:gd name="T6" fmla="*/ 15 w 94"/>
                  <a:gd name="T7" fmla="*/ 85 h 98"/>
                  <a:gd name="T8" fmla="*/ 19 w 94"/>
                  <a:gd name="T9" fmla="*/ 2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98">
                    <a:moveTo>
                      <a:pt x="19" y="25"/>
                    </a:moveTo>
                    <a:cubicBezTo>
                      <a:pt x="37" y="5"/>
                      <a:pt x="63" y="0"/>
                      <a:pt x="79" y="13"/>
                    </a:cubicBezTo>
                    <a:cubicBezTo>
                      <a:pt x="94" y="27"/>
                      <a:pt x="92" y="54"/>
                      <a:pt x="74" y="73"/>
                    </a:cubicBezTo>
                    <a:cubicBezTo>
                      <a:pt x="56" y="93"/>
                      <a:pt x="30" y="98"/>
                      <a:pt x="15" y="85"/>
                    </a:cubicBezTo>
                    <a:cubicBezTo>
                      <a:pt x="0" y="72"/>
                      <a:pt x="2" y="45"/>
                      <a:pt x="19" y="25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7" name="ï$1ídê">
                <a:extLst>
                  <a:ext uri="{FF2B5EF4-FFF2-40B4-BE49-F238E27FC236}">
                    <a16:creationId xmlns="" xmlns:a16="http://schemas.microsoft.com/office/drawing/2014/main" id="{E65C5B3E-EC9F-423C-A735-0D1D3E8FEEA4}"/>
                  </a:ext>
                </a:extLst>
              </p:cNvPr>
              <p:cNvSpPr/>
              <p:nvPr/>
            </p:nvSpPr>
            <p:spPr bwMode="auto">
              <a:xfrm>
                <a:off x="6007276" y="2063270"/>
                <a:ext cx="399255" cy="392915"/>
              </a:xfrm>
              <a:custGeom>
                <a:avLst/>
                <a:gdLst>
                  <a:gd name="T0" fmla="*/ 52 w 55"/>
                  <a:gd name="T1" fmla="*/ 14 h 54"/>
                  <a:gd name="T2" fmla="*/ 49 w 55"/>
                  <a:gd name="T3" fmla="*/ 22 h 54"/>
                  <a:gd name="T4" fmla="*/ 47 w 55"/>
                  <a:gd name="T5" fmla="*/ 22 h 54"/>
                  <a:gd name="T6" fmla="*/ 47 w 55"/>
                  <a:gd name="T7" fmla="*/ 18 h 54"/>
                  <a:gd name="T8" fmla="*/ 44 w 55"/>
                  <a:gd name="T9" fmla="*/ 12 h 54"/>
                  <a:gd name="T10" fmla="*/ 31 w 55"/>
                  <a:gd name="T11" fmla="*/ 31 h 54"/>
                  <a:gd name="T12" fmla="*/ 31 w 55"/>
                  <a:gd name="T13" fmla="*/ 40 h 54"/>
                  <a:gd name="T14" fmla="*/ 23 w 55"/>
                  <a:gd name="T15" fmla="*/ 50 h 54"/>
                  <a:gd name="T16" fmla="*/ 13 w 55"/>
                  <a:gd name="T17" fmla="*/ 51 h 54"/>
                  <a:gd name="T18" fmla="*/ 4 w 55"/>
                  <a:gd name="T19" fmla="*/ 53 h 54"/>
                  <a:gd name="T20" fmla="*/ 1 w 55"/>
                  <a:gd name="T21" fmla="*/ 53 h 54"/>
                  <a:gd name="T22" fmla="*/ 5 w 55"/>
                  <a:gd name="T23" fmla="*/ 46 h 54"/>
                  <a:gd name="T24" fmla="*/ 2 w 55"/>
                  <a:gd name="T25" fmla="*/ 36 h 54"/>
                  <a:gd name="T26" fmla="*/ 7 w 55"/>
                  <a:gd name="T27" fmla="*/ 35 h 54"/>
                  <a:gd name="T28" fmla="*/ 8 w 55"/>
                  <a:gd name="T29" fmla="*/ 37 h 54"/>
                  <a:gd name="T30" fmla="*/ 10 w 55"/>
                  <a:gd name="T31" fmla="*/ 42 h 54"/>
                  <a:gd name="T32" fmla="*/ 21 w 55"/>
                  <a:gd name="T33" fmla="*/ 24 h 54"/>
                  <a:gd name="T34" fmla="*/ 21 w 55"/>
                  <a:gd name="T35" fmla="*/ 15 h 54"/>
                  <a:gd name="T36" fmla="*/ 29 w 55"/>
                  <a:gd name="T37" fmla="*/ 5 h 54"/>
                  <a:gd name="T38" fmla="*/ 40 w 55"/>
                  <a:gd name="T39" fmla="*/ 3 h 54"/>
                  <a:gd name="T40" fmla="*/ 51 w 55"/>
                  <a:gd name="T41" fmla="*/ 1 h 54"/>
                  <a:gd name="T42" fmla="*/ 53 w 55"/>
                  <a:gd name="T43" fmla="*/ 0 h 54"/>
                  <a:gd name="T44" fmla="*/ 48 w 55"/>
                  <a:gd name="T45" fmla="*/ 8 h 54"/>
                  <a:gd name="T46" fmla="*/ 25 w 55"/>
                  <a:gd name="T47" fmla="*/ 40 h 54"/>
                  <a:gd name="T48" fmla="*/ 26 w 55"/>
                  <a:gd name="T49" fmla="*/ 35 h 54"/>
                  <a:gd name="T50" fmla="*/ 12 w 55"/>
                  <a:gd name="T51" fmla="*/ 45 h 54"/>
                  <a:gd name="T52" fmla="*/ 18 w 55"/>
                  <a:gd name="T53" fmla="*/ 46 h 54"/>
                  <a:gd name="T54" fmla="*/ 24 w 55"/>
                  <a:gd name="T55" fmla="*/ 43 h 54"/>
                  <a:gd name="T56" fmla="*/ 27 w 55"/>
                  <a:gd name="T57" fmla="*/ 15 h 54"/>
                  <a:gd name="T58" fmla="*/ 27 w 55"/>
                  <a:gd name="T59" fmla="*/ 21 h 54"/>
                  <a:gd name="T60" fmla="*/ 42 w 55"/>
                  <a:gd name="T61" fmla="*/ 10 h 54"/>
                  <a:gd name="T62" fmla="*/ 35 w 55"/>
                  <a:gd name="T63" fmla="*/ 8 h 54"/>
                  <a:gd name="T64" fmla="*/ 28 w 55"/>
                  <a:gd name="T65" fmla="*/ 1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5" h="54">
                    <a:moveTo>
                      <a:pt x="48" y="8"/>
                    </a:moveTo>
                    <a:cubicBezTo>
                      <a:pt x="50" y="10"/>
                      <a:pt x="51" y="12"/>
                      <a:pt x="52" y="14"/>
                    </a:cubicBezTo>
                    <a:cubicBezTo>
                      <a:pt x="52" y="16"/>
                      <a:pt x="53" y="19"/>
                      <a:pt x="52" y="21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47" y="22"/>
                      <a:pt x="47" y="22"/>
                      <a:pt x="47" y="22"/>
                    </a:cubicBezTo>
                    <a:cubicBezTo>
                      <a:pt x="47" y="22"/>
                      <a:pt x="47" y="22"/>
                      <a:pt x="47" y="21"/>
                    </a:cubicBezTo>
                    <a:cubicBezTo>
                      <a:pt x="47" y="20"/>
                      <a:pt x="47" y="19"/>
                      <a:pt x="47" y="18"/>
                    </a:cubicBezTo>
                    <a:cubicBezTo>
                      <a:pt x="47" y="17"/>
                      <a:pt x="46" y="16"/>
                      <a:pt x="46" y="15"/>
                    </a:cubicBezTo>
                    <a:cubicBezTo>
                      <a:pt x="46" y="14"/>
                      <a:pt x="45" y="13"/>
                      <a:pt x="44" y="12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30" y="28"/>
                      <a:pt x="31" y="30"/>
                      <a:pt x="31" y="31"/>
                    </a:cubicBezTo>
                    <a:cubicBezTo>
                      <a:pt x="32" y="33"/>
                      <a:pt x="32" y="34"/>
                      <a:pt x="32" y="36"/>
                    </a:cubicBezTo>
                    <a:cubicBezTo>
                      <a:pt x="32" y="37"/>
                      <a:pt x="32" y="39"/>
                      <a:pt x="31" y="40"/>
                    </a:cubicBezTo>
                    <a:cubicBezTo>
                      <a:pt x="31" y="42"/>
                      <a:pt x="29" y="44"/>
                      <a:pt x="28" y="46"/>
                    </a:cubicBezTo>
                    <a:cubicBezTo>
                      <a:pt x="27" y="47"/>
                      <a:pt x="25" y="49"/>
                      <a:pt x="23" y="50"/>
                    </a:cubicBezTo>
                    <a:cubicBezTo>
                      <a:pt x="22" y="51"/>
                      <a:pt x="20" y="51"/>
                      <a:pt x="18" y="52"/>
                    </a:cubicBezTo>
                    <a:cubicBezTo>
                      <a:pt x="17" y="52"/>
                      <a:pt x="15" y="52"/>
                      <a:pt x="13" y="51"/>
                    </a:cubicBezTo>
                    <a:cubicBezTo>
                      <a:pt x="11" y="51"/>
                      <a:pt x="9" y="50"/>
                      <a:pt x="8" y="49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3" y="53"/>
                      <a:pt x="3" y="53"/>
                      <a:pt x="3" y="54"/>
                    </a:cubicBezTo>
                    <a:cubicBezTo>
                      <a:pt x="2" y="54"/>
                      <a:pt x="2" y="54"/>
                      <a:pt x="1" y="53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4" y="45"/>
                      <a:pt x="3" y="43"/>
                      <a:pt x="3" y="41"/>
                    </a:cubicBezTo>
                    <a:cubicBezTo>
                      <a:pt x="2" y="39"/>
                      <a:pt x="2" y="38"/>
                      <a:pt x="2" y="36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6" y="34"/>
                      <a:pt x="6" y="34"/>
                      <a:pt x="7" y="35"/>
                    </a:cubicBezTo>
                    <a:cubicBezTo>
                      <a:pt x="7" y="35"/>
                      <a:pt x="7" y="35"/>
                      <a:pt x="7" y="36"/>
                    </a:cubicBezTo>
                    <a:cubicBezTo>
                      <a:pt x="7" y="36"/>
                      <a:pt x="8" y="37"/>
                      <a:pt x="8" y="37"/>
                    </a:cubicBezTo>
                    <a:cubicBezTo>
                      <a:pt x="8" y="38"/>
                      <a:pt x="8" y="39"/>
                      <a:pt x="8" y="40"/>
                    </a:cubicBezTo>
                    <a:cubicBezTo>
                      <a:pt x="9" y="41"/>
                      <a:pt x="9" y="41"/>
                      <a:pt x="10" y="42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2" y="27"/>
                      <a:pt x="22" y="26"/>
                      <a:pt x="21" y="24"/>
                    </a:cubicBezTo>
                    <a:cubicBezTo>
                      <a:pt x="21" y="23"/>
                      <a:pt x="20" y="21"/>
                      <a:pt x="20" y="20"/>
                    </a:cubicBezTo>
                    <a:cubicBezTo>
                      <a:pt x="20" y="18"/>
                      <a:pt x="20" y="17"/>
                      <a:pt x="21" y="15"/>
                    </a:cubicBezTo>
                    <a:cubicBezTo>
                      <a:pt x="21" y="13"/>
                      <a:pt x="22" y="12"/>
                      <a:pt x="24" y="10"/>
                    </a:cubicBezTo>
                    <a:cubicBezTo>
                      <a:pt x="26" y="8"/>
                      <a:pt x="27" y="7"/>
                      <a:pt x="29" y="5"/>
                    </a:cubicBezTo>
                    <a:cubicBezTo>
                      <a:pt x="31" y="4"/>
                      <a:pt x="33" y="3"/>
                      <a:pt x="35" y="3"/>
                    </a:cubicBezTo>
                    <a:cubicBezTo>
                      <a:pt x="37" y="3"/>
                      <a:pt x="39" y="3"/>
                      <a:pt x="40" y="3"/>
                    </a:cubicBezTo>
                    <a:cubicBezTo>
                      <a:pt x="42" y="3"/>
                      <a:pt x="44" y="4"/>
                      <a:pt x="46" y="6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51" y="0"/>
                      <a:pt x="51" y="0"/>
                      <a:pt x="52" y="0"/>
                    </a:cubicBezTo>
                    <a:cubicBezTo>
                      <a:pt x="52" y="0"/>
                      <a:pt x="53" y="0"/>
                      <a:pt x="53" y="0"/>
                    </a:cubicBezTo>
                    <a:cubicBezTo>
                      <a:pt x="55" y="1"/>
                      <a:pt x="55" y="1"/>
                      <a:pt x="55" y="1"/>
                    </a:cubicBezTo>
                    <a:lnTo>
                      <a:pt x="48" y="8"/>
                    </a:lnTo>
                    <a:close/>
                    <a:moveTo>
                      <a:pt x="24" y="43"/>
                    </a:moveTo>
                    <a:cubicBezTo>
                      <a:pt x="24" y="42"/>
                      <a:pt x="25" y="41"/>
                      <a:pt x="25" y="40"/>
                    </a:cubicBezTo>
                    <a:cubicBezTo>
                      <a:pt x="26" y="39"/>
                      <a:pt x="26" y="38"/>
                      <a:pt x="26" y="37"/>
                    </a:cubicBezTo>
                    <a:cubicBezTo>
                      <a:pt x="26" y="37"/>
                      <a:pt x="26" y="36"/>
                      <a:pt x="26" y="35"/>
                    </a:cubicBezTo>
                    <a:cubicBezTo>
                      <a:pt x="25" y="34"/>
                      <a:pt x="25" y="33"/>
                      <a:pt x="25" y="32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3" y="45"/>
                      <a:pt x="14" y="46"/>
                      <a:pt x="15" y="46"/>
                    </a:cubicBezTo>
                    <a:cubicBezTo>
                      <a:pt x="16" y="46"/>
                      <a:pt x="17" y="46"/>
                      <a:pt x="18" y="46"/>
                    </a:cubicBezTo>
                    <a:cubicBezTo>
                      <a:pt x="19" y="46"/>
                      <a:pt x="20" y="46"/>
                      <a:pt x="21" y="45"/>
                    </a:cubicBezTo>
                    <a:cubicBezTo>
                      <a:pt x="22" y="45"/>
                      <a:pt x="23" y="44"/>
                      <a:pt x="24" y="43"/>
                    </a:cubicBezTo>
                    <a:close/>
                    <a:moveTo>
                      <a:pt x="28" y="12"/>
                    </a:moveTo>
                    <a:cubicBezTo>
                      <a:pt x="28" y="13"/>
                      <a:pt x="27" y="14"/>
                      <a:pt x="27" y="15"/>
                    </a:cubicBezTo>
                    <a:cubicBezTo>
                      <a:pt x="26" y="16"/>
                      <a:pt x="26" y="17"/>
                      <a:pt x="26" y="18"/>
                    </a:cubicBezTo>
                    <a:cubicBezTo>
                      <a:pt x="26" y="19"/>
                      <a:pt x="26" y="20"/>
                      <a:pt x="27" y="21"/>
                    </a:cubicBezTo>
                    <a:cubicBezTo>
                      <a:pt x="27" y="22"/>
                      <a:pt x="27" y="23"/>
                      <a:pt x="28" y="24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1" y="9"/>
                      <a:pt x="39" y="9"/>
                      <a:pt x="38" y="8"/>
                    </a:cubicBezTo>
                    <a:cubicBezTo>
                      <a:pt x="37" y="8"/>
                      <a:pt x="36" y="8"/>
                      <a:pt x="35" y="8"/>
                    </a:cubicBezTo>
                    <a:cubicBezTo>
                      <a:pt x="34" y="9"/>
                      <a:pt x="33" y="9"/>
                      <a:pt x="32" y="10"/>
                    </a:cubicBezTo>
                    <a:cubicBezTo>
                      <a:pt x="31" y="10"/>
                      <a:pt x="29" y="11"/>
                      <a:pt x="28" y="12"/>
                    </a:cubicBezTo>
                    <a:close/>
                  </a:path>
                </a:pathLst>
              </a:custGeom>
              <a:solidFill>
                <a:srgbClr val="A3A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8" name="íṧlíḓè">
                <a:extLst>
                  <a:ext uri="{FF2B5EF4-FFF2-40B4-BE49-F238E27FC236}">
                    <a16:creationId xmlns="" xmlns:a16="http://schemas.microsoft.com/office/drawing/2014/main" id="{848C4D7C-1C4A-473D-86DF-9265EBB0C274}"/>
                  </a:ext>
                </a:extLst>
              </p:cNvPr>
              <p:cNvSpPr/>
              <p:nvPr/>
            </p:nvSpPr>
            <p:spPr bwMode="auto">
              <a:xfrm>
                <a:off x="5779131" y="5276302"/>
                <a:ext cx="557687" cy="183785"/>
              </a:xfrm>
              <a:prstGeom prst="rect">
                <a:avLst/>
              </a:prstGeom>
              <a:solidFill>
                <a:srgbClr val="D46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" name="íSḷîďè">
                <a:extLst>
                  <a:ext uri="{FF2B5EF4-FFF2-40B4-BE49-F238E27FC236}">
                    <a16:creationId xmlns="" xmlns:a16="http://schemas.microsoft.com/office/drawing/2014/main" id="{93DFBD88-8C97-40E3-AB25-A7C958BF4B5B}"/>
                  </a:ext>
                </a:extLst>
              </p:cNvPr>
              <p:cNvSpPr/>
              <p:nvPr/>
            </p:nvSpPr>
            <p:spPr bwMode="auto">
              <a:xfrm>
                <a:off x="5424239" y="3552544"/>
                <a:ext cx="1267470" cy="1330843"/>
              </a:xfrm>
              <a:custGeom>
                <a:avLst/>
                <a:gdLst>
                  <a:gd name="T0" fmla="*/ 7 w 175"/>
                  <a:gd name="T1" fmla="*/ 0 h 184"/>
                  <a:gd name="T2" fmla="*/ 0 w 175"/>
                  <a:gd name="T3" fmla="*/ 45 h 184"/>
                  <a:gd name="T4" fmla="*/ 87 w 175"/>
                  <a:gd name="T5" fmla="*/ 184 h 184"/>
                  <a:gd name="T6" fmla="*/ 175 w 175"/>
                  <a:gd name="T7" fmla="*/ 45 h 184"/>
                  <a:gd name="T8" fmla="*/ 168 w 175"/>
                  <a:gd name="T9" fmla="*/ 0 h 184"/>
                  <a:gd name="T10" fmla="*/ 7 w 175"/>
                  <a:gd name="T11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5" h="184">
                    <a:moveTo>
                      <a:pt x="7" y="0"/>
                    </a:moveTo>
                    <a:cubicBezTo>
                      <a:pt x="2" y="14"/>
                      <a:pt x="0" y="29"/>
                      <a:pt x="0" y="45"/>
                    </a:cubicBezTo>
                    <a:cubicBezTo>
                      <a:pt x="0" y="107"/>
                      <a:pt x="36" y="160"/>
                      <a:pt x="87" y="184"/>
                    </a:cubicBezTo>
                    <a:cubicBezTo>
                      <a:pt x="139" y="160"/>
                      <a:pt x="175" y="107"/>
                      <a:pt x="175" y="45"/>
                    </a:cubicBezTo>
                    <a:cubicBezTo>
                      <a:pt x="175" y="29"/>
                      <a:pt x="172" y="14"/>
                      <a:pt x="168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D46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ïŝļîde">
                <a:extLst>
                  <a:ext uri="{FF2B5EF4-FFF2-40B4-BE49-F238E27FC236}">
                    <a16:creationId xmlns="" xmlns:a16="http://schemas.microsoft.com/office/drawing/2014/main" id="{39BF341B-4309-4FB9-87B9-60D0B227743C}"/>
                  </a:ext>
                </a:extLst>
              </p:cNvPr>
              <p:cNvSpPr/>
              <p:nvPr/>
            </p:nvSpPr>
            <p:spPr bwMode="auto">
              <a:xfrm>
                <a:off x="5063012" y="3609582"/>
                <a:ext cx="874554" cy="1083688"/>
              </a:xfrm>
              <a:custGeom>
                <a:avLst/>
                <a:gdLst>
                  <a:gd name="T0" fmla="*/ 121 w 121"/>
                  <a:gd name="T1" fmla="*/ 150 h 150"/>
                  <a:gd name="T2" fmla="*/ 112 w 121"/>
                  <a:gd name="T3" fmla="*/ 149 h 150"/>
                  <a:gd name="T4" fmla="*/ 0 w 121"/>
                  <a:gd name="T5" fmla="*/ 16 h 150"/>
                  <a:gd name="T6" fmla="*/ 1 w 121"/>
                  <a:gd name="T7" fmla="*/ 8 h 150"/>
                  <a:gd name="T8" fmla="*/ 1 w 121"/>
                  <a:gd name="T9" fmla="*/ 0 h 150"/>
                  <a:gd name="T10" fmla="*/ 121 w 121"/>
                  <a:gd name="T11" fmla="*/ 0 h 150"/>
                  <a:gd name="T12" fmla="*/ 121 w 121"/>
                  <a:gd name="T13" fmla="*/ 150 h 150"/>
                  <a:gd name="T14" fmla="*/ 17 w 121"/>
                  <a:gd name="T15" fmla="*/ 17 h 150"/>
                  <a:gd name="T16" fmla="*/ 104 w 121"/>
                  <a:gd name="T17" fmla="*/ 131 h 150"/>
                  <a:gd name="T18" fmla="*/ 104 w 121"/>
                  <a:gd name="T19" fmla="*/ 17 h 150"/>
                  <a:gd name="T20" fmla="*/ 17 w 121"/>
                  <a:gd name="T21" fmla="*/ 1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150">
                    <a:moveTo>
                      <a:pt x="121" y="150"/>
                    </a:moveTo>
                    <a:cubicBezTo>
                      <a:pt x="112" y="149"/>
                      <a:pt x="112" y="149"/>
                      <a:pt x="112" y="149"/>
                    </a:cubicBezTo>
                    <a:cubicBezTo>
                      <a:pt x="48" y="143"/>
                      <a:pt x="0" y="85"/>
                      <a:pt x="0" y="16"/>
                    </a:cubicBezTo>
                    <a:cubicBezTo>
                      <a:pt x="0" y="13"/>
                      <a:pt x="0" y="11"/>
                      <a:pt x="1" y="8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21" y="0"/>
                      <a:pt x="121" y="0"/>
                      <a:pt x="121" y="0"/>
                    </a:cubicBezTo>
                    <a:lnTo>
                      <a:pt x="121" y="150"/>
                    </a:lnTo>
                    <a:close/>
                    <a:moveTo>
                      <a:pt x="17" y="17"/>
                    </a:moveTo>
                    <a:cubicBezTo>
                      <a:pt x="17" y="74"/>
                      <a:pt x="54" y="121"/>
                      <a:pt x="104" y="131"/>
                    </a:cubicBezTo>
                    <a:cubicBezTo>
                      <a:pt x="104" y="17"/>
                      <a:pt x="104" y="17"/>
                      <a:pt x="104" y="17"/>
                    </a:cubicBez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D46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íṧ1ïḍê">
                <a:extLst>
                  <a:ext uri="{FF2B5EF4-FFF2-40B4-BE49-F238E27FC236}">
                    <a16:creationId xmlns="" xmlns:a16="http://schemas.microsoft.com/office/drawing/2014/main" id="{CCA2602C-517B-4688-A2D1-A01F7DF7BCDD}"/>
                  </a:ext>
                </a:extLst>
              </p:cNvPr>
              <p:cNvSpPr/>
              <p:nvPr/>
            </p:nvSpPr>
            <p:spPr bwMode="auto">
              <a:xfrm>
                <a:off x="6178386" y="3609582"/>
                <a:ext cx="868219" cy="1083688"/>
              </a:xfrm>
              <a:custGeom>
                <a:avLst/>
                <a:gdLst>
                  <a:gd name="T0" fmla="*/ 0 w 120"/>
                  <a:gd name="T1" fmla="*/ 150 h 150"/>
                  <a:gd name="T2" fmla="*/ 0 w 120"/>
                  <a:gd name="T3" fmla="*/ 0 h 150"/>
                  <a:gd name="T4" fmla="*/ 120 w 120"/>
                  <a:gd name="T5" fmla="*/ 0 h 150"/>
                  <a:gd name="T6" fmla="*/ 120 w 120"/>
                  <a:gd name="T7" fmla="*/ 8 h 150"/>
                  <a:gd name="T8" fmla="*/ 120 w 120"/>
                  <a:gd name="T9" fmla="*/ 16 h 150"/>
                  <a:gd name="T10" fmla="*/ 9 w 120"/>
                  <a:gd name="T11" fmla="*/ 149 h 150"/>
                  <a:gd name="T12" fmla="*/ 0 w 120"/>
                  <a:gd name="T13" fmla="*/ 150 h 150"/>
                  <a:gd name="T14" fmla="*/ 16 w 120"/>
                  <a:gd name="T15" fmla="*/ 17 h 150"/>
                  <a:gd name="T16" fmla="*/ 16 w 120"/>
                  <a:gd name="T17" fmla="*/ 131 h 150"/>
                  <a:gd name="T18" fmla="*/ 104 w 120"/>
                  <a:gd name="T19" fmla="*/ 17 h 150"/>
                  <a:gd name="T20" fmla="*/ 16 w 120"/>
                  <a:gd name="T21" fmla="*/ 1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0" h="150">
                    <a:moveTo>
                      <a:pt x="0" y="15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20" y="8"/>
                      <a:pt x="120" y="8"/>
                      <a:pt x="120" y="8"/>
                    </a:cubicBezTo>
                    <a:cubicBezTo>
                      <a:pt x="120" y="11"/>
                      <a:pt x="120" y="14"/>
                      <a:pt x="120" y="16"/>
                    </a:cubicBezTo>
                    <a:cubicBezTo>
                      <a:pt x="120" y="85"/>
                      <a:pt x="73" y="143"/>
                      <a:pt x="9" y="149"/>
                    </a:cubicBezTo>
                    <a:lnTo>
                      <a:pt x="0" y="150"/>
                    </a:lnTo>
                    <a:close/>
                    <a:moveTo>
                      <a:pt x="16" y="17"/>
                    </a:moveTo>
                    <a:cubicBezTo>
                      <a:pt x="16" y="131"/>
                      <a:pt x="16" y="131"/>
                      <a:pt x="16" y="131"/>
                    </a:cubicBezTo>
                    <a:cubicBezTo>
                      <a:pt x="67" y="121"/>
                      <a:pt x="103" y="74"/>
                      <a:pt x="104" y="17"/>
                    </a:cubicBezTo>
                    <a:lnTo>
                      <a:pt x="16" y="17"/>
                    </a:lnTo>
                    <a:close/>
                  </a:path>
                </a:pathLst>
              </a:custGeom>
              <a:solidFill>
                <a:srgbClr val="D46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ïśḷîďé">
                <a:extLst>
                  <a:ext uri="{FF2B5EF4-FFF2-40B4-BE49-F238E27FC236}">
                    <a16:creationId xmlns="" xmlns:a16="http://schemas.microsoft.com/office/drawing/2014/main" id="{55E833FF-9179-4C89-823A-A012DF8B998F}"/>
                  </a:ext>
                </a:extLst>
              </p:cNvPr>
              <p:cNvSpPr/>
              <p:nvPr/>
            </p:nvSpPr>
            <p:spPr bwMode="auto">
              <a:xfrm>
                <a:off x="5962916" y="4655243"/>
                <a:ext cx="183785" cy="747807"/>
              </a:xfrm>
              <a:prstGeom prst="rect">
                <a:avLst/>
              </a:prstGeom>
              <a:solidFill>
                <a:srgbClr val="D46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išḻïḓè">
                <a:extLst>
                  <a:ext uri="{FF2B5EF4-FFF2-40B4-BE49-F238E27FC236}">
                    <a16:creationId xmlns="" xmlns:a16="http://schemas.microsoft.com/office/drawing/2014/main" id="{562D55EB-4514-4FEF-89E3-85F31FE04DDE}"/>
                  </a:ext>
                </a:extLst>
              </p:cNvPr>
              <p:cNvSpPr/>
              <p:nvPr/>
            </p:nvSpPr>
            <p:spPr bwMode="auto">
              <a:xfrm>
                <a:off x="5570000" y="5333341"/>
                <a:ext cx="975952" cy="133086"/>
              </a:xfrm>
              <a:custGeom>
                <a:avLst/>
                <a:gdLst>
                  <a:gd name="T0" fmla="*/ 135 w 135"/>
                  <a:gd name="T1" fmla="*/ 19 h 19"/>
                  <a:gd name="T2" fmla="*/ 135 w 135"/>
                  <a:gd name="T3" fmla="*/ 10 h 19"/>
                  <a:gd name="T4" fmla="*/ 127 w 135"/>
                  <a:gd name="T5" fmla="*/ 0 h 19"/>
                  <a:gd name="T6" fmla="*/ 8 w 135"/>
                  <a:gd name="T7" fmla="*/ 0 h 19"/>
                  <a:gd name="T8" fmla="*/ 0 w 135"/>
                  <a:gd name="T9" fmla="*/ 10 h 19"/>
                  <a:gd name="T10" fmla="*/ 0 w 135"/>
                  <a:gd name="T11" fmla="*/ 19 h 19"/>
                  <a:gd name="T12" fmla="*/ 135 w 135"/>
                  <a:gd name="T13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9">
                    <a:moveTo>
                      <a:pt x="135" y="19"/>
                    </a:moveTo>
                    <a:cubicBezTo>
                      <a:pt x="135" y="10"/>
                      <a:pt x="135" y="10"/>
                      <a:pt x="135" y="10"/>
                    </a:cubicBezTo>
                    <a:cubicBezTo>
                      <a:pt x="135" y="5"/>
                      <a:pt x="132" y="0"/>
                      <a:pt x="127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5"/>
                      <a:pt x="0" y="10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135" y="19"/>
                    </a:lnTo>
                    <a:close/>
                  </a:path>
                </a:pathLst>
              </a:custGeom>
              <a:solidFill>
                <a:srgbClr val="D46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îş1idè">
                <a:extLst>
                  <a:ext uri="{FF2B5EF4-FFF2-40B4-BE49-F238E27FC236}">
                    <a16:creationId xmlns="" xmlns:a16="http://schemas.microsoft.com/office/drawing/2014/main" id="{228FEA32-E7DE-4E88-ABD1-4066AA48FDA7}"/>
                  </a:ext>
                </a:extLst>
              </p:cNvPr>
              <p:cNvSpPr/>
              <p:nvPr/>
            </p:nvSpPr>
            <p:spPr bwMode="auto">
              <a:xfrm>
                <a:off x="5424239" y="3552544"/>
                <a:ext cx="621060" cy="1723758"/>
              </a:xfrm>
              <a:custGeom>
                <a:avLst/>
                <a:gdLst>
                  <a:gd name="T0" fmla="*/ 7 w 86"/>
                  <a:gd name="T1" fmla="*/ 0 h 238"/>
                  <a:gd name="T2" fmla="*/ 0 w 86"/>
                  <a:gd name="T3" fmla="*/ 45 h 238"/>
                  <a:gd name="T4" fmla="*/ 75 w 86"/>
                  <a:gd name="T5" fmla="*/ 177 h 238"/>
                  <a:gd name="T6" fmla="*/ 75 w 86"/>
                  <a:gd name="T7" fmla="*/ 238 h 238"/>
                  <a:gd name="T8" fmla="*/ 86 w 86"/>
                  <a:gd name="T9" fmla="*/ 238 h 238"/>
                  <a:gd name="T10" fmla="*/ 86 w 86"/>
                  <a:gd name="T11" fmla="*/ 152 h 238"/>
                  <a:gd name="T12" fmla="*/ 86 w 86"/>
                  <a:gd name="T13" fmla="*/ 0 h 238"/>
                  <a:gd name="T14" fmla="*/ 7 w 86"/>
                  <a:gd name="T15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238">
                    <a:moveTo>
                      <a:pt x="7" y="0"/>
                    </a:moveTo>
                    <a:cubicBezTo>
                      <a:pt x="2" y="14"/>
                      <a:pt x="0" y="29"/>
                      <a:pt x="0" y="45"/>
                    </a:cubicBezTo>
                    <a:cubicBezTo>
                      <a:pt x="0" y="102"/>
                      <a:pt x="30" y="151"/>
                      <a:pt x="75" y="177"/>
                    </a:cubicBezTo>
                    <a:cubicBezTo>
                      <a:pt x="75" y="238"/>
                      <a:pt x="75" y="238"/>
                      <a:pt x="75" y="238"/>
                    </a:cubicBezTo>
                    <a:cubicBezTo>
                      <a:pt x="86" y="238"/>
                      <a:pt x="86" y="238"/>
                      <a:pt x="86" y="238"/>
                    </a:cubicBezTo>
                    <a:cubicBezTo>
                      <a:pt x="86" y="152"/>
                      <a:pt x="86" y="152"/>
                      <a:pt x="86" y="152"/>
                    </a:cubicBezTo>
                    <a:cubicBezTo>
                      <a:pt x="86" y="0"/>
                      <a:pt x="86" y="0"/>
                      <a:pt x="86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îṩ1ïdè">
                <a:extLst>
                  <a:ext uri="{FF2B5EF4-FFF2-40B4-BE49-F238E27FC236}">
                    <a16:creationId xmlns="" xmlns:a16="http://schemas.microsoft.com/office/drawing/2014/main" id="{99227E58-FF4B-45AC-9357-3B078496AFC4}"/>
                  </a:ext>
                </a:extLst>
              </p:cNvPr>
              <p:cNvSpPr/>
              <p:nvPr/>
            </p:nvSpPr>
            <p:spPr bwMode="auto">
              <a:xfrm>
                <a:off x="5570000" y="5333341"/>
                <a:ext cx="475303" cy="133086"/>
              </a:xfrm>
              <a:custGeom>
                <a:avLst/>
                <a:gdLst>
                  <a:gd name="T0" fmla="*/ 29 w 66"/>
                  <a:gd name="T1" fmla="*/ 0 h 19"/>
                  <a:gd name="T2" fmla="*/ 8 w 66"/>
                  <a:gd name="T3" fmla="*/ 0 h 19"/>
                  <a:gd name="T4" fmla="*/ 0 w 66"/>
                  <a:gd name="T5" fmla="*/ 10 h 19"/>
                  <a:gd name="T6" fmla="*/ 0 w 66"/>
                  <a:gd name="T7" fmla="*/ 19 h 19"/>
                  <a:gd name="T8" fmla="*/ 66 w 66"/>
                  <a:gd name="T9" fmla="*/ 19 h 19"/>
                  <a:gd name="T10" fmla="*/ 66 w 66"/>
                  <a:gd name="T11" fmla="*/ 0 h 19"/>
                  <a:gd name="T12" fmla="*/ 55 w 66"/>
                  <a:gd name="T13" fmla="*/ 0 h 19"/>
                  <a:gd name="T14" fmla="*/ 29 w 66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9">
                    <a:moveTo>
                      <a:pt x="29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5"/>
                      <a:pt x="0" y="1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55" y="0"/>
                      <a:pt x="55" y="0"/>
                      <a:pt x="55" y="0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ïś1ïde">
                <a:extLst>
                  <a:ext uri="{FF2B5EF4-FFF2-40B4-BE49-F238E27FC236}">
                    <a16:creationId xmlns="" xmlns:a16="http://schemas.microsoft.com/office/drawing/2014/main" id="{02696C8C-3450-4FBB-94B4-B41AE2E07964}"/>
                  </a:ext>
                </a:extLst>
              </p:cNvPr>
              <p:cNvSpPr/>
              <p:nvPr/>
            </p:nvSpPr>
            <p:spPr bwMode="auto">
              <a:xfrm>
                <a:off x="5436914" y="5460088"/>
                <a:ext cx="1229446" cy="602050"/>
              </a:xfrm>
              <a:prstGeom prst="rect">
                <a:avLst/>
              </a:prstGeom>
              <a:solidFill>
                <a:srgbClr val="72B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ïṩľíḋè">
                <a:extLst>
                  <a:ext uri="{FF2B5EF4-FFF2-40B4-BE49-F238E27FC236}">
                    <a16:creationId xmlns="" xmlns:a16="http://schemas.microsoft.com/office/drawing/2014/main" id="{C3A20D03-3225-4DFA-8804-D43D8B7E3CB5}"/>
                  </a:ext>
                </a:extLst>
              </p:cNvPr>
              <p:cNvSpPr/>
              <p:nvPr/>
            </p:nvSpPr>
            <p:spPr bwMode="auto">
              <a:xfrm>
                <a:off x="5582675" y="5605844"/>
                <a:ext cx="937928" cy="310532"/>
              </a:xfrm>
              <a:prstGeom prst="rect">
                <a:avLst/>
              </a:prstGeom>
              <a:solidFill>
                <a:srgbClr val="5F9C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îŝ1iḋe">
                <a:extLst>
                  <a:ext uri="{FF2B5EF4-FFF2-40B4-BE49-F238E27FC236}">
                    <a16:creationId xmlns="" xmlns:a16="http://schemas.microsoft.com/office/drawing/2014/main" id="{B424A484-4C16-4C3D-B08C-E59D4356E9B8}"/>
                  </a:ext>
                </a:extLst>
              </p:cNvPr>
              <p:cNvSpPr/>
              <p:nvPr/>
            </p:nvSpPr>
            <p:spPr bwMode="auto">
              <a:xfrm>
                <a:off x="5392555" y="6036784"/>
                <a:ext cx="1324508" cy="145761"/>
              </a:xfrm>
              <a:prstGeom prst="rect">
                <a:avLst/>
              </a:prstGeom>
              <a:solidFill>
                <a:srgbClr val="5F9C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íšḻide">
                <a:extLst>
                  <a:ext uri="{FF2B5EF4-FFF2-40B4-BE49-F238E27FC236}">
                    <a16:creationId xmlns="" xmlns:a16="http://schemas.microsoft.com/office/drawing/2014/main" id="{2DFD4C06-8C05-471A-8A55-7C044AF2A42F}"/>
                  </a:ext>
                </a:extLst>
              </p:cNvPr>
              <p:cNvSpPr/>
              <p:nvPr/>
            </p:nvSpPr>
            <p:spPr bwMode="auto">
              <a:xfrm>
                <a:off x="4879227" y="4946760"/>
                <a:ext cx="107737" cy="177446"/>
              </a:xfrm>
              <a:custGeom>
                <a:avLst/>
                <a:gdLst>
                  <a:gd name="T0" fmla="*/ 8 w 15"/>
                  <a:gd name="T1" fmla="*/ 24 h 24"/>
                  <a:gd name="T2" fmla="*/ 0 w 15"/>
                  <a:gd name="T3" fmla="*/ 16 h 24"/>
                  <a:gd name="T4" fmla="*/ 0 w 15"/>
                  <a:gd name="T5" fmla="*/ 8 h 24"/>
                  <a:gd name="T6" fmla="*/ 8 w 15"/>
                  <a:gd name="T7" fmla="*/ 0 h 24"/>
                  <a:gd name="T8" fmla="*/ 15 w 15"/>
                  <a:gd name="T9" fmla="*/ 8 h 24"/>
                  <a:gd name="T10" fmla="*/ 15 w 15"/>
                  <a:gd name="T11" fmla="*/ 16 h 24"/>
                  <a:gd name="T12" fmla="*/ 8 w 15"/>
                  <a:gd name="T13" fmla="*/ 24 h 24"/>
                  <a:gd name="T14" fmla="*/ 8 w 15"/>
                  <a:gd name="T15" fmla="*/ 4 h 24"/>
                  <a:gd name="T16" fmla="*/ 4 w 15"/>
                  <a:gd name="T17" fmla="*/ 8 h 24"/>
                  <a:gd name="T18" fmla="*/ 4 w 15"/>
                  <a:gd name="T19" fmla="*/ 16 h 24"/>
                  <a:gd name="T20" fmla="*/ 8 w 15"/>
                  <a:gd name="T21" fmla="*/ 20 h 24"/>
                  <a:gd name="T22" fmla="*/ 12 w 15"/>
                  <a:gd name="T23" fmla="*/ 16 h 24"/>
                  <a:gd name="T24" fmla="*/ 12 w 15"/>
                  <a:gd name="T25" fmla="*/ 8 h 24"/>
                  <a:gd name="T26" fmla="*/ 8 w 15"/>
                  <a:gd name="T27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24">
                    <a:moveTo>
                      <a:pt x="8" y="24"/>
                    </a:moveTo>
                    <a:cubicBezTo>
                      <a:pt x="3" y="24"/>
                      <a:pt x="0" y="20"/>
                      <a:pt x="0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2" y="0"/>
                      <a:pt x="15" y="4"/>
                      <a:pt x="15" y="8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20"/>
                      <a:pt x="12" y="24"/>
                      <a:pt x="8" y="24"/>
                    </a:cubicBezTo>
                    <a:close/>
                    <a:moveTo>
                      <a:pt x="8" y="4"/>
                    </a:moveTo>
                    <a:cubicBezTo>
                      <a:pt x="5" y="4"/>
                      <a:pt x="4" y="6"/>
                      <a:pt x="4" y="8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8"/>
                      <a:pt x="5" y="20"/>
                      <a:pt x="8" y="20"/>
                    </a:cubicBezTo>
                    <a:cubicBezTo>
                      <a:pt x="10" y="20"/>
                      <a:pt x="12" y="18"/>
                      <a:pt x="12" y="1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6"/>
                      <a:pt x="10" y="4"/>
                      <a:pt x="8" y="4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i$ḷïḍe">
                <a:extLst>
                  <a:ext uri="{FF2B5EF4-FFF2-40B4-BE49-F238E27FC236}">
                    <a16:creationId xmlns="" xmlns:a16="http://schemas.microsoft.com/office/drawing/2014/main" id="{1C606721-91C0-42BB-90DF-25C276DC8830}"/>
                  </a:ext>
                </a:extLst>
              </p:cNvPr>
              <p:cNvSpPr/>
              <p:nvPr/>
            </p:nvSpPr>
            <p:spPr bwMode="auto">
              <a:xfrm>
                <a:off x="5056673" y="5092521"/>
                <a:ext cx="114072" cy="164771"/>
              </a:xfrm>
              <a:custGeom>
                <a:avLst/>
                <a:gdLst>
                  <a:gd name="T0" fmla="*/ 8 w 16"/>
                  <a:gd name="T1" fmla="*/ 23 h 23"/>
                  <a:gd name="T2" fmla="*/ 0 w 16"/>
                  <a:gd name="T3" fmla="*/ 16 h 23"/>
                  <a:gd name="T4" fmla="*/ 0 w 16"/>
                  <a:gd name="T5" fmla="*/ 8 h 23"/>
                  <a:gd name="T6" fmla="*/ 8 w 16"/>
                  <a:gd name="T7" fmla="*/ 0 h 23"/>
                  <a:gd name="T8" fmla="*/ 16 w 16"/>
                  <a:gd name="T9" fmla="*/ 8 h 23"/>
                  <a:gd name="T10" fmla="*/ 16 w 16"/>
                  <a:gd name="T11" fmla="*/ 16 h 23"/>
                  <a:gd name="T12" fmla="*/ 8 w 16"/>
                  <a:gd name="T13" fmla="*/ 23 h 23"/>
                  <a:gd name="T14" fmla="*/ 8 w 16"/>
                  <a:gd name="T15" fmla="*/ 4 h 23"/>
                  <a:gd name="T16" fmla="*/ 4 w 16"/>
                  <a:gd name="T17" fmla="*/ 8 h 23"/>
                  <a:gd name="T18" fmla="*/ 4 w 16"/>
                  <a:gd name="T19" fmla="*/ 16 h 23"/>
                  <a:gd name="T20" fmla="*/ 8 w 16"/>
                  <a:gd name="T21" fmla="*/ 20 h 23"/>
                  <a:gd name="T22" fmla="*/ 12 w 16"/>
                  <a:gd name="T23" fmla="*/ 16 h 23"/>
                  <a:gd name="T24" fmla="*/ 12 w 16"/>
                  <a:gd name="T25" fmla="*/ 8 h 23"/>
                  <a:gd name="T26" fmla="*/ 8 w 16"/>
                  <a:gd name="T2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3">
                    <a:moveTo>
                      <a:pt x="8" y="23"/>
                    </a:moveTo>
                    <a:cubicBezTo>
                      <a:pt x="4" y="23"/>
                      <a:pt x="0" y="20"/>
                      <a:pt x="0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"/>
                      <a:pt x="12" y="23"/>
                      <a:pt x="8" y="23"/>
                    </a:cubicBezTo>
                    <a:close/>
                    <a:moveTo>
                      <a:pt x="8" y="4"/>
                    </a:moveTo>
                    <a:cubicBezTo>
                      <a:pt x="6" y="4"/>
                      <a:pt x="4" y="6"/>
                      <a:pt x="4" y="8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8"/>
                      <a:pt x="6" y="20"/>
                      <a:pt x="8" y="20"/>
                    </a:cubicBezTo>
                    <a:cubicBezTo>
                      <a:pt x="10" y="20"/>
                      <a:pt x="12" y="18"/>
                      <a:pt x="12" y="1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6"/>
                      <a:pt x="10" y="4"/>
                      <a:pt x="8" y="4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ïşlíḓé">
                <a:extLst>
                  <a:ext uri="{FF2B5EF4-FFF2-40B4-BE49-F238E27FC236}">
                    <a16:creationId xmlns="" xmlns:a16="http://schemas.microsoft.com/office/drawing/2014/main" id="{13611F30-743F-4226-A17F-34EB5A3292C4}"/>
                  </a:ext>
                </a:extLst>
              </p:cNvPr>
              <p:cNvSpPr/>
              <p:nvPr/>
            </p:nvSpPr>
            <p:spPr bwMode="auto">
              <a:xfrm>
                <a:off x="5069348" y="4946760"/>
                <a:ext cx="114072" cy="120412"/>
              </a:xfrm>
              <a:custGeom>
                <a:avLst/>
                <a:gdLst>
                  <a:gd name="T0" fmla="*/ 14 w 16"/>
                  <a:gd name="T1" fmla="*/ 16 h 16"/>
                  <a:gd name="T2" fmla="*/ 12 w 16"/>
                  <a:gd name="T3" fmla="*/ 14 h 16"/>
                  <a:gd name="T4" fmla="*/ 12 w 16"/>
                  <a:gd name="T5" fmla="*/ 4 h 16"/>
                  <a:gd name="T6" fmla="*/ 2 w 16"/>
                  <a:gd name="T7" fmla="*/ 4 h 16"/>
                  <a:gd name="T8" fmla="*/ 0 w 16"/>
                  <a:gd name="T9" fmla="*/ 2 h 16"/>
                  <a:gd name="T10" fmla="*/ 2 w 16"/>
                  <a:gd name="T11" fmla="*/ 0 h 16"/>
                  <a:gd name="T12" fmla="*/ 14 w 16"/>
                  <a:gd name="T13" fmla="*/ 0 h 16"/>
                  <a:gd name="T14" fmla="*/ 16 w 16"/>
                  <a:gd name="T15" fmla="*/ 2 h 16"/>
                  <a:gd name="T16" fmla="*/ 16 w 16"/>
                  <a:gd name="T17" fmla="*/ 14 h 16"/>
                  <a:gd name="T18" fmla="*/ 14 w 16"/>
                  <a:gd name="T1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14" y="16"/>
                    </a:moveTo>
                    <a:cubicBezTo>
                      <a:pt x="13" y="16"/>
                      <a:pt x="12" y="15"/>
                      <a:pt x="12" y="1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0"/>
                      <a:pt x="16" y="1"/>
                      <a:pt x="16" y="2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5"/>
                      <a:pt x="15" y="16"/>
                      <a:pt x="14" y="16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îṩḻîḋè">
                <a:extLst>
                  <a:ext uri="{FF2B5EF4-FFF2-40B4-BE49-F238E27FC236}">
                    <a16:creationId xmlns="" xmlns:a16="http://schemas.microsoft.com/office/drawing/2014/main" id="{6569421D-E247-4034-97AB-333169F61110}"/>
                  </a:ext>
                </a:extLst>
              </p:cNvPr>
              <p:cNvSpPr/>
              <p:nvPr/>
            </p:nvSpPr>
            <p:spPr bwMode="auto">
              <a:xfrm>
                <a:off x="4866553" y="4965775"/>
                <a:ext cx="304193" cy="297857"/>
              </a:xfrm>
              <a:custGeom>
                <a:avLst/>
                <a:gdLst>
                  <a:gd name="T0" fmla="*/ 2 w 42"/>
                  <a:gd name="T1" fmla="*/ 42 h 42"/>
                  <a:gd name="T2" fmla="*/ 0 w 42"/>
                  <a:gd name="T3" fmla="*/ 41 h 42"/>
                  <a:gd name="T4" fmla="*/ 0 w 42"/>
                  <a:gd name="T5" fmla="*/ 39 h 42"/>
                  <a:gd name="T6" fmla="*/ 39 w 42"/>
                  <a:gd name="T7" fmla="*/ 1 h 42"/>
                  <a:gd name="T8" fmla="*/ 41 w 42"/>
                  <a:gd name="T9" fmla="*/ 1 h 42"/>
                  <a:gd name="T10" fmla="*/ 41 w 42"/>
                  <a:gd name="T11" fmla="*/ 3 h 42"/>
                  <a:gd name="T12" fmla="*/ 3 w 42"/>
                  <a:gd name="T13" fmla="*/ 41 h 42"/>
                  <a:gd name="T14" fmla="*/ 2 w 42"/>
                  <a:gd name="T1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42">
                    <a:moveTo>
                      <a:pt x="2" y="42"/>
                    </a:moveTo>
                    <a:cubicBezTo>
                      <a:pt x="1" y="42"/>
                      <a:pt x="1" y="42"/>
                      <a:pt x="0" y="41"/>
                    </a:cubicBezTo>
                    <a:cubicBezTo>
                      <a:pt x="0" y="41"/>
                      <a:pt x="0" y="40"/>
                      <a:pt x="0" y="39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40" y="0"/>
                      <a:pt x="41" y="0"/>
                      <a:pt x="41" y="1"/>
                    </a:cubicBezTo>
                    <a:cubicBezTo>
                      <a:pt x="42" y="1"/>
                      <a:pt x="42" y="2"/>
                      <a:pt x="41" y="3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2"/>
                      <a:pt x="2" y="42"/>
                      <a:pt x="2" y="42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iṡļîḑè">
                <a:extLst>
                  <a:ext uri="{FF2B5EF4-FFF2-40B4-BE49-F238E27FC236}">
                    <a16:creationId xmlns="" xmlns:a16="http://schemas.microsoft.com/office/drawing/2014/main" id="{C921A57A-9A5F-4479-BA7E-0A8CCC8C1CA6}"/>
                  </a:ext>
                </a:extLst>
              </p:cNvPr>
              <p:cNvSpPr/>
              <p:nvPr/>
            </p:nvSpPr>
            <p:spPr bwMode="auto">
              <a:xfrm>
                <a:off x="5550986" y="1632334"/>
                <a:ext cx="44363" cy="196460"/>
              </a:xfrm>
              <a:custGeom>
                <a:avLst/>
                <a:gdLst>
                  <a:gd name="T0" fmla="*/ 3 w 6"/>
                  <a:gd name="T1" fmla="*/ 27 h 27"/>
                  <a:gd name="T2" fmla="*/ 0 w 6"/>
                  <a:gd name="T3" fmla="*/ 24 h 27"/>
                  <a:gd name="T4" fmla="*/ 0 w 6"/>
                  <a:gd name="T5" fmla="*/ 3 h 27"/>
                  <a:gd name="T6" fmla="*/ 3 w 6"/>
                  <a:gd name="T7" fmla="*/ 0 h 27"/>
                  <a:gd name="T8" fmla="*/ 6 w 6"/>
                  <a:gd name="T9" fmla="*/ 3 h 27"/>
                  <a:gd name="T10" fmla="*/ 6 w 6"/>
                  <a:gd name="T11" fmla="*/ 24 h 27"/>
                  <a:gd name="T12" fmla="*/ 3 w 6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27">
                    <a:moveTo>
                      <a:pt x="3" y="27"/>
                    </a:moveTo>
                    <a:cubicBezTo>
                      <a:pt x="1" y="27"/>
                      <a:pt x="0" y="26"/>
                      <a:pt x="0" y="2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6"/>
                      <a:pt x="5" y="27"/>
                      <a:pt x="3" y="27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iṩliḑe">
                <a:extLst>
                  <a:ext uri="{FF2B5EF4-FFF2-40B4-BE49-F238E27FC236}">
                    <a16:creationId xmlns="" xmlns:a16="http://schemas.microsoft.com/office/drawing/2014/main" id="{0B025A10-ECC1-4EBA-91D1-90924E9372CD}"/>
                  </a:ext>
                </a:extLst>
              </p:cNvPr>
              <p:cNvSpPr/>
              <p:nvPr/>
            </p:nvSpPr>
            <p:spPr bwMode="auto">
              <a:xfrm>
                <a:off x="5474938" y="1708383"/>
                <a:ext cx="202795" cy="44363"/>
              </a:xfrm>
              <a:custGeom>
                <a:avLst/>
                <a:gdLst>
                  <a:gd name="T0" fmla="*/ 25 w 28"/>
                  <a:gd name="T1" fmla="*/ 6 h 6"/>
                  <a:gd name="T2" fmla="*/ 3 w 28"/>
                  <a:gd name="T3" fmla="*/ 6 h 6"/>
                  <a:gd name="T4" fmla="*/ 0 w 28"/>
                  <a:gd name="T5" fmla="*/ 3 h 6"/>
                  <a:gd name="T6" fmla="*/ 3 w 28"/>
                  <a:gd name="T7" fmla="*/ 0 h 6"/>
                  <a:gd name="T8" fmla="*/ 25 w 28"/>
                  <a:gd name="T9" fmla="*/ 0 h 6"/>
                  <a:gd name="T10" fmla="*/ 28 w 28"/>
                  <a:gd name="T11" fmla="*/ 3 h 6"/>
                  <a:gd name="T12" fmla="*/ 25 w 28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6">
                    <a:moveTo>
                      <a:pt x="25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6" y="0"/>
                      <a:pt x="28" y="1"/>
                      <a:pt x="28" y="3"/>
                    </a:cubicBezTo>
                    <a:cubicBezTo>
                      <a:pt x="28" y="4"/>
                      <a:pt x="26" y="6"/>
                      <a:pt x="25" y="6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íṧlïḓê">
                <a:extLst>
                  <a:ext uri="{FF2B5EF4-FFF2-40B4-BE49-F238E27FC236}">
                    <a16:creationId xmlns="" xmlns:a16="http://schemas.microsoft.com/office/drawing/2014/main" id="{02F9E873-EAAF-473F-9140-C307DF765499}"/>
                  </a:ext>
                </a:extLst>
              </p:cNvPr>
              <p:cNvSpPr/>
              <p:nvPr/>
            </p:nvSpPr>
            <p:spPr bwMode="auto">
              <a:xfrm>
                <a:off x="6362167" y="1131682"/>
                <a:ext cx="44363" cy="196460"/>
              </a:xfrm>
              <a:custGeom>
                <a:avLst/>
                <a:gdLst>
                  <a:gd name="T0" fmla="*/ 3 w 6"/>
                  <a:gd name="T1" fmla="*/ 27 h 27"/>
                  <a:gd name="T2" fmla="*/ 0 w 6"/>
                  <a:gd name="T3" fmla="*/ 24 h 27"/>
                  <a:gd name="T4" fmla="*/ 0 w 6"/>
                  <a:gd name="T5" fmla="*/ 3 h 27"/>
                  <a:gd name="T6" fmla="*/ 3 w 6"/>
                  <a:gd name="T7" fmla="*/ 0 h 27"/>
                  <a:gd name="T8" fmla="*/ 6 w 6"/>
                  <a:gd name="T9" fmla="*/ 3 h 27"/>
                  <a:gd name="T10" fmla="*/ 6 w 6"/>
                  <a:gd name="T11" fmla="*/ 24 h 27"/>
                  <a:gd name="T12" fmla="*/ 3 w 6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27">
                    <a:moveTo>
                      <a:pt x="3" y="27"/>
                    </a:moveTo>
                    <a:cubicBezTo>
                      <a:pt x="1" y="27"/>
                      <a:pt x="0" y="25"/>
                      <a:pt x="0" y="2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5"/>
                      <a:pt x="5" y="27"/>
                      <a:pt x="3" y="27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îş1íḍè">
                <a:extLst>
                  <a:ext uri="{FF2B5EF4-FFF2-40B4-BE49-F238E27FC236}">
                    <a16:creationId xmlns="" xmlns:a16="http://schemas.microsoft.com/office/drawing/2014/main" id="{899EA669-29B6-442E-BE48-58B63EA6666B}"/>
                  </a:ext>
                </a:extLst>
              </p:cNvPr>
              <p:cNvSpPr/>
              <p:nvPr/>
            </p:nvSpPr>
            <p:spPr bwMode="auto">
              <a:xfrm>
                <a:off x="6286119" y="1207730"/>
                <a:ext cx="202795" cy="44363"/>
              </a:xfrm>
              <a:custGeom>
                <a:avLst/>
                <a:gdLst>
                  <a:gd name="T0" fmla="*/ 25 w 28"/>
                  <a:gd name="T1" fmla="*/ 6 h 6"/>
                  <a:gd name="T2" fmla="*/ 3 w 28"/>
                  <a:gd name="T3" fmla="*/ 6 h 6"/>
                  <a:gd name="T4" fmla="*/ 0 w 28"/>
                  <a:gd name="T5" fmla="*/ 3 h 6"/>
                  <a:gd name="T6" fmla="*/ 3 w 28"/>
                  <a:gd name="T7" fmla="*/ 0 h 6"/>
                  <a:gd name="T8" fmla="*/ 25 w 28"/>
                  <a:gd name="T9" fmla="*/ 0 h 6"/>
                  <a:gd name="T10" fmla="*/ 28 w 28"/>
                  <a:gd name="T11" fmla="*/ 3 h 6"/>
                  <a:gd name="T12" fmla="*/ 25 w 28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6">
                    <a:moveTo>
                      <a:pt x="25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6" y="0"/>
                      <a:pt x="28" y="2"/>
                      <a:pt x="28" y="3"/>
                    </a:cubicBezTo>
                    <a:cubicBezTo>
                      <a:pt x="28" y="5"/>
                      <a:pt x="26" y="6"/>
                      <a:pt x="25" y="6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i$ḻíḍê">
                <a:extLst>
                  <a:ext uri="{FF2B5EF4-FFF2-40B4-BE49-F238E27FC236}">
                    <a16:creationId xmlns="" xmlns:a16="http://schemas.microsoft.com/office/drawing/2014/main" id="{CB13B4E3-ED74-49C3-A9B1-E577BD4C3C4E}"/>
                  </a:ext>
                </a:extLst>
              </p:cNvPr>
              <p:cNvSpPr/>
              <p:nvPr/>
            </p:nvSpPr>
            <p:spPr bwMode="auto">
              <a:xfrm>
                <a:off x="4733470" y="5688236"/>
                <a:ext cx="44363" cy="190120"/>
              </a:xfrm>
              <a:custGeom>
                <a:avLst/>
                <a:gdLst>
                  <a:gd name="T0" fmla="*/ 3 w 6"/>
                  <a:gd name="T1" fmla="*/ 27 h 27"/>
                  <a:gd name="T2" fmla="*/ 0 w 6"/>
                  <a:gd name="T3" fmla="*/ 24 h 27"/>
                  <a:gd name="T4" fmla="*/ 0 w 6"/>
                  <a:gd name="T5" fmla="*/ 3 h 27"/>
                  <a:gd name="T6" fmla="*/ 3 w 6"/>
                  <a:gd name="T7" fmla="*/ 0 h 27"/>
                  <a:gd name="T8" fmla="*/ 6 w 6"/>
                  <a:gd name="T9" fmla="*/ 3 h 27"/>
                  <a:gd name="T10" fmla="*/ 6 w 6"/>
                  <a:gd name="T11" fmla="*/ 24 h 27"/>
                  <a:gd name="T12" fmla="*/ 3 w 6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27">
                    <a:moveTo>
                      <a:pt x="3" y="27"/>
                    </a:moveTo>
                    <a:cubicBezTo>
                      <a:pt x="1" y="27"/>
                      <a:pt x="0" y="26"/>
                      <a:pt x="0" y="24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4" y="0"/>
                      <a:pt x="6" y="2"/>
                      <a:pt x="6" y="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6"/>
                      <a:pt x="4" y="27"/>
                      <a:pt x="3" y="27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íṧļîdé">
                <a:extLst>
                  <a:ext uri="{FF2B5EF4-FFF2-40B4-BE49-F238E27FC236}">
                    <a16:creationId xmlns="" xmlns:a16="http://schemas.microsoft.com/office/drawing/2014/main" id="{FA846E39-617B-41A4-B09E-0D967F0FAE92}"/>
                  </a:ext>
                </a:extLst>
              </p:cNvPr>
              <p:cNvSpPr/>
              <p:nvPr/>
            </p:nvSpPr>
            <p:spPr bwMode="auto">
              <a:xfrm>
                <a:off x="4657422" y="5764284"/>
                <a:ext cx="196460" cy="44363"/>
              </a:xfrm>
              <a:custGeom>
                <a:avLst/>
                <a:gdLst>
                  <a:gd name="T0" fmla="*/ 24 w 27"/>
                  <a:gd name="T1" fmla="*/ 6 h 6"/>
                  <a:gd name="T2" fmla="*/ 3 w 27"/>
                  <a:gd name="T3" fmla="*/ 6 h 6"/>
                  <a:gd name="T4" fmla="*/ 0 w 27"/>
                  <a:gd name="T5" fmla="*/ 3 h 6"/>
                  <a:gd name="T6" fmla="*/ 3 w 27"/>
                  <a:gd name="T7" fmla="*/ 0 h 6"/>
                  <a:gd name="T8" fmla="*/ 24 w 27"/>
                  <a:gd name="T9" fmla="*/ 0 h 6"/>
                  <a:gd name="T10" fmla="*/ 27 w 27"/>
                  <a:gd name="T11" fmla="*/ 3 h 6"/>
                  <a:gd name="T12" fmla="*/ 24 w 2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6">
                    <a:moveTo>
                      <a:pt x="2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7" y="1"/>
                      <a:pt x="27" y="3"/>
                    </a:cubicBezTo>
                    <a:cubicBezTo>
                      <a:pt x="27" y="5"/>
                      <a:pt x="26" y="6"/>
                      <a:pt x="24" y="6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íṡḷíḑê">
                <a:extLst>
                  <a:ext uri="{FF2B5EF4-FFF2-40B4-BE49-F238E27FC236}">
                    <a16:creationId xmlns="" xmlns:a16="http://schemas.microsoft.com/office/drawing/2014/main" id="{F8940268-E47E-40AE-9F56-B1A359CF9BAF}"/>
                  </a:ext>
                </a:extLst>
              </p:cNvPr>
              <p:cNvSpPr/>
              <p:nvPr/>
            </p:nvSpPr>
            <p:spPr bwMode="auto">
              <a:xfrm>
                <a:off x="5570000" y="2576597"/>
                <a:ext cx="152096" cy="152096"/>
              </a:xfrm>
              <a:custGeom>
                <a:avLst/>
                <a:gdLst>
                  <a:gd name="T0" fmla="*/ 3 w 21"/>
                  <a:gd name="T1" fmla="*/ 21 h 21"/>
                  <a:gd name="T2" fmla="*/ 1 w 21"/>
                  <a:gd name="T3" fmla="*/ 21 h 21"/>
                  <a:gd name="T4" fmla="*/ 1 w 21"/>
                  <a:gd name="T5" fmla="*/ 16 h 21"/>
                  <a:gd name="T6" fmla="*/ 16 w 21"/>
                  <a:gd name="T7" fmla="*/ 1 h 21"/>
                  <a:gd name="T8" fmla="*/ 20 w 21"/>
                  <a:gd name="T9" fmla="*/ 1 h 21"/>
                  <a:gd name="T10" fmla="*/ 20 w 21"/>
                  <a:gd name="T11" fmla="*/ 6 h 21"/>
                  <a:gd name="T12" fmla="*/ 5 w 21"/>
                  <a:gd name="T13" fmla="*/ 21 h 21"/>
                  <a:gd name="T14" fmla="*/ 3 w 21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1">
                    <a:moveTo>
                      <a:pt x="3" y="21"/>
                    </a:moveTo>
                    <a:cubicBezTo>
                      <a:pt x="2" y="21"/>
                      <a:pt x="1" y="21"/>
                      <a:pt x="1" y="21"/>
                    </a:cubicBezTo>
                    <a:cubicBezTo>
                      <a:pt x="0" y="19"/>
                      <a:pt x="0" y="18"/>
                      <a:pt x="1" y="16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9" y="0"/>
                      <a:pt x="20" y="1"/>
                    </a:cubicBezTo>
                    <a:cubicBezTo>
                      <a:pt x="21" y="2"/>
                      <a:pt x="21" y="4"/>
                      <a:pt x="20" y="6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4" y="21"/>
                      <a:pt x="4" y="21"/>
                      <a:pt x="3" y="21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ïṧľide">
                <a:extLst>
                  <a:ext uri="{FF2B5EF4-FFF2-40B4-BE49-F238E27FC236}">
                    <a16:creationId xmlns="" xmlns:a16="http://schemas.microsoft.com/office/drawing/2014/main" id="{A77456BF-48B4-41D9-93A2-529627A9D7B2}"/>
                  </a:ext>
                </a:extLst>
              </p:cNvPr>
              <p:cNvSpPr/>
              <p:nvPr/>
            </p:nvSpPr>
            <p:spPr bwMode="auto">
              <a:xfrm>
                <a:off x="5570000" y="2234380"/>
                <a:ext cx="152096" cy="152096"/>
              </a:xfrm>
              <a:custGeom>
                <a:avLst/>
                <a:gdLst>
                  <a:gd name="T0" fmla="*/ 18 w 21"/>
                  <a:gd name="T1" fmla="*/ 21 h 21"/>
                  <a:gd name="T2" fmla="*/ 16 w 21"/>
                  <a:gd name="T3" fmla="*/ 20 h 21"/>
                  <a:gd name="T4" fmla="*/ 1 w 21"/>
                  <a:gd name="T5" fmla="*/ 5 h 21"/>
                  <a:gd name="T6" fmla="*/ 1 w 21"/>
                  <a:gd name="T7" fmla="*/ 1 h 21"/>
                  <a:gd name="T8" fmla="*/ 5 w 21"/>
                  <a:gd name="T9" fmla="*/ 1 h 21"/>
                  <a:gd name="T10" fmla="*/ 20 w 21"/>
                  <a:gd name="T11" fmla="*/ 16 h 21"/>
                  <a:gd name="T12" fmla="*/ 20 w 21"/>
                  <a:gd name="T13" fmla="*/ 20 h 21"/>
                  <a:gd name="T14" fmla="*/ 18 w 21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1">
                    <a:moveTo>
                      <a:pt x="18" y="21"/>
                    </a:moveTo>
                    <a:cubicBezTo>
                      <a:pt x="17" y="21"/>
                      <a:pt x="16" y="21"/>
                      <a:pt x="16" y="20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1" y="17"/>
                      <a:pt x="21" y="19"/>
                      <a:pt x="20" y="20"/>
                    </a:cubicBezTo>
                    <a:cubicBezTo>
                      <a:pt x="19" y="21"/>
                      <a:pt x="19" y="21"/>
                      <a:pt x="18" y="21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íṧḷide">
                <a:extLst>
                  <a:ext uri="{FF2B5EF4-FFF2-40B4-BE49-F238E27FC236}">
                    <a16:creationId xmlns="" xmlns:a16="http://schemas.microsoft.com/office/drawing/2014/main" id="{3D5FDF76-DCE4-4AAA-BDBC-B0C5FEE9C49E}"/>
                  </a:ext>
                </a:extLst>
              </p:cNvPr>
              <p:cNvSpPr/>
              <p:nvPr/>
            </p:nvSpPr>
            <p:spPr bwMode="auto">
              <a:xfrm>
                <a:off x="5462263" y="2462525"/>
                <a:ext cx="190121" cy="44363"/>
              </a:xfrm>
              <a:custGeom>
                <a:avLst/>
                <a:gdLst>
                  <a:gd name="T0" fmla="*/ 24 w 27"/>
                  <a:gd name="T1" fmla="*/ 6 h 6"/>
                  <a:gd name="T2" fmla="*/ 3 w 27"/>
                  <a:gd name="T3" fmla="*/ 6 h 6"/>
                  <a:gd name="T4" fmla="*/ 0 w 27"/>
                  <a:gd name="T5" fmla="*/ 3 h 6"/>
                  <a:gd name="T6" fmla="*/ 3 w 27"/>
                  <a:gd name="T7" fmla="*/ 0 h 6"/>
                  <a:gd name="T8" fmla="*/ 24 w 27"/>
                  <a:gd name="T9" fmla="*/ 0 h 6"/>
                  <a:gd name="T10" fmla="*/ 27 w 27"/>
                  <a:gd name="T11" fmla="*/ 3 h 6"/>
                  <a:gd name="T12" fmla="*/ 24 w 2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6">
                    <a:moveTo>
                      <a:pt x="2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7" y="1"/>
                      <a:pt x="27" y="3"/>
                    </a:cubicBezTo>
                    <a:cubicBezTo>
                      <a:pt x="27" y="4"/>
                      <a:pt x="26" y="6"/>
                      <a:pt x="24" y="6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íṧḻíḍè">
                <a:extLst>
                  <a:ext uri="{FF2B5EF4-FFF2-40B4-BE49-F238E27FC236}">
                    <a16:creationId xmlns="" xmlns:a16="http://schemas.microsoft.com/office/drawing/2014/main" id="{7554B6D3-936E-4BBA-9DA6-E2DCC440E6B7}"/>
                  </a:ext>
                </a:extLst>
              </p:cNvPr>
              <p:cNvSpPr/>
              <p:nvPr/>
            </p:nvSpPr>
            <p:spPr bwMode="auto">
              <a:xfrm>
                <a:off x="6514264" y="3045561"/>
                <a:ext cx="158436" cy="152096"/>
              </a:xfrm>
              <a:custGeom>
                <a:avLst/>
                <a:gdLst>
                  <a:gd name="T0" fmla="*/ 18 w 22"/>
                  <a:gd name="T1" fmla="*/ 21 h 21"/>
                  <a:gd name="T2" fmla="*/ 16 w 22"/>
                  <a:gd name="T3" fmla="*/ 20 h 21"/>
                  <a:gd name="T4" fmla="*/ 1 w 22"/>
                  <a:gd name="T5" fmla="*/ 5 h 21"/>
                  <a:gd name="T6" fmla="*/ 1 w 22"/>
                  <a:gd name="T7" fmla="*/ 1 h 21"/>
                  <a:gd name="T8" fmla="*/ 6 w 22"/>
                  <a:gd name="T9" fmla="*/ 1 h 21"/>
                  <a:gd name="T10" fmla="*/ 21 w 22"/>
                  <a:gd name="T11" fmla="*/ 16 h 21"/>
                  <a:gd name="T12" fmla="*/ 21 w 22"/>
                  <a:gd name="T13" fmla="*/ 20 h 21"/>
                  <a:gd name="T14" fmla="*/ 18 w 22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1">
                    <a:moveTo>
                      <a:pt x="18" y="21"/>
                    </a:moveTo>
                    <a:cubicBezTo>
                      <a:pt x="18" y="21"/>
                      <a:pt x="17" y="21"/>
                      <a:pt x="16" y="20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2"/>
                      <a:pt x="1" y="1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2" y="17"/>
                      <a:pt x="22" y="19"/>
                      <a:pt x="21" y="20"/>
                    </a:cubicBezTo>
                    <a:cubicBezTo>
                      <a:pt x="20" y="21"/>
                      <a:pt x="19" y="21"/>
                      <a:pt x="18" y="21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íṧ1íḓê">
                <a:extLst>
                  <a:ext uri="{FF2B5EF4-FFF2-40B4-BE49-F238E27FC236}">
                    <a16:creationId xmlns="" xmlns:a16="http://schemas.microsoft.com/office/drawing/2014/main" id="{1E0546CD-4B47-40B3-AAA6-8E4F02337AC1}"/>
                  </a:ext>
                </a:extLst>
              </p:cNvPr>
              <p:cNvSpPr/>
              <p:nvPr/>
            </p:nvSpPr>
            <p:spPr bwMode="auto">
              <a:xfrm>
                <a:off x="6514264" y="2697009"/>
                <a:ext cx="158436" cy="145761"/>
              </a:xfrm>
              <a:custGeom>
                <a:avLst/>
                <a:gdLst>
                  <a:gd name="T0" fmla="*/ 3 w 22"/>
                  <a:gd name="T1" fmla="*/ 21 h 21"/>
                  <a:gd name="T2" fmla="*/ 1 w 22"/>
                  <a:gd name="T3" fmla="*/ 21 h 21"/>
                  <a:gd name="T4" fmla="*/ 1 w 22"/>
                  <a:gd name="T5" fmla="*/ 16 h 21"/>
                  <a:gd name="T6" fmla="*/ 16 w 22"/>
                  <a:gd name="T7" fmla="*/ 1 h 21"/>
                  <a:gd name="T8" fmla="*/ 21 w 22"/>
                  <a:gd name="T9" fmla="*/ 1 h 21"/>
                  <a:gd name="T10" fmla="*/ 21 w 22"/>
                  <a:gd name="T11" fmla="*/ 6 h 21"/>
                  <a:gd name="T12" fmla="*/ 6 w 22"/>
                  <a:gd name="T13" fmla="*/ 21 h 21"/>
                  <a:gd name="T14" fmla="*/ 3 w 22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1">
                    <a:moveTo>
                      <a:pt x="3" y="21"/>
                    </a:moveTo>
                    <a:cubicBezTo>
                      <a:pt x="3" y="21"/>
                      <a:pt x="2" y="21"/>
                      <a:pt x="1" y="21"/>
                    </a:cubicBezTo>
                    <a:cubicBezTo>
                      <a:pt x="0" y="19"/>
                      <a:pt x="0" y="17"/>
                      <a:pt x="1" y="16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8" y="0"/>
                      <a:pt x="19" y="0"/>
                      <a:pt x="21" y="1"/>
                    </a:cubicBezTo>
                    <a:cubicBezTo>
                      <a:pt x="22" y="2"/>
                      <a:pt x="22" y="4"/>
                      <a:pt x="21" y="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5" y="21"/>
                      <a:pt x="4" y="21"/>
                      <a:pt x="3" y="21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îŝḷîḍè">
                <a:extLst>
                  <a:ext uri="{FF2B5EF4-FFF2-40B4-BE49-F238E27FC236}">
                    <a16:creationId xmlns="" xmlns:a16="http://schemas.microsoft.com/office/drawing/2014/main" id="{CCA7C193-727C-4E84-ACE1-9F7E5B939EA0}"/>
                  </a:ext>
                </a:extLst>
              </p:cNvPr>
              <p:cNvSpPr/>
              <p:nvPr/>
            </p:nvSpPr>
            <p:spPr bwMode="auto">
              <a:xfrm>
                <a:off x="6583976" y="2925153"/>
                <a:ext cx="202795" cy="44363"/>
              </a:xfrm>
              <a:custGeom>
                <a:avLst/>
                <a:gdLst>
                  <a:gd name="T0" fmla="*/ 25 w 28"/>
                  <a:gd name="T1" fmla="*/ 6 h 6"/>
                  <a:gd name="T2" fmla="*/ 3 w 28"/>
                  <a:gd name="T3" fmla="*/ 6 h 6"/>
                  <a:gd name="T4" fmla="*/ 0 w 28"/>
                  <a:gd name="T5" fmla="*/ 3 h 6"/>
                  <a:gd name="T6" fmla="*/ 3 w 28"/>
                  <a:gd name="T7" fmla="*/ 0 h 6"/>
                  <a:gd name="T8" fmla="*/ 25 w 28"/>
                  <a:gd name="T9" fmla="*/ 0 h 6"/>
                  <a:gd name="T10" fmla="*/ 28 w 28"/>
                  <a:gd name="T11" fmla="*/ 3 h 6"/>
                  <a:gd name="T12" fmla="*/ 25 w 28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6">
                    <a:moveTo>
                      <a:pt x="25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6" y="0"/>
                      <a:pt x="28" y="1"/>
                      <a:pt x="28" y="3"/>
                    </a:cubicBezTo>
                    <a:cubicBezTo>
                      <a:pt x="28" y="5"/>
                      <a:pt x="26" y="6"/>
                      <a:pt x="25" y="6"/>
                    </a:cubicBezTo>
                    <a:close/>
                  </a:path>
                </a:pathLst>
              </a:custGeom>
              <a:solidFill>
                <a:srgbClr val="CDD5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i$ľiḍé">
                <a:extLst>
                  <a:ext uri="{FF2B5EF4-FFF2-40B4-BE49-F238E27FC236}">
                    <a16:creationId xmlns="" xmlns:a16="http://schemas.microsoft.com/office/drawing/2014/main" id="{9BA090DB-9B18-45DA-9A82-197EE40591BB}"/>
                  </a:ext>
                </a:extLst>
              </p:cNvPr>
              <p:cNvSpPr/>
              <p:nvPr/>
            </p:nvSpPr>
            <p:spPr bwMode="auto">
              <a:xfrm>
                <a:off x="7350794" y="4737630"/>
                <a:ext cx="183785" cy="519662"/>
              </a:xfrm>
              <a:custGeom>
                <a:avLst/>
                <a:gdLst>
                  <a:gd name="T0" fmla="*/ 24 w 26"/>
                  <a:gd name="T1" fmla="*/ 72 h 72"/>
                  <a:gd name="T2" fmla="*/ 2 w 26"/>
                  <a:gd name="T3" fmla="*/ 72 h 72"/>
                  <a:gd name="T4" fmla="*/ 0 w 26"/>
                  <a:gd name="T5" fmla="*/ 70 h 72"/>
                  <a:gd name="T6" fmla="*/ 0 w 26"/>
                  <a:gd name="T7" fmla="*/ 2 h 72"/>
                  <a:gd name="T8" fmla="*/ 2 w 26"/>
                  <a:gd name="T9" fmla="*/ 0 h 72"/>
                  <a:gd name="T10" fmla="*/ 24 w 26"/>
                  <a:gd name="T11" fmla="*/ 0 h 72"/>
                  <a:gd name="T12" fmla="*/ 26 w 26"/>
                  <a:gd name="T13" fmla="*/ 2 h 72"/>
                  <a:gd name="T14" fmla="*/ 26 w 26"/>
                  <a:gd name="T15" fmla="*/ 70 h 72"/>
                  <a:gd name="T16" fmla="*/ 24 w 26"/>
                  <a:gd name="T17" fmla="*/ 72 h 72"/>
                  <a:gd name="T18" fmla="*/ 4 w 26"/>
                  <a:gd name="T19" fmla="*/ 68 h 72"/>
                  <a:gd name="T20" fmla="*/ 22 w 26"/>
                  <a:gd name="T21" fmla="*/ 68 h 72"/>
                  <a:gd name="T22" fmla="*/ 22 w 26"/>
                  <a:gd name="T23" fmla="*/ 4 h 72"/>
                  <a:gd name="T24" fmla="*/ 4 w 26"/>
                  <a:gd name="T25" fmla="*/ 4 h 72"/>
                  <a:gd name="T26" fmla="*/ 4 w 26"/>
                  <a:gd name="T27" fmla="*/ 6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72">
                    <a:moveTo>
                      <a:pt x="24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0" y="72"/>
                      <a:pt x="0" y="71"/>
                      <a:pt x="0" y="7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2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6" y="1"/>
                      <a:pt x="26" y="2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2"/>
                      <a:pt x="24" y="72"/>
                    </a:cubicBezTo>
                    <a:close/>
                    <a:moveTo>
                      <a:pt x="4" y="68"/>
                    </a:moveTo>
                    <a:cubicBezTo>
                      <a:pt x="22" y="68"/>
                      <a:pt x="22" y="68"/>
                      <a:pt x="22" y="68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4" y="6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ïs1ïďé">
                <a:extLst>
                  <a:ext uri="{FF2B5EF4-FFF2-40B4-BE49-F238E27FC236}">
                    <a16:creationId xmlns="" xmlns:a16="http://schemas.microsoft.com/office/drawing/2014/main" id="{438B1FEA-0488-41B7-9FBA-899FD645D5B1}"/>
                  </a:ext>
                </a:extLst>
              </p:cNvPr>
              <p:cNvSpPr/>
              <p:nvPr/>
            </p:nvSpPr>
            <p:spPr bwMode="auto">
              <a:xfrm>
                <a:off x="7071950" y="4946764"/>
                <a:ext cx="196460" cy="310532"/>
              </a:xfrm>
              <a:custGeom>
                <a:avLst/>
                <a:gdLst>
                  <a:gd name="T0" fmla="*/ 25 w 27"/>
                  <a:gd name="T1" fmla="*/ 43 h 43"/>
                  <a:gd name="T2" fmla="*/ 2 w 27"/>
                  <a:gd name="T3" fmla="*/ 43 h 43"/>
                  <a:gd name="T4" fmla="*/ 0 w 27"/>
                  <a:gd name="T5" fmla="*/ 41 h 43"/>
                  <a:gd name="T6" fmla="*/ 0 w 27"/>
                  <a:gd name="T7" fmla="*/ 2 h 43"/>
                  <a:gd name="T8" fmla="*/ 2 w 27"/>
                  <a:gd name="T9" fmla="*/ 0 h 43"/>
                  <a:gd name="T10" fmla="*/ 25 w 27"/>
                  <a:gd name="T11" fmla="*/ 0 h 43"/>
                  <a:gd name="T12" fmla="*/ 27 w 27"/>
                  <a:gd name="T13" fmla="*/ 2 h 43"/>
                  <a:gd name="T14" fmla="*/ 27 w 27"/>
                  <a:gd name="T15" fmla="*/ 41 h 43"/>
                  <a:gd name="T16" fmla="*/ 25 w 27"/>
                  <a:gd name="T17" fmla="*/ 43 h 43"/>
                  <a:gd name="T18" fmla="*/ 4 w 27"/>
                  <a:gd name="T19" fmla="*/ 39 h 43"/>
                  <a:gd name="T20" fmla="*/ 23 w 27"/>
                  <a:gd name="T21" fmla="*/ 39 h 43"/>
                  <a:gd name="T22" fmla="*/ 23 w 27"/>
                  <a:gd name="T23" fmla="*/ 4 h 43"/>
                  <a:gd name="T24" fmla="*/ 4 w 27"/>
                  <a:gd name="T25" fmla="*/ 4 h 43"/>
                  <a:gd name="T26" fmla="*/ 4 w 27"/>
                  <a:gd name="T27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43">
                    <a:moveTo>
                      <a:pt x="25" y="43"/>
                    </a:moveTo>
                    <a:cubicBezTo>
                      <a:pt x="2" y="43"/>
                      <a:pt x="2" y="43"/>
                      <a:pt x="2" y="43"/>
                    </a:cubicBezTo>
                    <a:cubicBezTo>
                      <a:pt x="1" y="43"/>
                      <a:pt x="0" y="42"/>
                      <a:pt x="0" y="4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6" y="0"/>
                      <a:pt x="27" y="1"/>
                      <a:pt x="27" y="2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2"/>
                      <a:pt x="26" y="43"/>
                      <a:pt x="25" y="43"/>
                    </a:cubicBezTo>
                    <a:close/>
                    <a:moveTo>
                      <a:pt x="4" y="39"/>
                    </a:move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iśļíḍè">
                <a:extLst>
                  <a:ext uri="{FF2B5EF4-FFF2-40B4-BE49-F238E27FC236}">
                    <a16:creationId xmlns="" xmlns:a16="http://schemas.microsoft.com/office/drawing/2014/main" id="{5950B996-FB5C-4804-A2E1-2076960556AC}"/>
                  </a:ext>
                </a:extLst>
              </p:cNvPr>
              <p:cNvSpPr/>
              <p:nvPr/>
            </p:nvSpPr>
            <p:spPr bwMode="auto">
              <a:xfrm>
                <a:off x="6805782" y="5098861"/>
                <a:ext cx="190121" cy="158436"/>
              </a:xfrm>
              <a:custGeom>
                <a:avLst/>
                <a:gdLst>
                  <a:gd name="T0" fmla="*/ 24 w 26"/>
                  <a:gd name="T1" fmla="*/ 22 h 22"/>
                  <a:gd name="T2" fmla="*/ 2 w 26"/>
                  <a:gd name="T3" fmla="*/ 22 h 22"/>
                  <a:gd name="T4" fmla="*/ 0 w 26"/>
                  <a:gd name="T5" fmla="*/ 20 h 22"/>
                  <a:gd name="T6" fmla="*/ 0 w 26"/>
                  <a:gd name="T7" fmla="*/ 2 h 22"/>
                  <a:gd name="T8" fmla="*/ 2 w 26"/>
                  <a:gd name="T9" fmla="*/ 0 h 22"/>
                  <a:gd name="T10" fmla="*/ 24 w 26"/>
                  <a:gd name="T11" fmla="*/ 0 h 22"/>
                  <a:gd name="T12" fmla="*/ 26 w 26"/>
                  <a:gd name="T13" fmla="*/ 2 h 22"/>
                  <a:gd name="T14" fmla="*/ 26 w 26"/>
                  <a:gd name="T15" fmla="*/ 20 h 22"/>
                  <a:gd name="T16" fmla="*/ 24 w 26"/>
                  <a:gd name="T17" fmla="*/ 22 h 22"/>
                  <a:gd name="T18" fmla="*/ 4 w 26"/>
                  <a:gd name="T19" fmla="*/ 18 h 22"/>
                  <a:gd name="T20" fmla="*/ 22 w 26"/>
                  <a:gd name="T21" fmla="*/ 18 h 22"/>
                  <a:gd name="T22" fmla="*/ 22 w 26"/>
                  <a:gd name="T23" fmla="*/ 4 h 22"/>
                  <a:gd name="T24" fmla="*/ 4 w 26"/>
                  <a:gd name="T25" fmla="*/ 4 h 22"/>
                  <a:gd name="T26" fmla="*/ 4 w 26"/>
                  <a:gd name="T27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22">
                    <a:moveTo>
                      <a:pt x="24" y="22"/>
                    </a:move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6" y="1"/>
                      <a:pt x="26" y="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6" y="21"/>
                      <a:pt x="26" y="22"/>
                      <a:pt x="24" y="22"/>
                    </a:cubicBezTo>
                    <a:close/>
                    <a:moveTo>
                      <a:pt x="4" y="18"/>
                    </a:moveTo>
                    <a:cubicBezTo>
                      <a:pt x="22" y="18"/>
                      <a:pt x="22" y="18"/>
                      <a:pt x="22" y="18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îsḻíďé">
                <a:extLst>
                  <a:ext uri="{FF2B5EF4-FFF2-40B4-BE49-F238E27FC236}">
                    <a16:creationId xmlns="" xmlns:a16="http://schemas.microsoft.com/office/drawing/2014/main" id="{E587D727-8A2A-4C07-A06B-B5AC29C17F06}"/>
                  </a:ext>
                </a:extLst>
              </p:cNvPr>
              <p:cNvSpPr/>
              <p:nvPr/>
            </p:nvSpPr>
            <p:spPr bwMode="auto">
              <a:xfrm>
                <a:off x="7300095" y="4427102"/>
                <a:ext cx="152096" cy="266169"/>
              </a:xfrm>
              <a:custGeom>
                <a:avLst/>
                <a:gdLst>
                  <a:gd name="T0" fmla="*/ 2 w 21"/>
                  <a:gd name="T1" fmla="*/ 37 h 37"/>
                  <a:gd name="T2" fmla="*/ 1 w 21"/>
                  <a:gd name="T3" fmla="*/ 37 h 37"/>
                  <a:gd name="T4" fmla="*/ 1 w 21"/>
                  <a:gd name="T5" fmla="*/ 34 h 37"/>
                  <a:gd name="T6" fmla="*/ 16 w 21"/>
                  <a:gd name="T7" fmla="*/ 19 h 37"/>
                  <a:gd name="T8" fmla="*/ 1 w 21"/>
                  <a:gd name="T9" fmla="*/ 4 h 37"/>
                  <a:gd name="T10" fmla="*/ 1 w 21"/>
                  <a:gd name="T11" fmla="*/ 1 h 37"/>
                  <a:gd name="T12" fmla="*/ 4 w 21"/>
                  <a:gd name="T13" fmla="*/ 1 h 37"/>
                  <a:gd name="T14" fmla="*/ 20 w 21"/>
                  <a:gd name="T15" fmla="*/ 17 h 37"/>
                  <a:gd name="T16" fmla="*/ 20 w 21"/>
                  <a:gd name="T17" fmla="*/ 20 h 37"/>
                  <a:gd name="T18" fmla="*/ 4 w 21"/>
                  <a:gd name="T19" fmla="*/ 37 h 37"/>
                  <a:gd name="T20" fmla="*/ 2 w 21"/>
                  <a:gd name="T2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37">
                    <a:moveTo>
                      <a:pt x="2" y="37"/>
                    </a:moveTo>
                    <a:cubicBezTo>
                      <a:pt x="2" y="37"/>
                      <a:pt x="1" y="37"/>
                      <a:pt x="1" y="37"/>
                    </a:cubicBezTo>
                    <a:cubicBezTo>
                      <a:pt x="0" y="36"/>
                      <a:pt x="0" y="35"/>
                      <a:pt x="1" y="34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1" y="18"/>
                      <a:pt x="21" y="19"/>
                      <a:pt x="20" y="20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3" y="37"/>
                      <a:pt x="3" y="37"/>
                      <a:pt x="2" y="37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ïṥ1îḑè">
                <a:extLst>
                  <a:ext uri="{FF2B5EF4-FFF2-40B4-BE49-F238E27FC236}">
                    <a16:creationId xmlns="" xmlns:a16="http://schemas.microsoft.com/office/drawing/2014/main" id="{DF01FB39-2925-4F75-B5D6-CE27AB336044}"/>
                  </a:ext>
                </a:extLst>
              </p:cNvPr>
              <p:cNvSpPr/>
              <p:nvPr/>
            </p:nvSpPr>
            <p:spPr bwMode="auto">
              <a:xfrm>
                <a:off x="6894505" y="4553849"/>
                <a:ext cx="513327" cy="430940"/>
              </a:xfrm>
              <a:custGeom>
                <a:avLst/>
                <a:gdLst>
                  <a:gd name="T0" fmla="*/ 2 w 71"/>
                  <a:gd name="T1" fmla="*/ 60 h 60"/>
                  <a:gd name="T2" fmla="*/ 2 w 71"/>
                  <a:gd name="T3" fmla="*/ 59 h 60"/>
                  <a:gd name="T4" fmla="*/ 0 w 71"/>
                  <a:gd name="T5" fmla="*/ 57 h 60"/>
                  <a:gd name="T6" fmla="*/ 69 w 71"/>
                  <a:gd name="T7" fmla="*/ 0 h 60"/>
                  <a:gd name="T8" fmla="*/ 71 w 71"/>
                  <a:gd name="T9" fmla="*/ 2 h 60"/>
                  <a:gd name="T10" fmla="*/ 69 w 71"/>
                  <a:gd name="T11" fmla="*/ 4 h 60"/>
                  <a:gd name="T12" fmla="*/ 4 w 71"/>
                  <a:gd name="T13" fmla="*/ 58 h 60"/>
                  <a:gd name="T14" fmla="*/ 2 w 71"/>
                  <a:gd name="T1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60">
                    <a:moveTo>
                      <a:pt x="2" y="60"/>
                    </a:moveTo>
                    <a:cubicBezTo>
                      <a:pt x="2" y="59"/>
                      <a:pt x="2" y="59"/>
                      <a:pt x="2" y="59"/>
                    </a:cubicBezTo>
                    <a:cubicBezTo>
                      <a:pt x="1" y="59"/>
                      <a:pt x="0" y="58"/>
                      <a:pt x="0" y="57"/>
                    </a:cubicBezTo>
                    <a:cubicBezTo>
                      <a:pt x="7" y="24"/>
                      <a:pt x="36" y="0"/>
                      <a:pt x="69" y="0"/>
                    </a:cubicBezTo>
                    <a:cubicBezTo>
                      <a:pt x="70" y="0"/>
                      <a:pt x="71" y="1"/>
                      <a:pt x="71" y="2"/>
                    </a:cubicBezTo>
                    <a:cubicBezTo>
                      <a:pt x="71" y="3"/>
                      <a:pt x="70" y="4"/>
                      <a:pt x="69" y="4"/>
                    </a:cubicBezTo>
                    <a:cubicBezTo>
                      <a:pt x="37" y="4"/>
                      <a:pt x="10" y="27"/>
                      <a:pt x="4" y="58"/>
                    </a:cubicBezTo>
                    <a:cubicBezTo>
                      <a:pt x="4" y="59"/>
                      <a:pt x="3" y="60"/>
                      <a:pt x="2" y="60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655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ea125708-f004-44a2-a6a2-c6aa0bd6b14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1512" y="962978"/>
            <a:ext cx="10848973" cy="5018087"/>
            <a:chOff x="671512" y="1125538"/>
            <a:chExt cx="10848973" cy="5018087"/>
          </a:xfrm>
        </p:grpSpPr>
        <p:grpSp>
          <p:nvGrpSpPr>
            <p:cNvPr id="12" name="iŝļîḋè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/>
          </p:nvGrpSpPr>
          <p:grpSpPr>
            <a:xfrm>
              <a:off x="671512" y="1125538"/>
              <a:ext cx="10848973" cy="5018087"/>
              <a:chOff x="671512" y="1125538"/>
              <a:chExt cx="10848973" cy="50180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="" xmlns:a16="http://schemas.microsoft.com/office/drawing/2014/main" id="{56750984-7F63-4625-AED3-8283BA36B034}"/>
                  </a:ext>
                </a:extLst>
              </p:cNvPr>
              <p:cNvCxnSpPr/>
              <p:nvPr/>
            </p:nvCxnSpPr>
            <p:spPr>
              <a:xfrm>
                <a:off x="5951988" y="1125538"/>
                <a:ext cx="0" cy="5018087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ïSlïḋè">
                <a:extLst>
                  <a:ext uri="{FF2B5EF4-FFF2-40B4-BE49-F238E27FC236}">
                    <a16:creationId xmlns="" xmlns:a16="http://schemas.microsoft.com/office/drawing/2014/main" id="{35C484F9-7AEE-495C-A46E-0AC90CA7DE0A}"/>
                  </a:ext>
                </a:extLst>
              </p:cNvPr>
              <p:cNvSpPr/>
              <p:nvPr/>
            </p:nvSpPr>
            <p:spPr>
              <a:xfrm>
                <a:off x="5683078" y="1736818"/>
                <a:ext cx="537820" cy="537824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17" name="íṧ1iďê">
                <a:extLst>
                  <a:ext uri="{FF2B5EF4-FFF2-40B4-BE49-F238E27FC236}">
                    <a16:creationId xmlns="" xmlns:a16="http://schemas.microsoft.com/office/drawing/2014/main" id="{9DF07699-868D-4350-8DE4-1635A3E54C51}"/>
                  </a:ext>
                </a:extLst>
              </p:cNvPr>
              <p:cNvGrpSpPr/>
              <p:nvPr/>
            </p:nvGrpSpPr>
            <p:grpSpPr>
              <a:xfrm>
                <a:off x="5683078" y="5033994"/>
                <a:ext cx="537820" cy="537824"/>
                <a:chOff x="5371847" y="2312243"/>
                <a:chExt cx="656438" cy="656442"/>
              </a:xfrm>
            </p:grpSpPr>
            <p:sp>
              <p:nvSpPr>
                <p:cNvPr id="98" name="iślîḋe">
                  <a:extLst>
                    <a:ext uri="{FF2B5EF4-FFF2-40B4-BE49-F238E27FC236}">
                      <a16:creationId xmlns="" xmlns:a16="http://schemas.microsoft.com/office/drawing/2014/main" id="{851E4B89-B012-413E-B54E-82E150B2CF44}"/>
                    </a:ext>
                  </a:extLst>
                </p:cNvPr>
                <p:cNvSpPr/>
                <p:nvPr/>
              </p:nvSpPr>
              <p:spPr>
                <a:xfrm>
                  <a:off x="5371847" y="2312243"/>
                  <a:ext cx="656438" cy="656442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ïş1ide">
                  <a:extLst>
                    <a:ext uri="{FF2B5EF4-FFF2-40B4-BE49-F238E27FC236}">
                      <a16:creationId xmlns="" xmlns:a16="http://schemas.microsoft.com/office/drawing/2014/main" id="{CF41A8F7-B5E8-4FD1-BA3D-BD2A95A441B4}"/>
                    </a:ext>
                  </a:extLst>
                </p:cNvPr>
                <p:cNvSpPr/>
                <p:nvPr/>
              </p:nvSpPr>
              <p:spPr bwMode="auto">
                <a:xfrm>
                  <a:off x="5532705" y="2476366"/>
                  <a:ext cx="334720" cy="328193"/>
                </a:xfrm>
                <a:custGeom>
                  <a:avLst/>
                  <a:gdLst>
                    <a:gd name="T0" fmla="*/ 1312 w 1990"/>
                    <a:gd name="T1" fmla="*/ 1552 h 1954"/>
                    <a:gd name="T2" fmla="*/ 291 w 1990"/>
                    <a:gd name="T3" fmla="*/ 1746 h 1954"/>
                    <a:gd name="T4" fmla="*/ 0 w 1990"/>
                    <a:gd name="T5" fmla="*/ 540 h 1954"/>
                    <a:gd name="T6" fmla="*/ 515 w 1990"/>
                    <a:gd name="T7" fmla="*/ 249 h 1954"/>
                    <a:gd name="T8" fmla="*/ 1205 w 1990"/>
                    <a:gd name="T9" fmla="*/ 0 h 1954"/>
                    <a:gd name="T10" fmla="*/ 1496 w 1990"/>
                    <a:gd name="T11" fmla="*/ 489 h 1954"/>
                    <a:gd name="T12" fmla="*/ 1413 w 1990"/>
                    <a:gd name="T13" fmla="*/ 291 h 1954"/>
                    <a:gd name="T14" fmla="*/ 802 w 1990"/>
                    <a:gd name="T15" fmla="*/ 83 h 1954"/>
                    <a:gd name="T16" fmla="*/ 1039 w 1990"/>
                    <a:gd name="T17" fmla="*/ 249 h 1954"/>
                    <a:gd name="T18" fmla="*/ 1243 w 1990"/>
                    <a:gd name="T19" fmla="*/ 499 h 1954"/>
                    <a:gd name="T20" fmla="*/ 291 w 1990"/>
                    <a:gd name="T21" fmla="*/ 333 h 1954"/>
                    <a:gd name="T22" fmla="*/ 83 w 1990"/>
                    <a:gd name="T23" fmla="*/ 1455 h 1954"/>
                    <a:gd name="T24" fmla="*/ 1039 w 1990"/>
                    <a:gd name="T25" fmla="*/ 1663 h 1954"/>
                    <a:gd name="T26" fmla="*/ 1641 w 1990"/>
                    <a:gd name="T27" fmla="*/ 1453 h 1954"/>
                    <a:gd name="T28" fmla="*/ 1138 w 1990"/>
                    <a:gd name="T29" fmla="*/ 583 h 1954"/>
                    <a:gd name="T30" fmla="*/ 1641 w 1990"/>
                    <a:gd name="T31" fmla="*/ 1453 h 1954"/>
                    <a:gd name="T32" fmla="*/ 1752 w 1990"/>
                    <a:gd name="T33" fmla="*/ 809 h 1954"/>
                    <a:gd name="T34" fmla="*/ 1026 w 1990"/>
                    <a:gd name="T35" fmla="*/ 1228 h 1954"/>
                    <a:gd name="T36" fmla="*/ 1767 w 1990"/>
                    <a:gd name="T37" fmla="*/ 1422 h 1954"/>
                    <a:gd name="T38" fmla="*/ 1717 w 1990"/>
                    <a:gd name="T39" fmla="*/ 1835 h 1954"/>
                    <a:gd name="T40" fmla="*/ 1767 w 1990"/>
                    <a:gd name="T41" fmla="*/ 1422 h 1954"/>
                    <a:gd name="T42" fmla="*/ 1739 w 1990"/>
                    <a:gd name="T43" fmla="*/ 1874 h 1954"/>
                    <a:gd name="T44" fmla="*/ 1956 w 1990"/>
                    <a:gd name="T45" fmla="*/ 1749 h 1954"/>
                    <a:gd name="T46" fmla="*/ 249 w 1990"/>
                    <a:gd name="T47" fmla="*/ 551 h 1954"/>
                    <a:gd name="T48" fmla="*/ 803 w 1990"/>
                    <a:gd name="T49" fmla="*/ 613 h 1954"/>
                    <a:gd name="T50" fmla="*/ 675 w 1990"/>
                    <a:gd name="T51" fmla="*/ 828 h 1954"/>
                    <a:gd name="T52" fmla="*/ 249 w 1990"/>
                    <a:gd name="T53" fmla="*/ 890 h 1954"/>
                    <a:gd name="T54" fmla="*/ 675 w 1990"/>
                    <a:gd name="T55" fmla="*/ 828 h 1954"/>
                    <a:gd name="T56" fmla="*/ 675 w 1990"/>
                    <a:gd name="T57" fmla="*/ 1167 h 1954"/>
                    <a:gd name="T58" fmla="*/ 249 w 1990"/>
                    <a:gd name="T59" fmla="*/ 1105 h 1954"/>
                    <a:gd name="T60" fmla="*/ 249 w 1990"/>
                    <a:gd name="T61" fmla="*/ 1444 h 1954"/>
                    <a:gd name="T62" fmla="*/ 803 w 1990"/>
                    <a:gd name="T63" fmla="*/ 1382 h 1954"/>
                    <a:gd name="T64" fmla="*/ 249 w 1990"/>
                    <a:gd name="T65" fmla="*/ 1444 h 1954"/>
                    <a:gd name="T66" fmla="*/ 1179 w 1990"/>
                    <a:gd name="T67" fmla="*/ 961 h 1954"/>
                    <a:gd name="T68" fmla="*/ 1300 w 1990"/>
                    <a:gd name="T69" fmla="*/ 1219 h 1954"/>
                    <a:gd name="T70" fmla="*/ 1604 w 1990"/>
                    <a:gd name="T71" fmla="*/ 858 h 19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990" h="1954">
                      <a:moveTo>
                        <a:pt x="1231" y="1534"/>
                      </a:moveTo>
                      <a:cubicBezTo>
                        <a:pt x="1258" y="1542"/>
                        <a:pt x="1285" y="1548"/>
                        <a:pt x="1312" y="1552"/>
                      </a:cubicBezTo>
                      <a:cubicBezTo>
                        <a:pt x="1272" y="1665"/>
                        <a:pt x="1165" y="1746"/>
                        <a:pt x="1039" y="1746"/>
                      </a:cubicBezTo>
                      <a:lnTo>
                        <a:pt x="291" y="1746"/>
                      </a:lnTo>
                      <a:cubicBezTo>
                        <a:pt x="131" y="1746"/>
                        <a:pt x="0" y="1615"/>
                        <a:pt x="0" y="1455"/>
                      </a:cubicBezTo>
                      <a:lnTo>
                        <a:pt x="0" y="540"/>
                      </a:lnTo>
                      <a:cubicBezTo>
                        <a:pt x="0" y="380"/>
                        <a:pt x="131" y="249"/>
                        <a:pt x="291" y="249"/>
                      </a:cubicBezTo>
                      <a:lnTo>
                        <a:pt x="515" y="249"/>
                      </a:lnTo>
                      <a:cubicBezTo>
                        <a:pt x="535" y="109"/>
                        <a:pt x="656" y="0"/>
                        <a:pt x="802" y="0"/>
                      </a:cubicBezTo>
                      <a:lnTo>
                        <a:pt x="1205" y="0"/>
                      </a:lnTo>
                      <a:cubicBezTo>
                        <a:pt x="1366" y="0"/>
                        <a:pt x="1496" y="131"/>
                        <a:pt x="1496" y="291"/>
                      </a:cubicBezTo>
                      <a:lnTo>
                        <a:pt x="1496" y="489"/>
                      </a:lnTo>
                      <a:cubicBezTo>
                        <a:pt x="1469" y="484"/>
                        <a:pt x="1441" y="480"/>
                        <a:pt x="1413" y="479"/>
                      </a:cubicBezTo>
                      <a:lnTo>
                        <a:pt x="1413" y="291"/>
                      </a:lnTo>
                      <a:cubicBezTo>
                        <a:pt x="1413" y="176"/>
                        <a:pt x="1320" y="83"/>
                        <a:pt x="1205" y="83"/>
                      </a:cubicBezTo>
                      <a:lnTo>
                        <a:pt x="802" y="83"/>
                      </a:lnTo>
                      <a:cubicBezTo>
                        <a:pt x="701" y="83"/>
                        <a:pt x="617" y="155"/>
                        <a:pt x="598" y="249"/>
                      </a:cubicBezTo>
                      <a:lnTo>
                        <a:pt x="1039" y="249"/>
                      </a:lnTo>
                      <a:cubicBezTo>
                        <a:pt x="1180" y="249"/>
                        <a:pt x="1297" y="349"/>
                        <a:pt x="1324" y="482"/>
                      </a:cubicBezTo>
                      <a:cubicBezTo>
                        <a:pt x="1297" y="485"/>
                        <a:pt x="1270" y="491"/>
                        <a:pt x="1243" y="499"/>
                      </a:cubicBezTo>
                      <a:cubicBezTo>
                        <a:pt x="1224" y="404"/>
                        <a:pt x="1140" y="333"/>
                        <a:pt x="1039" y="333"/>
                      </a:cubicBezTo>
                      <a:lnTo>
                        <a:pt x="291" y="333"/>
                      </a:lnTo>
                      <a:cubicBezTo>
                        <a:pt x="177" y="333"/>
                        <a:pt x="83" y="426"/>
                        <a:pt x="83" y="540"/>
                      </a:cubicBezTo>
                      <a:lnTo>
                        <a:pt x="83" y="1455"/>
                      </a:lnTo>
                      <a:cubicBezTo>
                        <a:pt x="83" y="1569"/>
                        <a:pt x="177" y="1663"/>
                        <a:pt x="291" y="1663"/>
                      </a:cubicBezTo>
                      <a:lnTo>
                        <a:pt x="1039" y="1663"/>
                      </a:lnTo>
                      <a:cubicBezTo>
                        <a:pt x="1126" y="1663"/>
                        <a:pt x="1200" y="1609"/>
                        <a:pt x="1231" y="1534"/>
                      </a:cubicBezTo>
                      <a:close/>
                      <a:moveTo>
                        <a:pt x="1641" y="1453"/>
                      </a:moveTo>
                      <a:cubicBezTo>
                        <a:pt x="1401" y="1591"/>
                        <a:pt x="1093" y="1509"/>
                        <a:pt x="955" y="1269"/>
                      </a:cubicBezTo>
                      <a:cubicBezTo>
                        <a:pt x="816" y="1029"/>
                        <a:pt x="899" y="722"/>
                        <a:pt x="1138" y="583"/>
                      </a:cubicBezTo>
                      <a:cubicBezTo>
                        <a:pt x="1378" y="445"/>
                        <a:pt x="1686" y="527"/>
                        <a:pt x="1824" y="767"/>
                      </a:cubicBezTo>
                      <a:cubicBezTo>
                        <a:pt x="1963" y="1007"/>
                        <a:pt x="1880" y="1314"/>
                        <a:pt x="1641" y="1453"/>
                      </a:cubicBezTo>
                      <a:close/>
                      <a:moveTo>
                        <a:pt x="1599" y="1381"/>
                      </a:moveTo>
                      <a:cubicBezTo>
                        <a:pt x="1799" y="1266"/>
                        <a:pt x="1868" y="1009"/>
                        <a:pt x="1752" y="809"/>
                      </a:cubicBezTo>
                      <a:cubicBezTo>
                        <a:pt x="1637" y="608"/>
                        <a:pt x="1380" y="539"/>
                        <a:pt x="1180" y="655"/>
                      </a:cubicBezTo>
                      <a:cubicBezTo>
                        <a:pt x="980" y="771"/>
                        <a:pt x="911" y="1027"/>
                        <a:pt x="1026" y="1228"/>
                      </a:cubicBezTo>
                      <a:cubicBezTo>
                        <a:pt x="1142" y="1428"/>
                        <a:pt x="1399" y="1497"/>
                        <a:pt x="1599" y="1381"/>
                      </a:cubicBezTo>
                      <a:close/>
                      <a:moveTo>
                        <a:pt x="1767" y="1422"/>
                      </a:moveTo>
                      <a:lnTo>
                        <a:pt x="1551" y="1547"/>
                      </a:lnTo>
                      <a:lnTo>
                        <a:pt x="1717" y="1835"/>
                      </a:lnTo>
                      <a:lnTo>
                        <a:pt x="1933" y="1710"/>
                      </a:lnTo>
                      <a:lnTo>
                        <a:pt x="1767" y="1422"/>
                      </a:lnTo>
                      <a:close/>
                      <a:moveTo>
                        <a:pt x="1956" y="1749"/>
                      </a:moveTo>
                      <a:lnTo>
                        <a:pt x="1739" y="1874"/>
                      </a:lnTo>
                      <a:cubicBezTo>
                        <a:pt x="1774" y="1934"/>
                        <a:pt x="1850" y="1954"/>
                        <a:pt x="1910" y="1919"/>
                      </a:cubicBezTo>
                      <a:cubicBezTo>
                        <a:pt x="1969" y="1885"/>
                        <a:pt x="1990" y="1809"/>
                        <a:pt x="1956" y="1749"/>
                      </a:cubicBezTo>
                      <a:close/>
                      <a:moveTo>
                        <a:pt x="803" y="551"/>
                      </a:moveTo>
                      <a:lnTo>
                        <a:pt x="249" y="551"/>
                      </a:lnTo>
                      <a:lnTo>
                        <a:pt x="249" y="613"/>
                      </a:lnTo>
                      <a:lnTo>
                        <a:pt x="803" y="613"/>
                      </a:lnTo>
                      <a:lnTo>
                        <a:pt x="803" y="551"/>
                      </a:lnTo>
                      <a:close/>
                      <a:moveTo>
                        <a:pt x="675" y="828"/>
                      </a:moveTo>
                      <a:lnTo>
                        <a:pt x="249" y="828"/>
                      </a:lnTo>
                      <a:lnTo>
                        <a:pt x="249" y="890"/>
                      </a:lnTo>
                      <a:lnTo>
                        <a:pt x="675" y="890"/>
                      </a:lnTo>
                      <a:lnTo>
                        <a:pt x="675" y="828"/>
                      </a:lnTo>
                      <a:close/>
                      <a:moveTo>
                        <a:pt x="249" y="1167"/>
                      </a:moveTo>
                      <a:lnTo>
                        <a:pt x="675" y="1167"/>
                      </a:lnTo>
                      <a:lnTo>
                        <a:pt x="675" y="1105"/>
                      </a:lnTo>
                      <a:lnTo>
                        <a:pt x="249" y="1105"/>
                      </a:lnTo>
                      <a:lnTo>
                        <a:pt x="249" y="1167"/>
                      </a:lnTo>
                      <a:close/>
                      <a:moveTo>
                        <a:pt x="249" y="1444"/>
                      </a:moveTo>
                      <a:lnTo>
                        <a:pt x="803" y="1444"/>
                      </a:lnTo>
                      <a:lnTo>
                        <a:pt x="803" y="1382"/>
                      </a:lnTo>
                      <a:lnTo>
                        <a:pt x="249" y="1382"/>
                      </a:lnTo>
                      <a:lnTo>
                        <a:pt x="249" y="1444"/>
                      </a:lnTo>
                      <a:close/>
                      <a:moveTo>
                        <a:pt x="1308" y="1105"/>
                      </a:moveTo>
                      <a:lnTo>
                        <a:pt x="1179" y="961"/>
                      </a:lnTo>
                      <a:lnTo>
                        <a:pt x="1118" y="1017"/>
                      </a:lnTo>
                      <a:lnTo>
                        <a:pt x="1300" y="1219"/>
                      </a:lnTo>
                      <a:lnTo>
                        <a:pt x="1657" y="922"/>
                      </a:lnTo>
                      <a:lnTo>
                        <a:pt x="1604" y="858"/>
                      </a:lnTo>
                      <a:lnTo>
                        <a:pt x="1308" y="110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en-US" sz="7198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8" name="ïṡḷiḍè">
                <a:extLst>
                  <a:ext uri="{FF2B5EF4-FFF2-40B4-BE49-F238E27FC236}">
                    <a16:creationId xmlns="" xmlns:a16="http://schemas.microsoft.com/office/drawing/2014/main" id="{4FDF6DE7-4984-4664-AA9F-17CC1A06852F}"/>
                  </a:ext>
                </a:extLst>
              </p:cNvPr>
              <p:cNvSpPr/>
              <p:nvPr/>
            </p:nvSpPr>
            <p:spPr>
              <a:xfrm>
                <a:off x="5543113" y="3245440"/>
                <a:ext cx="817750" cy="81775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19" name="í$ļïḓé">
                <a:extLst>
                  <a:ext uri="{FF2B5EF4-FFF2-40B4-BE49-F238E27FC236}">
                    <a16:creationId xmlns="" xmlns:a16="http://schemas.microsoft.com/office/drawing/2014/main" id="{19BAF88D-33DC-48F4-935A-7EFB87081FB1}"/>
                  </a:ext>
                </a:extLst>
              </p:cNvPr>
              <p:cNvSpPr/>
              <p:nvPr/>
            </p:nvSpPr>
            <p:spPr bwMode="auto">
              <a:xfrm>
                <a:off x="6421665" y="3461877"/>
                <a:ext cx="5098820" cy="9438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0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10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10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  <p:sp>
            <p:nvSpPr>
              <p:cNvPr id="20" name="îşlîḓe">
                <a:extLst>
                  <a:ext uri="{FF2B5EF4-FFF2-40B4-BE49-F238E27FC236}">
                    <a16:creationId xmlns="" xmlns:a16="http://schemas.microsoft.com/office/drawing/2014/main" id="{6EAD2369-EE39-4872-B627-C4A3F2302A50}"/>
                  </a:ext>
                </a:extLst>
              </p:cNvPr>
              <p:cNvSpPr txBox="1"/>
              <p:nvPr/>
            </p:nvSpPr>
            <p:spPr bwMode="auto">
              <a:xfrm>
                <a:off x="6421664" y="3110738"/>
                <a:ext cx="5098815" cy="351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  <p:sp>
            <p:nvSpPr>
              <p:cNvPr id="21" name="i$lîḑe">
                <a:extLst>
                  <a:ext uri="{FF2B5EF4-FFF2-40B4-BE49-F238E27FC236}">
                    <a16:creationId xmlns="" xmlns:a16="http://schemas.microsoft.com/office/drawing/2014/main" id="{1310834E-2F8D-45AC-A2F3-E72C489F40A4}"/>
                  </a:ext>
                </a:extLst>
              </p:cNvPr>
              <p:cNvSpPr/>
              <p:nvPr/>
            </p:nvSpPr>
            <p:spPr bwMode="auto">
              <a:xfrm>
                <a:off x="6421665" y="1829859"/>
                <a:ext cx="5098820" cy="9438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0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10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10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  <p:sp>
            <p:nvSpPr>
              <p:cNvPr id="22" name="işlidê">
                <a:extLst>
                  <a:ext uri="{FF2B5EF4-FFF2-40B4-BE49-F238E27FC236}">
                    <a16:creationId xmlns="" xmlns:a16="http://schemas.microsoft.com/office/drawing/2014/main" id="{0F3125E1-2F12-4044-9554-2E2A002770EF}"/>
                  </a:ext>
                </a:extLst>
              </p:cNvPr>
              <p:cNvSpPr txBox="1"/>
              <p:nvPr/>
            </p:nvSpPr>
            <p:spPr bwMode="auto">
              <a:xfrm>
                <a:off x="6421664" y="1478720"/>
                <a:ext cx="5098815" cy="351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  <p:sp>
            <p:nvSpPr>
              <p:cNvPr id="23" name="iṣ1ide">
                <a:extLst>
                  <a:ext uri="{FF2B5EF4-FFF2-40B4-BE49-F238E27FC236}">
                    <a16:creationId xmlns="" xmlns:a16="http://schemas.microsoft.com/office/drawing/2014/main" id="{8A3A6B6A-820E-4154-AABC-105BBBE016AE}"/>
                  </a:ext>
                </a:extLst>
              </p:cNvPr>
              <p:cNvSpPr/>
              <p:nvPr/>
            </p:nvSpPr>
            <p:spPr bwMode="auto">
              <a:xfrm>
                <a:off x="6421665" y="5093896"/>
                <a:ext cx="5098820" cy="9438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Supporting </a:t>
                </a:r>
                <a:r>
                  <a:rPr lang="zh-CN" altLang="en-US" sz="1000" dirty="0" smtClean="0">
                    <a:cs typeface="+mn-ea"/>
                    <a:sym typeface="+mn-lt"/>
                  </a:rPr>
                  <a:t>输入标题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cs typeface="+mn-ea"/>
                    <a:sym typeface="+mn-lt"/>
                  </a:rPr>
                  <a:t>You can use the icon library in </a:t>
                </a:r>
                <a:r>
                  <a:rPr lang="en-US" altLang="zh-CN" sz="1000" dirty="0" err="1" smtClean="0">
                    <a:cs typeface="+mn-ea"/>
                    <a:sym typeface="+mn-lt"/>
                  </a:rPr>
                  <a:t>ypppt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  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(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www.ypppt.com</a:t>
                </a:r>
                <a:r>
                  <a:rPr lang="en-US" altLang="zh-CN" sz="1000" dirty="0" smtClean="0">
                    <a:cs typeface="+mn-ea"/>
                    <a:sym typeface="+mn-lt"/>
                  </a:rPr>
                  <a:t>)  </a:t>
                </a:r>
                <a:r>
                  <a:rPr lang="en-US" altLang="zh-CN" sz="1000" dirty="0">
                    <a:cs typeface="+mn-ea"/>
                    <a:sym typeface="+mn-lt"/>
                  </a:rPr>
                  <a:t>to filter and replace existing icon elements with one click.</a:t>
                </a:r>
              </a:p>
            </p:txBody>
          </p:sp>
          <p:sp>
            <p:nvSpPr>
              <p:cNvPr id="24" name="ïṧļïḍê">
                <a:extLst>
                  <a:ext uri="{FF2B5EF4-FFF2-40B4-BE49-F238E27FC236}">
                    <a16:creationId xmlns="" xmlns:a16="http://schemas.microsoft.com/office/drawing/2014/main" id="{0E8B4C13-4EA5-4E08-A49E-DA10D83F6E97}"/>
                  </a:ext>
                </a:extLst>
              </p:cNvPr>
              <p:cNvSpPr txBox="1"/>
              <p:nvPr/>
            </p:nvSpPr>
            <p:spPr bwMode="auto">
              <a:xfrm>
                <a:off x="6421664" y="4742757"/>
                <a:ext cx="5098815" cy="351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  <p:sp>
            <p:nvSpPr>
              <p:cNvPr id="25" name="ïśļîdè">
                <a:extLst>
                  <a:ext uri="{FF2B5EF4-FFF2-40B4-BE49-F238E27FC236}">
                    <a16:creationId xmlns="" xmlns:a16="http://schemas.microsoft.com/office/drawing/2014/main" id="{DCD7785A-2B04-4BB3-831A-89B5938E08E0}"/>
                  </a:ext>
                </a:extLst>
              </p:cNvPr>
              <p:cNvSpPr/>
              <p:nvPr/>
            </p:nvSpPr>
            <p:spPr bwMode="auto">
              <a:xfrm>
                <a:off x="5819519" y="1865299"/>
                <a:ext cx="274236" cy="268889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  <p:grpSp>
            <p:nvGrpSpPr>
              <p:cNvPr id="26" name="íśḷïḍ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  <a:extLst>
                  <a:ext uri="{FF2B5EF4-FFF2-40B4-BE49-F238E27FC236}">
                    <a16:creationId xmlns="" xmlns:a16="http://schemas.microsoft.com/office/drawing/2014/main" id="{588CD2E3-1343-4056-97BA-747FA2F5B231}"/>
                  </a:ext>
                </a:extLst>
              </p:cNvPr>
              <p:cNvGrpSpPr/>
              <p:nvPr/>
            </p:nvGrpSpPr>
            <p:grpSpPr>
              <a:xfrm>
                <a:off x="750388" y="3159801"/>
                <a:ext cx="3140616" cy="2983824"/>
                <a:chOff x="3848893" y="1438800"/>
                <a:chExt cx="4494214" cy="4269849"/>
              </a:xfrm>
            </p:grpSpPr>
            <p:grpSp>
              <p:nvGrpSpPr>
                <p:cNvPr id="28" name="îṥlïḑe">
                  <a:extLst>
                    <a:ext uri="{FF2B5EF4-FFF2-40B4-BE49-F238E27FC236}">
                      <a16:creationId xmlns="" xmlns:a16="http://schemas.microsoft.com/office/drawing/2014/main" id="{A1559352-50D4-4ED9-BC61-38FDBF02F3EC}"/>
                    </a:ext>
                  </a:extLst>
                </p:cNvPr>
                <p:cNvGrpSpPr/>
                <p:nvPr/>
              </p:nvGrpSpPr>
              <p:grpSpPr>
                <a:xfrm>
                  <a:off x="4284773" y="3302905"/>
                  <a:ext cx="3612570" cy="2405744"/>
                  <a:chOff x="4284773" y="3302905"/>
                  <a:chExt cx="3612570" cy="2405744"/>
                </a:xfrm>
              </p:grpSpPr>
              <p:sp>
                <p:nvSpPr>
                  <p:cNvPr id="79" name="ïslïďê">
                    <a:extLst>
                      <a:ext uri="{FF2B5EF4-FFF2-40B4-BE49-F238E27FC236}">
                        <a16:creationId xmlns="" xmlns:a16="http://schemas.microsoft.com/office/drawing/2014/main" id="{6FEAE915-531B-4B52-8461-CBEB005EC41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596117" y="3302905"/>
                    <a:ext cx="3000755" cy="1893757"/>
                  </a:xfrm>
                  <a:custGeom>
                    <a:avLst/>
                    <a:gdLst>
                      <a:gd name="T0" fmla="*/ 1865 w 1952"/>
                      <a:gd name="T1" fmla="*/ 1234 h 1234"/>
                      <a:gd name="T2" fmla="*/ 87 w 1952"/>
                      <a:gd name="T3" fmla="*/ 1234 h 1234"/>
                      <a:gd name="T4" fmla="*/ 0 w 1952"/>
                      <a:gd name="T5" fmla="*/ 1147 h 1234"/>
                      <a:gd name="T6" fmla="*/ 0 w 1952"/>
                      <a:gd name="T7" fmla="*/ 87 h 1234"/>
                      <a:gd name="T8" fmla="*/ 87 w 1952"/>
                      <a:gd name="T9" fmla="*/ 0 h 1234"/>
                      <a:gd name="T10" fmla="*/ 1865 w 1952"/>
                      <a:gd name="T11" fmla="*/ 0 h 1234"/>
                      <a:gd name="T12" fmla="*/ 1952 w 1952"/>
                      <a:gd name="T13" fmla="*/ 87 h 1234"/>
                      <a:gd name="T14" fmla="*/ 1952 w 1952"/>
                      <a:gd name="T15" fmla="*/ 1147 h 1234"/>
                      <a:gd name="T16" fmla="*/ 1865 w 1952"/>
                      <a:gd name="T17" fmla="*/ 1234 h 1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52" h="1234">
                        <a:moveTo>
                          <a:pt x="1865" y="1234"/>
                        </a:moveTo>
                        <a:cubicBezTo>
                          <a:pt x="87" y="1234"/>
                          <a:pt x="87" y="1234"/>
                          <a:pt x="87" y="1234"/>
                        </a:cubicBezTo>
                        <a:cubicBezTo>
                          <a:pt x="39" y="1234"/>
                          <a:pt x="0" y="1195"/>
                          <a:pt x="0" y="114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39"/>
                          <a:pt x="39" y="0"/>
                          <a:pt x="87" y="0"/>
                        </a:cubicBezTo>
                        <a:cubicBezTo>
                          <a:pt x="1865" y="0"/>
                          <a:pt x="1865" y="0"/>
                          <a:pt x="1865" y="0"/>
                        </a:cubicBezTo>
                        <a:cubicBezTo>
                          <a:pt x="1913" y="0"/>
                          <a:pt x="1952" y="39"/>
                          <a:pt x="1952" y="87"/>
                        </a:cubicBezTo>
                        <a:cubicBezTo>
                          <a:pt x="1952" y="1147"/>
                          <a:pt x="1952" y="1147"/>
                          <a:pt x="1952" y="1147"/>
                        </a:cubicBezTo>
                        <a:cubicBezTo>
                          <a:pt x="1952" y="1195"/>
                          <a:pt x="1913" y="1234"/>
                          <a:pt x="1865" y="1234"/>
                        </a:cubicBezTo>
                        <a:close/>
                      </a:path>
                    </a:pathLst>
                  </a:custGeom>
                  <a:solidFill>
                    <a:srgbClr val="D5D8E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0" name="ïsḷïďé">
                    <a:extLst>
                      <a:ext uri="{FF2B5EF4-FFF2-40B4-BE49-F238E27FC236}">
                        <a16:creationId xmlns="" xmlns:a16="http://schemas.microsoft.com/office/drawing/2014/main" id="{C4969EA5-EBB6-4DA5-9489-32328DCF4C7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620826" y="3328604"/>
                    <a:ext cx="2950347" cy="1842361"/>
                  </a:xfrm>
                  <a:custGeom>
                    <a:avLst/>
                    <a:gdLst>
                      <a:gd name="T0" fmla="*/ 0 w 1919"/>
                      <a:gd name="T1" fmla="*/ 1133 h 1200"/>
                      <a:gd name="T2" fmla="*/ 0 w 1919"/>
                      <a:gd name="T3" fmla="*/ 67 h 1200"/>
                      <a:gd name="T4" fmla="*/ 67 w 1919"/>
                      <a:gd name="T5" fmla="*/ 0 h 1200"/>
                      <a:gd name="T6" fmla="*/ 1852 w 1919"/>
                      <a:gd name="T7" fmla="*/ 0 h 1200"/>
                      <a:gd name="T8" fmla="*/ 1919 w 1919"/>
                      <a:gd name="T9" fmla="*/ 67 h 1200"/>
                      <a:gd name="T10" fmla="*/ 1919 w 1919"/>
                      <a:gd name="T11" fmla="*/ 1133 h 1200"/>
                      <a:gd name="T12" fmla="*/ 1852 w 1919"/>
                      <a:gd name="T13" fmla="*/ 1200 h 1200"/>
                      <a:gd name="T14" fmla="*/ 67 w 1919"/>
                      <a:gd name="T15" fmla="*/ 1200 h 1200"/>
                      <a:gd name="T16" fmla="*/ 0 w 1919"/>
                      <a:gd name="T17" fmla="*/ 1133 h 1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19" h="1200">
                        <a:moveTo>
                          <a:pt x="0" y="1133"/>
                        </a:moveTo>
                        <a:cubicBezTo>
                          <a:pt x="0" y="67"/>
                          <a:pt x="0" y="67"/>
                          <a:pt x="0" y="67"/>
                        </a:cubicBezTo>
                        <a:cubicBezTo>
                          <a:pt x="0" y="30"/>
                          <a:pt x="30" y="0"/>
                          <a:pt x="67" y="0"/>
                        </a:cubicBezTo>
                        <a:cubicBezTo>
                          <a:pt x="1852" y="0"/>
                          <a:pt x="1852" y="0"/>
                          <a:pt x="1852" y="0"/>
                        </a:cubicBezTo>
                        <a:cubicBezTo>
                          <a:pt x="1889" y="0"/>
                          <a:pt x="1919" y="30"/>
                          <a:pt x="1919" y="67"/>
                        </a:cubicBezTo>
                        <a:cubicBezTo>
                          <a:pt x="1919" y="1133"/>
                          <a:pt x="1919" y="1133"/>
                          <a:pt x="1919" y="1133"/>
                        </a:cubicBezTo>
                        <a:cubicBezTo>
                          <a:pt x="1919" y="1170"/>
                          <a:pt x="1889" y="1200"/>
                          <a:pt x="1852" y="1200"/>
                        </a:cubicBezTo>
                        <a:cubicBezTo>
                          <a:pt x="67" y="1200"/>
                          <a:pt x="67" y="1200"/>
                          <a:pt x="67" y="1200"/>
                        </a:cubicBezTo>
                        <a:cubicBezTo>
                          <a:pt x="30" y="1200"/>
                          <a:pt x="0" y="1170"/>
                          <a:pt x="0" y="1133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1" name="i$1ïḓe">
                    <a:extLst>
                      <a:ext uri="{FF2B5EF4-FFF2-40B4-BE49-F238E27FC236}">
                        <a16:creationId xmlns="" xmlns:a16="http://schemas.microsoft.com/office/drawing/2014/main" id="{9F0BF75E-97C6-4D37-951C-ADFFE79765B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723619" y="3431396"/>
                    <a:ext cx="2744762" cy="1637764"/>
                  </a:xfrm>
                  <a:prstGeom prst="rect">
                    <a:avLst/>
                  </a:prstGeom>
                  <a:solidFill>
                    <a:srgbClr val="9DB0D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2" name="íṩḻiḓe">
                    <a:extLst>
                      <a:ext uri="{FF2B5EF4-FFF2-40B4-BE49-F238E27FC236}">
                        <a16:creationId xmlns="" xmlns:a16="http://schemas.microsoft.com/office/drawing/2014/main" id="{EC4C1703-3211-48E2-A374-3EAF015DE83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80601" y="3583608"/>
                    <a:ext cx="2232775" cy="1332351"/>
                  </a:xfrm>
                  <a:prstGeom prst="rect">
                    <a:avLst/>
                  </a:prstGeom>
                  <a:solidFill>
                    <a:srgbClr val="E7EB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3" name="îśḷíḓè">
                    <a:extLst>
                      <a:ext uri="{FF2B5EF4-FFF2-40B4-BE49-F238E27FC236}">
                        <a16:creationId xmlns="" xmlns:a16="http://schemas.microsoft.com/office/drawing/2014/main" id="{BFF7B79B-7F9D-4C82-BFFC-F73068C07F5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80601" y="3658726"/>
                    <a:ext cx="2232775" cy="130468"/>
                  </a:xfrm>
                  <a:prstGeom prst="rect">
                    <a:avLst/>
                  </a:prstGeom>
                  <a:solidFill>
                    <a:srgbClr val="3B59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4" name="íṥḷïḍê">
                    <a:extLst>
                      <a:ext uri="{FF2B5EF4-FFF2-40B4-BE49-F238E27FC236}">
                        <a16:creationId xmlns="" xmlns:a16="http://schemas.microsoft.com/office/drawing/2014/main" id="{AF05C86B-6C60-4B32-B30D-4FFBBD23DD9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61476" y="3789194"/>
                    <a:ext cx="1868059" cy="460590"/>
                  </a:xfrm>
                  <a:prstGeom prst="rect">
                    <a:avLst/>
                  </a:prstGeom>
                  <a:solidFill>
                    <a:srgbClr val="3B59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î$ļidê">
                    <a:extLst>
                      <a:ext uri="{FF2B5EF4-FFF2-40B4-BE49-F238E27FC236}">
                        <a16:creationId xmlns="" xmlns:a16="http://schemas.microsoft.com/office/drawing/2014/main" id="{4F4FB827-2845-454F-9FDF-EF04A5A66AB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19400" y="3914719"/>
                    <a:ext cx="145293" cy="291575"/>
                  </a:xfrm>
                  <a:custGeom>
                    <a:avLst/>
                    <a:gdLst>
                      <a:gd name="T0" fmla="*/ 71 w 94"/>
                      <a:gd name="T1" fmla="*/ 29 h 190"/>
                      <a:gd name="T2" fmla="*/ 94 w 94"/>
                      <a:gd name="T3" fmla="*/ 29 h 190"/>
                      <a:gd name="T4" fmla="*/ 94 w 94"/>
                      <a:gd name="T5" fmla="*/ 0 h 190"/>
                      <a:gd name="T6" fmla="*/ 71 w 94"/>
                      <a:gd name="T7" fmla="*/ 0 h 190"/>
                      <a:gd name="T8" fmla="*/ 25 w 94"/>
                      <a:gd name="T9" fmla="*/ 40 h 190"/>
                      <a:gd name="T10" fmla="*/ 25 w 94"/>
                      <a:gd name="T11" fmla="*/ 65 h 190"/>
                      <a:gd name="T12" fmla="*/ 0 w 94"/>
                      <a:gd name="T13" fmla="*/ 65 h 190"/>
                      <a:gd name="T14" fmla="*/ 0 w 94"/>
                      <a:gd name="T15" fmla="*/ 95 h 190"/>
                      <a:gd name="T16" fmla="*/ 25 w 94"/>
                      <a:gd name="T17" fmla="*/ 95 h 190"/>
                      <a:gd name="T18" fmla="*/ 25 w 94"/>
                      <a:gd name="T19" fmla="*/ 190 h 190"/>
                      <a:gd name="T20" fmla="*/ 61 w 94"/>
                      <a:gd name="T21" fmla="*/ 190 h 190"/>
                      <a:gd name="T22" fmla="*/ 61 w 94"/>
                      <a:gd name="T23" fmla="*/ 95 h 190"/>
                      <a:gd name="T24" fmla="*/ 91 w 94"/>
                      <a:gd name="T25" fmla="*/ 95 h 190"/>
                      <a:gd name="T26" fmla="*/ 94 w 94"/>
                      <a:gd name="T27" fmla="*/ 65 h 190"/>
                      <a:gd name="T28" fmla="*/ 61 w 94"/>
                      <a:gd name="T29" fmla="*/ 65 h 190"/>
                      <a:gd name="T30" fmla="*/ 61 w 94"/>
                      <a:gd name="T31" fmla="*/ 40 h 190"/>
                      <a:gd name="T32" fmla="*/ 71 w 94"/>
                      <a:gd name="T33" fmla="*/ 29 h 1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4" h="190">
                        <a:moveTo>
                          <a:pt x="71" y="29"/>
                        </a:moveTo>
                        <a:cubicBezTo>
                          <a:pt x="80" y="29"/>
                          <a:pt x="94" y="29"/>
                          <a:pt x="94" y="29"/>
                        </a:cubicBezTo>
                        <a:cubicBezTo>
                          <a:pt x="94" y="0"/>
                          <a:pt x="94" y="0"/>
                          <a:pt x="94" y="0"/>
                        </a:cubicBezTo>
                        <a:cubicBezTo>
                          <a:pt x="94" y="0"/>
                          <a:pt x="84" y="0"/>
                          <a:pt x="71" y="0"/>
                        </a:cubicBezTo>
                        <a:cubicBezTo>
                          <a:pt x="58" y="0"/>
                          <a:pt x="25" y="2"/>
                          <a:pt x="25" y="40"/>
                        </a:cubicBezTo>
                        <a:cubicBezTo>
                          <a:pt x="25" y="65"/>
                          <a:pt x="25" y="65"/>
                          <a:pt x="25" y="65"/>
                        </a:cubicBezTo>
                        <a:cubicBezTo>
                          <a:pt x="0" y="65"/>
                          <a:pt x="0" y="65"/>
                          <a:pt x="0" y="6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25" y="95"/>
                          <a:pt x="25" y="95"/>
                          <a:pt x="25" y="95"/>
                        </a:cubicBezTo>
                        <a:cubicBezTo>
                          <a:pt x="25" y="190"/>
                          <a:pt x="25" y="190"/>
                          <a:pt x="25" y="190"/>
                        </a:cubicBezTo>
                        <a:cubicBezTo>
                          <a:pt x="61" y="190"/>
                          <a:pt x="61" y="190"/>
                          <a:pt x="61" y="190"/>
                        </a:cubicBezTo>
                        <a:cubicBezTo>
                          <a:pt x="61" y="95"/>
                          <a:pt x="61" y="95"/>
                          <a:pt x="61" y="95"/>
                        </a:cubicBezTo>
                        <a:cubicBezTo>
                          <a:pt x="91" y="95"/>
                          <a:pt x="91" y="95"/>
                          <a:pt x="91" y="95"/>
                        </a:cubicBezTo>
                        <a:cubicBezTo>
                          <a:pt x="94" y="65"/>
                          <a:pt x="94" y="65"/>
                          <a:pt x="94" y="65"/>
                        </a:cubicBezTo>
                        <a:cubicBezTo>
                          <a:pt x="61" y="65"/>
                          <a:pt x="61" y="65"/>
                          <a:pt x="61" y="65"/>
                        </a:cubicBezTo>
                        <a:cubicBezTo>
                          <a:pt x="61" y="40"/>
                          <a:pt x="61" y="40"/>
                          <a:pt x="61" y="40"/>
                        </a:cubicBezTo>
                        <a:cubicBezTo>
                          <a:pt x="61" y="40"/>
                          <a:pt x="63" y="29"/>
                          <a:pt x="71" y="2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6" name="ísḻiḑè">
                    <a:extLst>
                      <a:ext uri="{FF2B5EF4-FFF2-40B4-BE49-F238E27FC236}">
                        <a16:creationId xmlns="" xmlns:a16="http://schemas.microsoft.com/office/drawing/2014/main" id="{BC5856D6-1E52-4649-AB26-8EE356819A2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61476" y="3789194"/>
                    <a:ext cx="1868059" cy="75118"/>
                  </a:xfrm>
                  <a:prstGeom prst="rect">
                    <a:avLst/>
                  </a:prstGeom>
                  <a:solidFill>
                    <a:srgbClr val="E7EB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7" name="ïsļîḋé">
                    <a:extLst>
                      <a:ext uri="{FF2B5EF4-FFF2-40B4-BE49-F238E27FC236}">
                        <a16:creationId xmlns="" xmlns:a16="http://schemas.microsoft.com/office/drawing/2014/main" id="{C0D207D6-C1E4-4DCC-9613-6CB969E3A0E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61476" y="4249784"/>
                    <a:ext cx="1868059" cy="177910"/>
                  </a:xfrm>
                  <a:prstGeom prst="rect">
                    <a:avLst/>
                  </a:prstGeom>
                  <a:solidFill>
                    <a:srgbClr val="B5B5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8" name="íṣľiḍé">
                    <a:extLst>
                      <a:ext uri="{FF2B5EF4-FFF2-40B4-BE49-F238E27FC236}">
                        <a16:creationId xmlns="" xmlns:a16="http://schemas.microsoft.com/office/drawing/2014/main" id="{03B9DF9F-5120-4B71-AA7B-11C3000D5F6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886955" y="4472172"/>
                    <a:ext cx="1142580" cy="401287"/>
                  </a:xfrm>
                  <a:prstGeom prst="rect">
                    <a:avLst/>
                  </a:prstGeom>
                  <a:solidFill>
                    <a:srgbClr val="B5B5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9" name="iṣľîḍè">
                    <a:extLst>
                      <a:ext uri="{FF2B5EF4-FFF2-40B4-BE49-F238E27FC236}">
                        <a16:creationId xmlns="" xmlns:a16="http://schemas.microsoft.com/office/drawing/2014/main" id="{BEDC13E1-1C06-40E0-BDD2-48658322D8B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61476" y="4472172"/>
                    <a:ext cx="669141" cy="177910"/>
                  </a:xfrm>
                  <a:prstGeom prst="rect">
                    <a:avLst/>
                  </a:prstGeom>
                  <a:solidFill>
                    <a:srgbClr val="B5B5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0" name="îśḷidé">
                    <a:extLst>
                      <a:ext uri="{FF2B5EF4-FFF2-40B4-BE49-F238E27FC236}">
                        <a16:creationId xmlns="" xmlns:a16="http://schemas.microsoft.com/office/drawing/2014/main" id="{2B2C42C9-6D71-4204-B9DD-8A7F9676E34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61476" y="4694560"/>
                    <a:ext cx="669141" cy="178899"/>
                  </a:xfrm>
                  <a:prstGeom prst="rect">
                    <a:avLst/>
                  </a:prstGeom>
                  <a:solidFill>
                    <a:srgbClr val="B5B5B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1" name="í$lïḓé">
                    <a:extLst>
                      <a:ext uri="{FF2B5EF4-FFF2-40B4-BE49-F238E27FC236}">
                        <a16:creationId xmlns="" xmlns:a16="http://schemas.microsoft.com/office/drawing/2014/main" id="{13B3AE3C-1CDE-4EA2-BE8B-B0F10B30C8B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30664" y="4071874"/>
                    <a:ext cx="356809" cy="355821"/>
                  </a:xfrm>
                  <a:prstGeom prst="rect">
                    <a:avLst/>
                  </a:prstGeom>
                  <a:solidFill>
                    <a:srgbClr val="6D84B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2" name="iṥḷíḑé">
                    <a:extLst>
                      <a:ext uri="{FF2B5EF4-FFF2-40B4-BE49-F238E27FC236}">
                        <a16:creationId xmlns="" xmlns:a16="http://schemas.microsoft.com/office/drawing/2014/main" id="{0FD55334-AEDC-4665-B958-22B51722C0D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284773" y="5195674"/>
                    <a:ext cx="1806779" cy="512975"/>
                  </a:xfrm>
                  <a:custGeom>
                    <a:avLst/>
                    <a:gdLst>
                      <a:gd name="T0" fmla="*/ 1175 w 1175"/>
                      <a:gd name="T1" fmla="*/ 1 h 334"/>
                      <a:gd name="T2" fmla="*/ 1175 w 1175"/>
                      <a:gd name="T3" fmla="*/ 334 h 334"/>
                      <a:gd name="T4" fmla="*/ 37 w 1175"/>
                      <a:gd name="T5" fmla="*/ 334 h 334"/>
                      <a:gd name="T6" fmla="*/ 14 w 1175"/>
                      <a:gd name="T7" fmla="*/ 251 h 334"/>
                      <a:gd name="T8" fmla="*/ 267 w 1175"/>
                      <a:gd name="T9" fmla="*/ 0 h 334"/>
                      <a:gd name="T10" fmla="*/ 1175 w 1175"/>
                      <a:gd name="T11" fmla="*/ 1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75" h="334">
                        <a:moveTo>
                          <a:pt x="1175" y="1"/>
                        </a:moveTo>
                        <a:cubicBezTo>
                          <a:pt x="1175" y="334"/>
                          <a:pt x="1175" y="334"/>
                          <a:pt x="1175" y="334"/>
                        </a:cubicBezTo>
                        <a:cubicBezTo>
                          <a:pt x="37" y="334"/>
                          <a:pt x="37" y="334"/>
                          <a:pt x="37" y="334"/>
                        </a:cubicBezTo>
                        <a:cubicBezTo>
                          <a:pt x="37" y="334"/>
                          <a:pt x="0" y="302"/>
                          <a:pt x="14" y="251"/>
                        </a:cubicBezTo>
                        <a:cubicBezTo>
                          <a:pt x="267" y="0"/>
                          <a:pt x="267" y="0"/>
                          <a:pt x="267" y="0"/>
                        </a:cubicBezTo>
                        <a:lnTo>
                          <a:pt x="1175" y="1"/>
                        </a:lnTo>
                        <a:close/>
                      </a:path>
                    </a:pathLst>
                  </a:custGeom>
                  <a:solidFill>
                    <a:srgbClr val="D5D8E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3" name="îšliḍê">
                    <a:extLst>
                      <a:ext uri="{FF2B5EF4-FFF2-40B4-BE49-F238E27FC236}">
                        <a16:creationId xmlns="" xmlns:a16="http://schemas.microsoft.com/office/drawing/2014/main" id="{44D4AD44-5306-4CC0-8C78-6CB3DC174A9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284773" y="5568297"/>
                    <a:ext cx="1806779" cy="140352"/>
                  </a:xfrm>
                  <a:custGeom>
                    <a:avLst/>
                    <a:gdLst>
                      <a:gd name="T0" fmla="*/ 22 w 1175"/>
                      <a:gd name="T1" fmla="*/ 0 h 91"/>
                      <a:gd name="T2" fmla="*/ 14 w 1175"/>
                      <a:gd name="T3" fmla="*/ 8 h 91"/>
                      <a:gd name="T4" fmla="*/ 37 w 1175"/>
                      <a:gd name="T5" fmla="*/ 91 h 91"/>
                      <a:gd name="T6" fmla="*/ 1175 w 1175"/>
                      <a:gd name="T7" fmla="*/ 91 h 91"/>
                      <a:gd name="T8" fmla="*/ 1175 w 1175"/>
                      <a:gd name="T9" fmla="*/ 20 h 91"/>
                      <a:gd name="T10" fmla="*/ 37 w 1175"/>
                      <a:gd name="T11" fmla="*/ 20 h 91"/>
                      <a:gd name="T12" fmla="*/ 22 w 1175"/>
                      <a:gd name="T13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75" h="91">
                        <a:moveTo>
                          <a:pt x="22" y="0"/>
                        </a:moveTo>
                        <a:cubicBezTo>
                          <a:pt x="14" y="8"/>
                          <a:pt x="14" y="8"/>
                          <a:pt x="14" y="8"/>
                        </a:cubicBezTo>
                        <a:cubicBezTo>
                          <a:pt x="0" y="59"/>
                          <a:pt x="37" y="91"/>
                          <a:pt x="37" y="91"/>
                        </a:cubicBezTo>
                        <a:cubicBezTo>
                          <a:pt x="1175" y="91"/>
                          <a:pt x="1175" y="91"/>
                          <a:pt x="1175" y="91"/>
                        </a:cubicBezTo>
                        <a:cubicBezTo>
                          <a:pt x="1175" y="20"/>
                          <a:pt x="1175" y="20"/>
                          <a:pt x="1175" y="20"/>
                        </a:cubicBezTo>
                        <a:cubicBezTo>
                          <a:pt x="37" y="20"/>
                          <a:pt x="37" y="20"/>
                          <a:pt x="37" y="20"/>
                        </a:cubicBezTo>
                        <a:cubicBezTo>
                          <a:pt x="37" y="20"/>
                          <a:pt x="29" y="13"/>
                          <a:pt x="22" y="0"/>
                        </a:cubicBezTo>
                        <a:close/>
                      </a:path>
                    </a:pathLst>
                  </a:custGeom>
                  <a:solidFill>
                    <a:srgbClr val="ADAF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4" name="îṩḻïdé">
                    <a:extLst>
                      <a:ext uri="{FF2B5EF4-FFF2-40B4-BE49-F238E27FC236}">
                        <a16:creationId xmlns="" xmlns:a16="http://schemas.microsoft.com/office/drawing/2014/main" id="{5D36301B-769A-41AF-8A6D-FF728497E8A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90564" y="5195674"/>
                    <a:ext cx="1806779" cy="512975"/>
                  </a:xfrm>
                  <a:custGeom>
                    <a:avLst/>
                    <a:gdLst>
                      <a:gd name="T0" fmla="*/ 0 w 1175"/>
                      <a:gd name="T1" fmla="*/ 1 h 334"/>
                      <a:gd name="T2" fmla="*/ 0 w 1175"/>
                      <a:gd name="T3" fmla="*/ 334 h 334"/>
                      <a:gd name="T4" fmla="*/ 1139 w 1175"/>
                      <a:gd name="T5" fmla="*/ 334 h 334"/>
                      <a:gd name="T6" fmla="*/ 1162 w 1175"/>
                      <a:gd name="T7" fmla="*/ 251 h 334"/>
                      <a:gd name="T8" fmla="*/ 909 w 1175"/>
                      <a:gd name="T9" fmla="*/ 0 h 334"/>
                      <a:gd name="T10" fmla="*/ 0 w 1175"/>
                      <a:gd name="T11" fmla="*/ 1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75" h="334">
                        <a:moveTo>
                          <a:pt x="0" y="1"/>
                        </a:moveTo>
                        <a:cubicBezTo>
                          <a:pt x="0" y="334"/>
                          <a:pt x="0" y="334"/>
                          <a:pt x="0" y="334"/>
                        </a:cubicBezTo>
                        <a:cubicBezTo>
                          <a:pt x="1139" y="334"/>
                          <a:pt x="1139" y="334"/>
                          <a:pt x="1139" y="334"/>
                        </a:cubicBezTo>
                        <a:cubicBezTo>
                          <a:pt x="1139" y="334"/>
                          <a:pt x="1175" y="302"/>
                          <a:pt x="1162" y="251"/>
                        </a:cubicBezTo>
                        <a:cubicBezTo>
                          <a:pt x="909" y="0"/>
                          <a:pt x="909" y="0"/>
                          <a:pt x="909" y="0"/>
                        </a:cubicBez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D5D8E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5" name="îšḷíḋè">
                    <a:extLst>
                      <a:ext uri="{FF2B5EF4-FFF2-40B4-BE49-F238E27FC236}">
                        <a16:creationId xmlns="" xmlns:a16="http://schemas.microsoft.com/office/drawing/2014/main" id="{1940E334-EB21-4D7A-ABE6-0CBB550E74C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090564" y="5568297"/>
                    <a:ext cx="1806779" cy="140352"/>
                  </a:xfrm>
                  <a:custGeom>
                    <a:avLst/>
                    <a:gdLst>
                      <a:gd name="T0" fmla="*/ 1154 w 1175"/>
                      <a:gd name="T1" fmla="*/ 0 h 91"/>
                      <a:gd name="T2" fmla="*/ 1162 w 1175"/>
                      <a:gd name="T3" fmla="*/ 8 h 91"/>
                      <a:gd name="T4" fmla="*/ 1139 w 1175"/>
                      <a:gd name="T5" fmla="*/ 91 h 91"/>
                      <a:gd name="T6" fmla="*/ 0 w 1175"/>
                      <a:gd name="T7" fmla="*/ 91 h 91"/>
                      <a:gd name="T8" fmla="*/ 0 w 1175"/>
                      <a:gd name="T9" fmla="*/ 20 h 91"/>
                      <a:gd name="T10" fmla="*/ 1139 w 1175"/>
                      <a:gd name="T11" fmla="*/ 20 h 91"/>
                      <a:gd name="T12" fmla="*/ 1154 w 1175"/>
                      <a:gd name="T13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175" h="91">
                        <a:moveTo>
                          <a:pt x="1154" y="0"/>
                        </a:moveTo>
                        <a:cubicBezTo>
                          <a:pt x="1162" y="8"/>
                          <a:pt x="1162" y="8"/>
                          <a:pt x="1162" y="8"/>
                        </a:cubicBezTo>
                        <a:cubicBezTo>
                          <a:pt x="1175" y="59"/>
                          <a:pt x="1139" y="91"/>
                          <a:pt x="1139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1139" y="20"/>
                          <a:pt x="1139" y="20"/>
                          <a:pt x="1139" y="20"/>
                        </a:cubicBezTo>
                        <a:cubicBezTo>
                          <a:pt x="1139" y="20"/>
                          <a:pt x="1147" y="13"/>
                          <a:pt x="1154" y="0"/>
                        </a:cubicBezTo>
                        <a:close/>
                      </a:path>
                    </a:pathLst>
                  </a:custGeom>
                  <a:solidFill>
                    <a:srgbClr val="ADAF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6" name="îŝ1ïde">
                    <a:extLst>
                      <a:ext uri="{FF2B5EF4-FFF2-40B4-BE49-F238E27FC236}">
                        <a16:creationId xmlns="" xmlns:a16="http://schemas.microsoft.com/office/drawing/2014/main" id="{434FC913-C730-4EDA-991B-E2005940594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657397" y="5241140"/>
                    <a:ext cx="2861392" cy="210527"/>
                  </a:xfrm>
                  <a:custGeom>
                    <a:avLst/>
                    <a:gdLst>
                      <a:gd name="T0" fmla="*/ 2895 w 2895"/>
                      <a:gd name="T1" fmla="*/ 213 h 213"/>
                      <a:gd name="T2" fmla="*/ 0 w 2895"/>
                      <a:gd name="T3" fmla="*/ 213 h 213"/>
                      <a:gd name="T4" fmla="*/ 194 w 2895"/>
                      <a:gd name="T5" fmla="*/ 0 h 213"/>
                      <a:gd name="T6" fmla="*/ 2704 w 2895"/>
                      <a:gd name="T7" fmla="*/ 0 h 213"/>
                      <a:gd name="T8" fmla="*/ 2895 w 2895"/>
                      <a:gd name="T9" fmla="*/ 213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95" h="213">
                        <a:moveTo>
                          <a:pt x="2895" y="213"/>
                        </a:moveTo>
                        <a:lnTo>
                          <a:pt x="0" y="213"/>
                        </a:lnTo>
                        <a:lnTo>
                          <a:pt x="194" y="0"/>
                        </a:lnTo>
                        <a:lnTo>
                          <a:pt x="2704" y="0"/>
                        </a:lnTo>
                        <a:lnTo>
                          <a:pt x="2895" y="213"/>
                        </a:ln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7" name="íṣḻîdê">
                    <a:extLst>
                      <a:ext uri="{FF2B5EF4-FFF2-40B4-BE49-F238E27FC236}">
                        <a16:creationId xmlns="" xmlns:a16="http://schemas.microsoft.com/office/drawing/2014/main" id="{4B8EA24E-89A5-4A02-97AC-6502416BF96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784163" y="5568297"/>
                    <a:ext cx="607860" cy="71164"/>
                  </a:xfrm>
                  <a:custGeom>
                    <a:avLst/>
                    <a:gdLst>
                      <a:gd name="T0" fmla="*/ 377 w 395"/>
                      <a:gd name="T1" fmla="*/ 46 h 46"/>
                      <a:gd name="T2" fmla="*/ 18 w 395"/>
                      <a:gd name="T3" fmla="*/ 46 h 46"/>
                      <a:gd name="T4" fmla="*/ 0 w 395"/>
                      <a:gd name="T5" fmla="*/ 28 h 46"/>
                      <a:gd name="T6" fmla="*/ 0 w 395"/>
                      <a:gd name="T7" fmla="*/ 18 h 46"/>
                      <a:gd name="T8" fmla="*/ 18 w 395"/>
                      <a:gd name="T9" fmla="*/ 0 h 46"/>
                      <a:gd name="T10" fmla="*/ 377 w 395"/>
                      <a:gd name="T11" fmla="*/ 0 h 46"/>
                      <a:gd name="T12" fmla="*/ 395 w 395"/>
                      <a:gd name="T13" fmla="*/ 18 h 46"/>
                      <a:gd name="T14" fmla="*/ 395 w 395"/>
                      <a:gd name="T15" fmla="*/ 28 h 46"/>
                      <a:gd name="T16" fmla="*/ 377 w 395"/>
                      <a:gd name="T17" fmla="*/ 46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95" h="46">
                        <a:moveTo>
                          <a:pt x="377" y="46"/>
                        </a:moveTo>
                        <a:cubicBezTo>
                          <a:pt x="18" y="46"/>
                          <a:pt x="18" y="46"/>
                          <a:pt x="18" y="46"/>
                        </a:cubicBezTo>
                        <a:cubicBezTo>
                          <a:pt x="8" y="46"/>
                          <a:pt x="0" y="38"/>
                          <a:pt x="0" y="2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8"/>
                          <a:pt x="8" y="0"/>
                          <a:pt x="18" y="0"/>
                        </a:cubicBezTo>
                        <a:cubicBezTo>
                          <a:pt x="377" y="0"/>
                          <a:pt x="377" y="0"/>
                          <a:pt x="377" y="0"/>
                        </a:cubicBezTo>
                        <a:cubicBezTo>
                          <a:pt x="387" y="0"/>
                          <a:pt x="395" y="8"/>
                          <a:pt x="395" y="18"/>
                        </a:cubicBezTo>
                        <a:cubicBezTo>
                          <a:pt x="395" y="28"/>
                          <a:pt x="395" y="28"/>
                          <a:pt x="395" y="28"/>
                        </a:cubicBezTo>
                        <a:cubicBezTo>
                          <a:pt x="395" y="38"/>
                          <a:pt x="387" y="46"/>
                          <a:pt x="377" y="46"/>
                        </a:cubicBezTo>
                        <a:close/>
                      </a:path>
                    </a:pathLst>
                  </a:custGeom>
                  <a:solidFill>
                    <a:srgbClr val="D5D8E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9" name="ïšḷiḓè">
                  <a:extLst>
                    <a:ext uri="{FF2B5EF4-FFF2-40B4-BE49-F238E27FC236}">
                      <a16:creationId xmlns="" xmlns:a16="http://schemas.microsoft.com/office/drawing/2014/main" id="{0DAA714B-3C05-4EC7-8D85-ED4482A64F1D}"/>
                    </a:ext>
                  </a:extLst>
                </p:cNvPr>
                <p:cNvGrpSpPr/>
                <p:nvPr/>
              </p:nvGrpSpPr>
              <p:grpSpPr>
                <a:xfrm>
                  <a:off x="3848893" y="2424226"/>
                  <a:ext cx="778852" cy="778852"/>
                  <a:chOff x="3848893" y="2424226"/>
                  <a:chExt cx="778852" cy="778852"/>
                </a:xfrm>
              </p:grpSpPr>
              <p:sp>
                <p:nvSpPr>
                  <p:cNvPr id="74" name="ïṧ1ïḓè">
                    <a:extLst>
                      <a:ext uri="{FF2B5EF4-FFF2-40B4-BE49-F238E27FC236}">
                        <a16:creationId xmlns="" xmlns:a16="http://schemas.microsoft.com/office/drawing/2014/main" id="{3F5CE228-0117-44B3-BC5B-CFEE825F116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848893" y="2424226"/>
                    <a:ext cx="778852" cy="778852"/>
                  </a:xfrm>
                  <a:custGeom>
                    <a:avLst/>
                    <a:gdLst>
                      <a:gd name="T0" fmla="*/ 38 w 507"/>
                      <a:gd name="T1" fmla="*/ 184 h 507"/>
                      <a:gd name="T2" fmla="*/ 322 w 507"/>
                      <a:gd name="T3" fmla="*/ 38 h 507"/>
                      <a:gd name="T4" fmla="*/ 469 w 507"/>
                      <a:gd name="T5" fmla="*/ 322 h 507"/>
                      <a:gd name="T6" fmla="*/ 185 w 507"/>
                      <a:gd name="T7" fmla="*/ 469 h 507"/>
                      <a:gd name="T8" fmla="*/ 38 w 507"/>
                      <a:gd name="T9" fmla="*/ 184 h 5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07" h="507">
                        <a:moveTo>
                          <a:pt x="38" y="184"/>
                        </a:moveTo>
                        <a:cubicBezTo>
                          <a:pt x="76" y="65"/>
                          <a:pt x="203" y="0"/>
                          <a:pt x="322" y="38"/>
                        </a:cubicBezTo>
                        <a:cubicBezTo>
                          <a:pt x="441" y="76"/>
                          <a:pt x="507" y="203"/>
                          <a:pt x="469" y="322"/>
                        </a:cubicBezTo>
                        <a:cubicBezTo>
                          <a:pt x="431" y="441"/>
                          <a:pt x="304" y="507"/>
                          <a:pt x="185" y="469"/>
                        </a:cubicBezTo>
                        <a:cubicBezTo>
                          <a:pt x="66" y="431"/>
                          <a:pt x="0" y="303"/>
                          <a:pt x="38" y="184"/>
                        </a:cubicBez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5" name="iṣḷïḑé">
                    <a:extLst>
                      <a:ext uri="{FF2B5EF4-FFF2-40B4-BE49-F238E27FC236}">
                        <a16:creationId xmlns="" xmlns:a16="http://schemas.microsoft.com/office/drawing/2014/main" id="{4CBDE895-2D06-4433-8CBD-23CF54D9B9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54777" y="2881851"/>
                    <a:ext cx="162096" cy="164073"/>
                  </a:xfrm>
                  <a:custGeom>
                    <a:avLst/>
                    <a:gdLst>
                      <a:gd name="T0" fmla="*/ 0 w 164"/>
                      <a:gd name="T1" fmla="*/ 42 h 166"/>
                      <a:gd name="T2" fmla="*/ 122 w 164"/>
                      <a:gd name="T3" fmla="*/ 0 h 166"/>
                      <a:gd name="T4" fmla="*/ 164 w 164"/>
                      <a:gd name="T5" fmla="*/ 124 h 166"/>
                      <a:gd name="T6" fmla="*/ 40 w 164"/>
                      <a:gd name="T7" fmla="*/ 166 h 166"/>
                      <a:gd name="T8" fmla="*/ 0 w 164"/>
                      <a:gd name="T9" fmla="*/ 42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66">
                        <a:moveTo>
                          <a:pt x="0" y="42"/>
                        </a:moveTo>
                        <a:lnTo>
                          <a:pt x="122" y="0"/>
                        </a:lnTo>
                        <a:lnTo>
                          <a:pt x="164" y="124"/>
                        </a:lnTo>
                        <a:lnTo>
                          <a:pt x="40" y="166"/>
                        </a:lnTo>
                        <a:lnTo>
                          <a:pt x="0" y="42"/>
                        </a:ln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îṥ1ïḍê">
                    <a:extLst>
                      <a:ext uri="{FF2B5EF4-FFF2-40B4-BE49-F238E27FC236}">
                        <a16:creationId xmlns="" xmlns:a16="http://schemas.microsoft.com/office/drawing/2014/main" id="{6BEB952A-CD10-4D71-98E4-7DB00C93E36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893371" y="2466727"/>
                    <a:ext cx="691874" cy="690885"/>
                  </a:xfrm>
                  <a:custGeom>
                    <a:avLst/>
                    <a:gdLst>
                      <a:gd name="T0" fmla="*/ 33 w 450"/>
                      <a:gd name="T1" fmla="*/ 164 h 450"/>
                      <a:gd name="T2" fmla="*/ 286 w 450"/>
                      <a:gd name="T3" fmla="*/ 34 h 450"/>
                      <a:gd name="T4" fmla="*/ 416 w 450"/>
                      <a:gd name="T5" fmla="*/ 286 h 450"/>
                      <a:gd name="T6" fmla="*/ 164 w 450"/>
                      <a:gd name="T7" fmla="*/ 417 h 450"/>
                      <a:gd name="T8" fmla="*/ 33 w 450"/>
                      <a:gd name="T9" fmla="*/ 164 h 4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50" h="450">
                        <a:moveTo>
                          <a:pt x="33" y="164"/>
                        </a:moveTo>
                        <a:cubicBezTo>
                          <a:pt x="67" y="58"/>
                          <a:pt x="180" y="0"/>
                          <a:pt x="286" y="34"/>
                        </a:cubicBezTo>
                        <a:cubicBezTo>
                          <a:pt x="391" y="68"/>
                          <a:pt x="450" y="181"/>
                          <a:pt x="416" y="286"/>
                        </a:cubicBezTo>
                        <a:cubicBezTo>
                          <a:pt x="382" y="392"/>
                          <a:pt x="269" y="450"/>
                          <a:pt x="164" y="417"/>
                        </a:cubicBezTo>
                        <a:cubicBezTo>
                          <a:pt x="58" y="383"/>
                          <a:pt x="0" y="270"/>
                          <a:pt x="33" y="16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7" name="ïṣlíďê">
                    <a:extLst>
                      <a:ext uri="{FF2B5EF4-FFF2-40B4-BE49-F238E27FC236}">
                        <a16:creationId xmlns="" xmlns:a16="http://schemas.microsoft.com/office/drawing/2014/main" id="{2DE2BE2B-0CA6-442B-B4C4-6CCC7F8C7CA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060409" y="2777081"/>
                    <a:ext cx="83025" cy="199655"/>
                  </a:xfrm>
                  <a:custGeom>
                    <a:avLst/>
                    <a:gdLst>
                      <a:gd name="T0" fmla="*/ 47 w 54"/>
                      <a:gd name="T1" fmla="*/ 0 h 130"/>
                      <a:gd name="T2" fmla="*/ 6 w 54"/>
                      <a:gd name="T3" fmla="*/ 0 h 130"/>
                      <a:gd name="T4" fmla="*/ 0 w 54"/>
                      <a:gd name="T5" fmla="*/ 6 h 130"/>
                      <a:gd name="T6" fmla="*/ 0 w 54"/>
                      <a:gd name="T7" fmla="*/ 124 h 130"/>
                      <a:gd name="T8" fmla="*/ 6 w 54"/>
                      <a:gd name="T9" fmla="*/ 130 h 130"/>
                      <a:gd name="T10" fmla="*/ 47 w 54"/>
                      <a:gd name="T11" fmla="*/ 130 h 130"/>
                      <a:gd name="T12" fmla="*/ 54 w 54"/>
                      <a:gd name="T13" fmla="*/ 124 h 130"/>
                      <a:gd name="T14" fmla="*/ 54 w 54"/>
                      <a:gd name="T15" fmla="*/ 6 h 130"/>
                      <a:gd name="T16" fmla="*/ 47 w 54"/>
                      <a:gd name="T17" fmla="*/ 0 h 1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4" h="130">
                        <a:moveTo>
                          <a:pt x="47" y="0"/>
                        </a:move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3" y="0"/>
                          <a:pt x="0" y="3"/>
                          <a:pt x="0" y="6"/>
                        </a:cubicBezTo>
                        <a:cubicBezTo>
                          <a:pt x="0" y="124"/>
                          <a:pt x="0" y="124"/>
                          <a:pt x="0" y="124"/>
                        </a:cubicBezTo>
                        <a:cubicBezTo>
                          <a:pt x="0" y="127"/>
                          <a:pt x="3" y="130"/>
                          <a:pt x="6" y="130"/>
                        </a:cubicBezTo>
                        <a:cubicBezTo>
                          <a:pt x="47" y="130"/>
                          <a:pt x="47" y="130"/>
                          <a:pt x="47" y="130"/>
                        </a:cubicBezTo>
                        <a:cubicBezTo>
                          <a:pt x="51" y="130"/>
                          <a:pt x="54" y="127"/>
                          <a:pt x="54" y="124"/>
                        </a:cubicBezTo>
                        <a:cubicBezTo>
                          <a:pt x="54" y="6"/>
                          <a:pt x="54" y="6"/>
                          <a:pt x="54" y="6"/>
                        </a:cubicBezTo>
                        <a:cubicBezTo>
                          <a:pt x="54" y="3"/>
                          <a:pt x="51" y="0"/>
                          <a:pt x="47" y="0"/>
                        </a:cubicBezTo>
                        <a:close/>
                      </a:path>
                    </a:pathLst>
                  </a:custGeom>
                  <a:solidFill>
                    <a:srgbClr val="3B59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8" name="îṧḻiḓê">
                    <a:extLst>
                      <a:ext uri="{FF2B5EF4-FFF2-40B4-BE49-F238E27FC236}">
                        <a16:creationId xmlns="" xmlns:a16="http://schemas.microsoft.com/office/drawing/2014/main" id="{697B5719-1DE2-491C-9AC5-9F522C2820A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163201" y="2608067"/>
                    <a:ext cx="250063" cy="350879"/>
                  </a:xfrm>
                  <a:custGeom>
                    <a:avLst/>
                    <a:gdLst>
                      <a:gd name="T0" fmla="*/ 157 w 162"/>
                      <a:gd name="T1" fmla="*/ 151 h 228"/>
                      <a:gd name="T2" fmla="*/ 147 w 162"/>
                      <a:gd name="T3" fmla="*/ 135 h 228"/>
                      <a:gd name="T4" fmla="*/ 162 w 162"/>
                      <a:gd name="T5" fmla="*/ 117 h 228"/>
                      <a:gd name="T6" fmla="*/ 144 w 162"/>
                      <a:gd name="T7" fmla="*/ 99 h 228"/>
                      <a:gd name="T8" fmla="*/ 79 w 162"/>
                      <a:gd name="T9" fmla="*/ 99 h 228"/>
                      <a:gd name="T10" fmla="*/ 95 w 162"/>
                      <a:gd name="T11" fmla="*/ 53 h 228"/>
                      <a:gd name="T12" fmla="*/ 75 w 162"/>
                      <a:gd name="T13" fmla="*/ 2 h 228"/>
                      <a:gd name="T14" fmla="*/ 56 w 162"/>
                      <a:gd name="T15" fmla="*/ 40 h 228"/>
                      <a:gd name="T16" fmla="*/ 1 w 162"/>
                      <a:gd name="T17" fmla="*/ 115 h 228"/>
                      <a:gd name="T18" fmla="*/ 1 w 162"/>
                      <a:gd name="T19" fmla="*/ 208 h 228"/>
                      <a:gd name="T20" fmla="*/ 19 w 162"/>
                      <a:gd name="T21" fmla="*/ 228 h 228"/>
                      <a:gd name="T22" fmla="*/ 21 w 162"/>
                      <a:gd name="T23" fmla="*/ 228 h 228"/>
                      <a:gd name="T24" fmla="*/ 137 w 162"/>
                      <a:gd name="T25" fmla="*/ 228 h 228"/>
                      <a:gd name="T26" fmla="*/ 152 w 162"/>
                      <a:gd name="T27" fmla="*/ 213 h 228"/>
                      <a:gd name="T28" fmla="*/ 137 w 162"/>
                      <a:gd name="T29" fmla="*/ 199 h 228"/>
                      <a:gd name="T30" fmla="*/ 140 w 162"/>
                      <a:gd name="T31" fmla="*/ 199 h 228"/>
                      <a:gd name="T32" fmla="*/ 155 w 162"/>
                      <a:gd name="T33" fmla="*/ 184 h 228"/>
                      <a:gd name="T34" fmla="*/ 140 w 162"/>
                      <a:gd name="T35" fmla="*/ 169 h 228"/>
                      <a:gd name="T36" fmla="*/ 139 w 162"/>
                      <a:gd name="T37" fmla="*/ 169 h 228"/>
                      <a:gd name="T38" fmla="*/ 157 w 162"/>
                      <a:gd name="T39" fmla="*/ 151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162" h="228">
                        <a:moveTo>
                          <a:pt x="157" y="151"/>
                        </a:moveTo>
                        <a:cubicBezTo>
                          <a:pt x="157" y="144"/>
                          <a:pt x="153" y="138"/>
                          <a:pt x="147" y="135"/>
                        </a:cubicBezTo>
                        <a:cubicBezTo>
                          <a:pt x="156" y="134"/>
                          <a:pt x="162" y="126"/>
                          <a:pt x="162" y="117"/>
                        </a:cubicBezTo>
                        <a:cubicBezTo>
                          <a:pt x="162" y="107"/>
                          <a:pt x="154" y="99"/>
                          <a:pt x="144" y="99"/>
                        </a:cubicBezTo>
                        <a:cubicBezTo>
                          <a:pt x="79" y="99"/>
                          <a:pt x="79" y="99"/>
                          <a:pt x="79" y="99"/>
                        </a:cubicBezTo>
                        <a:cubicBezTo>
                          <a:pt x="79" y="99"/>
                          <a:pt x="90" y="80"/>
                          <a:pt x="95" y="53"/>
                        </a:cubicBezTo>
                        <a:cubicBezTo>
                          <a:pt x="99" y="26"/>
                          <a:pt x="92" y="4"/>
                          <a:pt x="75" y="2"/>
                        </a:cubicBezTo>
                        <a:cubicBezTo>
                          <a:pt x="75" y="2"/>
                          <a:pt x="51" y="0"/>
                          <a:pt x="56" y="40"/>
                        </a:cubicBezTo>
                        <a:cubicBezTo>
                          <a:pt x="56" y="40"/>
                          <a:pt x="27" y="81"/>
                          <a:pt x="1" y="115"/>
                        </a:cubicBezTo>
                        <a:cubicBezTo>
                          <a:pt x="1" y="208"/>
                          <a:pt x="1" y="208"/>
                          <a:pt x="1" y="208"/>
                        </a:cubicBezTo>
                        <a:cubicBezTo>
                          <a:pt x="1" y="208"/>
                          <a:pt x="0" y="227"/>
                          <a:pt x="19" y="228"/>
                        </a:cubicBezTo>
                        <a:cubicBezTo>
                          <a:pt x="20" y="228"/>
                          <a:pt x="20" y="228"/>
                          <a:pt x="21" y="228"/>
                        </a:cubicBezTo>
                        <a:cubicBezTo>
                          <a:pt x="137" y="228"/>
                          <a:pt x="137" y="228"/>
                          <a:pt x="137" y="228"/>
                        </a:cubicBezTo>
                        <a:cubicBezTo>
                          <a:pt x="145" y="228"/>
                          <a:pt x="152" y="222"/>
                          <a:pt x="152" y="213"/>
                        </a:cubicBezTo>
                        <a:cubicBezTo>
                          <a:pt x="152" y="205"/>
                          <a:pt x="145" y="199"/>
                          <a:pt x="137" y="199"/>
                        </a:cubicBezTo>
                        <a:cubicBezTo>
                          <a:pt x="140" y="199"/>
                          <a:pt x="140" y="199"/>
                          <a:pt x="140" y="199"/>
                        </a:cubicBezTo>
                        <a:cubicBezTo>
                          <a:pt x="148" y="199"/>
                          <a:pt x="155" y="192"/>
                          <a:pt x="155" y="184"/>
                        </a:cubicBezTo>
                        <a:cubicBezTo>
                          <a:pt x="155" y="176"/>
                          <a:pt x="148" y="169"/>
                          <a:pt x="140" y="169"/>
                        </a:cubicBezTo>
                        <a:cubicBezTo>
                          <a:pt x="139" y="169"/>
                          <a:pt x="139" y="169"/>
                          <a:pt x="139" y="169"/>
                        </a:cubicBezTo>
                        <a:cubicBezTo>
                          <a:pt x="149" y="169"/>
                          <a:pt x="157" y="161"/>
                          <a:pt x="157" y="151"/>
                        </a:cubicBezTo>
                        <a:close/>
                      </a:path>
                    </a:pathLst>
                  </a:custGeom>
                  <a:solidFill>
                    <a:srgbClr val="3B59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0" name="íṡ1ïḑe">
                  <a:extLst>
                    <a:ext uri="{FF2B5EF4-FFF2-40B4-BE49-F238E27FC236}">
                      <a16:creationId xmlns="" xmlns:a16="http://schemas.microsoft.com/office/drawing/2014/main" id="{487BEF60-A38F-4899-B6AF-698755042EFF}"/>
                    </a:ext>
                  </a:extLst>
                </p:cNvPr>
                <p:cNvGrpSpPr/>
                <p:nvPr/>
              </p:nvGrpSpPr>
              <p:grpSpPr>
                <a:xfrm>
                  <a:off x="4375705" y="1438800"/>
                  <a:ext cx="707688" cy="694839"/>
                  <a:chOff x="4375705" y="1438800"/>
                  <a:chExt cx="707688" cy="694839"/>
                </a:xfrm>
              </p:grpSpPr>
              <p:sp>
                <p:nvSpPr>
                  <p:cNvPr id="70" name="ïšľiďe">
                    <a:extLst>
                      <a:ext uri="{FF2B5EF4-FFF2-40B4-BE49-F238E27FC236}">
                        <a16:creationId xmlns="" xmlns:a16="http://schemas.microsoft.com/office/drawing/2014/main" id="{AF98C767-7C01-4B9C-A52D-EE2D3582FE8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375705" y="1438800"/>
                    <a:ext cx="694839" cy="694839"/>
                  </a:xfrm>
                  <a:prstGeom prst="ellipse">
                    <a:avLst/>
                  </a:pr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íṣ1íḍé">
                    <a:extLst>
                      <a:ext uri="{FF2B5EF4-FFF2-40B4-BE49-F238E27FC236}">
                        <a16:creationId xmlns="" xmlns:a16="http://schemas.microsoft.com/office/drawing/2014/main" id="{E4B8A962-694D-43CD-B4D0-38A91F3B593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29204" y="1885553"/>
                    <a:ext cx="154189" cy="155177"/>
                  </a:xfrm>
                  <a:custGeom>
                    <a:avLst/>
                    <a:gdLst>
                      <a:gd name="T0" fmla="*/ 0 w 156"/>
                      <a:gd name="T1" fmla="*/ 29 h 157"/>
                      <a:gd name="T2" fmla="*/ 128 w 156"/>
                      <a:gd name="T3" fmla="*/ 0 h 157"/>
                      <a:gd name="T4" fmla="*/ 156 w 156"/>
                      <a:gd name="T5" fmla="*/ 129 h 157"/>
                      <a:gd name="T6" fmla="*/ 28 w 156"/>
                      <a:gd name="T7" fmla="*/ 157 h 157"/>
                      <a:gd name="T8" fmla="*/ 0 w 156"/>
                      <a:gd name="T9" fmla="*/ 29 h 1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6" h="157">
                        <a:moveTo>
                          <a:pt x="0" y="29"/>
                        </a:moveTo>
                        <a:lnTo>
                          <a:pt x="128" y="0"/>
                        </a:lnTo>
                        <a:lnTo>
                          <a:pt x="156" y="129"/>
                        </a:lnTo>
                        <a:lnTo>
                          <a:pt x="28" y="157"/>
                        </a:lnTo>
                        <a:lnTo>
                          <a:pt x="0" y="29"/>
                        </a:ln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2" name="îṣlíḋé">
                    <a:extLst>
                      <a:ext uri="{FF2B5EF4-FFF2-40B4-BE49-F238E27FC236}">
                        <a16:creationId xmlns="" xmlns:a16="http://schemas.microsoft.com/office/drawing/2014/main" id="{2A94578F-ACA4-4E13-AF76-23803F39D53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14253" y="1478336"/>
                    <a:ext cx="618733" cy="615768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ïṥliďè">
                    <a:extLst>
                      <a:ext uri="{FF2B5EF4-FFF2-40B4-BE49-F238E27FC236}">
                        <a16:creationId xmlns="" xmlns:a16="http://schemas.microsoft.com/office/drawing/2014/main" id="{751D60BB-C55D-4E7C-BF8C-0451A7FAD10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86405" y="1631536"/>
                    <a:ext cx="458613" cy="373612"/>
                  </a:xfrm>
                  <a:custGeom>
                    <a:avLst/>
                    <a:gdLst>
                      <a:gd name="T0" fmla="*/ 298 w 298"/>
                      <a:gd name="T1" fmla="*/ 75 h 243"/>
                      <a:gd name="T2" fmla="*/ 223 w 298"/>
                      <a:gd name="T3" fmla="*/ 0 h 243"/>
                      <a:gd name="T4" fmla="*/ 154 w 298"/>
                      <a:gd name="T5" fmla="*/ 45 h 243"/>
                      <a:gd name="T6" fmla="*/ 85 w 298"/>
                      <a:gd name="T7" fmla="*/ 0 h 243"/>
                      <a:gd name="T8" fmla="*/ 10 w 298"/>
                      <a:gd name="T9" fmla="*/ 75 h 243"/>
                      <a:gd name="T10" fmla="*/ 154 w 298"/>
                      <a:gd name="T11" fmla="*/ 243 h 243"/>
                      <a:gd name="T12" fmla="*/ 295 w 298"/>
                      <a:gd name="T13" fmla="*/ 94 h 243"/>
                      <a:gd name="T14" fmla="*/ 298 w 298"/>
                      <a:gd name="T15" fmla="*/ 75 h 2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8" h="243">
                        <a:moveTo>
                          <a:pt x="298" y="75"/>
                        </a:moveTo>
                        <a:cubicBezTo>
                          <a:pt x="298" y="34"/>
                          <a:pt x="264" y="0"/>
                          <a:pt x="223" y="0"/>
                        </a:cubicBezTo>
                        <a:cubicBezTo>
                          <a:pt x="192" y="0"/>
                          <a:pt x="165" y="18"/>
                          <a:pt x="154" y="45"/>
                        </a:cubicBezTo>
                        <a:cubicBezTo>
                          <a:pt x="142" y="18"/>
                          <a:pt x="116" y="0"/>
                          <a:pt x="85" y="0"/>
                        </a:cubicBezTo>
                        <a:cubicBezTo>
                          <a:pt x="43" y="0"/>
                          <a:pt x="10" y="34"/>
                          <a:pt x="10" y="75"/>
                        </a:cubicBezTo>
                        <a:cubicBezTo>
                          <a:pt x="10" y="75"/>
                          <a:pt x="0" y="153"/>
                          <a:pt x="154" y="243"/>
                        </a:cubicBezTo>
                        <a:cubicBezTo>
                          <a:pt x="261" y="180"/>
                          <a:pt x="289" y="123"/>
                          <a:pt x="295" y="94"/>
                        </a:cubicBezTo>
                        <a:cubicBezTo>
                          <a:pt x="297" y="88"/>
                          <a:pt x="298" y="82"/>
                          <a:pt x="298" y="7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1" name="îşļîḍè">
                  <a:extLst>
                    <a:ext uri="{FF2B5EF4-FFF2-40B4-BE49-F238E27FC236}">
                      <a16:creationId xmlns="" xmlns:a16="http://schemas.microsoft.com/office/drawing/2014/main" id="{BE27DDBD-9186-4612-9EAC-B914BD3EB387}"/>
                    </a:ext>
                  </a:extLst>
                </p:cNvPr>
                <p:cNvGrpSpPr/>
                <p:nvPr/>
              </p:nvGrpSpPr>
              <p:grpSpPr>
                <a:xfrm>
                  <a:off x="5186186" y="2188989"/>
                  <a:ext cx="694839" cy="772921"/>
                  <a:chOff x="5186186" y="2188989"/>
                  <a:chExt cx="694839" cy="772921"/>
                </a:xfrm>
              </p:grpSpPr>
              <p:sp>
                <p:nvSpPr>
                  <p:cNvPr id="62" name="íṣḻíḋe">
                    <a:extLst>
                      <a:ext uri="{FF2B5EF4-FFF2-40B4-BE49-F238E27FC236}">
                        <a16:creationId xmlns="" xmlns:a16="http://schemas.microsoft.com/office/drawing/2014/main" id="{B123B63E-AAD4-430E-822E-954799EF40D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443168" y="2779058"/>
                    <a:ext cx="182852" cy="182852"/>
                  </a:xfrm>
                  <a:custGeom>
                    <a:avLst/>
                    <a:gdLst>
                      <a:gd name="T0" fmla="*/ 0 w 185"/>
                      <a:gd name="T1" fmla="*/ 91 h 185"/>
                      <a:gd name="T2" fmla="*/ 92 w 185"/>
                      <a:gd name="T3" fmla="*/ 0 h 185"/>
                      <a:gd name="T4" fmla="*/ 185 w 185"/>
                      <a:gd name="T5" fmla="*/ 91 h 185"/>
                      <a:gd name="T6" fmla="*/ 92 w 185"/>
                      <a:gd name="T7" fmla="*/ 185 h 185"/>
                      <a:gd name="T8" fmla="*/ 0 w 185"/>
                      <a:gd name="T9" fmla="*/ 91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5" h="185">
                        <a:moveTo>
                          <a:pt x="0" y="91"/>
                        </a:moveTo>
                        <a:lnTo>
                          <a:pt x="92" y="0"/>
                        </a:lnTo>
                        <a:lnTo>
                          <a:pt x="185" y="91"/>
                        </a:lnTo>
                        <a:lnTo>
                          <a:pt x="92" y="185"/>
                        </a:lnTo>
                        <a:lnTo>
                          <a:pt x="0" y="91"/>
                        </a:ln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3" name="îšḻïdé">
                    <a:extLst>
                      <a:ext uri="{FF2B5EF4-FFF2-40B4-BE49-F238E27FC236}">
                        <a16:creationId xmlns="" xmlns:a16="http://schemas.microsoft.com/office/drawing/2014/main" id="{7A9E22F0-4896-4762-AA97-47A8DE33D86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86186" y="2188989"/>
                    <a:ext cx="694839" cy="695827"/>
                  </a:xfrm>
                  <a:prstGeom prst="ellipse">
                    <a:avLst/>
                  </a:pr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íṥļïḍé">
                    <a:extLst>
                      <a:ext uri="{FF2B5EF4-FFF2-40B4-BE49-F238E27FC236}">
                        <a16:creationId xmlns="" xmlns:a16="http://schemas.microsoft.com/office/drawing/2014/main" id="{08E29FA2-BD98-4E53-838B-7555B6B1377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24733" y="2229513"/>
                    <a:ext cx="617744" cy="615768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5" name="ïṣlîḓe">
                    <a:extLst>
                      <a:ext uri="{FF2B5EF4-FFF2-40B4-BE49-F238E27FC236}">
                        <a16:creationId xmlns="" xmlns:a16="http://schemas.microsoft.com/office/drawing/2014/main" id="{6261F9F1-2709-4658-BC41-1DFE1B58929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26538" y="2322422"/>
                    <a:ext cx="416113" cy="418089"/>
                  </a:xfrm>
                  <a:prstGeom prst="ellipse">
                    <a:avLst/>
                  </a:prstGeom>
                  <a:solidFill>
                    <a:srgbClr val="FAE36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îśļíḍe">
                    <a:extLst>
                      <a:ext uri="{FF2B5EF4-FFF2-40B4-BE49-F238E27FC236}">
                        <a16:creationId xmlns="" xmlns:a16="http://schemas.microsoft.com/office/drawing/2014/main" id="{0D671A05-DFC4-4C10-B0F0-254008E56B0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401655" y="2531960"/>
                    <a:ext cx="265877" cy="133433"/>
                  </a:xfrm>
                  <a:custGeom>
                    <a:avLst/>
                    <a:gdLst>
                      <a:gd name="T0" fmla="*/ 87 w 173"/>
                      <a:gd name="T1" fmla="*/ 87 h 87"/>
                      <a:gd name="T2" fmla="*/ 173 w 173"/>
                      <a:gd name="T3" fmla="*/ 0 h 87"/>
                      <a:gd name="T4" fmla="*/ 0 w 173"/>
                      <a:gd name="T5" fmla="*/ 0 h 87"/>
                      <a:gd name="T6" fmla="*/ 87 w 173"/>
                      <a:gd name="T7" fmla="*/ 87 h 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3" h="87">
                        <a:moveTo>
                          <a:pt x="87" y="87"/>
                        </a:moveTo>
                        <a:cubicBezTo>
                          <a:pt x="134" y="87"/>
                          <a:pt x="173" y="48"/>
                          <a:pt x="173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48"/>
                          <a:pt x="39" y="87"/>
                          <a:pt x="87" y="87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7" name="îṧ1ïḑè">
                    <a:extLst>
                      <a:ext uri="{FF2B5EF4-FFF2-40B4-BE49-F238E27FC236}">
                        <a16:creationId xmlns="" xmlns:a16="http://schemas.microsoft.com/office/drawing/2014/main" id="{FB5C97D4-0702-413F-A242-3BF7255B954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415493" y="2571496"/>
                    <a:ext cx="238202" cy="93897"/>
                  </a:xfrm>
                  <a:custGeom>
                    <a:avLst/>
                    <a:gdLst>
                      <a:gd name="T0" fmla="*/ 78 w 155"/>
                      <a:gd name="T1" fmla="*/ 0 h 61"/>
                      <a:gd name="T2" fmla="*/ 0 w 155"/>
                      <a:gd name="T3" fmla="*/ 13 h 61"/>
                      <a:gd name="T4" fmla="*/ 78 w 155"/>
                      <a:gd name="T5" fmla="*/ 61 h 61"/>
                      <a:gd name="T6" fmla="*/ 155 w 155"/>
                      <a:gd name="T7" fmla="*/ 13 h 61"/>
                      <a:gd name="T8" fmla="*/ 78 w 155"/>
                      <a:gd name="T9" fmla="*/ 0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5" h="61">
                        <a:moveTo>
                          <a:pt x="78" y="0"/>
                        </a:moveTo>
                        <a:cubicBezTo>
                          <a:pt x="50" y="0"/>
                          <a:pt x="24" y="5"/>
                          <a:pt x="0" y="13"/>
                        </a:cubicBezTo>
                        <a:cubicBezTo>
                          <a:pt x="14" y="41"/>
                          <a:pt x="44" y="61"/>
                          <a:pt x="78" y="61"/>
                        </a:cubicBezTo>
                        <a:cubicBezTo>
                          <a:pt x="111" y="61"/>
                          <a:pt x="141" y="41"/>
                          <a:pt x="155" y="13"/>
                        </a:cubicBezTo>
                        <a:cubicBezTo>
                          <a:pt x="131" y="5"/>
                          <a:pt x="105" y="0"/>
                          <a:pt x="78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isľiḑé">
                    <a:extLst>
                      <a:ext uri="{FF2B5EF4-FFF2-40B4-BE49-F238E27FC236}">
                        <a16:creationId xmlns="" xmlns:a16="http://schemas.microsoft.com/office/drawing/2014/main" id="{3B1E440B-D8C8-4A5D-8E70-9D829FE4AA2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590438" y="2426203"/>
                    <a:ext cx="77095" cy="65234"/>
                  </a:xfrm>
                  <a:custGeom>
                    <a:avLst/>
                    <a:gdLst>
                      <a:gd name="T0" fmla="*/ 45 w 50"/>
                      <a:gd name="T1" fmla="*/ 31 h 43"/>
                      <a:gd name="T2" fmla="*/ 21 w 50"/>
                      <a:gd name="T3" fmla="*/ 23 h 43"/>
                      <a:gd name="T4" fmla="*/ 44 w 50"/>
                      <a:gd name="T5" fmla="*/ 12 h 43"/>
                      <a:gd name="T6" fmla="*/ 47 w 50"/>
                      <a:gd name="T7" fmla="*/ 4 h 43"/>
                      <a:gd name="T8" fmla="*/ 39 w 50"/>
                      <a:gd name="T9" fmla="*/ 1 h 43"/>
                      <a:gd name="T10" fmla="*/ 4 w 50"/>
                      <a:gd name="T11" fmla="*/ 19 h 43"/>
                      <a:gd name="T12" fmla="*/ 4 w 50"/>
                      <a:gd name="T13" fmla="*/ 19 h 43"/>
                      <a:gd name="T14" fmla="*/ 4 w 50"/>
                      <a:gd name="T15" fmla="*/ 19 h 43"/>
                      <a:gd name="T16" fmla="*/ 4 w 50"/>
                      <a:gd name="T17" fmla="*/ 19 h 43"/>
                      <a:gd name="T18" fmla="*/ 3 w 50"/>
                      <a:gd name="T19" fmla="*/ 19 h 43"/>
                      <a:gd name="T20" fmla="*/ 2 w 50"/>
                      <a:gd name="T21" fmla="*/ 20 h 43"/>
                      <a:gd name="T22" fmla="*/ 2 w 50"/>
                      <a:gd name="T23" fmla="*/ 20 h 43"/>
                      <a:gd name="T24" fmla="*/ 2 w 50"/>
                      <a:gd name="T25" fmla="*/ 20 h 43"/>
                      <a:gd name="T26" fmla="*/ 1 w 50"/>
                      <a:gd name="T27" fmla="*/ 21 h 43"/>
                      <a:gd name="T28" fmla="*/ 1 w 50"/>
                      <a:gd name="T29" fmla="*/ 26 h 43"/>
                      <a:gd name="T30" fmla="*/ 5 w 50"/>
                      <a:gd name="T31" fmla="*/ 29 h 43"/>
                      <a:gd name="T32" fmla="*/ 42 w 50"/>
                      <a:gd name="T33" fmla="*/ 42 h 43"/>
                      <a:gd name="T34" fmla="*/ 49 w 50"/>
                      <a:gd name="T35" fmla="*/ 38 h 43"/>
                      <a:gd name="T36" fmla="*/ 45 w 50"/>
                      <a:gd name="T37" fmla="*/ 31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0" h="43">
                        <a:moveTo>
                          <a:pt x="45" y="31"/>
                        </a:moveTo>
                        <a:cubicBezTo>
                          <a:pt x="21" y="23"/>
                          <a:pt x="21" y="23"/>
                          <a:pt x="21" y="23"/>
                        </a:cubicBezTo>
                        <a:cubicBezTo>
                          <a:pt x="44" y="12"/>
                          <a:pt x="44" y="12"/>
                          <a:pt x="44" y="12"/>
                        </a:cubicBezTo>
                        <a:cubicBezTo>
                          <a:pt x="47" y="10"/>
                          <a:pt x="48" y="7"/>
                          <a:pt x="47" y="4"/>
                        </a:cubicBezTo>
                        <a:cubicBezTo>
                          <a:pt x="45" y="1"/>
                          <a:pt x="42" y="0"/>
                          <a:pt x="39" y="1"/>
                        </a:cubicBezTo>
                        <a:cubicBezTo>
                          <a:pt x="4" y="19"/>
                          <a:pt x="4" y="19"/>
                          <a:pt x="4" y="19"/>
                        </a:cubicBezTo>
                        <a:cubicBezTo>
                          <a:pt x="4" y="19"/>
                          <a:pt x="4" y="19"/>
                          <a:pt x="4" y="19"/>
                        </a:cubicBezTo>
                        <a:cubicBezTo>
                          <a:pt x="4" y="19"/>
                          <a:pt x="4" y="19"/>
                          <a:pt x="4" y="19"/>
                        </a:cubicBezTo>
                        <a:cubicBezTo>
                          <a:pt x="4" y="19"/>
                          <a:pt x="4" y="19"/>
                          <a:pt x="4" y="19"/>
                        </a:cubicBezTo>
                        <a:cubicBezTo>
                          <a:pt x="3" y="19"/>
                          <a:pt x="3" y="19"/>
                          <a:pt x="3" y="19"/>
                        </a:cubicBezTo>
                        <a:cubicBezTo>
                          <a:pt x="3" y="19"/>
                          <a:pt x="3" y="19"/>
                          <a:pt x="2" y="20"/>
                        </a:cubicBezTo>
                        <a:cubicBezTo>
                          <a:pt x="2" y="20"/>
                          <a:pt x="2" y="20"/>
                          <a:pt x="2" y="20"/>
                        </a:cubicBezTo>
                        <a:cubicBezTo>
                          <a:pt x="2" y="20"/>
                          <a:pt x="2" y="20"/>
                          <a:pt x="2" y="20"/>
                        </a:cubicBezTo>
                        <a:cubicBezTo>
                          <a:pt x="2" y="21"/>
                          <a:pt x="1" y="21"/>
                          <a:pt x="1" y="21"/>
                        </a:cubicBezTo>
                        <a:cubicBezTo>
                          <a:pt x="0" y="22"/>
                          <a:pt x="0" y="24"/>
                          <a:pt x="1" y="26"/>
                        </a:cubicBezTo>
                        <a:cubicBezTo>
                          <a:pt x="2" y="28"/>
                          <a:pt x="3" y="29"/>
                          <a:pt x="5" y="29"/>
                        </a:cubicBezTo>
                        <a:cubicBezTo>
                          <a:pt x="42" y="42"/>
                          <a:pt x="42" y="42"/>
                          <a:pt x="42" y="42"/>
                        </a:cubicBezTo>
                        <a:cubicBezTo>
                          <a:pt x="45" y="43"/>
                          <a:pt x="48" y="41"/>
                          <a:pt x="49" y="38"/>
                        </a:cubicBezTo>
                        <a:cubicBezTo>
                          <a:pt x="50" y="35"/>
                          <a:pt x="48" y="32"/>
                          <a:pt x="45" y="31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9" name="ïṣļîďé">
                    <a:extLst>
                      <a:ext uri="{FF2B5EF4-FFF2-40B4-BE49-F238E27FC236}">
                        <a16:creationId xmlns="" xmlns:a16="http://schemas.microsoft.com/office/drawing/2014/main" id="{D2C8896C-2008-4B49-84CB-03F813719E7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405609" y="2426203"/>
                    <a:ext cx="76106" cy="65234"/>
                  </a:xfrm>
                  <a:custGeom>
                    <a:avLst/>
                    <a:gdLst>
                      <a:gd name="T0" fmla="*/ 4 w 49"/>
                      <a:gd name="T1" fmla="*/ 31 h 43"/>
                      <a:gd name="T2" fmla="*/ 28 w 49"/>
                      <a:gd name="T3" fmla="*/ 23 h 43"/>
                      <a:gd name="T4" fmla="*/ 5 w 49"/>
                      <a:gd name="T5" fmla="*/ 12 h 43"/>
                      <a:gd name="T6" fmla="*/ 3 w 49"/>
                      <a:gd name="T7" fmla="*/ 4 h 43"/>
                      <a:gd name="T8" fmla="*/ 10 w 49"/>
                      <a:gd name="T9" fmla="*/ 1 h 43"/>
                      <a:gd name="T10" fmla="*/ 46 w 49"/>
                      <a:gd name="T11" fmla="*/ 19 h 43"/>
                      <a:gd name="T12" fmla="*/ 46 w 49"/>
                      <a:gd name="T13" fmla="*/ 19 h 43"/>
                      <a:gd name="T14" fmla="*/ 46 w 49"/>
                      <a:gd name="T15" fmla="*/ 19 h 43"/>
                      <a:gd name="T16" fmla="*/ 46 w 49"/>
                      <a:gd name="T17" fmla="*/ 19 h 43"/>
                      <a:gd name="T18" fmla="*/ 47 w 49"/>
                      <a:gd name="T19" fmla="*/ 19 h 43"/>
                      <a:gd name="T20" fmla="*/ 47 w 49"/>
                      <a:gd name="T21" fmla="*/ 20 h 43"/>
                      <a:gd name="T22" fmla="*/ 48 w 49"/>
                      <a:gd name="T23" fmla="*/ 20 h 43"/>
                      <a:gd name="T24" fmla="*/ 48 w 49"/>
                      <a:gd name="T25" fmla="*/ 20 h 43"/>
                      <a:gd name="T26" fmla="*/ 48 w 49"/>
                      <a:gd name="T27" fmla="*/ 21 h 43"/>
                      <a:gd name="T28" fmla="*/ 48 w 49"/>
                      <a:gd name="T29" fmla="*/ 26 h 43"/>
                      <a:gd name="T30" fmla="*/ 45 w 49"/>
                      <a:gd name="T31" fmla="*/ 29 h 43"/>
                      <a:gd name="T32" fmla="*/ 8 w 49"/>
                      <a:gd name="T33" fmla="*/ 42 h 43"/>
                      <a:gd name="T34" fmla="*/ 1 w 49"/>
                      <a:gd name="T35" fmla="*/ 38 h 43"/>
                      <a:gd name="T36" fmla="*/ 4 w 49"/>
                      <a:gd name="T37" fmla="*/ 31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49" h="43">
                        <a:moveTo>
                          <a:pt x="4" y="31"/>
                        </a:moveTo>
                        <a:cubicBezTo>
                          <a:pt x="28" y="23"/>
                          <a:pt x="28" y="23"/>
                          <a:pt x="28" y="23"/>
                        </a:cubicBezTo>
                        <a:cubicBezTo>
                          <a:pt x="5" y="12"/>
                          <a:pt x="5" y="12"/>
                          <a:pt x="5" y="12"/>
                        </a:cubicBezTo>
                        <a:cubicBezTo>
                          <a:pt x="3" y="10"/>
                          <a:pt x="1" y="7"/>
                          <a:pt x="3" y="4"/>
                        </a:cubicBezTo>
                        <a:cubicBezTo>
                          <a:pt x="4" y="1"/>
                          <a:pt x="8" y="0"/>
                          <a:pt x="10" y="1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7" y="19"/>
                          <a:pt x="47" y="19"/>
                        </a:cubicBezTo>
                        <a:cubicBezTo>
                          <a:pt x="47" y="19"/>
                          <a:pt x="47" y="19"/>
                          <a:pt x="47" y="20"/>
                        </a:cubicBezTo>
                        <a:cubicBezTo>
                          <a:pt x="47" y="20"/>
                          <a:pt x="47" y="20"/>
                          <a:pt x="48" y="20"/>
                        </a:cubicBezTo>
                        <a:cubicBezTo>
                          <a:pt x="48" y="20"/>
                          <a:pt x="48" y="20"/>
                          <a:pt x="48" y="20"/>
                        </a:cubicBezTo>
                        <a:cubicBezTo>
                          <a:pt x="48" y="21"/>
                          <a:pt x="48" y="21"/>
                          <a:pt x="48" y="21"/>
                        </a:cubicBezTo>
                        <a:cubicBezTo>
                          <a:pt x="49" y="22"/>
                          <a:pt x="49" y="24"/>
                          <a:pt x="48" y="26"/>
                        </a:cubicBezTo>
                        <a:cubicBezTo>
                          <a:pt x="48" y="28"/>
                          <a:pt x="46" y="29"/>
                          <a:pt x="45" y="29"/>
                        </a:cubicBezTo>
                        <a:cubicBezTo>
                          <a:pt x="8" y="42"/>
                          <a:pt x="8" y="42"/>
                          <a:pt x="8" y="42"/>
                        </a:cubicBezTo>
                        <a:cubicBezTo>
                          <a:pt x="5" y="43"/>
                          <a:pt x="2" y="41"/>
                          <a:pt x="1" y="38"/>
                        </a:cubicBezTo>
                        <a:cubicBezTo>
                          <a:pt x="0" y="35"/>
                          <a:pt x="1" y="32"/>
                          <a:pt x="4" y="31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2" name="íṧľïḍe">
                  <a:extLst>
                    <a:ext uri="{FF2B5EF4-FFF2-40B4-BE49-F238E27FC236}">
                      <a16:creationId xmlns="" xmlns:a16="http://schemas.microsoft.com/office/drawing/2014/main" id="{46C5CA4B-1C0C-4818-9DC3-C45152333213}"/>
                    </a:ext>
                  </a:extLst>
                </p:cNvPr>
                <p:cNvGrpSpPr/>
                <p:nvPr/>
              </p:nvGrpSpPr>
              <p:grpSpPr>
                <a:xfrm>
                  <a:off x="6311963" y="2188989"/>
                  <a:ext cx="696816" cy="772921"/>
                  <a:chOff x="6311963" y="2188989"/>
                  <a:chExt cx="696816" cy="772921"/>
                </a:xfrm>
              </p:grpSpPr>
              <p:sp>
                <p:nvSpPr>
                  <p:cNvPr id="53" name="ïšlîḋè">
                    <a:extLst>
                      <a:ext uri="{FF2B5EF4-FFF2-40B4-BE49-F238E27FC236}">
                        <a16:creationId xmlns="" xmlns:a16="http://schemas.microsoft.com/office/drawing/2014/main" id="{4AB60098-EDBE-4F0F-A843-2A114BA33D8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568945" y="2779058"/>
                    <a:ext cx="182852" cy="182852"/>
                  </a:xfrm>
                  <a:custGeom>
                    <a:avLst/>
                    <a:gdLst>
                      <a:gd name="T0" fmla="*/ 185 w 185"/>
                      <a:gd name="T1" fmla="*/ 91 h 185"/>
                      <a:gd name="T2" fmla="*/ 93 w 185"/>
                      <a:gd name="T3" fmla="*/ 0 h 185"/>
                      <a:gd name="T4" fmla="*/ 0 w 185"/>
                      <a:gd name="T5" fmla="*/ 91 h 185"/>
                      <a:gd name="T6" fmla="*/ 93 w 185"/>
                      <a:gd name="T7" fmla="*/ 185 h 185"/>
                      <a:gd name="T8" fmla="*/ 185 w 185"/>
                      <a:gd name="T9" fmla="*/ 91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5" h="185">
                        <a:moveTo>
                          <a:pt x="185" y="91"/>
                        </a:moveTo>
                        <a:lnTo>
                          <a:pt x="93" y="0"/>
                        </a:lnTo>
                        <a:lnTo>
                          <a:pt x="0" y="91"/>
                        </a:lnTo>
                        <a:lnTo>
                          <a:pt x="93" y="185"/>
                        </a:lnTo>
                        <a:lnTo>
                          <a:pt x="185" y="91"/>
                        </a:ln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išḷîḑe">
                    <a:extLst>
                      <a:ext uri="{FF2B5EF4-FFF2-40B4-BE49-F238E27FC236}">
                        <a16:creationId xmlns="" xmlns:a16="http://schemas.microsoft.com/office/drawing/2014/main" id="{7390E55C-5A9E-47A9-89E1-2BD7C562DB8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311963" y="2188989"/>
                    <a:ext cx="696816" cy="695827"/>
                  </a:xfrm>
                  <a:prstGeom prst="ellipse">
                    <a:avLst/>
                  </a:pr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5" name="íśľîḋè">
                    <a:extLst>
                      <a:ext uri="{FF2B5EF4-FFF2-40B4-BE49-F238E27FC236}">
                        <a16:creationId xmlns="" xmlns:a16="http://schemas.microsoft.com/office/drawing/2014/main" id="{6C9D2ABA-3ACB-4B6F-B8CF-439B05381F0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351499" y="2229513"/>
                    <a:ext cx="616756" cy="615768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6" name="îṡḻiḓe">
                    <a:extLst>
                      <a:ext uri="{FF2B5EF4-FFF2-40B4-BE49-F238E27FC236}">
                        <a16:creationId xmlns="" xmlns:a16="http://schemas.microsoft.com/office/drawing/2014/main" id="{5F650C3B-7D08-4D20-A674-38E5D17DE67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451327" y="2322422"/>
                    <a:ext cx="417101" cy="418089"/>
                  </a:xfrm>
                  <a:prstGeom prst="ellipse">
                    <a:avLst/>
                  </a:prstGeom>
                  <a:solidFill>
                    <a:srgbClr val="FAE36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7" name="íŝḻïḓe">
                    <a:extLst>
                      <a:ext uri="{FF2B5EF4-FFF2-40B4-BE49-F238E27FC236}">
                        <a16:creationId xmlns="" xmlns:a16="http://schemas.microsoft.com/office/drawing/2014/main" id="{33374B65-DE24-442B-BE71-89C3860DEC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602550" y="2540856"/>
                    <a:ext cx="115642" cy="163085"/>
                  </a:xfrm>
                  <a:prstGeom prst="ellipse">
                    <a:avLst/>
                  </a:pr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8" name="îsľïḍè">
                    <a:extLst>
                      <a:ext uri="{FF2B5EF4-FFF2-40B4-BE49-F238E27FC236}">
                        <a16:creationId xmlns="" xmlns:a16="http://schemas.microsoft.com/office/drawing/2014/main" id="{436C90AD-0D8A-4C3D-A5B8-F859BE9EF79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528421" y="2432133"/>
                    <a:ext cx="63257" cy="86978"/>
                  </a:xfrm>
                  <a:custGeom>
                    <a:avLst/>
                    <a:gdLst>
                      <a:gd name="T0" fmla="*/ 2 w 41"/>
                      <a:gd name="T1" fmla="*/ 26 h 57"/>
                      <a:gd name="T2" fmla="*/ 24 w 41"/>
                      <a:gd name="T3" fmla="*/ 1 h 57"/>
                      <a:gd name="T4" fmla="*/ 40 w 41"/>
                      <a:gd name="T5" fmla="*/ 31 h 57"/>
                      <a:gd name="T6" fmla="*/ 17 w 41"/>
                      <a:gd name="T7" fmla="*/ 55 h 57"/>
                      <a:gd name="T8" fmla="*/ 2 w 41"/>
                      <a:gd name="T9" fmla="*/ 2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" h="57">
                        <a:moveTo>
                          <a:pt x="2" y="26"/>
                        </a:moveTo>
                        <a:cubicBezTo>
                          <a:pt x="4" y="11"/>
                          <a:pt x="13" y="0"/>
                          <a:pt x="24" y="1"/>
                        </a:cubicBezTo>
                        <a:cubicBezTo>
                          <a:pt x="34" y="3"/>
                          <a:pt x="41" y="16"/>
                          <a:pt x="40" y="31"/>
                        </a:cubicBezTo>
                        <a:cubicBezTo>
                          <a:pt x="38" y="46"/>
                          <a:pt x="28" y="57"/>
                          <a:pt x="17" y="55"/>
                        </a:cubicBezTo>
                        <a:cubicBezTo>
                          <a:pt x="7" y="54"/>
                          <a:pt x="0" y="41"/>
                          <a:pt x="2" y="26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ïSľïďê">
                    <a:extLst>
                      <a:ext uri="{FF2B5EF4-FFF2-40B4-BE49-F238E27FC236}">
                        <a16:creationId xmlns="" xmlns:a16="http://schemas.microsoft.com/office/drawing/2014/main" id="{96D239CB-D2FF-4297-A021-A692D0F23C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534351" y="2357015"/>
                    <a:ext cx="68199" cy="27675"/>
                  </a:xfrm>
                  <a:custGeom>
                    <a:avLst/>
                    <a:gdLst>
                      <a:gd name="T0" fmla="*/ 39 w 44"/>
                      <a:gd name="T1" fmla="*/ 17 h 18"/>
                      <a:gd name="T2" fmla="*/ 35 w 44"/>
                      <a:gd name="T3" fmla="*/ 15 h 18"/>
                      <a:gd name="T4" fmla="*/ 24 w 44"/>
                      <a:gd name="T5" fmla="*/ 9 h 18"/>
                      <a:gd name="T6" fmla="*/ 8 w 44"/>
                      <a:gd name="T7" fmla="*/ 16 h 18"/>
                      <a:gd name="T8" fmla="*/ 2 w 44"/>
                      <a:gd name="T9" fmla="*/ 16 h 18"/>
                      <a:gd name="T10" fmla="*/ 2 w 44"/>
                      <a:gd name="T11" fmla="*/ 9 h 18"/>
                      <a:gd name="T12" fmla="*/ 24 w 44"/>
                      <a:gd name="T13" fmla="*/ 0 h 18"/>
                      <a:gd name="T14" fmla="*/ 43 w 44"/>
                      <a:gd name="T15" fmla="*/ 10 h 18"/>
                      <a:gd name="T16" fmla="*/ 42 w 44"/>
                      <a:gd name="T17" fmla="*/ 16 h 18"/>
                      <a:gd name="T18" fmla="*/ 39 w 44"/>
                      <a:gd name="T19" fmla="*/ 17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4" h="18">
                        <a:moveTo>
                          <a:pt x="39" y="17"/>
                        </a:moveTo>
                        <a:cubicBezTo>
                          <a:pt x="38" y="17"/>
                          <a:pt x="36" y="16"/>
                          <a:pt x="35" y="15"/>
                        </a:cubicBezTo>
                        <a:cubicBezTo>
                          <a:pt x="35" y="15"/>
                          <a:pt x="31" y="9"/>
                          <a:pt x="24" y="9"/>
                        </a:cubicBezTo>
                        <a:cubicBezTo>
                          <a:pt x="15" y="9"/>
                          <a:pt x="8" y="16"/>
                          <a:pt x="8" y="16"/>
                        </a:cubicBezTo>
                        <a:cubicBezTo>
                          <a:pt x="6" y="18"/>
                          <a:pt x="4" y="17"/>
                          <a:pt x="2" y="16"/>
                        </a:cubicBezTo>
                        <a:cubicBezTo>
                          <a:pt x="0" y="14"/>
                          <a:pt x="0" y="11"/>
                          <a:pt x="2" y="9"/>
                        </a:cubicBezTo>
                        <a:cubicBezTo>
                          <a:pt x="2" y="9"/>
                          <a:pt x="11" y="0"/>
                          <a:pt x="24" y="0"/>
                        </a:cubicBezTo>
                        <a:cubicBezTo>
                          <a:pt x="36" y="0"/>
                          <a:pt x="43" y="10"/>
                          <a:pt x="43" y="10"/>
                        </a:cubicBezTo>
                        <a:cubicBezTo>
                          <a:pt x="44" y="12"/>
                          <a:pt x="44" y="15"/>
                          <a:pt x="42" y="16"/>
                        </a:cubicBezTo>
                        <a:cubicBezTo>
                          <a:pt x="41" y="17"/>
                          <a:pt x="40" y="17"/>
                          <a:pt x="39" y="17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îṩļíḑè">
                    <a:extLst>
                      <a:ext uri="{FF2B5EF4-FFF2-40B4-BE49-F238E27FC236}">
                        <a16:creationId xmlns="" xmlns:a16="http://schemas.microsoft.com/office/drawing/2014/main" id="{333E8B7C-660B-4BAD-A8D3-A99A78D2F29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724122" y="2432133"/>
                    <a:ext cx="63257" cy="86978"/>
                  </a:xfrm>
                  <a:custGeom>
                    <a:avLst/>
                    <a:gdLst>
                      <a:gd name="T0" fmla="*/ 40 w 41"/>
                      <a:gd name="T1" fmla="*/ 26 h 57"/>
                      <a:gd name="T2" fmla="*/ 17 w 41"/>
                      <a:gd name="T3" fmla="*/ 1 h 57"/>
                      <a:gd name="T4" fmla="*/ 2 w 41"/>
                      <a:gd name="T5" fmla="*/ 31 h 57"/>
                      <a:gd name="T6" fmla="*/ 24 w 41"/>
                      <a:gd name="T7" fmla="*/ 55 h 57"/>
                      <a:gd name="T8" fmla="*/ 40 w 41"/>
                      <a:gd name="T9" fmla="*/ 2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" h="57">
                        <a:moveTo>
                          <a:pt x="40" y="26"/>
                        </a:moveTo>
                        <a:cubicBezTo>
                          <a:pt x="38" y="11"/>
                          <a:pt x="28" y="0"/>
                          <a:pt x="17" y="1"/>
                        </a:cubicBezTo>
                        <a:cubicBezTo>
                          <a:pt x="7" y="3"/>
                          <a:pt x="0" y="16"/>
                          <a:pt x="2" y="31"/>
                        </a:cubicBezTo>
                        <a:cubicBezTo>
                          <a:pt x="4" y="46"/>
                          <a:pt x="13" y="57"/>
                          <a:pt x="24" y="55"/>
                        </a:cubicBezTo>
                        <a:cubicBezTo>
                          <a:pt x="34" y="54"/>
                          <a:pt x="41" y="41"/>
                          <a:pt x="40" y="26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i$ľiďè">
                    <a:extLst>
                      <a:ext uri="{FF2B5EF4-FFF2-40B4-BE49-F238E27FC236}">
                        <a16:creationId xmlns="" xmlns:a16="http://schemas.microsoft.com/office/drawing/2014/main" id="{7BD796A9-6009-4B0C-906A-57B02A9AF0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713250" y="2357015"/>
                    <a:ext cx="67211" cy="27675"/>
                  </a:xfrm>
                  <a:custGeom>
                    <a:avLst/>
                    <a:gdLst>
                      <a:gd name="T0" fmla="*/ 5 w 44"/>
                      <a:gd name="T1" fmla="*/ 17 h 18"/>
                      <a:gd name="T2" fmla="*/ 9 w 44"/>
                      <a:gd name="T3" fmla="*/ 15 h 18"/>
                      <a:gd name="T4" fmla="*/ 21 w 44"/>
                      <a:gd name="T5" fmla="*/ 9 h 18"/>
                      <a:gd name="T6" fmla="*/ 36 w 44"/>
                      <a:gd name="T7" fmla="*/ 16 h 18"/>
                      <a:gd name="T8" fmla="*/ 42 w 44"/>
                      <a:gd name="T9" fmla="*/ 16 h 18"/>
                      <a:gd name="T10" fmla="*/ 42 w 44"/>
                      <a:gd name="T11" fmla="*/ 9 h 18"/>
                      <a:gd name="T12" fmla="*/ 21 w 44"/>
                      <a:gd name="T13" fmla="*/ 0 h 18"/>
                      <a:gd name="T14" fmla="*/ 1 w 44"/>
                      <a:gd name="T15" fmla="*/ 10 h 18"/>
                      <a:gd name="T16" fmla="*/ 3 w 44"/>
                      <a:gd name="T17" fmla="*/ 16 h 18"/>
                      <a:gd name="T18" fmla="*/ 5 w 44"/>
                      <a:gd name="T19" fmla="*/ 17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4" h="18">
                        <a:moveTo>
                          <a:pt x="5" y="17"/>
                        </a:moveTo>
                        <a:cubicBezTo>
                          <a:pt x="7" y="17"/>
                          <a:pt x="8" y="16"/>
                          <a:pt x="9" y="15"/>
                        </a:cubicBezTo>
                        <a:cubicBezTo>
                          <a:pt x="9" y="15"/>
                          <a:pt x="13" y="9"/>
                          <a:pt x="21" y="9"/>
                        </a:cubicBezTo>
                        <a:cubicBezTo>
                          <a:pt x="29" y="9"/>
                          <a:pt x="36" y="16"/>
                          <a:pt x="36" y="16"/>
                        </a:cubicBezTo>
                        <a:cubicBezTo>
                          <a:pt x="38" y="18"/>
                          <a:pt x="41" y="17"/>
                          <a:pt x="42" y="16"/>
                        </a:cubicBezTo>
                        <a:cubicBezTo>
                          <a:pt x="44" y="14"/>
                          <a:pt x="44" y="11"/>
                          <a:pt x="42" y="9"/>
                        </a:cubicBezTo>
                        <a:cubicBezTo>
                          <a:pt x="42" y="9"/>
                          <a:pt x="33" y="0"/>
                          <a:pt x="21" y="0"/>
                        </a:cubicBezTo>
                        <a:cubicBezTo>
                          <a:pt x="8" y="0"/>
                          <a:pt x="2" y="10"/>
                          <a:pt x="1" y="10"/>
                        </a:cubicBezTo>
                        <a:cubicBezTo>
                          <a:pt x="0" y="12"/>
                          <a:pt x="1" y="15"/>
                          <a:pt x="3" y="16"/>
                        </a:cubicBezTo>
                        <a:cubicBezTo>
                          <a:pt x="3" y="17"/>
                          <a:pt x="4" y="17"/>
                          <a:pt x="5" y="17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3" name="íṥḷíḍè">
                  <a:extLst>
                    <a:ext uri="{FF2B5EF4-FFF2-40B4-BE49-F238E27FC236}">
                      <a16:creationId xmlns="" xmlns:a16="http://schemas.microsoft.com/office/drawing/2014/main" id="{64EA0775-38FD-498B-93C7-24CEE9D71245}"/>
                    </a:ext>
                  </a:extLst>
                </p:cNvPr>
                <p:cNvGrpSpPr/>
                <p:nvPr/>
              </p:nvGrpSpPr>
              <p:grpSpPr>
                <a:xfrm>
                  <a:off x="7106630" y="1438800"/>
                  <a:ext cx="708676" cy="694839"/>
                  <a:chOff x="7106630" y="1438800"/>
                  <a:chExt cx="708676" cy="694839"/>
                </a:xfrm>
              </p:grpSpPr>
              <p:sp>
                <p:nvSpPr>
                  <p:cNvPr id="43" name="îṧ1iḋé">
                    <a:extLst>
                      <a:ext uri="{FF2B5EF4-FFF2-40B4-BE49-F238E27FC236}">
                        <a16:creationId xmlns="" xmlns:a16="http://schemas.microsoft.com/office/drawing/2014/main" id="{FEA3FE22-E6AA-4D96-A3F7-B86DBED28A9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120467" y="1438800"/>
                    <a:ext cx="694839" cy="694839"/>
                  </a:xfrm>
                  <a:prstGeom prst="ellipse">
                    <a:avLst/>
                  </a:pr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4" name="íṡ1îďé">
                    <a:extLst>
                      <a:ext uri="{FF2B5EF4-FFF2-40B4-BE49-F238E27FC236}">
                        <a16:creationId xmlns="" xmlns:a16="http://schemas.microsoft.com/office/drawing/2014/main" id="{FD949BB0-496C-479F-8EC6-0C598F2C39F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106630" y="1885553"/>
                    <a:ext cx="155177" cy="155177"/>
                  </a:xfrm>
                  <a:custGeom>
                    <a:avLst/>
                    <a:gdLst>
                      <a:gd name="T0" fmla="*/ 157 w 157"/>
                      <a:gd name="T1" fmla="*/ 29 h 157"/>
                      <a:gd name="T2" fmla="*/ 30 w 157"/>
                      <a:gd name="T3" fmla="*/ 0 h 157"/>
                      <a:gd name="T4" fmla="*/ 0 w 157"/>
                      <a:gd name="T5" fmla="*/ 129 h 157"/>
                      <a:gd name="T6" fmla="*/ 129 w 157"/>
                      <a:gd name="T7" fmla="*/ 157 h 157"/>
                      <a:gd name="T8" fmla="*/ 157 w 157"/>
                      <a:gd name="T9" fmla="*/ 29 h 1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7" h="157">
                        <a:moveTo>
                          <a:pt x="157" y="29"/>
                        </a:moveTo>
                        <a:lnTo>
                          <a:pt x="30" y="0"/>
                        </a:lnTo>
                        <a:lnTo>
                          <a:pt x="0" y="129"/>
                        </a:lnTo>
                        <a:lnTo>
                          <a:pt x="129" y="157"/>
                        </a:lnTo>
                        <a:lnTo>
                          <a:pt x="157" y="29"/>
                        </a:ln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îṣḻiḓe">
                    <a:extLst>
                      <a:ext uri="{FF2B5EF4-FFF2-40B4-BE49-F238E27FC236}">
                        <a16:creationId xmlns="" xmlns:a16="http://schemas.microsoft.com/office/drawing/2014/main" id="{11C7C4FC-1CE4-4266-89E4-DF554EC3790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159015" y="1478336"/>
                    <a:ext cx="618733" cy="615768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6" name="ïšļiḑè">
                    <a:extLst>
                      <a:ext uri="{FF2B5EF4-FFF2-40B4-BE49-F238E27FC236}">
                        <a16:creationId xmlns="" xmlns:a16="http://schemas.microsoft.com/office/drawing/2014/main" id="{35013EF7-7270-4F20-9B27-79D6DD72454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8842" y="1587059"/>
                    <a:ext cx="418089" cy="418089"/>
                  </a:xfrm>
                  <a:prstGeom prst="ellipse">
                    <a:avLst/>
                  </a:prstGeom>
                  <a:solidFill>
                    <a:srgbClr val="FAE36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îş1îḓé">
                    <a:extLst>
                      <a:ext uri="{FF2B5EF4-FFF2-40B4-BE49-F238E27FC236}">
                        <a16:creationId xmlns="" xmlns:a16="http://schemas.microsoft.com/office/drawing/2014/main" id="{0C52EF5E-CAEB-4D52-930B-AF007B3A709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347797" y="1789679"/>
                    <a:ext cx="54362" cy="55350"/>
                  </a:xfrm>
                  <a:prstGeom prst="ellipse">
                    <a:avLst/>
                  </a:pr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ïṥlïdé">
                    <a:extLst>
                      <a:ext uri="{FF2B5EF4-FFF2-40B4-BE49-F238E27FC236}">
                        <a16:creationId xmlns="" xmlns:a16="http://schemas.microsoft.com/office/drawing/2014/main" id="{09A5375F-D317-4E3E-96BF-5333C76D253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316169" y="1752120"/>
                    <a:ext cx="80060" cy="48431"/>
                  </a:xfrm>
                  <a:custGeom>
                    <a:avLst/>
                    <a:gdLst>
                      <a:gd name="T0" fmla="*/ 7 w 52"/>
                      <a:gd name="T1" fmla="*/ 32 h 32"/>
                      <a:gd name="T2" fmla="*/ 3 w 52"/>
                      <a:gd name="T3" fmla="*/ 31 h 32"/>
                      <a:gd name="T4" fmla="*/ 2 w 52"/>
                      <a:gd name="T5" fmla="*/ 23 h 32"/>
                      <a:gd name="T6" fmla="*/ 46 w 52"/>
                      <a:gd name="T7" fmla="*/ 0 h 32"/>
                      <a:gd name="T8" fmla="*/ 52 w 52"/>
                      <a:gd name="T9" fmla="*/ 6 h 32"/>
                      <a:gd name="T10" fmla="*/ 46 w 52"/>
                      <a:gd name="T11" fmla="*/ 12 h 32"/>
                      <a:gd name="T12" fmla="*/ 12 w 52"/>
                      <a:gd name="T13" fmla="*/ 29 h 32"/>
                      <a:gd name="T14" fmla="*/ 7 w 52"/>
                      <a:gd name="T15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2" h="32">
                        <a:moveTo>
                          <a:pt x="7" y="32"/>
                        </a:moveTo>
                        <a:cubicBezTo>
                          <a:pt x="6" y="32"/>
                          <a:pt x="4" y="32"/>
                          <a:pt x="3" y="31"/>
                        </a:cubicBezTo>
                        <a:cubicBezTo>
                          <a:pt x="1" y="29"/>
                          <a:pt x="0" y="26"/>
                          <a:pt x="2" y="23"/>
                        </a:cubicBezTo>
                        <a:cubicBezTo>
                          <a:pt x="2" y="22"/>
                          <a:pt x="17" y="1"/>
                          <a:pt x="46" y="0"/>
                        </a:cubicBezTo>
                        <a:cubicBezTo>
                          <a:pt x="49" y="0"/>
                          <a:pt x="52" y="2"/>
                          <a:pt x="52" y="6"/>
                        </a:cubicBezTo>
                        <a:cubicBezTo>
                          <a:pt x="52" y="9"/>
                          <a:pt x="50" y="12"/>
                          <a:pt x="46" y="12"/>
                        </a:cubicBezTo>
                        <a:cubicBezTo>
                          <a:pt x="23" y="12"/>
                          <a:pt x="12" y="29"/>
                          <a:pt x="12" y="29"/>
                        </a:cubicBezTo>
                        <a:cubicBezTo>
                          <a:pt x="11" y="31"/>
                          <a:pt x="9" y="32"/>
                          <a:pt x="7" y="32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íšḻïḍè">
                    <a:extLst>
                      <a:ext uri="{FF2B5EF4-FFF2-40B4-BE49-F238E27FC236}">
                        <a16:creationId xmlns="" xmlns:a16="http://schemas.microsoft.com/office/drawing/2014/main" id="{436DC21D-AAFE-4380-B4E7-BBDCD54771C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31638" y="1789679"/>
                    <a:ext cx="55350" cy="55350"/>
                  </a:xfrm>
                  <a:prstGeom prst="ellipse">
                    <a:avLst/>
                  </a:pr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0" name="îSľïḓê">
                    <a:extLst>
                      <a:ext uri="{FF2B5EF4-FFF2-40B4-BE49-F238E27FC236}">
                        <a16:creationId xmlns="" xmlns:a16="http://schemas.microsoft.com/office/drawing/2014/main" id="{A8B63F1E-3CB6-4960-95CF-5CE69AA5440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37568" y="1752120"/>
                    <a:ext cx="81048" cy="48431"/>
                  </a:xfrm>
                  <a:custGeom>
                    <a:avLst/>
                    <a:gdLst>
                      <a:gd name="T0" fmla="*/ 46 w 53"/>
                      <a:gd name="T1" fmla="*/ 32 h 32"/>
                      <a:gd name="T2" fmla="*/ 41 w 53"/>
                      <a:gd name="T3" fmla="*/ 29 h 32"/>
                      <a:gd name="T4" fmla="*/ 6 w 53"/>
                      <a:gd name="T5" fmla="*/ 12 h 32"/>
                      <a:gd name="T6" fmla="*/ 1 w 53"/>
                      <a:gd name="T7" fmla="*/ 6 h 32"/>
                      <a:gd name="T8" fmla="*/ 7 w 53"/>
                      <a:gd name="T9" fmla="*/ 0 h 32"/>
                      <a:gd name="T10" fmla="*/ 51 w 53"/>
                      <a:gd name="T11" fmla="*/ 23 h 32"/>
                      <a:gd name="T12" fmla="*/ 49 w 53"/>
                      <a:gd name="T13" fmla="*/ 31 h 32"/>
                      <a:gd name="T14" fmla="*/ 46 w 53"/>
                      <a:gd name="T15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3" h="32">
                        <a:moveTo>
                          <a:pt x="46" y="32"/>
                        </a:moveTo>
                        <a:cubicBezTo>
                          <a:pt x="44" y="32"/>
                          <a:pt x="42" y="31"/>
                          <a:pt x="41" y="29"/>
                        </a:cubicBezTo>
                        <a:cubicBezTo>
                          <a:pt x="40" y="29"/>
                          <a:pt x="29" y="12"/>
                          <a:pt x="6" y="12"/>
                        </a:cubicBezTo>
                        <a:cubicBezTo>
                          <a:pt x="3" y="12"/>
                          <a:pt x="0" y="9"/>
                          <a:pt x="1" y="6"/>
                        </a:cubicBezTo>
                        <a:cubicBezTo>
                          <a:pt x="1" y="2"/>
                          <a:pt x="3" y="0"/>
                          <a:pt x="7" y="0"/>
                        </a:cubicBezTo>
                        <a:cubicBezTo>
                          <a:pt x="36" y="1"/>
                          <a:pt x="50" y="22"/>
                          <a:pt x="51" y="23"/>
                        </a:cubicBezTo>
                        <a:cubicBezTo>
                          <a:pt x="53" y="26"/>
                          <a:pt x="52" y="29"/>
                          <a:pt x="49" y="31"/>
                        </a:cubicBezTo>
                        <a:cubicBezTo>
                          <a:pt x="48" y="32"/>
                          <a:pt x="47" y="32"/>
                          <a:pt x="46" y="32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1" name="îSļiḍe">
                    <a:extLst>
                      <a:ext uri="{FF2B5EF4-FFF2-40B4-BE49-F238E27FC236}">
                        <a16:creationId xmlns="" xmlns:a16="http://schemas.microsoft.com/office/drawing/2014/main" id="{5B9CBFE1-797A-47E7-ACF1-CCB3DC7777C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408089" y="1882588"/>
                    <a:ext cx="118607" cy="41512"/>
                  </a:xfrm>
                  <a:custGeom>
                    <a:avLst/>
                    <a:gdLst>
                      <a:gd name="T0" fmla="*/ 70 w 77"/>
                      <a:gd name="T1" fmla="*/ 26 h 27"/>
                      <a:gd name="T2" fmla="*/ 66 w 77"/>
                      <a:gd name="T3" fmla="*/ 24 h 27"/>
                      <a:gd name="T4" fmla="*/ 37 w 77"/>
                      <a:gd name="T5" fmla="*/ 12 h 27"/>
                      <a:gd name="T6" fmla="*/ 11 w 77"/>
                      <a:gd name="T7" fmla="*/ 24 h 27"/>
                      <a:gd name="T8" fmla="*/ 2 w 77"/>
                      <a:gd name="T9" fmla="*/ 24 h 27"/>
                      <a:gd name="T10" fmla="*/ 2 w 77"/>
                      <a:gd name="T11" fmla="*/ 16 h 27"/>
                      <a:gd name="T12" fmla="*/ 37 w 77"/>
                      <a:gd name="T13" fmla="*/ 0 h 27"/>
                      <a:gd name="T14" fmla="*/ 75 w 77"/>
                      <a:gd name="T15" fmla="*/ 16 h 27"/>
                      <a:gd name="T16" fmla="*/ 75 w 77"/>
                      <a:gd name="T17" fmla="*/ 24 h 27"/>
                      <a:gd name="T18" fmla="*/ 70 w 77"/>
                      <a:gd name="T19" fmla="*/ 26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7" h="27">
                        <a:moveTo>
                          <a:pt x="70" y="26"/>
                        </a:moveTo>
                        <a:cubicBezTo>
                          <a:pt x="69" y="26"/>
                          <a:pt x="67" y="25"/>
                          <a:pt x="66" y="24"/>
                        </a:cubicBezTo>
                        <a:cubicBezTo>
                          <a:pt x="66" y="24"/>
                          <a:pt x="54" y="12"/>
                          <a:pt x="37" y="12"/>
                        </a:cubicBezTo>
                        <a:cubicBezTo>
                          <a:pt x="21" y="12"/>
                          <a:pt x="11" y="24"/>
                          <a:pt x="11" y="24"/>
                        </a:cubicBezTo>
                        <a:cubicBezTo>
                          <a:pt x="9" y="26"/>
                          <a:pt x="5" y="27"/>
                          <a:pt x="2" y="24"/>
                        </a:cubicBezTo>
                        <a:cubicBezTo>
                          <a:pt x="0" y="22"/>
                          <a:pt x="0" y="19"/>
                          <a:pt x="2" y="16"/>
                        </a:cubicBezTo>
                        <a:cubicBezTo>
                          <a:pt x="2" y="15"/>
                          <a:pt x="16" y="0"/>
                          <a:pt x="37" y="0"/>
                        </a:cubicBezTo>
                        <a:cubicBezTo>
                          <a:pt x="59" y="0"/>
                          <a:pt x="74" y="15"/>
                          <a:pt x="75" y="16"/>
                        </a:cubicBezTo>
                        <a:cubicBezTo>
                          <a:pt x="77" y="18"/>
                          <a:pt x="77" y="22"/>
                          <a:pt x="75" y="24"/>
                        </a:cubicBezTo>
                        <a:cubicBezTo>
                          <a:pt x="73" y="25"/>
                          <a:pt x="72" y="26"/>
                          <a:pt x="70" y="26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2" name="ïṥlïḍe">
                    <a:extLst>
                      <a:ext uri="{FF2B5EF4-FFF2-40B4-BE49-F238E27FC236}">
                        <a16:creationId xmlns="" xmlns:a16="http://schemas.microsoft.com/office/drawing/2014/main" id="{BA593DB2-80E4-4AAB-82B5-ACE6481A093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62278" y="1891483"/>
                    <a:ext cx="62269" cy="104769"/>
                  </a:xfrm>
                  <a:custGeom>
                    <a:avLst/>
                    <a:gdLst>
                      <a:gd name="T0" fmla="*/ 0 w 41"/>
                      <a:gd name="T1" fmla="*/ 47 h 68"/>
                      <a:gd name="T2" fmla="*/ 20 w 41"/>
                      <a:gd name="T3" fmla="*/ 0 h 68"/>
                      <a:gd name="T4" fmla="*/ 41 w 41"/>
                      <a:gd name="T5" fmla="*/ 47 h 68"/>
                      <a:gd name="T6" fmla="*/ 20 w 41"/>
                      <a:gd name="T7" fmla="*/ 68 h 68"/>
                      <a:gd name="T8" fmla="*/ 0 w 41"/>
                      <a:gd name="T9" fmla="*/ 47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" h="68">
                        <a:moveTo>
                          <a:pt x="0" y="47"/>
                        </a:moveTo>
                        <a:cubicBezTo>
                          <a:pt x="0" y="36"/>
                          <a:pt x="20" y="0"/>
                          <a:pt x="20" y="0"/>
                        </a:cubicBezTo>
                        <a:cubicBezTo>
                          <a:pt x="20" y="0"/>
                          <a:pt x="41" y="36"/>
                          <a:pt x="41" y="47"/>
                        </a:cubicBezTo>
                        <a:cubicBezTo>
                          <a:pt x="41" y="58"/>
                          <a:pt x="31" y="68"/>
                          <a:pt x="20" y="68"/>
                        </a:cubicBezTo>
                        <a:cubicBezTo>
                          <a:pt x="9" y="68"/>
                          <a:pt x="0" y="58"/>
                          <a:pt x="0" y="47"/>
                        </a:cubicBezTo>
                        <a:close/>
                      </a:path>
                    </a:pathLst>
                  </a:custGeom>
                  <a:solidFill>
                    <a:srgbClr val="5F88F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4" name="iś1îḓè">
                  <a:extLst>
                    <a:ext uri="{FF2B5EF4-FFF2-40B4-BE49-F238E27FC236}">
                      <a16:creationId xmlns="" xmlns:a16="http://schemas.microsoft.com/office/drawing/2014/main" id="{2F597580-51E0-48C2-94AB-D39857E7E169}"/>
                    </a:ext>
                  </a:extLst>
                </p:cNvPr>
                <p:cNvGrpSpPr/>
                <p:nvPr/>
              </p:nvGrpSpPr>
              <p:grpSpPr>
                <a:xfrm>
                  <a:off x="7568208" y="2426203"/>
                  <a:ext cx="774899" cy="774899"/>
                  <a:chOff x="7568208" y="2426203"/>
                  <a:chExt cx="774899" cy="774899"/>
                </a:xfrm>
              </p:grpSpPr>
              <p:sp>
                <p:nvSpPr>
                  <p:cNvPr id="35" name="íṧļîḓè">
                    <a:extLst>
                      <a:ext uri="{FF2B5EF4-FFF2-40B4-BE49-F238E27FC236}">
                        <a16:creationId xmlns="" xmlns:a16="http://schemas.microsoft.com/office/drawing/2014/main" id="{FB50F7BC-A641-48FA-9FC4-00A1960BBE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68208" y="2426203"/>
                    <a:ext cx="774899" cy="774899"/>
                  </a:xfrm>
                  <a:custGeom>
                    <a:avLst/>
                    <a:gdLst>
                      <a:gd name="T0" fmla="*/ 469 w 504"/>
                      <a:gd name="T1" fmla="*/ 189 h 505"/>
                      <a:gd name="T2" fmla="*/ 188 w 504"/>
                      <a:gd name="T3" fmla="*/ 36 h 505"/>
                      <a:gd name="T4" fmla="*/ 35 w 504"/>
                      <a:gd name="T5" fmla="*/ 317 h 505"/>
                      <a:gd name="T6" fmla="*/ 316 w 504"/>
                      <a:gd name="T7" fmla="*/ 470 h 505"/>
                      <a:gd name="T8" fmla="*/ 469 w 504"/>
                      <a:gd name="T9" fmla="*/ 189 h 5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04" h="505">
                        <a:moveTo>
                          <a:pt x="469" y="189"/>
                        </a:moveTo>
                        <a:cubicBezTo>
                          <a:pt x="434" y="69"/>
                          <a:pt x="308" y="0"/>
                          <a:pt x="188" y="36"/>
                        </a:cubicBezTo>
                        <a:cubicBezTo>
                          <a:pt x="68" y="71"/>
                          <a:pt x="0" y="197"/>
                          <a:pt x="35" y="317"/>
                        </a:cubicBezTo>
                        <a:cubicBezTo>
                          <a:pt x="71" y="437"/>
                          <a:pt x="196" y="505"/>
                          <a:pt x="316" y="470"/>
                        </a:cubicBezTo>
                        <a:cubicBezTo>
                          <a:pt x="436" y="434"/>
                          <a:pt x="504" y="308"/>
                          <a:pt x="469" y="189"/>
                        </a:cubicBez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íŝļíḓê">
                    <a:extLst>
                      <a:ext uri="{FF2B5EF4-FFF2-40B4-BE49-F238E27FC236}">
                        <a16:creationId xmlns="" xmlns:a16="http://schemas.microsoft.com/office/drawing/2014/main" id="{BB1E2876-6321-4B9F-868F-94A1FF718A5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73150" y="2875920"/>
                    <a:ext cx="166050" cy="164073"/>
                  </a:xfrm>
                  <a:custGeom>
                    <a:avLst/>
                    <a:gdLst>
                      <a:gd name="T0" fmla="*/ 168 w 168"/>
                      <a:gd name="T1" fmla="*/ 43 h 166"/>
                      <a:gd name="T2" fmla="*/ 45 w 168"/>
                      <a:gd name="T3" fmla="*/ 0 h 166"/>
                      <a:gd name="T4" fmla="*/ 0 w 168"/>
                      <a:gd name="T5" fmla="*/ 122 h 166"/>
                      <a:gd name="T6" fmla="*/ 123 w 168"/>
                      <a:gd name="T7" fmla="*/ 166 h 166"/>
                      <a:gd name="T8" fmla="*/ 168 w 168"/>
                      <a:gd name="T9" fmla="*/ 43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8" h="166">
                        <a:moveTo>
                          <a:pt x="168" y="43"/>
                        </a:moveTo>
                        <a:lnTo>
                          <a:pt x="45" y="0"/>
                        </a:lnTo>
                        <a:lnTo>
                          <a:pt x="0" y="122"/>
                        </a:lnTo>
                        <a:lnTo>
                          <a:pt x="123" y="166"/>
                        </a:lnTo>
                        <a:lnTo>
                          <a:pt x="168" y="43"/>
                        </a:lnTo>
                        <a:close/>
                      </a:path>
                    </a:pathLst>
                  </a:custGeom>
                  <a:solidFill>
                    <a:srgbClr val="B6D2F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íşľiḑé">
                    <a:extLst>
                      <a:ext uri="{FF2B5EF4-FFF2-40B4-BE49-F238E27FC236}">
                        <a16:creationId xmlns="" xmlns:a16="http://schemas.microsoft.com/office/drawing/2014/main" id="{0B2B3347-63CA-42A7-8DD7-8F0B5A63DCB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610709" y="2470680"/>
                    <a:ext cx="688909" cy="686932"/>
                  </a:xfrm>
                  <a:custGeom>
                    <a:avLst/>
                    <a:gdLst>
                      <a:gd name="T0" fmla="*/ 417 w 448"/>
                      <a:gd name="T1" fmla="*/ 167 h 448"/>
                      <a:gd name="T2" fmla="*/ 167 w 448"/>
                      <a:gd name="T3" fmla="*/ 31 h 448"/>
                      <a:gd name="T4" fmla="*/ 31 w 448"/>
                      <a:gd name="T5" fmla="*/ 281 h 448"/>
                      <a:gd name="T6" fmla="*/ 281 w 448"/>
                      <a:gd name="T7" fmla="*/ 416 h 448"/>
                      <a:gd name="T8" fmla="*/ 417 w 448"/>
                      <a:gd name="T9" fmla="*/ 167 h 4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8" h="448">
                        <a:moveTo>
                          <a:pt x="417" y="167"/>
                        </a:moveTo>
                        <a:cubicBezTo>
                          <a:pt x="385" y="60"/>
                          <a:pt x="273" y="0"/>
                          <a:pt x="167" y="31"/>
                        </a:cubicBezTo>
                        <a:cubicBezTo>
                          <a:pt x="61" y="63"/>
                          <a:pt x="0" y="174"/>
                          <a:pt x="31" y="281"/>
                        </a:cubicBezTo>
                        <a:cubicBezTo>
                          <a:pt x="63" y="387"/>
                          <a:pt x="175" y="448"/>
                          <a:pt x="281" y="416"/>
                        </a:cubicBezTo>
                        <a:cubicBezTo>
                          <a:pt x="387" y="385"/>
                          <a:pt x="448" y="273"/>
                          <a:pt x="417" y="16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8" name="ïŝlidé">
                    <a:extLst>
                      <a:ext uri="{FF2B5EF4-FFF2-40B4-BE49-F238E27FC236}">
                        <a16:creationId xmlns="" xmlns:a16="http://schemas.microsoft.com/office/drawing/2014/main" id="{FEE69970-53D1-4BDF-8BC3-EDDEF72F825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839028" y="2860106"/>
                    <a:ext cx="50408" cy="49420"/>
                  </a:xfrm>
                  <a:prstGeom prst="ellipse">
                    <a:avLst/>
                  </a:pr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iṣ1idé">
                    <a:extLst>
                      <a:ext uri="{FF2B5EF4-FFF2-40B4-BE49-F238E27FC236}">
                        <a16:creationId xmlns="" xmlns:a16="http://schemas.microsoft.com/office/drawing/2014/main" id="{73250A37-46C1-4CAE-92AB-E9490014298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791585" y="2829466"/>
                    <a:ext cx="141340" cy="44478"/>
                  </a:xfrm>
                  <a:custGeom>
                    <a:avLst/>
                    <a:gdLst>
                      <a:gd name="T0" fmla="*/ 87 w 92"/>
                      <a:gd name="T1" fmla="*/ 29 h 29"/>
                      <a:gd name="T2" fmla="*/ 51 w 92"/>
                      <a:gd name="T3" fmla="*/ 29 h 29"/>
                      <a:gd name="T4" fmla="*/ 3 w 92"/>
                      <a:gd name="T5" fmla="*/ 10 h 29"/>
                      <a:gd name="T6" fmla="*/ 1 w 92"/>
                      <a:gd name="T7" fmla="*/ 3 h 29"/>
                      <a:gd name="T8" fmla="*/ 9 w 92"/>
                      <a:gd name="T9" fmla="*/ 2 h 29"/>
                      <a:gd name="T10" fmla="*/ 51 w 92"/>
                      <a:gd name="T11" fmla="*/ 19 h 29"/>
                      <a:gd name="T12" fmla="*/ 87 w 92"/>
                      <a:gd name="T13" fmla="*/ 19 h 29"/>
                      <a:gd name="T14" fmla="*/ 92 w 92"/>
                      <a:gd name="T15" fmla="*/ 24 h 29"/>
                      <a:gd name="T16" fmla="*/ 87 w 92"/>
                      <a:gd name="T17" fmla="*/ 29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2" h="29">
                        <a:moveTo>
                          <a:pt x="87" y="29"/>
                        </a:move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32" y="29"/>
                          <a:pt x="4" y="11"/>
                          <a:pt x="3" y="10"/>
                        </a:cubicBezTo>
                        <a:cubicBezTo>
                          <a:pt x="1" y="9"/>
                          <a:pt x="0" y="6"/>
                          <a:pt x="1" y="3"/>
                        </a:cubicBezTo>
                        <a:cubicBezTo>
                          <a:pt x="3" y="1"/>
                          <a:pt x="6" y="0"/>
                          <a:pt x="9" y="2"/>
                        </a:cubicBezTo>
                        <a:cubicBezTo>
                          <a:pt x="16" y="6"/>
                          <a:pt x="38" y="19"/>
                          <a:pt x="51" y="19"/>
                        </a:cubicBezTo>
                        <a:cubicBezTo>
                          <a:pt x="87" y="19"/>
                          <a:pt x="87" y="19"/>
                          <a:pt x="87" y="19"/>
                        </a:cubicBezTo>
                        <a:cubicBezTo>
                          <a:pt x="90" y="19"/>
                          <a:pt x="92" y="21"/>
                          <a:pt x="92" y="24"/>
                        </a:cubicBezTo>
                        <a:cubicBezTo>
                          <a:pt x="92" y="27"/>
                          <a:pt x="90" y="29"/>
                          <a:pt x="87" y="29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0" name="íṡļîḍé">
                    <a:extLst>
                      <a:ext uri="{FF2B5EF4-FFF2-40B4-BE49-F238E27FC236}">
                        <a16:creationId xmlns="" xmlns:a16="http://schemas.microsoft.com/office/drawing/2014/main" id="{ED87634C-419D-4DA9-8667-8D8F9EB05CE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022868" y="2860106"/>
                    <a:ext cx="51396" cy="49420"/>
                  </a:xfrm>
                  <a:prstGeom prst="ellipse">
                    <a:avLst/>
                  </a:pr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1" name="ïsliḑe">
                    <a:extLst>
                      <a:ext uri="{FF2B5EF4-FFF2-40B4-BE49-F238E27FC236}">
                        <a16:creationId xmlns="" xmlns:a16="http://schemas.microsoft.com/office/drawing/2014/main" id="{4ECABFD6-FEF4-4FC4-BA6B-E195FED63C7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980367" y="2829466"/>
                    <a:ext cx="141340" cy="44478"/>
                  </a:xfrm>
                  <a:custGeom>
                    <a:avLst/>
                    <a:gdLst>
                      <a:gd name="T0" fmla="*/ 5 w 92"/>
                      <a:gd name="T1" fmla="*/ 29 h 29"/>
                      <a:gd name="T2" fmla="*/ 41 w 92"/>
                      <a:gd name="T3" fmla="*/ 29 h 29"/>
                      <a:gd name="T4" fmla="*/ 89 w 92"/>
                      <a:gd name="T5" fmla="*/ 10 h 29"/>
                      <a:gd name="T6" fmla="*/ 91 w 92"/>
                      <a:gd name="T7" fmla="*/ 3 h 29"/>
                      <a:gd name="T8" fmla="*/ 83 w 92"/>
                      <a:gd name="T9" fmla="*/ 2 h 29"/>
                      <a:gd name="T10" fmla="*/ 41 w 92"/>
                      <a:gd name="T11" fmla="*/ 19 h 29"/>
                      <a:gd name="T12" fmla="*/ 5 w 92"/>
                      <a:gd name="T13" fmla="*/ 19 h 29"/>
                      <a:gd name="T14" fmla="*/ 0 w 92"/>
                      <a:gd name="T15" fmla="*/ 24 h 29"/>
                      <a:gd name="T16" fmla="*/ 5 w 92"/>
                      <a:gd name="T17" fmla="*/ 29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2" h="29">
                        <a:moveTo>
                          <a:pt x="5" y="29"/>
                        </a:moveTo>
                        <a:cubicBezTo>
                          <a:pt x="41" y="29"/>
                          <a:pt x="41" y="29"/>
                          <a:pt x="41" y="29"/>
                        </a:cubicBezTo>
                        <a:cubicBezTo>
                          <a:pt x="60" y="29"/>
                          <a:pt x="88" y="11"/>
                          <a:pt x="89" y="10"/>
                        </a:cubicBezTo>
                        <a:cubicBezTo>
                          <a:pt x="92" y="9"/>
                          <a:pt x="92" y="6"/>
                          <a:pt x="91" y="3"/>
                        </a:cubicBezTo>
                        <a:cubicBezTo>
                          <a:pt x="89" y="1"/>
                          <a:pt x="86" y="0"/>
                          <a:pt x="83" y="2"/>
                        </a:cubicBezTo>
                        <a:cubicBezTo>
                          <a:pt x="76" y="6"/>
                          <a:pt x="54" y="19"/>
                          <a:pt x="41" y="19"/>
                        </a:cubicBezTo>
                        <a:cubicBezTo>
                          <a:pt x="5" y="19"/>
                          <a:pt x="5" y="19"/>
                          <a:pt x="5" y="19"/>
                        </a:cubicBezTo>
                        <a:cubicBezTo>
                          <a:pt x="2" y="19"/>
                          <a:pt x="0" y="21"/>
                          <a:pt x="0" y="24"/>
                        </a:cubicBezTo>
                        <a:cubicBezTo>
                          <a:pt x="0" y="27"/>
                          <a:pt x="2" y="29"/>
                          <a:pt x="5" y="29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2" name="í$lïḓè">
                    <a:extLst>
                      <a:ext uri="{FF2B5EF4-FFF2-40B4-BE49-F238E27FC236}">
                        <a16:creationId xmlns="" xmlns:a16="http://schemas.microsoft.com/office/drawing/2014/main" id="{40B2DC2F-806B-4874-B557-14C6E389060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884494" y="2931270"/>
                    <a:ext cx="142328" cy="28663"/>
                  </a:xfrm>
                  <a:custGeom>
                    <a:avLst/>
                    <a:gdLst>
                      <a:gd name="T0" fmla="*/ 85 w 92"/>
                      <a:gd name="T1" fmla="*/ 19 h 19"/>
                      <a:gd name="T2" fmla="*/ 84 w 92"/>
                      <a:gd name="T3" fmla="*/ 19 h 19"/>
                      <a:gd name="T4" fmla="*/ 8 w 92"/>
                      <a:gd name="T5" fmla="*/ 19 h 19"/>
                      <a:gd name="T6" fmla="*/ 0 w 92"/>
                      <a:gd name="T7" fmla="*/ 13 h 19"/>
                      <a:gd name="T8" fmla="*/ 6 w 92"/>
                      <a:gd name="T9" fmla="*/ 6 h 19"/>
                      <a:gd name="T10" fmla="*/ 86 w 92"/>
                      <a:gd name="T11" fmla="*/ 6 h 19"/>
                      <a:gd name="T12" fmla="*/ 92 w 92"/>
                      <a:gd name="T13" fmla="*/ 13 h 19"/>
                      <a:gd name="T14" fmla="*/ 85 w 92"/>
                      <a:gd name="T15" fmla="*/ 19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92" h="19">
                        <a:moveTo>
                          <a:pt x="85" y="19"/>
                        </a:moveTo>
                        <a:cubicBezTo>
                          <a:pt x="85" y="19"/>
                          <a:pt x="85" y="19"/>
                          <a:pt x="84" y="19"/>
                        </a:cubicBezTo>
                        <a:cubicBezTo>
                          <a:pt x="51" y="14"/>
                          <a:pt x="8" y="19"/>
                          <a:pt x="8" y="19"/>
                        </a:cubicBezTo>
                        <a:cubicBezTo>
                          <a:pt x="4" y="19"/>
                          <a:pt x="1" y="17"/>
                          <a:pt x="0" y="13"/>
                        </a:cubicBezTo>
                        <a:cubicBezTo>
                          <a:pt x="0" y="10"/>
                          <a:pt x="2" y="6"/>
                          <a:pt x="6" y="6"/>
                        </a:cubicBezTo>
                        <a:cubicBezTo>
                          <a:pt x="8" y="6"/>
                          <a:pt x="51" y="0"/>
                          <a:pt x="86" y="6"/>
                        </a:cubicBezTo>
                        <a:cubicBezTo>
                          <a:pt x="90" y="6"/>
                          <a:pt x="92" y="10"/>
                          <a:pt x="92" y="13"/>
                        </a:cubicBezTo>
                        <a:cubicBezTo>
                          <a:pt x="91" y="17"/>
                          <a:pt x="88" y="19"/>
                          <a:pt x="85" y="19"/>
                        </a:cubicBezTo>
                        <a:close/>
                      </a:path>
                    </a:pathLst>
                  </a:custGeom>
                  <a:solidFill>
                    <a:srgbClr val="1E1E1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27" name="îṧ1îdé">
                <a:extLst>
                  <a:ext uri="{FF2B5EF4-FFF2-40B4-BE49-F238E27FC236}">
                    <a16:creationId xmlns="" xmlns:a16="http://schemas.microsoft.com/office/drawing/2014/main" id="{9247665A-8124-496D-832F-E0D59BEE418B}"/>
                  </a:ext>
                </a:extLst>
              </p:cNvPr>
              <p:cNvSpPr txBox="1"/>
              <p:nvPr/>
            </p:nvSpPr>
            <p:spPr>
              <a:xfrm>
                <a:off x="671512" y="1136631"/>
                <a:ext cx="4514047" cy="198000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Unified fonts make reading more fluent.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>
                    <a:cs typeface="+mn-ea"/>
                    <a:sym typeface="+mn-lt"/>
                  </a:rPr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Adjust the spacing to adapt to Chinese typesetting, use the reference line in PPT.</a:t>
                </a:r>
                <a:endParaRPr lang="en-US" sz="16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3" name="ïśḷïḍe">
              <a:extLst>
                <a:ext uri="{FF2B5EF4-FFF2-40B4-BE49-F238E27FC236}">
                  <a16:creationId xmlns="" xmlns:a16="http://schemas.microsoft.com/office/drawing/2014/main" id="{1175EBCC-0542-4F5B-ACDA-9053F8785D76}"/>
                </a:ext>
              </a:extLst>
            </p:cNvPr>
            <p:cNvSpPr/>
            <p:nvPr/>
          </p:nvSpPr>
          <p:spPr bwMode="auto">
            <a:xfrm>
              <a:off x="5730763" y="3576051"/>
              <a:ext cx="101777" cy="244750"/>
            </a:xfrm>
            <a:custGeom>
              <a:avLst/>
              <a:gdLst>
                <a:gd name="T0" fmla="*/ 47 w 54"/>
                <a:gd name="T1" fmla="*/ 0 h 130"/>
                <a:gd name="T2" fmla="*/ 6 w 54"/>
                <a:gd name="T3" fmla="*/ 0 h 130"/>
                <a:gd name="T4" fmla="*/ 0 w 54"/>
                <a:gd name="T5" fmla="*/ 6 h 130"/>
                <a:gd name="T6" fmla="*/ 0 w 54"/>
                <a:gd name="T7" fmla="*/ 124 h 130"/>
                <a:gd name="T8" fmla="*/ 6 w 54"/>
                <a:gd name="T9" fmla="*/ 130 h 130"/>
                <a:gd name="T10" fmla="*/ 47 w 54"/>
                <a:gd name="T11" fmla="*/ 130 h 130"/>
                <a:gd name="T12" fmla="*/ 54 w 54"/>
                <a:gd name="T13" fmla="*/ 124 h 130"/>
                <a:gd name="T14" fmla="*/ 54 w 54"/>
                <a:gd name="T15" fmla="*/ 6 h 130"/>
                <a:gd name="T16" fmla="*/ 47 w 54"/>
                <a:gd name="T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7"/>
                    <a:pt x="3" y="130"/>
                    <a:pt x="6" y="130"/>
                  </a:cubicBezTo>
                  <a:cubicBezTo>
                    <a:pt x="47" y="130"/>
                    <a:pt x="47" y="130"/>
                    <a:pt x="47" y="130"/>
                  </a:cubicBezTo>
                  <a:cubicBezTo>
                    <a:pt x="51" y="130"/>
                    <a:pt x="54" y="127"/>
                    <a:pt x="54" y="124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4" y="3"/>
                    <a:pt x="51" y="0"/>
                    <a:pt x="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í$ḷidè">
              <a:extLst>
                <a:ext uri="{FF2B5EF4-FFF2-40B4-BE49-F238E27FC236}">
                  <a16:creationId xmlns="" xmlns:a16="http://schemas.microsoft.com/office/drawing/2014/main" id="{E2A7A958-9315-4591-93CE-BE94696CAEA5}"/>
                </a:ext>
              </a:extLst>
            </p:cNvPr>
            <p:cNvSpPr/>
            <p:nvPr/>
          </p:nvSpPr>
          <p:spPr bwMode="auto">
            <a:xfrm>
              <a:off x="5865110" y="3378753"/>
              <a:ext cx="306540" cy="430126"/>
            </a:xfrm>
            <a:custGeom>
              <a:avLst/>
              <a:gdLst>
                <a:gd name="T0" fmla="*/ 157 w 162"/>
                <a:gd name="T1" fmla="*/ 151 h 228"/>
                <a:gd name="T2" fmla="*/ 147 w 162"/>
                <a:gd name="T3" fmla="*/ 135 h 228"/>
                <a:gd name="T4" fmla="*/ 162 w 162"/>
                <a:gd name="T5" fmla="*/ 117 h 228"/>
                <a:gd name="T6" fmla="*/ 144 w 162"/>
                <a:gd name="T7" fmla="*/ 99 h 228"/>
                <a:gd name="T8" fmla="*/ 79 w 162"/>
                <a:gd name="T9" fmla="*/ 99 h 228"/>
                <a:gd name="T10" fmla="*/ 95 w 162"/>
                <a:gd name="T11" fmla="*/ 53 h 228"/>
                <a:gd name="T12" fmla="*/ 75 w 162"/>
                <a:gd name="T13" fmla="*/ 2 h 228"/>
                <a:gd name="T14" fmla="*/ 56 w 162"/>
                <a:gd name="T15" fmla="*/ 40 h 228"/>
                <a:gd name="T16" fmla="*/ 1 w 162"/>
                <a:gd name="T17" fmla="*/ 115 h 228"/>
                <a:gd name="T18" fmla="*/ 1 w 162"/>
                <a:gd name="T19" fmla="*/ 208 h 228"/>
                <a:gd name="T20" fmla="*/ 19 w 162"/>
                <a:gd name="T21" fmla="*/ 228 h 228"/>
                <a:gd name="T22" fmla="*/ 21 w 162"/>
                <a:gd name="T23" fmla="*/ 228 h 228"/>
                <a:gd name="T24" fmla="*/ 137 w 162"/>
                <a:gd name="T25" fmla="*/ 228 h 228"/>
                <a:gd name="T26" fmla="*/ 152 w 162"/>
                <a:gd name="T27" fmla="*/ 213 h 228"/>
                <a:gd name="T28" fmla="*/ 137 w 162"/>
                <a:gd name="T29" fmla="*/ 199 h 228"/>
                <a:gd name="T30" fmla="*/ 140 w 162"/>
                <a:gd name="T31" fmla="*/ 199 h 228"/>
                <a:gd name="T32" fmla="*/ 155 w 162"/>
                <a:gd name="T33" fmla="*/ 184 h 228"/>
                <a:gd name="T34" fmla="*/ 140 w 162"/>
                <a:gd name="T35" fmla="*/ 169 h 228"/>
                <a:gd name="T36" fmla="*/ 139 w 162"/>
                <a:gd name="T37" fmla="*/ 169 h 228"/>
                <a:gd name="T38" fmla="*/ 157 w 162"/>
                <a:gd name="T39" fmla="*/ 15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2" h="228">
                  <a:moveTo>
                    <a:pt x="157" y="151"/>
                  </a:moveTo>
                  <a:cubicBezTo>
                    <a:pt x="157" y="144"/>
                    <a:pt x="153" y="138"/>
                    <a:pt x="147" y="135"/>
                  </a:cubicBezTo>
                  <a:cubicBezTo>
                    <a:pt x="156" y="134"/>
                    <a:pt x="162" y="126"/>
                    <a:pt x="162" y="117"/>
                  </a:cubicBezTo>
                  <a:cubicBezTo>
                    <a:pt x="162" y="107"/>
                    <a:pt x="154" y="99"/>
                    <a:pt x="144" y="99"/>
                  </a:cubicBezTo>
                  <a:cubicBezTo>
                    <a:pt x="79" y="99"/>
                    <a:pt x="79" y="99"/>
                    <a:pt x="79" y="99"/>
                  </a:cubicBezTo>
                  <a:cubicBezTo>
                    <a:pt x="79" y="99"/>
                    <a:pt x="90" y="80"/>
                    <a:pt x="95" y="53"/>
                  </a:cubicBezTo>
                  <a:cubicBezTo>
                    <a:pt x="99" y="26"/>
                    <a:pt x="92" y="4"/>
                    <a:pt x="75" y="2"/>
                  </a:cubicBezTo>
                  <a:cubicBezTo>
                    <a:pt x="75" y="2"/>
                    <a:pt x="51" y="0"/>
                    <a:pt x="56" y="40"/>
                  </a:cubicBezTo>
                  <a:cubicBezTo>
                    <a:pt x="56" y="40"/>
                    <a:pt x="27" y="81"/>
                    <a:pt x="1" y="115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0" y="227"/>
                    <a:pt x="19" y="228"/>
                  </a:cubicBezTo>
                  <a:cubicBezTo>
                    <a:pt x="20" y="228"/>
                    <a:pt x="20" y="228"/>
                    <a:pt x="21" y="228"/>
                  </a:cubicBezTo>
                  <a:cubicBezTo>
                    <a:pt x="137" y="228"/>
                    <a:pt x="137" y="228"/>
                    <a:pt x="137" y="228"/>
                  </a:cubicBezTo>
                  <a:cubicBezTo>
                    <a:pt x="145" y="228"/>
                    <a:pt x="152" y="222"/>
                    <a:pt x="152" y="213"/>
                  </a:cubicBezTo>
                  <a:cubicBezTo>
                    <a:pt x="152" y="205"/>
                    <a:pt x="145" y="199"/>
                    <a:pt x="137" y="199"/>
                  </a:cubicBezTo>
                  <a:cubicBezTo>
                    <a:pt x="140" y="199"/>
                    <a:pt x="140" y="199"/>
                    <a:pt x="140" y="199"/>
                  </a:cubicBezTo>
                  <a:cubicBezTo>
                    <a:pt x="148" y="199"/>
                    <a:pt x="155" y="192"/>
                    <a:pt x="155" y="184"/>
                  </a:cubicBezTo>
                  <a:cubicBezTo>
                    <a:pt x="155" y="176"/>
                    <a:pt x="148" y="169"/>
                    <a:pt x="140" y="169"/>
                  </a:cubicBezTo>
                  <a:cubicBezTo>
                    <a:pt x="139" y="169"/>
                    <a:pt x="139" y="169"/>
                    <a:pt x="139" y="169"/>
                  </a:cubicBezTo>
                  <a:cubicBezTo>
                    <a:pt x="149" y="169"/>
                    <a:pt x="157" y="161"/>
                    <a:pt x="157" y="1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3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flipH="1">
            <a:off x="-2611310" y="-3208863"/>
            <a:ext cx="9817751" cy="6727674"/>
            <a:chOff x="5094301" y="-3143064"/>
            <a:chExt cx="9817751" cy="672767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 flipH="1" flipV="1">
              <a:off x="9354215" y="-3118222"/>
              <a:ext cx="4762500" cy="6353175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80000" flipH="1">
              <a:off x="5094301" y="-3143064"/>
              <a:ext cx="6727674" cy="6727674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3449491" y="2218135"/>
            <a:ext cx="5296509" cy="2713222"/>
            <a:chOff x="799491" y="3118755"/>
            <a:chExt cx="5296509" cy="2713222"/>
          </a:xfrm>
        </p:grpSpPr>
        <p:grpSp>
          <p:nvGrpSpPr>
            <p:cNvPr id="16" name="组合 15"/>
            <p:cNvGrpSpPr/>
            <p:nvPr/>
          </p:nvGrpSpPr>
          <p:grpSpPr>
            <a:xfrm>
              <a:off x="799491" y="4565497"/>
              <a:ext cx="5296509" cy="1266480"/>
              <a:chOff x="757827" y="4289768"/>
              <a:chExt cx="5296509" cy="1266480"/>
            </a:xfrm>
          </p:grpSpPr>
          <p:sp>
            <p:nvSpPr>
              <p:cNvPr id="13" name="iṡļïḓé"/>
              <p:cNvSpPr txBox="1"/>
              <p:nvPr/>
            </p:nvSpPr>
            <p:spPr bwMode="auto">
              <a:xfrm>
                <a:off x="1094758" y="4289768"/>
                <a:ext cx="4622648" cy="400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 anchorCtr="1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32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3200" spc="600" dirty="0">
                  <a:cs typeface="+mn-ea"/>
                  <a:sym typeface="+mn-lt"/>
                </a:endParaRPr>
              </a:p>
            </p:txBody>
          </p:sp>
          <p:sp>
            <p:nvSpPr>
              <p:cNvPr id="14" name="íṧļîḋê"/>
              <p:cNvSpPr txBox="1"/>
              <p:nvPr/>
            </p:nvSpPr>
            <p:spPr bwMode="auto">
              <a:xfrm>
                <a:off x="757827" y="4982018"/>
                <a:ext cx="5296509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0000" tIns="46800" rIns="90000" bIns="4680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 Copy paste fonts. Choose the only option to retain text.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554245" y="4936299"/>
                <a:ext cx="1703672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465968" y="3118755"/>
              <a:ext cx="19635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 smtClean="0">
                  <a:solidFill>
                    <a:schemeClr val="accent1"/>
                  </a:solidFill>
                  <a:cs typeface="+mn-ea"/>
                  <a:sym typeface="+mn-lt"/>
                </a:rPr>
                <a:t>04</a:t>
              </a:r>
              <a:endParaRPr lang="zh-CN" altLang="en-US" sz="7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883091" y="2414086"/>
            <a:ext cx="4308909" cy="533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1947142" y="-3379524"/>
            <a:ext cx="6569946" cy="7353008"/>
            <a:chOff x="1812058" y="-351844"/>
            <a:chExt cx="6569946" cy="735300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90089" y="1309249"/>
              <a:ext cx="5691915" cy="5691915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2058" y="-351844"/>
              <a:ext cx="4762500" cy="6353175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9394855" y="3536869"/>
            <a:ext cx="4762500" cy="6353175"/>
          </a:xfrm>
          <a:prstGeom prst="rect">
            <a:avLst/>
          </a:prstGeom>
        </p:spPr>
      </p:pic>
      <p:grpSp>
        <p:nvGrpSpPr>
          <p:cNvPr id="8" name="2ae86e65-74a2-4ad8-9873-a1729ed7983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94758" y="1405833"/>
            <a:ext cx="10037212" cy="4003167"/>
            <a:chOff x="1094758" y="1405833"/>
            <a:chExt cx="10037212" cy="4003167"/>
          </a:xfrm>
        </p:grpSpPr>
        <p:sp>
          <p:nvSpPr>
            <p:cNvPr id="9" name="ïsḷïḓé"/>
            <p:cNvSpPr txBox="1"/>
            <p:nvPr/>
          </p:nvSpPr>
          <p:spPr>
            <a:xfrm>
              <a:off x="4419600" y="1405833"/>
              <a:ext cx="3363120" cy="927008"/>
            </a:xfrm>
            <a:prstGeom prst="rect">
              <a:avLst/>
            </a:prstGeom>
            <a:noFill/>
          </p:spPr>
          <p:txBody>
            <a:bodyPr wrap="square" lIns="90000" tIns="46800" rIns="90000" bIns="46800" anchor="ctr" anchorCtr="0">
              <a:noAutofit/>
            </a:bodyPr>
            <a:lstStyle/>
            <a:p>
              <a:pPr algn="dist"/>
              <a:r>
                <a:rPr lang="en-US" altLang="zh-CN" sz="3600" spc="600" dirty="0">
                  <a:solidFill>
                    <a:schemeClr val="tx2"/>
                  </a:solidFill>
                  <a:cs typeface="+mn-ea"/>
                  <a:sym typeface="+mn-lt"/>
                </a:rPr>
                <a:t>CONTENTS</a:t>
              </a:r>
              <a:endParaRPr lang="zh-CN" altLang="en-US" sz="5400" spc="600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  <p:sp>
          <p:nvSpPr>
            <p:cNvPr id="10" name="íSľiḑe"/>
            <p:cNvSpPr/>
            <p:nvPr/>
          </p:nvSpPr>
          <p:spPr bwMode="auto">
            <a:xfrm>
              <a:off x="1758788" y="3024000"/>
              <a:ext cx="885082" cy="944086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iṡļïḓé"/>
            <p:cNvSpPr txBox="1"/>
            <p:nvPr/>
          </p:nvSpPr>
          <p:spPr bwMode="auto">
            <a:xfrm>
              <a:off x="1094758" y="4289768"/>
              <a:ext cx="2213143" cy="400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íṧļîḋê"/>
            <p:cNvSpPr txBox="1"/>
            <p:nvPr/>
          </p:nvSpPr>
          <p:spPr bwMode="auto">
            <a:xfrm>
              <a:off x="1094758" y="4689886"/>
              <a:ext cx="2213143" cy="574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3" name="ïṡḻïḍè"/>
            <p:cNvSpPr/>
            <p:nvPr/>
          </p:nvSpPr>
          <p:spPr bwMode="auto">
            <a:xfrm>
              <a:off x="4337310" y="3092839"/>
              <a:ext cx="944084" cy="806408"/>
            </a:xfrm>
            <a:custGeom>
              <a:avLst/>
              <a:gdLst>
                <a:gd name="T0" fmla="*/ 48 w 48"/>
                <a:gd name="T1" fmla="*/ 38 h 41"/>
                <a:gd name="T2" fmla="*/ 45 w 48"/>
                <a:gd name="T3" fmla="*/ 41 h 41"/>
                <a:gd name="T4" fmla="*/ 37 w 48"/>
                <a:gd name="T5" fmla="*/ 41 h 41"/>
                <a:gd name="T6" fmla="*/ 34 w 48"/>
                <a:gd name="T7" fmla="*/ 38 h 41"/>
                <a:gd name="T8" fmla="*/ 34 w 48"/>
                <a:gd name="T9" fmla="*/ 30 h 41"/>
                <a:gd name="T10" fmla="*/ 37 w 48"/>
                <a:gd name="T11" fmla="*/ 27 h 41"/>
                <a:gd name="T12" fmla="*/ 39 w 48"/>
                <a:gd name="T13" fmla="*/ 27 h 41"/>
                <a:gd name="T14" fmla="*/ 39 w 48"/>
                <a:gd name="T15" fmla="*/ 22 h 41"/>
                <a:gd name="T16" fmla="*/ 25 w 48"/>
                <a:gd name="T17" fmla="*/ 22 h 41"/>
                <a:gd name="T18" fmla="*/ 25 w 48"/>
                <a:gd name="T19" fmla="*/ 27 h 41"/>
                <a:gd name="T20" fmla="*/ 28 w 48"/>
                <a:gd name="T21" fmla="*/ 27 h 41"/>
                <a:gd name="T22" fmla="*/ 31 w 48"/>
                <a:gd name="T23" fmla="*/ 30 h 41"/>
                <a:gd name="T24" fmla="*/ 31 w 48"/>
                <a:gd name="T25" fmla="*/ 38 h 41"/>
                <a:gd name="T26" fmla="*/ 28 w 48"/>
                <a:gd name="T27" fmla="*/ 41 h 41"/>
                <a:gd name="T28" fmla="*/ 19 w 48"/>
                <a:gd name="T29" fmla="*/ 41 h 41"/>
                <a:gd name="T30" fmla="*/ 17 w 48"/>
                <a:gd name="T31" fmla="*/ 38 h 41"/>
                <a:gd name="T32" fmla="*/ 17 w 48"/>
                <a:gd name="T33" fmla="*/ 30 h 41"/>
                <a:gd name="T34" fmla="*/ 19 w 48"/>
                <a:gd name="T35" fmla="*/ 27 h 41"/>
                <a:gd name="T36" fmla="*/ 22 w 48"/>
                <a:gd name="T37" fmla="*/ 27 h 41"/>
                <a:gd name="T38" fmla="*/ 22 w 48"/>
                <a:gd name="T39" fmla="*/ 22 h 41"/>
                <a:gd name="T40" fmla="*/ 8 w 48"/>
                <a:gd name="T41" fmla="*/ 22 h 41"/>
                <a:gd name="T42" fmla="*/ 8 w 48"/>
                <a:gd name="T43" fmla="*/ 27 h 41"/>
                <a:gd name="T44" fmla="*/ 11 w 48"/>
                <a:gd name="T45" fmla="*/ 27 h 41"/>
                <a:gd name="T46" fmla="*/ 13 w 48"/>
                <a:gd name="T47" fmla="*/ 30 h 41"/>
                <a:gd name="T48" fmla="*/ 13 w 48"/>
                <a:gd name="T49" fmla="*/ 38 h 41"/>
                <a:gd name="T50" fmla="*/ 11 w 48"/>
                <a:gd name="T51" fmla="*/ 41 h 41"/>
                <a:gd name="T52" fmla="*/ 2 w 48"/>
                <a:gd name="T53" fmla="*/ 41 h 41"/>
                <a:gd name="T54" fmla="*/ 0 w 48"/>
                <a:gd name="T55" fmla="*/ 38 h 41"/>
                <a:gd name="T56" fmla="*/ 0 w 48"/>
                <a:gd name="T57" fmla="*/ 30 h 41"/>
                <a:gd name="T58" fmla="*/ 2 w 48"/>
                <a:gd name="T59" fmla="*/ 27 h 41"/>
                <a:gd name="T60" fmla="*/ 5 w 48"/>
                <a:gd name="T61" fmla="*/ 27 h 41"/>
                <a:gd name="T62" fmla="*/ 5 w 48"/>
                <a:gd name="T63" fmla="*/ 22 h 41"/>
                <a:gd name="T64" fmla="*/ 8 w 48"/>
                <a:gd name="T65" fmla="*/ 19 h 41"/>
                <a:gd name="T66" fmla="*/ 22 w 48"/>
                <a:gd name="T67" fmla="*/ 19 h 41"/>
                <a:gd name="T68" fmla="*/ 22 w 48"/>
                <a:gd name="T69" fmla="*/ 13 h 41"/>
                <a:gd name="T70" fmla="*/ 19 w 48"/>
                <a:gd name="T71" fmla="*/ 13 h 41"/>
                <a:gd name="T72" fmla="*/ 17 w 48"/>
                <a:gd name="T73" fmla="*/ 11 h 41"/>
                <a:gd name="T74" fmla="*/ 17 w 48"/>
                <a:gd name="T75" fmla="*/ 2 h 41"/>
                <a:gd name="T76" fmla="*/ 19 w 48"/>
                <a:gd name="T77" fmla="*/ 0 h 41"/>
                <a:gd name="T78" fmla="*/ 28 w 48"/>
                <a:gd name="T79" fmla="*/ 0 h 41"/>
                <a:gd name="T80" fmla="*/ 31 w 48"/>
                <a:gd name="T81" fmla="*/ 2 h 41"/>
                <a:gd name="T82" fmla="*/ 31 w 48"/>
                <a:gd name="T83" fmla="*/ 11 h 41"/>
                <a:gd name="T84" fmla="*/ 28 w 48"/>
                <a:gd name="T85" fmla="*/ 13 h 41"/>
                <a:gd name="T86" fmla="*/ 25 w 48"/>
                <a:gd name="T87" fmla="*/ 13 h 41"/>
                <a:gd name="T88" fmla="*/ 25 w 48"/>
                <a:gd name="T89" fmla="*/ 19 h 41"/>
                <a:gd name="T90" fmla="*/ 39 w 48"/>
                <a:gd name="T91" fmla="*/ 19 h 41"/>
                <a:gd name="T92" fmla="*/ 43 w 48"/>
                <a:gd name="T93" fmla="*/ 22 h 41"/>
                <a:gd name="T94" fmla="*/ 43 w 48"/>
                <a:gd name="T95" fmla="*/ 27 h 41"/>
                <a:gd name="T96" fmla="*/ 45 w 48"/>
                <a:gd name="T97" fmla="*/ 27 h 41"/>
                <a:gd name="T98" fmla="*/ 48 w 48"/>
                <a:gd name="T99" fmla="*/ 30 h 41"/>
                <a:gd name="T100" fmla="*/ 48 w 48"/>
                <a:gd name="T101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" h="41">
                  <a:moveTo>
                    <a:pt x="48" y="38"/>
                  </a:moveTo>
                  <a:cubicBezTo>
                    <a:pt x="48" y="40"/>
                    <a:pt x="47" y="41"/>
                    <a:pt x="45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5" y="41"/>
                    <a:pt x="34" y="40"/>
                    <a:pt x="34" y="38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28"/>
                    <a:pt x="35" y="27"/>
                    <a:pt x="37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27"/>
                    <a:pt x="31" y="28"/>
                    <a:pt x="31" y="3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40"/>
                    <a:pt x="29" y="41"/>
                    <a:pt x="28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8" y="41"/>
                    <a:pt x="17" y="40"/>
                    <a:pt x="17" y="3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8"/>
                    <a:pt x="18" y="27"/>
                    <a:pt x="19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2" y="27"/>
                    <a:pt x="13" y="28"/>
                    <a:pt x="13" y="3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0"/>
                    <a:pt x="12" y="41"/>
                    <a:pt x="11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0" y="40"/>
                    <a:pt x="0" y="3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0"/>
                    <a:pt x="6" y="19"/>
                    <a:pt x="8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8" y="0"/>
                    <a:pt x="1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1" y="1"/>
                    <a:pt x="31" y="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2"/>
                    <a:pt x="29" y="13"/>
                    <a:pt x="28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1" y="19"/>
                    <a:pt x="43" y="20"/>
                    <a:pt x="43" y="22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7" y="27"/>
                    <a:pt x="48" y="28"/>
                    <a:pt x="48" y="30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î$ḻïḋê"/>
            <p:cNvSpPr txBox="1"/>
            <p:nvPr/>
          </p:nvSpPr>
          <p:spPr bwMode="auto">
            <a:xfrm>
              <a:off x="3702781" y="4289768"/>
              <a:ext cx="2213143" cy="400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" name="iṧḻïde"/>
            <p:cNvSpPr txBox="1"/>
            <p:nvPr/>
          </p:nvSpPr>
          <p:spPr bwMode="auto">
            <a:xfrm>
              <a:off x="3702781" y="4689886"/>
              <a:ext cx="2213143" cy="574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6" name="í$ľîdé"/>
            <p:cNvSpPr/>
            <p:nvPr/>
          </p:nvSpPr>
          <p:spPr bwMode="auto">
            <a:xfrm>
              <a:off x="6923485" y="3031241"/>
              <a:ext cx="987780" cy="929604"/>
            </a:xfrm>
            <a:custGeom>
              <a:avLst/>
              <a:gdLst>
                <a:gd name="connsiteX0" fmla="*/ 69646 w 508000"/>
                <a:gd name="connsiteY0" fmla="*/ 394096 h 478080"/>
                <a:gd name="connsiteX1" fmla="*/ 438355 w 508000"/>
                <a:gd name="connsiteY1" fmla="*/ 394096 h 478080"/>
                <a:gd name="connsiteX2" fmla="*/ 438355 w 508000"/>
                <a:gd name="connsiteY2" fmla="*/ 422773 h 478080"/>
                <a:gd name="connsiteX3" fmla="*/ 473178 w 508000"/>
                <a:gd name="connsiteY3" fmla="*/ 422773 h 478080"/>
                <a:gd name="connsiteX4" fmla="*/ 473178 w 508000"/>
                <a:gd name="connsiteY4" fmla="*/ 447354 h 478080"/>
                <a:gd name="connsiteX5" fmla="*/ 497758 w 508000"/>
                <a:gd name="connsiteY5" fmla="*/ 447354 h 478080"/>
                <a:gd name="connsiteX6" fmla="*/ 497758 w 508000"/>
                <a:gd name="connsiteY6" fmla="*/ 478080 h 478080"/>
                <a:gd name="connsiteX7" fmla="*/ 14339 w 508000"/>
                <a:gd name="connsiteY7" fmla="*/ 478080 h 478080"/>
                <a:gd name="connsiteX8" fmla="*/ 14339 w 508000"/>
                <a:gd name="connsiteY8" fmla="*/ 447354 h 478080"/>
                <a:gd name="connsiteX9" fmla="*/ 38920 w 508000"/>
                <a:gd name="connsiteY9" fmla="*/ 447354 h 478080"/>
                <a:gd name="connsiteX10" fmla="*/ 38920 w 508000"/>
                <a:gd name="connsiteY10" fmla="*/ 422773 h 478080"/>
                <a:gd name="connsiteX11" fmla="*/ 69646 w 508000"/>
                <a:gd name="connsiteY11" fmla="*/ 422773 h 478080"/>
                <a:gd name="connsiteX12" fmla="*/ 362031 w 508000"/>
                <a:gd name="connsiteY12" fmla="*/ 193354 h 478080"/>
                <a:gd name="connsiteX13" fmla="*/ 436842 w 508000"/>
                <a:gd name="connsiteY13" fmla="*/ 193354 h 478080"/>
                <a:gd name="connsiteX14" fmla="*/ 456791 w 508000"/>
                <a:gd name="connsiteY14" fmla="*/ 213383 h 478080"/>
                <a:gd name="connsiteX15" fmla="*/ 456791 w 508000"/>
                <a:gd name="connsiteY15" fmla="*/ 233411 h 478080"/>
                <a:gd name="connsiteX16" fmla="*/ 436842 w 508000"/>
                <a:gd name="connsiteY16" fmla="*/ 233411 h 478080"/>
                <a:gd name="connsiteX17" fmla="*/ 436842 w 508000"/>
                <a:gd name="connsiteY17" fmla="*/ 373612 h 478080"/>
                <a:gd name="connsiteX18" fmla="*/ 362031 w 508000"/>
                <a:gd name="connsiteY18" fmla="*/ 373612 h 478080"/>
                <a:gd name="connsiteX19" fmla="*/ 362031 w 508000"/>
                <a:gd name="connsiteY19" fmla="*/ 233411 h 478080"/>
                <a:gd name="connsiteX20" fmla="*/ 342081 w 508000"/>
                <a:gd name="connsiteY20" fmla="*/ 233411 h 478080"/>
                <a:gd name="connsiteX21" fmla="*/ 342081 w 508000"/>
                <a:gd name="connsiteY21" fmla="*/ 213383 h 478080"/>
                <a:gd name="connsiteX22" fmla="*/ 362031 w 508000"/>
                <a:gd name="connsiteY22" fmla="*/ 193354 h 478080"/>
                <a:gd name="connsiteX23" fmla="*/ 218644 w 508000"/>
                <a:gd name="connsiteY23" fmla="*/ 193354 h 478080"/>
                <a:gd name="connsiteX24" fmla="*/ 293455 w 508000"/>
                <a:gd name="connsiteY24" fmla="*/ 193354 h 478080"/>
                <a:gd name="connsiteX25" fmla="*/ 313404 w 508000"/>
                <a:gd name="connsiteY25" fmla="*/ 213383 h 478080"/>
                <a:gd name="connsiteX26" fmla="*/ 313404 w 508000"/>
                <a:gd name="connsiteY26" fmla="*/ 233411 h 478080"/>
                <a:gd name="connsiteX27" fmla="*/ 293455 w 508000"/>
                <a:gd name="connsiteY27" fmla="*/ 233411 h 478080"/>
                <a:gd name="connsiteX28" fmla="*/ 293455 w 508000"/>
                <a:gd name="connsiteY28" fmla="*/ 373612 h 478080"/>
                <a:gd name="connsiteX29" fmla="*/ 213656 w 508000"/>
                <a:gd name="connsiteY29" fmla="*/ 373612 h 478080"/>
                <a:gd name="connsiteX30" fmla="*/ 213656 w 508000"/>
                <a:gd name="connsiteY30" fmla="*/ 233411 h 478080"/>
                <a:gd name="connsiteX31" fmla="*/ 198694 w 508000"/>
                <a:gd name="connsiteY31" fmla="*/ 233411 h 478080"/>
                <a:gd name="connsiteX32" fmla="*/ 198694 w 508000"/>
                <a:gd name="connsiteY32" fmla="*/ 213383 h 478080"/>
                <a:gd name="connsiteX33" fmla="*/ 218644 w 508000"/>
                <a:gd name="connsiteY33" fmla="*/ 193354 h 478080"/>
                <a:gd name="connsiteX34" fmla="*/ 73208 w 508000"/>
                <a:gd name="connsiteY34" fmla="*/ 193354 h 478080"/>
                <a:gd name="connsiteX35" fmla="*/ 148019 w 508000"/>
                <a:gd name="connsiteY35" fmla="*/ 193354 h 478080"/>
                <a:gd name="connsiteX36" fmla="*/ 167968 w 508000"/>
                <a:gd name="connsiteY36" fmla="*/ 213383 h 478080"/>
                <a:gd name="connsiteX37" fmla="*/ 167968 w 508000"/>
                <a:gd name="connsiteY37" fmla="*/ 233411 h 478080"/>
                <a:gd name="connsiteX38" fmla="*/ 148019 w 508000"/>
                <a:gd name="connsiteY38" fmla="*/ 233411 h 478080"/>
                <a:gd name="connsiteX39" fmla="*/ 148019 w 508000"/>
                <a:gd name="connsiteY39" fmla="*/ 373612 h 478080"/>
                <a:gd name="connsiteX40" fmla="*/ 73208 w 508000"/>
                <a:gd name="connsiteY40" fmla="*/ 373612 h 478080"/>
                <a:gd name="connsiteX41" fmla="*/ 73208 w 508000"/>
                <a:gd name="connsiteY41" fmla="*/ 233411 h 478080"/>
                <a:gd name="connsiteX42" fmla="*/ 53258 w 508000"/>
                <a:gd name="connsiteY42" fmla="*/ 233411 h 478080"/>
                <a:gd name="connsiteX43" fmla="*/ 53258 w 508000"/>
                <a:gd name="connsiteY43" fmla="*/ 213383 h 478080"/>
                <a:gd name="connsiteX44" fmla="*/ 73208 w 508000"/>
                <a:gd name="connsiteY44" fmla="*/ 193354 h 478080"/>
                <a:gd name="connsiteX45" fmla="*/ 234079 w 508000"/>
                <a:gd name="connsiteY45" fmla="*/ 68402 h 478080"/>
                <a:gd name="connsiteX46" fmla="*/ 169334 w 508000"/>
                <a:gd name="connsiteY46" fmla="*/ 108199 h 478080"/>
                <a:gd name="connsiteX47" fmla="*/ 169334 w 508000"/>
                <a:gd name="connsiteY47" fmla="*/ 113174 h 478080"/>
                <a:gd name="connsiteX48" fmla="*/ 174314 w 508000"/>
                <a:gd name="connsiteY48" fmla="*/ 113174 h 478080"/>
                <a:gd name="connsiteX49" fmla="*/ 333687 w 508000"/>
                <a:gd name="connsiteY49" fmla="*/ 113174 h 478080"/>
                <a:gd name="connsiteX50" fmla="*/ 338667 w 508000"/>
                <a:gd name="connsiteY50" fmla="*/ 113174 h 478080"/>
                <a:gd name="connsiteX51" fmla="*/ 338667 w 508000"/>
                <a:gd name="connsiteY51" fmla="*/ 108199 h 478080"/>
                <a:gd name="connsiteX52" fmla="*/ 273922 w 508000"/>
                <a:gd name="connsiteY52" fmla="*/ 68402 h 478080"/>
                <a:gd name="connsiteX53" fmla="*/ 234079 w 508000"/>
                <a:gd name="connsiteY53" fmla="*/ 68402 h 478080"/>
                <a:gd name="connsiteX54" fmla="*/ 234079 w 508000"/>
                <a:gd name="connsiteY54" fmla="*/ 3732 h 478080"/>
                <a:gd name="connsiteX55" fmla="*/ 273922 w 508000"/>
                <a:gd name="connsiteY55" fmla="*/ 3732 h 478080"/>
                <a:gd name="connsiteX56" fmla="*/ 488079 w 508000"/>
                <a:gd name="connsiteY56" fmla="*/ 123123 h 478080"/>
                <a:gd name="connsiteX57" fmla="*/ 508000 w 508000"/>
                <a:gd name="connsiteY57" fmla="*/ 157946 h 478080"/>
                <a:gd name="connsiteX58" fmla="*/ 508000 w 508000"/>
                <a:gd name="connsiteY58" fmla="*/ 172870 h 478080"/>
                <a:gd name="connsiteX59" fmla="*/ 0 w 508000"/>
                <a:gd name="connsiteY59" fmla="*/ 172870 h 478080"/>
                <a:gd name="connsiteX60" fmla="*/ 0 w 508000"/>
                <a:gd name="connsiteY60" fmla="*/ 157946 h 478080"/>
                <a:gd name="connsiteX61" fmla="*/ 19922 w 508000"/>
                <a:gd name="connsiteY61" fmla="*/ 123123 h 478080"/>
                <a:gd name="connsiteX62" fmla="*/ 234079 w 508000"/>
                <a:gd name="connsiteY62" fmla="*/ 3732 h 478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08000" h="478080">
                  <a:moveTo>
                    <a:pt x="69646" y="394096"/>
                  </a:moveTo>
                  <a:lnTo>
                    <a:pt x="438355" y="394096"/>
                  </a:lnTo>
                  <a:lnTo>
                    <a:pt x="438355" y="422773"/>
                  </a:lnTo>
                  <a:lnTo>
                    <a:pt x="473178" y="422773"/>
                  </a:lnTo>
                  <a:lnTo>
                    <a:pt x="473178" y="447354"/>
                  </a:lnTo>
                  <a:lnTo>
                    <a:pt x="497758" y="447354"/>
                  </a:lnTo>
                  <a:lnTo>
                    <a:pt x="497758" y="478080"/>
                  </a:lnTo>
                  <a:lnTo>
                    <a:pt x="14339" y="478080"/>
                  </a:lnTo>
                  <a:lnTo>
                    <a:pt x="14339" y="447354"/>
                  </a:lnTo>
                  <a:lnTo>
                    <a:pt x="38920" y="447354"/>
                  </a:lnTo>
                  <a:lnTo>
                    <a:pt x="38920" y="422773"/>
                  </a:lnTo>
                  <a:lnTo>
                    <a:pt x="69646" y="422773"/>
                  </a:lnTo>
                  <a:close/>
                  <a:moveTo>
                    <a:pt x="362031" y="193354"/>
                  </a:moveTo>
                  <a:cubicBezTo>
                    <a:pt x="362031" y="193354"/>
                    <a:pt x="362031" y="193354"/>
                    <a:pt x="436842" y="193354"/>
                  </a:cubicBezTo>
                  <a:cubicBezTo>
                    <a:pt x="446816" y="193354"/>
                    <a:pt x="456791" y="203368"/>
                    <a:pt x="456791" y="213383"/>
                  </a:cubicBezTo>
                  <a:cubicBezTo>
                    <a:pt x="456791" y="213383"/>
                    <a:pt x="456791" y="213383"/>
                    <a:pt x="456791" y="233411"/>
                  </a:cubicBezTo>
                  <a:cubicBezTo>
                    <a:pt x="456791" y="233411"/>
                    <a:pt x="456791" y="233411"/>
                    <a:pt x="436842" y="233411"/>
                  </a:cubicBezTo>
                  <a:cubicBezTo>
                    <a:pt x="436842" y="233411"/>
                    <a:pt x="436842" y="233411"/>
                    <a:pt x="436842" y="373612"/>
                  </a:cubicBezTo>
                  <a:lnTo>
                    <a:pt x="362031" y="373612"/>
                  </a:lnTo>
                  <a:cubicBezTo>
                    <a:pt x="362031" y="373612"/>
                    <a:pt x="362031" y="373612"/>
                    <a:pt x="362031" y="233411"/>
                  </a:cubicBezTo>
                  <a:cubicBezTo>
                    <a:pt x="362031" y="233411"/>
                    <a:pt x="362031" y="233411"/>
                    <a:pt x="342081" y="233411"/>
                  </a:cubicBezTo>
                  <a:cubicBezTo>
                    <a:pt x="342081" y="233411"/>
                    <a:pt x="342081" y="233411"/>
                    <a:pt x="342081" y="213383"/>
                  </a:cubicBezTo>
                  <a:cubicBezTo>
                    <a:pt x="342081" y="203368"/>
                    <a:pt x="352056" y="193354"/>
                    <a:pt x="362031" y="193354"/>
                  </a:cubicBezTo>
                  <a:close/>
                  <a:moveTo>
                    <a:pt x="218644" y="193354"/>
                  </a:moveTo>
                  <a:cubicBezTo>
                    <a:pt x="218644" y="193354"/>
                    <a:pt x="218644" y="193354"/>
                    <a:pt x="293455" y="193354"/>
                  </a:cubicBezTo>
                  <a:cubicBezTo>
                    <a:pt x="303429" y="193354"/>
                    <a:pt x="313404" y="203368"/>
                    <a:pt x="313404" y="213383"/>
                  </a:cubicBezTo>
                  <a:cubicBezTo>
                    <a:pt x="313404" y="213383"/>
                    <a:pt x="313404" y="213383"/>
                    <a:pt x="313404" y="233411"/>
                  </a:cubicBezTo>
                  <a:cubicBezTo>
                    <a:pt x="313404" y="233411"/>
                    <a:pt x="313404" y="233411"/>
                    <a:pt x="293455" y="233411"/>
                  </a:cubicBezTo>
                  <a:cubicBezTo>
                    <a:pt x="293455" y="233411"/>
                    <a:pt x="293455" y="233411"/>
                    <a:pt x="293455" y="373612"/>
                  </a:cubicBezTo>
                  <a:lnTo>
                    <a:pt x="213656" y="373612"/>
                  </a:lnTo>
                  <a:cubicBezTo>
                    <a:pt x="213656" y="373612"/>
                    <a:pt x="213656" y="373612"/>
                    <a:pt x="213656" y="233411"/>
                  </a:cubicBezTo>
                  <a:cubicBezTo>
                    <a:pt x="213656" y="233411"/>
                    <a:pt x="213656" y="233411"/>
                    <a:pt x="198694" y="233411"/>
                  </a:cubicBezTo>
                  <a:cubicBezTo>
                    <a:pt x="198694" y="233411"/>
                    <a:pt x="198694" y="233411"/>
                    <a:pt x="198694" y="213383"/>
                  </a:cubicBezTo>
                  <a:cubicBezTo>
                    <a:pt x="198694" y="203368"/>
                    <a:pt x="208669" y="193354"/>
                    <a:pt x="218644" y="193354"/>
                  </a:cubicBezTo>
                  <a:close/>
                  <a:moveTo>
                    <a:pt x="73208" y="193354"/>
                  </a:moveTo>
                  <a:cubicBezTo>
                    <a:pt x="73208" y="193354"/>
                    <a:pt x="73208" y="193354"/>
                    <a:pt x="148019" y="193354"/>
                  </a:cubicBezTo>
                  <a:cubicBezTo>
                    <a:pt x="157993" y="193354"/>
                    <a:pt x="167968" y="203368"/>
                    <a:pt x="167968" y="213383"/>
                  </a:cubicBezTo>
                  <a:cubicBezTo>
                    <a:pt x="167968" y="213383"/>
                    <a:pt x="167968" y="213383"/>
                    <a:pt x="167968" y="233411"/>
                  </a:cubicBezTo>
                  <a:cubicBezTo>
                    <a:pt x="167968" y="233411"/>
                    <a:pt x="167968" y="233411"/>
                    <a:pt x="148019" y="233411"/>
                  </a:cubicBezTo>
                  <a:cubicBezTo>
                    <a:pt x="148019" y="233411"/>
                    <a:pt x="148019" y="233411"/>
                    <a:pt x="148019" y="373612"/>
                  </a:cubicBezTo>
                  <a:lnTo>
                    <a:pt x="73208" y="373612"/>
                  </a:lnTo>
                  <a:cubicBezTo>
                    <a:pt x="73208" y="373612"/>
                    <a:pt x="73208" y="373612"/>
                    <a:pt x="73208" y="233411"/>
                  </a:cubicBezTo>
                  <a:cubicBezTo>
                    <a:pt x="73208" y="233411"/>
                    <a:pt x="73208" y="233411"/>
                    <a:pt x="53258" y="233411"/>
                  </a:cubicBezTo>
                  <a:cubicBezTo>
                    <a:pt x="53258" y="233411"/>
                    <a:pt x="53258" y="233411"/>
                    <a:pt x="53258" y="213383"/>
                  </a:cubicBezTo>
                  <a:cubicBezTo>
                    <a:pt x="53258" y="203368"/>
                    <a:pt x="63233" y="193354"/>
                    <a:pt x="73208" y="193354"/>
                  </a:cubicBezTo>
                  <a:close/>
                  <a:moveTo>
                    <a:pt x="234079" y="68402"/>
                  </a:moveTo>
                  <a:cubicBezTo>
                    <a:pt x="234079" y="68402"/>
                    <a:pt x="234079" y="68402"/>
                    <a:pt x="169334" y="108199"/>
                  </a:cubicBezTo>
                  <a:cubicBezTo>
                    <a:pt x="169334" y="108199"/>
                    <a:pt x="169334" y="108199"/>
                    <a:pt x="169334" y="113174"/>
                  </a:cubicBezTo>
                  <a:cubicBezTo>
                    <a:pt x="169334" y="113174"/>
                    <a:pt x="169334" y="113174"/>
                    <a:pt x="174314" y="113174"/>
                  </a:cubicBezTo>
                  <a:lnTo>
                    <a:pt x="333687" y="113174"/>
                  </a:lnTo>
                  <a:cubicBezTo>
                    <a:pt x="338667" y="113174"/>
                    <a:pt x="338667" y="113174"/>
                    <a:pt x="338667" y="113174"/>
                  </a:cubicBezTo>
                  <a:cubicBezTo>
                    <a:pt x="338667" y="108199"/>
                    <a:pt x="338667" y="108199"/>
                    <a:pt x="338667" y="108199"/>
                  </a:cubicBezTo>
                  <a:cubicBezTo>
                    <a:pt x="338667" y="108199"/>
                    <a:pt x="338667" y="108199"/>
                    <a:pt x="273922" y="68402"/>
                  </a:cubicBezTo>
                  <a:cubicBezTo>
                    <a:pt x="258981" y="63428"/>
                    <a:pt x="249020" y="63428"/>
                    <a:pt x="234079" y="68402"/>
                  </a:cubicBezTo>
                  <a:close/>
                  <a:moveTo>
                    <a:pt x="234079" y="3732"/>
                  </a:moveTo>
                  <a:cubicBezTo>
                    <a:pt x="249020" y="-1243"/>
                    <a:pt x="258981" y="-1243"/>
                    <a:pt x="273922" y="3732"/>
                  </a:cubicBezTo>
                  <a:lnTo>
                    <a:pt x="488079" y="123123"/>
                  </a:lnTo>
                  <a:cubicBezTo>
                    <a:pt x="498039" y="128098"/>
                    <a:pt x="508000" y="143022"/>
                    <a:pt x="508000" y="157946"/>
                  </a:cubicBezTo>
                  <a:cubicBezTo>
                    <a:pt x="508000" y="157946"/>
                    <a:pt x="508000" y="157946"/>
                    <a:pt x="508000" y="172870"/>
                  </a:cubicBezTo>
                  <a:cubicBezTo>
                    <a:pt x="508000" y="172870"/>
                    <a:pt x="508000" y="172870"/>
                    <a:pt x="0" y="172870"/>
                  </a:cubicBezTo>
                  <a:cubicBezTo>
                    <a:pt x="0" y="172870"/>
                    <a:pt x="0" y="172870"/>
                    <a:pt x="0" y="157946"/>
                  </a:cubicBezTo>
                  <a:cubicBezTo>
                    <a:pt x="0" y="143022"/>
                    <a:pt x="9961" y="128098"/>
                    <a:pt x="19922" y="123123"/>
                  </a:cubicBezTo>
                  <a:cubicBezTo>
                    <a:pt x="19922" y="123123"/>
                    <a:pt x="19922" y="123123"/>
                    <a:pt x="234079" y="3732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7" name="iŝḻiḋè"/>
            <p:cNvSpPr txBox="1"/>
            <p:nvPr/>
          </p:nvSpPr>
          <p:spPr bwMode="auto">
            <a:xfrm>
              <a:off x="6310804" y="4289768"/>
              <a:ext cx="2213143" cy="400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" name="îśḻïḋè"/>
            <p:cNvSpPr txBox="1"/>
            <p:nvPr/>
          </p:nvSpPr>
          <p:spPr bwMode="auto">
            <a:xfrm>
              <a:off x="6310804" y="4689886"/>
              <a:ext cx="2213143" cy="574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19" name="îṡļïḑè"/>
            <p:cNvSpPr/>
            <p:nvPr/>
          </p:nvSpPr>
          <p:spPr>
            <a:xfrm>
              <a:off x="9553573" y="3024218"/>
              <a:ext cx="943650" cy="94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0" name="íṡ1îḓê"/>
            <p:cNvSpPr txBox="1"/>
            <p:nvPr/>
          </p:nvSpPr>
          <p:spPr bwMode="auto">
            <a:xfrm>
              <a:off x="8918827" y="4289768"/>
              <a:ext cx="2213143" cy="400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0" lvl="1" algn="ctr"/>
              <a:r>
                <a:rPr lang="zh-CN" altLang="en-US" dirty="0" smtClean="0">
                  <a:cs typeface="+mn-ea"/>
                  <a:sym typeface="+mn-lt"/>
                </a:rPr>
                <a:t>输入标题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îṥḷíḋe"/>
            <p:cNvSpPr txBox="1"/>
            <p:nvPr/>
          </p:nvSpPr>
          <p:spPr bwMode="auto">
            <a:xfrm>
              <a:off x="8918827" y="4689886"/>
              <a:ext cx="2213143" cy="574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46800" rIns="90000" bIns="4680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EEC46745-521A-440A-AABA-5F2746D3551E}"/>
                </a:ext>
              </a:extLst>
            </p:cNvPr>
            <p:cNvCxnSpPr/>
            <p:nvPr/>
          </p:nvCxnSpPr>
          <p:spPr>
            <a:xfrm>
              <a:off x="3531000" y="3031241"/>
              <a:ext cx="0" cy="237775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3CE85D44-B9DB-480E-9637-0683EF1E4E89}"/>
                </a:ext>
              </a:extLst>
            </p:cNvPr>
            <p:cNvCxnSpPr/>
            <p:nvPr/>
          </p:nvCxnSpPr>
          <p:spPr>
            <a:xfrm>
              <a:off x="6121800" y="3031241"/>
              <a:ext cx="0" cy="237775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="" xmlns:a16="http://schemas.microsoft.com/office/drawing/2014/main" id="{F876966C-C8D6-4D6B-8101-026210FD183F}"/>
                </a:ext>
              </a:extLst>
            </p:cNvPr>
            <p:cNvCxnSpPr/>
            <p:nvPr/>
          </p:nvCxnSpPr>
          <p:spPr>
            <a:xfrm>
              <a:off x="8750700" y="3031241"/>
              <a:ext cx="0" cy="237775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6310804" y="534154"/>
            <a:ext cx="1710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3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3f495615-c56f-4c55-92b9-0eb9556db3b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6117" y="1125538"/>
            <a:ext cx="10839766" cy="5018087"/>
            <a:chOff x="676117" y="1125538"/>
            <a:chExt cx="10839766" cy="5018087"/>
          </a:xfrm>
        </p:grpSpPr>
        <p:grpSp>
          <p:nvGrpSpPr>
            <p:cNvPr id="12" name="ïṩḷîdé">
              <a:extLst>
                <a:ext uri="{FF2B5EF4-FFF2-40B4-BE49-F238E27FC236}">
                  <a16:creationId xmlns="" xmlns:a16="http://schemas.microsoft.com/office/drawing/2014/main" id="{0671E7D6-1B26-467E-9252-F9C949967E3B}"/>
                </a:ext>
              </a:extLst>
            </p:cNvPr>
            <p:cNvGrpSpPr/>
            <p:nvPr/>
          </p:nvGrpSpPr>
          <p:grpSpPr>
            <a:xfrm>
              <a:off x="901276" y="3571073"/>
              <a:ext cx="4864115" cy="2322166"/>
              <a:chOff x="-36599079" y="36915725"/>
              <a:chExt cx="18937287" cy="9040812"/>
            </a:xfrm>
          </p:grpSpPr>
          <p:sp>
            <p:nvSpPr>
              <p:cNvPr id="50" name="îs1ïďè">
                <a:extLst>
                  <a:ext uri="{FF2B5EF4-FFF2-40B4-BE49-F238E27FC236}">
                    <a16:creationId xmlns="" xmlns:a16="http://schemas.microsoft.com/office/drawing/2014/main" id="{7719FA0F-9E6C-4B9E-A931-A9E7D51CA1BD}"/>
                  </a:ext>
                </a:extLst>
              </p:cNvPr>
              <p:cNvSpPr/>
              <p:nvPr/>
            </p:nvSpPr>
            <p:spPr bwMode="auto">
              <a:xfrm>
                <a:off x="-36313329" y="43929300"/>
                <a:ext cx="4860925" cy="1743075"/>
              </a:xfrm>
              <a:custGeom>
                <a:avLst/>
                <a:gdLst/>
                <a:ahLst/>
                <a:cxnLst>
                  <a:cxn ang="0">
                    <a:pos x="307" y="66"/>
                  </a:cxn>
                  <a:cxn ang="0">
                    <a:pos x="191" y="110"/>
                  </a:cxn>
                  <a:cxn ang="0">
                    <a:pos x="48" y="21"/>
                  </a:cxn>
                  <a:cxn ang="0">
                    <a:pos x="3" y="26"/>
                  </a:cxn>
                  <a:cxn ang="0">
                    <a:pos x="48" y="0"/>
                  </a:cxn>
                  <a:cxn ang="0">
                    <a:pos x="196" y="62"/>
                  </a:cxn>
                  <a:cxn ang="0">
                    <a:pos x="307" y="66"/>
                  </a:cxn>
                </a:cxnLst>
                <a:rect l="0" t="0" r="r" b="b"/>
                <a:pathLst>
                  <a:path w="307" h="110">
                    <a:moveTo>
                      <a:pt x="307" y="66"/>
                    </a:moveTo>
                    <a:cubicBezTo>
                      <a:pt x="307" y="66"/>
                      <a:pt x="200" y="110"/>
                      <a:pt x="191" y="110"/>
                    </a:cubicBezTo>
                    <a:cubicBezTo>
                      <a:pt x="183" y="110"/>
                      <a:pt x="48" y="21"/>
                      <a:pt x="48" y="21"/>
                    </a:cubicBezTo>
                    <a:cubicBezTo>
                      <a:pt x="48" y="21"/>
                      <a:pt x="19" y="49"/>
                      <a:pt x="3" y="26"/>
                    </a:cubicBezTo>
                    <a:cubicBezTo>
                      <a:pt x="0" y="22"/>
                      <a:pt x="44" y="0"/>
                      <a:pt x="48" y="0"/>
                    </a:cubicBezTo>
                    <a:cubicBezTo>
                      <a:pt x="50" y="0"/>
                      <a:pt x="196" y="62"/>
                      <a:pt x="196" y="62"/>
                    </a:cubicBezTo>
                    <a:lnTo>
                      <a:pt x="307" y="66"/>
                    </a:lnTo>
                    <a:close/>
                  </a:path>
                </a:pathLst>
              </a:custGeom>
              <a:solidFill>
                <a:srgbClr val="23221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îṥḷîdé">
                <a:extLst>
                  <a:ext uri="{FF2B5EF4-FFF2-40B4-BE49-F238E27FC236}">
                    <a16:creationId xmlns="" xmlns:a16="http://schemas.microsoft.com/office/drawing/2014/main" id="{306C8195-FF85-4522-A6CB-FD292105112E}"/>
                  </a:ext>
                </a:extLst>
              </p:cNvPr>
              <p:cNvSpPr/>
              <p:nvPr/>
            </p:nvSpPr>
            <p:spPr bwMode="auto">
              <a:xfrm>
                <a:off x="-36599079" y="43881675"/>
                <a:ext cx="5208587" cy="1758950"/>
              </a:xfrm>
              <a:custGeom>
                <a:avLst/>
                <a:gdLst/>
                <a:ahLst/>
                <a:cxnLst>
                  <a:cxn ang="0">
                    <a:pos x="263" y="0"/>
                  </a:cxn>
                  <a:cxn ang="0">
                    <a:pos x="160" y="75"/>
                  </a:cxn>
                  <a:cxn ang="0">
                    <a:pos x="43" y="44"/>
                  </a:cxn>
                  <a:cxn ang="0">
                    <a:pos x="2" y="101"/>
                  </a:cxn>
                  <a:cxn ang="0">
                    <a:pos x="50" y="73"/>
                  </a:cxn>
                  <a:cxn ang="0">
                    <a:pos x="161" y="108"/>
                  </a:cxn>
                  <a:cxn ang="0">
                    <a:pos x="329" y="69"/>
                  </a:cxn>
                  <a:cxn ang="0">
                    <a:pos x="263" y="0"/>
                  </a:cxn>
                </a:cxnLst>
                <a:rect l="0" t="0" r="r" b="b"/>
                <a:pathLst>
                  <a:path w="329" h="111">
                    <a:moveTo>
                      <a:pt x="263" y="0"/>
                    </a:moveTo>
                    <a:cubicBezTo>
                      <a:pt x="264" y="3"/>
                      <a:pt x="160" y="75"/>
                      <a:pt x="160" y="75"/>
                    </a:cubicBezTo>
                    <a:cubicBezTo>
                      <a:pt x="160" y="75"/>
                      <a:pt x="52" y="41"/>
                      <a:pt x="43" y="44"/>
                    </a:cubicBezTo>
                    <a:cubicBezTo>
                      <a:pt x="33" y="48"/>
                      <a:pt x="0" y="95"/>
                      <a:pt x="2" y="101"/>
                    </a:cubicBezTo>
                    <a:cubicBezTo>
                      <a:pt x="4" y="107"/>
                      <a:pt x="33" y="111"/>
                      <a:pt x="50" y="73"/>
                    </a:cubicBezTo>
                    <a:cubicBezTo>
                      <a:pt x="50" y="73"/>
                      <a:pt x="149" y="109"/>
                      <a:pt x="161" y="108"/>
                    </a:cubicBezTo>
                    <a:cubicBezTo>
                      <a:pt x="173" y="108"/>
                      <a:pt x="329" y="69"/>
                      <a:pt x="329" y="69"/>
                    </a:cubicBezTo>
                    <a:lnTo>
                      <a:pt x="263" y="0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îš1ïḍê">
                <a:extLst>
                  <a:ext uri="{FF2B5EF4-FFF2-40B4-BE49-F238E27FC236}">
                    <a16:creationId xmlns="" xmlns:a16="http://schemas.microsoft.com/office/drawing/2014/main" id="{B7E20E88-F648-48CC-88A2-E04A33E36523}"/>
                  </a:ext>
                </a:extLst>
              </p:cNvPr>
              <p:cNvSpPr/>
              <p:nvPr/>
            </p:nvSpPr>
            <p:spPr bwMode="auto">
              <a:xfrm>
                <a:off x="-32466817" y="42616438"/>
                <a:ext cx="3373437" cy="2359025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213" y="44"/>
                  </a:cxn>
                  <a:cxn ang="0">
                    <a:pos x="68" y="149"/>
                  </a:cxn>
                  <a:cxn ang="0">
                    <a:pos x="19" y="116"/>
                  </a:cxn>
                  <a:cxn ang="0">
                    <a:pos x="0" y="81"/>
                  </a:cxn>
                  <a:cxn ang="0">
                    <a:pos x="146" y="0"/>
                  </a:cxn>
                </a:cxnLst>
                <a:rect l="0" t="0" r="r" b="b"/>
                <a:pathLst>
                  <a:path w="213" h="149">
                    <a:moveTo>
                      <a:pt x="146" y="0"/>
                    </a:moveTo>
                    <a:cubicBezTo>
                      <a:pt x="213" y="44"/>
                      <a:pt x="213" y="44"/>
                      <a:pt x="213" y="44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8" y="149"/>
                      <a:pt x="37" y="139"/>
                      <a:pt x="19" y="116"/>
                    </a:cubicBezTo>
                    <a:cubicBezTo>
                      <a:pt x="5" y="98"/>
                      <a:pt x="0" y="81"/>
                      <a:pt x="0" y="81"/>
                    </a:cubicBez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EEF2E0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îşľíďe">
                <a:extLst>
                  <a:ext uri="{FF2B5EF4-FFF2-40B4-BE49-F238E27FC236}">
                    <a16:creationId xmlns="" xmlns:a16="http://schemas.microsoft.com/office/drawing/2014/main" id="{60476B5F-4287-4CCC-B094-143A4E0B28D5}"/>
                  </a:ext>
                </a:extLst>
              </p:cNvPr>
              <p:cNvSpPr/>
              <p:nvPr/>
            </p:nvSpPr>
            <p:spPr bwMode="auto">
              <a:xfrm>
                <a:off x="-31531779" y="43218100"/>
                <a:ext cx="2009775" cy="2738437"/>
              </a:xfrm>
              <a:custGeom>
                <a:avLst/>
                <a:gdLst/>
                <a:ahLst/>
                <a:cxnLst>
                  <a:cxn ang="0">
                    <a:pos x="119" y="0"/>
                  </a:cxn>
                  <a:cxn ang="0">
                    <a:pos x="107" y="14"/>
                  </a:cxn>
                  <a:cxn ang="0">
                    <a:pos x="111" y="27"/>
                  </a:cxn>
                  <a:cxn ang="0">
                    <a:pos x="70" y="137"/>
                  </a:cxn>
                  <a:cxn ang="0">
                    <a:pos x="9" y="147"/>
                  </a:cxn>
                  <a:cxn ang="0">
                    <a:pos x="0" y="161"/>
                  </a:cxn>
                  <a:cxn ang="0">
                    <a:pos x="12" y="173"/>
                  </a:cxn>
                  <a:cxn ang="0">
                    <a:pos x="83" y="161"/>
                  </a:cxn>
                  <a:cxn ang="0">
                    <a:pos x="119" y="29"/>
                  </a:cxn>
                  <a:cxn ang="0">
                    <a:pos x="125" y="15"/>
                  </a:cxn>
                  <a:cxn ang="0">
                    <a:pos x="119" y="0"/>
                  </a:cxn>
                </a:cxnLst>
                <a:rect l="0" t="0" r="r" b="b"/>
                <a:pathLst>
                  <a:path w="127" h="173">
                    <a:moveTo>
                      <a:pt x="119" y="0"/>
                    </a:moveTo>
                    <a:cubicBezTo>
                      <a:pt x="107" y="14"/>
                      <a:pt x="107" y="14"/>
                      <a:pt x="107" y="14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1" y="27"/>
                      <a:pt x="110" y="120"/>
                      <a:pt x="70" y="137"/>
                    </a:cubicBezTo>
                    <a:cubicBezTo>
                      <a:pt x="40" y="150"/>
                      <a:pt x="9" y="147"/>
                      <a:pt x="9" y="147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12" y="173"/>
                      <a:pt x="12" y="173"/>
                      <a:pt x="12" y="173"/>
                    </a:cubicBezTo>
                    <a:cubicBezTo>
                      <a:pt x="12" y="173"/>
                      <a:pt x="65" y="169"/>
                      <a:pt x="83" y="161"/>
                    </a:cubicBezTo>
                    <a:cubicBezTo>
                      <a:pt x="110" y="148"/>
                      <a:pt x="127" y="67"/>
                      <a:pt x="119" y="29"/>
                    </a:cubicBezTo>
                    <a:cubicBezTo>
                      <a:pt x="125" y="15"/>
                      <a:pt x="125" y="15"/>
                      <a:pt x="125" y="15"/>
                    </a:cubicBez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îšḻîďè">
                <a:extLst>
                  <a:ext uri="{FF2B5EF4-FFF2-40B4-BE49-F238E27FC236}">
                    <a16:creationId xmlns="" xmlns:a16="http://schemas.microsoft.com/office/drawing/2014/main" id="{53960E4B-79DF-4087-BED4-04E44B8D683F}"/>
                  </a:ext>
                </a:extLst>
              </p:cNvPr>
              <p:cNvSpPr/>
              <p:nvPr/>
            </p:nvSpPr>
            <p:spPr bwMode="auto">
              <a:xfrm>
                <a:off x="-30471329" y="43327638"/>
                <a:ext cx="190500" cy="9509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" y="529"/>
                  </a:cxn>
                  <a:cxn ang="0">
                    <a:pos x="30" y="599"/>
                  </a:cxn>
                  <a:cxn ang="0">
                    <a:pos x="0" y="0"/>
                  </a:cxn>
                </a:cxnLst>
                <a:rect l="0" t="0" r="r" b="b"/>
                <a:pathLst>
                  <a:path w="120" h="599">
                    <a:moveTo>
                      <a:pt x="0" y="0"/>
                    </a:moveTo>
                    <a:lnTo>
                      <a:pt x="120" y="529"/>
                    </a:lnTo>
                    <a:lnTo>
                      <a:pt x="30" y="5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D6C4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i$1iďè">
                <a:extLst>
                  <a:ext uri="{FF2B5EF4-FFF2-40B4-BE49-F238E27FC236}">
                    <a16:creationId xmlns="" xmlns:a16="http://schemas.microsoft.com/office/drawing/2014/main" id="{38132BC7-3AF5-4ADD-AF57-67B3F85AF4F3}"/>
                  </a:ext>
                </a:extLst>
              </p:cNvPr>
              <p:cNvSpPr/>
              <p:nvPr/>
            </p:nvSpPr>
            <p:spPr bwMode="auto">
              <a:xfrm>
                <a:off x="-29790292" y="42710100"/>
                <a:ext cx="538162" cy="47625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9" y="30"/>
                  </a:cxn>
                  <a:cxn ang="0">
                    <a:pos x="22" y="27"/>
                  </a:cxn>
                  <a:cxn ang="0">
                    <a:pos x="34" y="10"/>
                  </a:cxn>
                  <a:cxn ang="0">
                    <a:pos x="7" y="0"/>
                  </a:cxn>
                  <a:cxn ang="0">
                    <a:pos x="0" y="10"/>
                  </a:cxn>
                </a:cxnLst>
                <a:rect l="0" t="0" r="r" b="b"/>
                <a:pathLst>
                  <a:path w="34" h="30">
                    <a:moveTo>
                      <a:pt x="0" y="10"/>
                    </a:moveTo>
                    <a:cubicBezTo>
                      <a:pt x="9" y="30"/>
                      <a:pt x="9" y="30"/>
                      <a:pt x="9" y="30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29" y="10"/>
                      <a:pt x="19" y="8"/>
                      <a:pt x="7" y="0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DFA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íŝḻïḋê">
                <a:extLst>
                  <a:ext uri="{FF2B5EF4-FFF2-40B4-BE49-F238E27FC236}">
                    <a16:creationId xmlns="" xmlns:a16="http://schemas.microsoft.com/office/drawing/2014/main" id="{7CECBA65-18D3-4FD5-AB55-82E2D8E9B9CE}"/>
                  </a:ext>
                </a:extLst>
              </p:cNvPr>
              <p:cNvSpPr/>
              <p:nvPr/>
            </p:nvSpPr>
            <p:spPr bwMode="auto">
              <a:xfrm>
                <a:off x="-29679167" y="42616438"/>
                <a:ext cx="442912" cy="2524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6"/>
                  </a:cxn>
                  <a:cxn ang="0">
                    <a:pos x="27" y="16"/>
                  </a:cxn>
                  <a:cxn ang="0">
                    <a:pos x="28" y="15"/>
                  </a:cxn>
                  <a:cxn ang="0">
                    <a:pos x="3" y="0"/>
                  </a:cxn>
                </a:cxnLst>
                <a:rect l="0" t="0" r="r" b="b"/>
                <a:pathLst>
                  <a:path w="28" h="16">
                    <a:moveTo>
                      <a:pt x="3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2" y="14"/>
                      <a:pt x="22" y="16"/>
                      <a:pt x="27" y="16"/>
                    </a:cubicBezTo>
                    <a:cubicBezTo>
                      <a:pt x="28" y="15"/>
                      <a:pt x="28" y="15"/>
                      <a:pt x="28" y="1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0BA7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íṣļiďé">
                <a:extLst>
                  <a:ext uri="{FF2B5EF4-FFF2-40B4-BE49-F238E27FC236}">
                    <a16:creationId xmlns="" xmlns:a16="http://schemas.microsoft.com/office/drawing/2014/main" id="{9D1D7801-50C4-4C90-90CC-DAA8FA737177}"/>
                  </a:ext>
                </a:extLst>
              </p:cNvPr>
              <p:cNvSpPr/>
              <p:nvPr/>
            </p:nvSpPr>
            <p:spPr bwMode="auto">
              <a:xfrm>
                <a:off x="-30471329" y="43075225"/>
                <a:ext cx="665162" cy="137795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16"/>
                  </a:cxn>
                  <a:cxn ang="0">
                    <a:pos x="16" y="87"/>
                  </a:cxn>
                  <a:cxn ang="0">
                    <a:pos x="42" y="71"/>
                  </a:cxn>
                  <a:cxn ang="0">
                    <a:pos x="27" y="0"/>
                  </a:cxn>
                </a:cxnLst>
                <a:rect l="0" t="0" r="r" b="b"/>
                <a:pathLst>
                  <a:path w="42" h="87">
                    <a:moveTo>
                      <a:pt x="27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7" y="51"/>
                      <a:pt x="16" y="87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34" y="35"/>
                      <a:pt x="27" y="0"/>
                      <a:pt x="27" y="0"/>
                    </a:cubicBezTo>
                    <a:close/>
                  </a:path>
                </a:pathLst>
              </a:custGeom>
              <a:solidFill>
                <a:srgbClr val="EEF2E0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ísḻiďê">
                <a:extLst>
                  <a:ext uri="{FF2B5EF4-FFF2-40B4-BE49-F238E27FC236}">
                    <a16:creationId xmlns="" xmlns:a16="http://schemas.microsoft.com/office/drawing/2014/main" id="{0349A414-A12E-46A8-A397-13506D81EA3E}"/>
                  </a:ext>
                </a:extLst>
              </p:cNvPr>
              <p:cNvSpPr/>
              <p:nvPr/>
            </p:nvSpPr>
            <p:spPr bwMode="auto">
              <a:xfrm>
                <a:off x="-30187167" y="44230925"/>
                <a:ext cx="2692400" cy="1725612"/>
              </a:xfrm>
              <a:custGeom>
                <a:avLst/>
                <a:gdLst/>
                <a:ahLst/>
                <a:cxnLst>
                  <a:cxn ang="0">
                    <a:pos x="155" y="81"/>
                  </a:cxn>
                  <a:cxn ang="0">
                    <a:pos x="154" y="75"/>
                  </a:cxn>
                  <a:cxn ang="0">
                    <a:pos x="154" y="68"/>
                  </a:cxn>
                  <a:cxn ang="0">
                    <a:pos x="152" y="62"/>
                  </a:cxn>
                  <a:cxn ang="0">
                    <a:pos x="137" y="63"/>
                  </a:cxn>
                  <a:cxn ang="0">
                    <a:pos x="137" y="55"/>
                  </a:cxn>
                  <a:cxn ang="0">
                    <a:pos x="130" y="63"/>
                  </a:cxn>
                  <a:cxn ang="0">
                    <a:pos x="46" y="68"/>
                  </a:cxn>
                  <a:cxn ang="0">
                    <a:pos x="24" y="0"/>
                  </a:cxn>
                  <a:cxn ang="0">
                    <a:pos x="0" y="21"/>
                  </a:cxn>
                  <a:cxn ang="0">
                    <a:pos x="25" y="94"/>
                  </a:cxn>
                  <a:cxn ang="0">
                    <a:pos x="156" y="86"/>
                  </a:cxn>
                  <a:cxn ang="0">
                    <a:pos x="155" y="81"/>
                  </a:cxn>
                </a:cxnLst>
                <a:rect l="0" t="0" r="r" b="b"/>
                <a:pathLst>
                  <a:path w="170" h="109">
                    <a:moveTo>
                      <a:pt x="155" y="81"/>
                    </a:moveTo>
                    <a:cubicBezTo>
                      <a:pt x="155" y="81"/>
                      <a:pt x="170" y="74"/>
                      <a:pt x="154" y="75"/>
                    </a:cubicBezTo>
                    <a:cubicBezTo>
                      <a:pt x="154" y="75"/>
                      <a:pt x="168" y="67"/>
                      <a:pt x="154" y="68"/>
                    </a:cubicBezTo>
                    <a:cubicBezTo>
                      <a:pt x="154" y="68"/>
                      <a:pt x="167" y="63"/>
                      <a:pt x="152" y="62"/>
                    </a:cubicBezTo>
                    <a:cubicBezTo>
                      <a:pt x="150" y="61"/>
                      <a:pt x="145" y="62"/>
                      <a:pt x="137" y="63"/>
                    </a:cubicBezTo>
                    <a:cubicBezTo>
                      <a:pt x="137" y="60"/>
                      <a:pt x="138" y="56"/>
                      <a:pt x="137" y="55"/>
                    </a:cubicBezTo>
                    <a:cubicBezTo>
                      <a:pt x="135" y="54"/>
                      <a:pt x="131" y="61"/>
                      <a:pt x="130" y="63"/>
                    </a:cubicBezTo>
                    <a:cubicBezTo>
                      <a:pt x="102" y="66"/>
                      <a:pt x="54" y="72"/>
                      <a:pt x="46" y="68"/>
                    </a:cubicBezTo>
                    <a:cubicBezTo>
                      <a:pt x="41" y="65"/>
                      <a:pt x="32" y="33"/>
                      <a:pt x="24" y="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9" y="54"/>
                      <a:pt x="19" y="87"/>
                      <a:pt x="25" y="94"/>
                    </a:cubicBezTo>
                    <a:cubicBezTo>
                      <a:pt x="40" y="109"/>
                      <a:pt x="156" y="86"/>
                      <a:pt x="156" y="86"/>
                    </a:cubicBezTo>
                    <a:cubicBezTo>
                      <a:pt x="160" y="86"/>
                      <a:pt x="167" y="80"/>
                      <a:pt x="155" y="81"/>
                    </a:cubicBezTo>
                    <a:close/>
                  </a:path>
                </a:pathLst>
              </a:custGeom>
              <a:solidFill>
                <a:srgbClr val="FFDFA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ï$lïde">
                <a:extLst>
                  <a:ext uri="{FF2B5EF4-FFF2-40B4-BE49-F238E27FC236}">
                    <a16:creationId xmlns="" xmlns:a16="http://schemas.microsoft.com/office/drawing/2014/main" id="{31784DF2-10C3-4A3F-B4C4-C2ABF5A5B7E3}"/>
                  </a:ext>
                </a:extLst>
              </p:cNvPr>
              <p:cNvSpPr/>
              <p:nvPr/>
            </p:nvSpPr>
            <p:spPr bwMode="auto">
              <a:xfrm>
                <a:off x="-30217329" y="44199175"/>
                <a:ext cx="411162" cy="363537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6"/>
                  </a:cxn>
                  <a:cxn ang="0">
                    <a:pos x="2" y="23"/>
                  </a:cxn>
                  <a:cxn ang="0">
                    <a:pos x="26" y="2"/>
                  </a:cxn>
                  <a:cxn ang="0">
                    <a:pos x="26" y="0"/>
                  </a:cxn>
                </a:cxnLst>
                <a:rect l="0" t="0" r="r" b="b"/>
                <a:pathLst>
                  <a:path w="26" h="23">
                    <a:moveTo>
                      <a:pt x="26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" y="19"/>
                      <a:pt x="1" y="21"/>
                      <a:pt x="2" y="23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1"/>
                      <a:pt x="26" y="0"/>
                      <a:pt x="26" y="0"/>
                    </a:cubicBezTo>
                    <a:close/>
                  </a:path>
                </a:pathLst>
              </a:custGeom>
              <a:solidFill>
                <a:srgbClr val="F0BA7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îşḷíḑê">
                <a:extLst>
                  <a:ext uri="{FF2B5EF4-FFF2-40B4-BE49-F238E27FC236}">
                    <a16:creationId xmlns="" xmlns:a16="http://schemas.microsoft.com/office/drawing/2014/main" id="{8073823F-1174-4FD8-A272-794578E3A896}"/>
                  </a:ext>
                </a:extLst>
              </p:cNvPr>
              <p:cNvSpPr/>
              <p:nvPr/>
            </p:nvSpPr>
            <p:spPr bwMode="auto">
              <a:xfrm>
                <a:off x="-29522004" y="42757725"/>
                <a:ext cx="1298575" cy="855662"/>
              </a:xfrm>
              <a:custGeom>
                <a:avLst/>
                <a:gdLst/>
                <a:ahLst/>
                <a:cxnLst>
                  <a:cxn ang="0">
                    <a:pos x="6" y="29"/>
                  </a:cxn>
                  <a:cxn ang="0">
                    <a:pos x="0" y="54"/>
                  </a:cxn>
                  <a:cxn ang="0">
                    <a:pos x="82" y="29"/>
                  </a:cxn>
                  <a:cxn ang="0">
                    <a:pos x="80" y="0"/>
                  </a:cxn>
                  <a:cxn ang="0">
                    <a:pos x="6" y="29"/>
                  </a:cxn>
                </a:cxnLst>
                <a:rect l="0" t="0" r="r" b="b"/>
                <a:pathLst>
                  <a:path w="82" h="54">
                    <a:moveTo>
                      <a:pt x="6" y="29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40" y="47"/>
                      <a:pt x="82" y="29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53" y="14"/>
                      <a:pt x="26" y="25"/>
                      <a:pt x="6" y="29"/>
                    </a:cubicBezTo>
                    <a:close/>
                  </a:path>
                </a:pathLst>
              </a:custGeom>
              <a:solidFill>
                <a:srgbClr val="EEF2E0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íṡḻïḓé">
                <a:extLst>
                  <a:ext uri="{FF2B5EF4-FFF2-40B4-BE49-F238E27FC236}">
                    <a16:creationId xmlns="" xmlns:a16="http://schemas.microsoft.com/office/drawing/2014/main" id="{403C312B-3718-4D9A-B0C2-A549D8A3480C}"/>
                  </a:ext>
                </a:extLst>
              </p:cNvPr>
              <p:cNvSpPr/>
              <p:nvPr/>
            </p:nvSpPr>
            <p:spPr bwMode="auto">
              <a:xfrm>
                <a:off x="-28255179" y="42725975"/>
                <a:ext cx="127000" cy="49212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31"/>
                  </a:cxn>
                  <a:cxn ang="0">
                    <a:pos x="8" y="28"/>
                  </a:cxn>
                  <a:cxn ang="0">
                    <a:pos x="4" y="0"/>
                  </a:cxn>
                  <a:cxn ang="0">
                    <a:pos x="0" y="2"/>
                  </a:cxn>
                </a:cxnLst>
                <a:rect l="0" t="0" r="r" b="b"/>
                <a:pathLst>
                  <a:path w="8" h="31">
                    <a:moveTo>
                      <a:pt x="0" y="2"/>
                    </a:moveTo>
                    <a:cubicBezTo>
                      <a:pt x="2" y="31"/>
                      <a:pt x="2" y="31"/>
                      <a:pt x="2" y="31"/>
                    </a:cubicBezTo>
                    <a:cubicBezTo>
                      <a:pt x="4" y="30"/>
                      <a:pt x="6" y="29"/>
                      <a:pt x="8" y="28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F0BA7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iṧḷîďe">
                <a:extLst>
                  <a:ext uri="{FF2B5EF4-FFF2-40B4-BE49-F238E27FC236}">
                    <a16:creationId xmlns="" xmlns:a16="http://schemas.microsoft.com/office/drawing/2014/main" id="{D56CBE66-D83E-476D-8871-3D881886DAAF}"/>
                  </a:ext>
                </a:extLst>
              </p:cNvPr>
              <p:cNvSpPr/>
              <p:nvPr/>
            </p:nvSpPr>
            <p:spPr bwMode="auto">
              <a:xfrm>
                <a:off x="-25578654" y="41143238"/>
                <a:ext cx="506412" cy="301625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25" y="1"/>
                  </a:cxn>
                  <a:cxn ang="0">
                    <a:pos x="25" y="7"/>
                  </a:cxn>
                  <a:cxn ang="0">
                    <a:pos x="14" y="18"/>
                  </a:cxn>
                  <a:cxn ang="0">
                    <a:pos x="0" y="19"/>
                  </a:cxn>
                </a:cxnLst>
                <a:rect l="0" t="0" r="r" b="b"/>
                <a:pathLst>
                  <a:path w="32" h="19">
                    <a:moveTo>
                      <a:pt x="0" y="19"/>
                    </a:moveTo>
                    <a:cubicBezTo>
                      <a:pt x="0" y="19"/>
                      <a:pt x="17" y="3"/>
                      <a:pt x="25" y="1"/>
                    </a:cubicBezTo>
                    <a:cubicBezTo>
                      <a:pt x="31" y="0"/>
                      <a:pt x="32" y="5"/>
                      <a:pt x="25" y="7"/>
                    </a:cubicBezTo>
                    <a:cubicBezTo>
                      <a:pt x="18" y="10"/>
                      <a:pt x="14" y="18"/>
                      <a:pt x="14" y="18"/>
                    </a:cubicBez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0BA7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îṩḻíḋê">
                <a:extLst>
                  <a:ext uri="{FF2B5EF4-FFF2-40B4-BE49-F238E27FC236}">
                    <a16:creationId xmlns="" xmlns:a16="http://schemas.microsoft.com/office/drawing/2014/main" id="{7D5EFF31-7335-408F-BB5C-80EBC108CDEE}"/>
                  </a:ext>
                </a:extLst>
              </p:cNvPr>
              <p:cNvSpPr/>
              <p:nvPr/>
            </p:nvSpPr>
            <p:spPr bwMode="auto">
              <a:xfrm>
                <a:off x="-28191679" y="41286113"/>
                <a:ext cx="3341687" cy="1884362"/>
              </a:xfrm>
              <a:custGeom>
                <a:avLst/>
                <a:gdLst/>
                <a:ahLst/>
                <a:cxnLst>
                  <a:cxn ang="0">
                    <a:pos x="203" y="2"/>
                  </a:cxn>
                  <a:cxn ang="0">
                    <a:pos x="182" y="6"/>
                  </a:cxn>
                  <a:cxn ang="0">
                    <a:pos x="147" y="10"/>
                  </a:cxn>
                  <a:cxn ang="0">
                    <a:pos x="76" y="44"/>
                  </a:cxn>
                  <a:cxn ang="0">
                    <a:pos x="0" y="91"/>
                  </a:cxn>
                  <a:cxn ang="0">
                    <a:pos x="4" y="119"/>
                  </a:cxn>
                  <a:cxn ang="0">
                    <a:pos x="88" y="70"/>
                  </a:cxn>
                  <a:cxn ang="0">
                    <a:pos x="150" y="38"/>
                  </a:cxn>
                  <a:cxn ang="0">
                    <a:pos x="150" y="38"/>
                  </a:cxn>
                  <a:cxn ang="0">
                    <a:pos x="166" y="36"/>
                  </a:cxn>
                  <a:cxn ang="0">
                    <a:pos x="186" y="36"/>
                  </a:cxn>
                  <a:cxn ang="0">
                    <a:pos x="170" y="28"/>
                  </a:cxn>
                  <a:cxn ang="0">
                    <a:pos x="177" y="16"/>
                  </a:cxn>
                  <a:cxn ang="0">
                    <a:pos x="202" y="9"/>
                  </a:cxn>
                  <a:cxn ang="0">
                    <a:pos x="203" y="2"/>
                  </a:cxn>
                </a:cxnLst>
                <a:rect l="0" t="0" r="r" b="b"/>
                <a:pathLst>
                  <a:path w="211" h="119">
                    <a:moveTo>
                      <a:pt x="203" y="2"/>
                    </a:moveTo>
                    <a:cubicBezTo>
                      <a:pt x="195" y="0"/>
                      <a:pt x="187" y="1"/>
                      <a:pt x="182" y="6"/>
                    </a:cubicBezTo>
                    <a:cubicBezTo>
                      <a:pt x="177" y="10"/>
                      <a:pt x="154" y="9"/>
                      <a:pt x="147" y="10"/>
                    </a:cubicBezTo>
                    <a:cubicBezTo>
                      <a:pt x="127" y="15"/>
                      <a:pt x="102" y="24"/>
                      <a:pt x="76" y="44"/>
                    </a:cubicBezTo>
                    <a:cubicBezTo>
                      <a:pt x="55" y="60"/>
                      <a:pt x="28" y="77"/>
                      <a:pt x="0" y="91"/>
                    </a:cubicBezTo>
                    <a:cubicBezTo>
                      <a:pt x="4" y="119"/>
                      <a:pt x="4" y="119"/>
                      <a:pt x="4" y="119"/>
                    </a:cubicBezTo>
                    <a:cubicBezTo>
                      <a:pt x="31" y="108"/>
                      <a:pt x="61" y="92"/>
                      <a:pt x="88" y="70"/>
                    </a:cubicBezTo>
                    <a:cubicBezTo>
                      <a:pt x="117" y="47"/>
                      <a:pt x="136" y="39"/>
                      <a:pt x="150" y="38"/>
                    </a:cubicBezTo>
                    <a:cubicBezTo>
                      <a:pt x="150" y="38"/>
                      <a:pt x="150" y="38"/>
                      <a:pt x="150" y="38"/>
                    </a:cubicBezTo>
                    <a:cubicBezTo>
                      <a:pt x="157" y="36"/>
                      <a:pt x="160" y="34"/>
                      <a:pt x="166" y="36"/>
                    </a:cubicBezTo>
                    <a:cubicBezTo>
                      <a:pt x="174" y="39"/>
                      <a:pt x="183" y="41"/>
                      <a:pt x="186" y="36"/>
                    </a:cubicBezTo>
                    <a:cubicBezTo>
                      <a:pt x="188" y="32"/>
                      <a:pt x="176" y="30"/>
                      <a:pt x="170" y="28"/>
                    </a:cubicBezTo>
                    <a:cubicBezTo>
                      <a:pt x="164" y="27"/>
                      <a:pt x="164" y="17"/>
                      <a:pt x="177" y="16"/>
                    </a:cubicBezTo>
                    <a:cubicBezTo>
                      <a:pt x="190" y="15"/>
                      <a:pt x="190" y="3"/>
                      <a:pt x="202" y="9"/>
                    </a:cubicBezTo>
                    <a:cubicBezTo>
                      <a:pt x="206" y="11"/>
                      <a:pt x="211" y="5"/>
                      <a:pt x="203" y="2"/>
                    </a:cubicBezTo>
                    <a:close/>
                  </a:path>
                </a:pathLst>
              </a:custGeom>
              <a:solidFill>
                <a:srgbClr val="FFDFA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íşlíḍé">
                <a:extLst>
                  <a:ext uri="{FF2B5EF4-FFF2-40B4-BE49-F238E27FC236}">
                    <a16:creationId xmlns="" xmlns:a16="http://schemas.microsoft.com/office/drawing/2014/main" id="{3144BE8F-45A5-4907-ACCB-9EC619DE7CAE}"/>
                  </a:ext>
                </a:extLst>
              </p:cNvPr>
              <p:cNvSpPr/>
              <p:nvPr/>
            </p:nvSpPr>
            <p:spPr bwMode="auto">
              <a:xfrm>
                <a:off x="-30645954" y="39560500"/>
                <a:ext cx="2976562" cy="3530600"/>
              </a:xfrm>
              <a:custGeom>
                <a:avLst/>
                <a:gdLst/>
                <a:ahLst/>
                <a:cxnLst>
                  <a:cxn ang="0">
                    <a:pos x="168" y="84"/>
                  </a:cxn>
                  <a:cxn ang="0">
                    <a:pos x="129" y="208"/>
                  </a:cxn>
                  <a:cxn ang="0">
                    <a:pos x="20" y="138"/>
                  </a:cxn>
                  <a:cxn ang="0">
                    <a:pos x="59" y="15"/>
                  </a:cxn>
                  <a:cxn ang="0">
                    <a:pos x="168" y="84"/>
                  </a:cxn>
                </a:cxnLst>
                <a:rect l="0" t="0" r="r" b="b"/>
                <a:pathLst>
                  <a:path w="188" h="223">
                    <a:moveTo>
                      <a:pt x="168" y="84"/>
                    </a:moveTo>
                    <a:cubicBezTo>
                      <a:pt x="188" y="138"/>
                      <a:pt x="170" y="193"/>
                      <a:pt x="129" y="208"/>
                    </a:cubicBezTo>
                    <a:cubicBezTo>
                      <a:pt x="88" y="223"/>
                      <a:pt x="39" y="192"/>
                      <a:pt x="20" y="138"/>
                    </a:cubicBezTo>
                    <a:cubicBezTo>
                      <a:pt x="0" y="85"/>
                      <a:pt x="18" y="29"/>
                      <a:pt x="59" y="15"/>
                    </a:cubicBezTo>
                    <a:cubicBezTo>
                      <a:pt x="100" y="0"/>
                      <a:pt x="149" y="31"/>
                      <a:pt x="168" y="84"/>
                    </a:cubicBezTo>
                    <a:close/>
                  </a:path>
                </a:pathLst>
              </a:custGeom>
              <a:solidFill>
                <a:srgbClr val="FFDFA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ïṡļïḋè">
                <a:extLst>
                  <a:ext uri="{FF2B5EF4-FFF2-40B4-BE49-F238E27FC236}">
                    <a16:creationId xmlns="" xmlns:a16="http://schemas.microsoft.com/office/drawing/2014/main" id="{50AEA92D-C0FA-4C6A-BC28-2AC84883F430}"/>
                  </a:ext>
                </a:extLst>
              </p:cNvPr>
              <p:cNvSpPr/>
              <p:nvPr/>
            </p:nvSpPr>
            <p:spPr bwMode="auto">
              <a:xfrm>
                <a:off x="-28761592" y="41967150"/>
                <a:ext cx="569912" cy="315912"/>
              </a:xfrm>
              <a:custGeom>
                <a:avLst/>
                <a:gdLst/>
                <a:ahLst/>
                <a:cxnLst>
                  <a:cxn ang="0">
                    <a:pos x="36" y="9"/>
                  </a:cxn>
                  <a:cxn ang="0">
                    <a:pos x="18" y="19"/>
                  </a:cxn>
                  <a:cxn ang="0">
                    <a:pos x="0" y="11"/>
                  </a:cxn>
                  <a:cxn ang="0">
                    <a:pos x="18" y="1"/>
                  </a:cxn>
                  <a:cxn ang="0">
                    <a:pos x="36" y="9"/>
                  </a:cxn>
                </a:cxnLst>
                <a:rect l="0" t="0" r="r" b="b"/>
                <a:pathLst>
                  <a:path w="36" h="20">
                    <a:moveTo>
                      <a:pt x="36" y="9"/>
                    </a:moveTo>
                    <a:cubicBezTo>
                      <a:pt x="36" y="15"/>
                      <a:pt x="28" y="19"/>
                      <a:pt x="18" y="19"/>
                    </a:cubicBezTo>
                    <a:cubicBezTo>
                      <a:pt x="9" y="20"/>
                      <a:pt x="1" y="16"/>
                      <a:pt x="0" y="11"/>
                    </a:cubicBezTo>
                    <a:cubicBezTo>
                      <a:pt x="0" y="5"/>
                      <a:pt x="8" y="1"/>
                      <a:pt x="18" y="1"/>
                    </a:cubicBezTo>
                    <a:cubicBezTo>
                      <a:pt x="28" y="0"/>
                      <a:pt x="36" y="4"/>
                      <a:pt x="36" y="9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iSḻîḓé">
                <a:extLst>
                  <a:ext uri="{FF2B5EF4-FFF2-40B4-BE49-F238E27FC236}">
                    <a16:creationId xmlns="" xmlns:a16="http://schemas.microsoft.com/office/drawing/2014/main" id="{AC021BC9-450A-45DF-A4CD-4C6DFAF4A7CE}"/>
                  </a:ext>
                </a:extLst>
              </p:cNvPr>
              <p:cNvSpPr/>
              <p:nvPr/>
            </p:nvSpPr>
            <p:spPr bwMode="auto">
              <a:xfrm>
                <a:off x="-28096429" y="40795575"/>
                <a:ext cx="538162" cy="633412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24" y="2"/>
                  </a:cxn>
                  <a:cxn ang="0">
                    <a:pos x="12" y="40"/>
                  </a:cxn>
                  <a:cxn ang="0">
                    <a:pos x="0" y="14"/>
                  </a:cxn>
                </a:cxnLst>
                <a:rect l="0" t="0" r="r" b="b"/>
                <a:pathLst>
                  <a:path w="34" h="40">
                    <a:moveTo>
                      <a:pt x="0" y="14"/>
                    </a:moveTo>
                    <a:cubicBezTo>
                      <a:pt x="0" y="14"/>
                      <a:pt x="20" y="0"/>
                      <a:pt x="24" y="2"/>
                    </a:cubicBezTo>
                    <a:cubicBezTo>
                      <a:pt x="28" y="5"/>
                      <a:pt x="34" y="31"/>
                      <a:pt x="12" y="40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DFA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îṣľide">
                <a:extLst>
                  <a:ext uri="{FF2B5EF4-FFF2-40B4-BE49-F238E27FC236}">
                    <a16:creationId xmlns="" xmlns:a16="http://schemas.microsoft.com/office/drawing/2014/main" id="{BA7C7482-3833-410C-9F59-BF9C254B2F76}"/>
                  </a:ext>
                </a:extLst>
              </p:cNvPr>
              <p:cNvSpPr/>
              <p:nvPr/>
            </p:nvSpPr>
            <p:spPr bwMode="auto">
              <a:xfrm>
                <a:off x="-28144054" y="41413113"/>
                <a:ext cx="285750" cy="33178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6"/>
                  </a:cxn>
                  <a:cxn ang="0">
                    <a:pos x="18" y="19"/>
                  </a:cxn>
                  <a:cxn ang="0">
                    <a:pos x="18" y="0"/>
                  </a:cxn>
                </a:cxnLst>
                <a:rect l="0" t="0" r="r" b="b"/>
                <a:pathLst>
                  <a:path w="18" h="21">
                    <a:moveTo>
                      <a:pt x="18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2" y="21"/>
                      <a:pt x="18" y="19"/>
                    </a:cubicBezTo>
                    <a:cubicBezTo>
                      <a:pt x="18" y="19"/>
                      <a:pt x="18" y="2"/>
                      <a:pt x="18" y="0"/>
                    </a:cubicBezTo>
                    <a:close/>
                  </a:path>
                </a:pathLst>
              </a:custGeom>
              <a:solidFill>
                <a:srgbClr val="F0BA7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iṡliḍé">
                <a:extLst>
                  <a:ext uri="{FF2B5EF4-FFF2-40B4-BE49-F238E27FC236}">
                    <a16:creationId xmlns="" xmlns:a16="http://schemas.microsoft.com/office/drawing/2014/main" id="{78F87307-8A91-4904-B216-D37B0433B816}"/>
                  </a:ext>
                </a:extLst>
              </p:cNvPr>
              <p:cNvSpPr/>
              <p:nvPr/>
            </p:nvSpPr>
            <p:spPr bwMode="auto">
              <a:xfrm>
                <a:off x="-28398054" y="40557450"/>
                <a:ext cx="238125" cy="347662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11" y="7"/>
                  </a:cxn>
                  <a:cxn ang="0">
                    <a:pos x="9" y="8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3" y="1"/>
                  </a:cxn>
                  <a:cxn ang="0">
                    <a:pos x="2" y="13"/>
                  </a:cxn>
                  <a:cxn ang="0">
                    <a:pos x="11" y="21"/>
                  </a:cxn>
                  <a:cxn ang="0">
                    <a:pos x="12" y="9"/>
                  </a:cxn>
                </a:cxnLst>
                <a:rect l="0" t="0" r="r" b="b"/>
                <a:pathLst>
                  <a:path w="15" h="22">
                    <a:moveTo>
                      <a:pt x="12" y="9"/>
                    </a:moveTo>
                    <a:cubicBezTo>
                      <a:pt x="12" y="8"/>
                      <a:pt x="12" y="7"/>
                      <a:pt x="11" y="7"/>
                    </a:cubicBezTo>
                    <a:cubicBezTo>
                      <a:pt x="11" y="8"/>
                      <a:pt x="10" y="8"/>
                      <a:pt x="9" y="8"/>
                    </a:cubicBezTo>
                    <a:cubicBezTo>
                      <a:pt x="7" y="9"/>
                      <a:pt x="6" y="7"/>
                      <a:pt x="6" y="6"/>
                    </a:cubicBezTo>
                    <a:cubicBezTo>
                      <a:pt x="6" y="4"/>
                      <a:pt x="7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7" y="1"/>
                      <a:pt x="5" y="0"/>
                      <a:pt x="3" y="1"/>
                    </a:cubicBezTo>
                    <a:cubicBezTo>
                      <a:pt x="0" y="2"/>
                      <a:pt x="0" y="7"/>
                      <a:pt x="2" y="13"/>
                    </a:cubicBezTo>
                    <a:cubicBezTo>
                      <a:pt x="4" y="18"/>
                      <a:pt x="8" y="22"/>
                      <a:pt x="11" y="21"/>
                    </a:cubicBezTo>
                    <a:cubicBezTo>
                      <a:pt x="14" y="19"/>
                      <a:pt x="15" y="14"/>
                      <a:pt x="12" y="9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iśḷïdé">
                <a:extLst>
                  <a:ext uri="{FF2B5EF4-FFF2-40B4-BE49-F238E27FC236}">
                    <a16:creationId xmlns="" xmlns:a16="http://schemas.microsoft.com/office/drawing/2014/main" id="{75761612-7A97-4E2D-9951-9EB611F13847}"/>
                  </a:ext>
                </a:extLst>
              </p:cNvPr>
              <p:cNvSpPr/>
              <p:nvPr/>
            </p:nvSpPr>
            <p:spPr bwMode="auto">
              <a:xfrm>
                <a:off x="-29014004" y="40795575"/>
                <a:ext cx="236537" cy="347662"/>
              </a:xfrm>
              <a:custGeom>
                <a:avLst/>
                <a:gdLst/>
                <a:ahLst/>
                <a:cxnLst>
                  <a:cxn ang="0">
                    <a:pos x="13" y="9"/>
                  </a:cxn>
                  <a:cxn ang="0">
                    <a:pos x="12" y="7"/>
                  </a:cxn>
                  <a:cxn ang="0">
                    <a:pos x="9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3" y="1"/>
                  </a:cxn>
                  <a:cxn ang="0">
                    <a:pos x="2" y="13"/>
                  </a:cxn>
                  <a:cxn ang="0">
                    <a:pos x="11" y="21"/>
                  </a:cxn>
                  <a:cxn ang="0">
                    <a:pos x="13" y="9"/>
                  </a:cxn>
                </a:cxnLst>
                <a:rect l="0" t="0" r="r" b="b"/>
                <a:pathLst>
                  <a:path w="15" h="22">
                    <a:moveTo>
                      <a:pt x="13" y="9"/>
                    </a:moveTo>
                    <a:cubicBezTo>
                      <a:pt x="12" y="8"/>
                      <a:pt x="12" y="7"/>
                      <a:pt x="12" y="7"/>
                    </a:cubicBezTo>
                    <a:cubicBezTo>
                      <a:pt x="11" y="8"/>
                      <a:pt x="10" y="8"/>
                      <a:pt x="9" y="9"/>
                    </a:cubicBezTo>
                    <a:cubicBezTo>
                      <a:pt x="7" y="9"/>
                      <a:pt x="6" y="7"/>
                      <a:pt x="6" y="6"/>
                    </a:cubicBezTo>
                    <a:cubicBezTo>
                      <a:pt x="6" y="4"/>
                      <a:pt x="7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7" y="1"/>
                      <a:pt x="5" y="0"/>
                      <a:pt x="3" y="1"/>
                    </a:cubicBezTo>
                    <a:cubicBezTo>
                      <a:pt x="0" y="2"/>
                      <a:pt x="0" y="8"/>
                      <a:pt x="2" y="13"/>
                    </a:cubicBezTo>
                    <a:cubicBezTo>
                      <a:pt x="4" y="18"/>
                      <a:pt x="8" y="22"/>
                      <a:pt x="11" y="21"/>
                    </a:cubicBezTo>
                    <a:cubicBezTo>
                      <a:pt x="14" y="20"/>
                      <a:pt x="15" y="14"/>
                      <a:pt x="13" y="9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îs1íḓè">
                <a:extLst>
                  <a:ext uri="{FF2B5EF4-FFF2-40B4-BE49-F238E27FC236}">
                    <a16:creationId xmlns="" xmlns:a16="http://schemas.microsoft.com/office/drawing/2014/main" id="{82DD9B68-5868-4093-AC0A-F57BBBA571BA}"/>
                  </a:ext>
                </a:extLst>
              </p:cNvPr>
              <p:cNvSpPr/>
              <p:nvPr/>
            </p:nvSpPr>
            <p:spPr bwMode="auto">
              <a:xfrm>
                <a:off x="-31247617" y="39022338"/>
                <a:ext cx="3135312" cy="3530600"/>
              </a:xfrm>
              <a:custGeom>
                <a:avLst/>
                <a:gdLst/>
                <a:ahLst/>
                <a:cxnLst>
                  <a:cxn ang="0">
                    <a:pos x="191" y="80"/>
                  </a:cxn>
                  <a:cxn ang="0">
                    <a:pos x="176" y="58"/>
                  </a:cxn>
                  <a:cxn ang="0">
                    <a:pos x="156" y="0"/>
                  </a:cxn>
                  <a:cxn ang="0">
                    <a:pos x="67" y="52"/>
                  </a:cxn>
                  <a:cxn ang="0">
                    <a:pos x="37" y="102"/>
                  </a:cxn>
                  <a:cxn ang="0">
                    <a:pos x="91" y="223"/>
                  </a:cxn>
                  <a:cxn ang="0">
                    <a:pos x="86" y="110"/>
                  </a:cxn>
                  <a:cxn ang="0">
                    <a:pos x="167" y="69"/>
                  </a:cxn>
                  <a:cxn ang="0">
                    <a:pos x="191" y="80"/>
                  </a:cxn>
                </a:cxnLst>
                <a:rect l="0" t="0" r="r" b="b"/>
                <a:pathLst>
                  <a:path w="198" h="223">
                    <a:moveTo>
                      <a:pt x="191" y="80"/>
                    </a:moveTo>
                    <a:cubicBezTo>
                      <a:pt x="191" y="80"/>
                      <a:pt x="189" y="63"/>
                      <a:pt x="176" y="58"/>
                    </a:cubicBezTo>
                    <a:cubicBezTo>
                      <a:pt x="198" y="23"/>
                      <a:pt x="156" y="0"/>
                      <a:pt x="156" y="0"/>
                    </a:cubicBezTo>
                    <a:cubicBezTo>
                      <a:pt x="111" y="51"/>
                      <a:pt x="113" y="34"/>
                      <a:pt x="67" y="52"/>
                    </a:cubicBezTo>
                    <a:cubicBezTo>
                      <a:pt x="26" y="68"/>
                      <a:pt x="33" y="96"/>
                      <a:pt x="37" y="102"/>
                    </a:cubicBezTo>
                    <a:cubicBezTo>
                      <a:pt x="0" y="158"/>
                      <a:pt x="91" y="223"/>
                      <a:pt x="91" y="223"/>
                    </a:cubicBezTo>
                    <a:cubicBezTo>
                      <a:pt x="108" y="160"/>
                      <a:pt x="86" y="110"/>
                      <a:pt x="86" y="110"/>
                    </a:cubicBezTo>
                    <a:cubicBezTo>
                      <a:pt x="127" y="94"/>
                      <a:pt x="153" y="83"/>
                      <a:pt x="167" y="69"/>
                    </a:cubicBezTo>
                    <a:cubicBezTo>
                      <a:pt x="174" y="69"/>
                      <a:pt x="187" y="70"/>
                      <a:pt x="191" y="80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isľíḋê">
                <a:extLst>
                  <a:ext uri="{FF2B5EF4-FFF2-40B4-BE49-F238E27FC236}">
                    <a16:creationId xmlns="" xmlns:a16="http://schemas.microsoft.com/office/drawing/2014/main" id="{F9708E88-292A-4767-B2F3-2167CDC21A07}"/>
                  </a:ext>
                </a:extLst>
              </p:cNvPr>
              <p:cNvSpPr/>
              <p:nvPr/>
            </p:nvSpPr>
            <p:spPr bwMode="auto">
              <a:xfrm>
                <a:off x="-30187167" y="41190863"/>
                <a:ext cx="601662" cy="665162"/>
              </a:xfrm>
              <a:custGeom>
                <a:avLst/>
                <a:gdLst/>
                <a:ahLst/>
                <a:cxnLst>
                  <a:cxn ang="0">
                    <a:pos x="29" y="13"/>
                  </a:cxn>
                  <a:cxn ang="0">
                    <a:pos x="32" y="37"/>
                  </a:cxn>
                  <a:cxn ang="0">
                    <a:pos x="8" y="30"/>
                  </a:cxn>
                  <a:cxn ang="0">
                    <a:pos x="6" y="5"/>
                  </a:cxn>
                  <a:cxn ang="0">
                    <a:pos x="29" y="13"/>
                  </a:cxn>
                </a:cxnLst>
                <a:rect l="0" t="0" r="r" b="b"/>
                <a:pathLst>
                  <a:path w="38" h="42">
                    <a:moveTo>
                      <a:pt x="29" y="13"/>
                    </a:moveTo>
                    <a:cubicBezTo>
                      <a:pt x="36" y="21"/>
                      <a:pt x="38" y="32"/>
                      <a:pt x="32" y="37"/>
                    </a:cubicBezTo>
                    <a:cubicBezTo>
                      <a:pt x="26" y="42"/>
                      <a:pt x="15" y="38"/>
                      <a:pt x="8" y="30"/>
                    </a:cubicBezTo>
                    <a:cubicBezTo>
                      <a:pt x="1" y="21"/>
                      <a:pt x="0" y="10"/>
                      <a:pt x="6" y="5"/>
                    </a:cubicBezTo>
                    <a:cubicBezTo>
                      <a:pt x="11" y="0"/>
                      <a:pt x="22" y="4"/>
                      <a:pt x="29" y="13"/>
                    </a:cubicBezTo>
                    <a:close/>
                  </a:path>
                </a:pathLst>
              </a:custGeom>
              <a:solidFill>
                <a:srgbClr val="FFDFA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íšļíḑé">
                <a:extLst>
                  <a:ext uri="{FF2B5EF4-FFF2-40B4-BE49-F238E27FC236}">
                    <a16:creationId xmlns="" xmlns:a16="http://schemas.microsoft.com/office/drawing/2014/main" id="{F7FD3CB6-A180-4488-9716-562FCD41A4EE}"/>
                  </a:ext>
                </a:extLst>
              </p:cNvPr>
              <p:cNvSpPr/>
              <p:nvPr/>
            </p:nvSpPr>
            <p:spPr bwMode="auto">
              <a:xfrm>
                <a:off x="-24597579" y="39433500"/>
                <a:ext cx="6143625" cy="6143625"/>
              </a:xfrm>
              <a:prstGeom prst="ellipse">
                <a:avLst/>
              </a:pr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í$ḷidê">
                <a:extLst>
                  <a:ext uri="{FF2B5EF4-FFF2-40B4-BE49-F238E27FC236}">
                    <a16:creationId xmlns="" xmlns:a16="http://schemas.microsoft.com/office/drawing/2014/main" id="{C2B2E4CB-24FF-4CAD-AF1E-F7DACDECAA4C}"/>
                  </a:ext>
                </a:extLst>
              </p:cNvPr>
              <p:cNvSpPr/>
              <p:nvPr/>
            </p:nvSpPr>
            <p:spPr bwMode="auto">
              <a:xfrm>
                <a:off x="-24059417" y="39987538"/>
                <a:ext cx="5067300" cy="5083175"/>
              </a:xfrm>
              <a:prstGeom prst="ellipse">
                <a:avLst/>
              </a:prstGeom>
              <a:solidFill>
                <a:srgbClr val="E0DDD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íšḻïḓe">
                <a:extLst>
                  <a:ext uri="{FF2B5EF4-FFF2-40B4-BE49-F238E27FC236}">
                    <a16:creationId xmlns="" xmlns:a16="http://schemas.microsoft.com/office/drawing/2014/main" id="{489FC52A-E738-40FD-8EFF-FE62EE2BCB03}"/>
                  </a:ext>
                </a:extLst>
              </p:cNvPr>
              <p:cNvSpPr/>
              <p:nvPr/>
            </p:nvSpPr>
            <p:spPr bwMode="auto">
              <a:xfrm>
                <a:off x="-23948292" y="40130413"/>
                <a:ext cx="4797425" cy="4797425"/>
              </a:xfrm>
              <a:prstGeom prst="ellipse">
                <a:avLst/>
              </a:prstGeom>
              <a:solidFill>
                <a:srgbClr val="F8F6E4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îṡḻíḋé">
                <a:extLst>
                  <a:ext uri="{FF2B5EF4-FFF2-40B4-BE49-F238E27FC236}">
                    <a16:creationId xmlns="" xmlns:a16="http://schemas.microsoft.com/office/drawing/2014/main" id="{A52AFBF0-DFC2-4361-AD3A-F1721F644679}"/>
                  </a:ext>
                </a:extLst>
              </p:cNvPr>
              <p:cNvSpPr/>
              <p:nvPr/>
            </p:nvSpPr>
            <p:spPr bwMode="auto">
              <a:xfrm>
                <a:off x="-21621017" y="39908163"/>
                <a:ext cx="158750" cy="365125"/>
              </a:xfrm>
              <a:prstGeom prst="rect">
                <a:avLst/>
              </a:prstGeom>
              <a:solidFill>
                <a:srgbClr val="35353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íṡḷidê">
                <a:extLst>
                  <a:ext uri="{FF2B5EF4-FFF2-40B4-BE49-F238E27FC236}">
                    <a16:creationId xmlns="" xmlns:a16="http://schemas.microsoft.com/office/drawing/2014/main" id="{2328821A-53DA-446E-A440-A31D6DBC3E33}"/>
                  </a:ext>
                </a:extLst>
              </p:cNvPr>
              <p:cNvSpPr/>
              <p:nvPr/>
            </p:nvSpPr>
            <p:spPr bwMode="auto">
              <a:xfrm>
                <a:off x="-21621017" y="44737338"/>
                <a:ext cx="158750" cy="363537"/>
              </a:xfrm>
              <a:prstGeom prst="rect">
                <a:avLst/>
              </a:prstGeom>
              <a:solidFill>
                <a:srgbClr val="35353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îṧ1íḓé">
                <a:extLst>
                  <a:ext uri="{FF2B5EF4-FFF2-40B4-BE49-F238E27FC236}">
                    <a16:creationId xmlns="" xmlns:a16="http://schemas.microsoft.com/office/drawing/2014/main" id="{EF7EACCA-2F6A-4B34-BD13-EE5EF3DD231A}"/>
                  </a:ext>
                </a:extLst>
              </p:cNvPr>
              <p:cNvSpPr/>
              <p:nvPr/>
            </p:nvSpPr>
            <p:spPr bwMode="auto">
              <a:xfrm>
                <a:off x="-19341367" y="42457688"/>
                <a:ext cx="381000" cy="158750"/>
              </a:xfrm>
              <a:prstGeom prst="rect">
                <a:avLst/>
              </a:prstGeom>
              <a:solidFill>
                <a:srgbClr val="35353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iṣļiḑê">
                <a:extLst>
                  <a:ext uri="{FF2B5EF4-FFF2-40B4-BE49-F238E27FC236}">
                    <a16:creationId xmlns="" xmlns:a16="http://schemas.microsoft.com/office/drawing/2014/main" id="{82F24A55-5984-48CD-819B-CAA1A9793305}"/>
                  </a:ext>
                </a:extLst>
              </p:cNvPr>
              <p:cNvSpPr/>
              <p:nvPr/>
            </p:nvSpPr>
            <p:spPr bwMode="auto">
              <a:xfrm>
                <a:off x="-24059417" y="42457688"/>
                <a:ext cx="365125" cy="158750"/>
              </a:xfrm>
              <a:prstGeom prst="rect">
                <a:avLst/>
              </a:prstGeom>
              <a:solidFill>
                <a:srgbClr val="35353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ïś1iḓê">
                <a:extLst>
                  <a:ext uri="{FF2B5EF4-FFF2-40B4-BE49-F238E27FC236}">
                    <a16:creationId xmlns="" xmlns:a16="http://schemas.microsoft.com/office/drawing/2014/main" id="{F9A09671-BEBC-4E84-B29F-5F38356FABDB}"/>
                  </a:ext>
                </a:extLst>
              </p:cNvPr>
              <p:cNvSpPr/>
              <p:nvPr/>
            </p:nvSpPr>
            <p:spPr bwMode="auto">
              <a:xfrm>
                <a:off x="-23283129" y="40984488"/>
                <a:ext cx="1662112" cy="1520825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20"/>
                  </a:cxn>
                  <a:cxn ang="0">
                    <a:pos x="1027" y="958"/>
                  </a:cxn>
                  <a:cxn ang="0">
                    <a:pos x="1047" y="928"/>
                  </a:cxn>
                  <a:cxn ang="0">
                    <a:pos x="20" y="0"/>
                  </a:cxn>
                </a:cxnLst>
                <a:rect l="0" t="0" r="r" b="b"/>
                <a:pathLst>
                  <a:path w="1047" h="958">
                    <a:moveTo>
                      <a:pt x="20" y="0"/>
                    </a:moveTo>
                    <a:lnTo>
                      <a:pt x="0" y="20"/>
                    </a:lnTo>
                    <a:lnTo>
                      <a:pt x="1027" y="958"/>
                    </a:lnTo>
                    <a:lnTo>
                      <a:pt x="1047" y="92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E18256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íṡľíḓê">
                <a:extLst>
                  <a:ext uri="{FF2B5EF4-FFF2-40B4-BE49-F238E27FC236}">
                    <a16:creationId xmlns="" xmlns:a16="http://schemas.microsoft.com/office/drawing/2014/main" id="{8403F942-43BE-4999-8DFD-10856D08A1B5}"/>
                  </a:ext>
                </a:extLst>
              </p:cNvPr>
              <p:cNvSpPr/>
              <p:nvPr/>
            </p:nvSpPr>
            <p:spPr bwMode="auto">
              <a:xfrm>
                <a:off x="-21621017" y="41270238"/>
                <a:ext cx="206375" cy="126682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10" y="3"/>
                  </a:cxn>
                  <a:cxn ang="0">
                    <a:pos x="13" y="76"/>
                  </a:cxn>
                  <a:cxn ang="0">
                    <a:pos x="8" y="80"/>
                  </a:cxn>
                  <a:cxn ang="0">
                    <a:pos x="8" y="80"/>
                  </a:cxn>
                  <a:cxn ang="0">
                    <a:pos x="3" y="76"/>
                  </a:cxn>
                  <a:cxn ang="0">
                    <a:pos x="0" y="4"/>
                  </a:cxn>
                </a:cxnLst>
                <a:rect l="0" t="0" r="r" b="b"/>
                <a:pathLst>
                  <a:path w="13" h="80">
                    <a:moveTo>
                      <a:pt x="0" y="4"/>
                    </a:moveTo>
                    <a:cubicBezTo>
                      <a:pt x="0" y="2"/>
                      <a:pt x="2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7" y="0"/>
                      <a:pt x="10" y="1"/>
                      <a:pt x="10" y="3"/>
                    </a:cubicBezTo>
                    <a:cubicBezTo>
                      <a:pt x="13" y="76"/>
                      <a:pt x="13" y="76"/>
                      <a:pt x="13" y="76"/>
                    </a:cubicBezTo>
                    <a:cubicBezTo>
                      <a:pt x="13" y="78"/>
                      <a:pt x="11" y="79"/>
                      <a:pt x="8" y="80"/>
                    </a:cubicBezTo>
                    <a:cubicBezTo>
                      <a:pt x="8" y="80"/>
                      <a:pt x="8" y="80"/>
                      <a:pt x="8" y="80"/>
                    </a:cubicBezTo>
                    <a:cubicBezTo>
                      <a:pt x="5" y="80"/>
                      <a:pt x="3" y="78"/>
                      <a:pt x="3" y="76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iSļïďè">
                <a:extLst>
                  <a:ext uri="{FF2B5EF4-FFF2-40B4-BE49-F238E27FC236}">
                    <a16:creationId xmlns="" xmlns:a16="http://schemas.microsoft.com/office/drawing/2014/main" id="{E8921AEE-86EC-4851-9245-6571B7825CA7}"/>
                  </a:ext>
                </a:extLst>
              </p:cNvPr>
              <p:cNvSpPr/>
              <p:nvPr/>
            </p:nvSpPr>
            <p:spPr bwMode="auto">
              <a:xfrm>
                <a:off x="-22048054" y="40541575"/>
                <a:ext cx="554037" cy="1963737"/>
              </a:xfrm>
              <a:custGeom>
                <a:avLst/>
                <a:gdLst/>
                <a:ahLst/>
                <a:cxnLst>
                  <a:cxn ang="0">
                    <a:pos x="35" y="119"/>
                  </a:cxn>
                  <a:cxn ang="0">
                    <a:pos x="31" y="123"/>
                  </a:cxn>
                  <a:cxn ang="0">
                    <a:pos x="31" y="123"/>
                  </a:cxn>
                  <a:cxn ang="0">
                    <a:pos x="25" y="121"/>
                  </a:cxn>
                  <a:cxn ang="0">
                    <a:pos x="0" y="5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9" y="3"/>
                  </a:cxn>
                  <a:cxn ang="0">
                    <a:pos x="35" y="119"/>
                  </a:cxn>
                </a:cxnLst>
                <a:rect l="0" t="0" r="r" b="b"/>
                <a:pathLst>
                  <a:path w="35" h="124">
                    <a:moveTo>
                      <a:pt x="35" y="119"/>
                    </a:moveTo>
                    <a:cubicBezTo>
                      <a:pt x="35" y="121"/>
                      <a:pt x="34" y="123"/>
                      <a:pt x="31" y="123"/>
                    </a:cubicBezTo>
                    <a:cubicBezTo>
                      <a:pt x="31" y="123"/>
                      <a:pt x="31" y="123"/>
                      <a:pt x="31" y="123"/>
                    </a:cubicBezTo>
                    <a:cubicBezTo>
                      <a:pt x="28" y="124"/>
                      <a:pt x="26" y="123"/>
                      <a:pt x="25" y="1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1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7" y="0"/>
                      <a:pt x="9" y="1"/>
                      <a:pt x="9" y="3"/>
                    </a:cubicBezTo>
                    <a:lnTo>
                      <a:pt x="35" y="119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ïś1ïḑè">
                <a:extLst>
                  <a:ext uri="{FF2B5EF4-FFF2-40B4-BE49-F238E27FC236}">
                    <a16:creationId xmlns="" xmlns:a16="http://schemas.microsoft.com/office/drawing/2014/main" id="{C99522FD-71B0-4FFC-A97D-B991FBB87B8A}"/>
                  </a:ext>
                </a:extLst>
              </p:cNvPr>
              <p:cNvSpPr/>
              <p:nvPr/>
            </p:nvSpPr>
            <p:spPr bwMode="auto">
              <a:xfrm>
                <a:off x="-21779767" y="42283063"/>
                <a:ext cx="460375" cy="442912"/>
              </a:xfrm>
              <a:prstGeom prst="ellipse">
                <a:avLst/>
              </a:pr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ïs1íḓe">
                <a:extLst>
                  <a:ext uri="{FF2B5EF4-FFF2-40B4-BE49-F238E27FC236}">
                    <a16:creationId xmlns="" xmlns:a16="http://schemas.microsoft.com/office/drawing/2014/main" id="{00A23D87-36CB-4265-8D47-26A80F89DC7C}"/>
                  </a:ext>
                </a:extLst>
              </p:cNvPr>
              <p:cNvSpPr/>
              <p:nvPr/>
            </p:nvSpPr>
            <p:spPr bwMode="auto">
              <a:xfrm>
                <a:off x="-21716267" y="42346563"/>
                <a:ext cx="333375" cy="317500"/>
              </a:xfrm>
              <a:prstGeom prst="ellipse">
                <a:avLst/>
              </a:prstGeom>
              <a:solidFill>
                <a:srgbClr val="23221D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4" name="íṩḷiḍê">
                <a:extLst>
                  <a:ext uri="{FF2B5EF4-FFF2-40B4-BE49-F238E27FC236}">
                    <a16:creationId xmlns="" xmlns:a16="http://schemas.microsoft.com/office/drawing/2014/main" id="{14220928-BC35-444E-9639-2AF709E2163B}"/>
                  </a:ext>
                </a:extLst>
              </p:cNvPr>
              <p:cNvSpPr/>
              <p:nvPr/>
            </p:nvSpPr>
            <p:spPr bwMode="auto">
              <a:xfrm>
                <a:off x="-24154667" y="44578588"/>
                <a:ext cx="1109662" cy="1346200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10" y="79"/>
                  </a:cxn>
                  <a:cxn ang="0">
                    <a:pos x="10" y="79"/>
                  </a:cxn>
                  <a:cxn ang="0">
                    <a:pos x="9" y="44"/>
                  </a:cxn>
                  <a:cxn ang="0">
                    <a:pos x="28" y="17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61" y="40"/>
                  </a:cxn>
                  <a:cxn ang="0">
                    <a:pos x="42" y="68"/>
                  </a:cxn>
                </a:cxnLst>
                <a:rect l="0" t="0" r="r" b="b"/>
                <a:pathLst>
                  <a:path w="70" h="85">
                    <a:moveTo>
                      <a:pt x="42" y="68"/>
                    </a:moveTo>
                    <a:cubicBezTo>
                      <a:pt x="34" y="80"/>
                      <a:pt x="19" y="85"/>
                      <a:pt x="10" y="79"/>
                    </a:cubicBezTo>
                    <a:cubicBezTo>
                      <a:pt x="10" y="79"/>
                      <a:pt x="10" y="79"/>
                      <a:pt x="10" y="79"/>
                    </a:cubicBezTo>
                    <a:cubicBezTo>
                      <a:pt x="0" y="72"/>
                      <a:pt x="0" y="57"/>
                      <a:pt x="9" y="44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6" y="5"/>
                      <a:pt x="51" y="0"/>
                      <a:pt x="60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9" y="13"/>
                      <a:pt x="70" y="28"/>
                      <a:pt x="61" y="40"/>
                    </a:cubicBezTo>
                    <a:lnTo>
                      <a:pt x="42" y="68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5" name="îṡļïḓé">
                <a:extLst>
                  <a:ext uri="{FF2B5EF4-FFF2-40B4-BE49-F238E27FC236}">
                    <a16:creationId xmlns="" xmlns:a16="http://schemas.microsoft.com/office/drawing/2014/main" id="{9A236D50-DF14-4055-B0A3-2940D1E2478F}"/>
                  </a:ext>
                </a:extLst>
              </p:cNvPr>
              <p:cNvSpPr/>
              <p:nvPr/>
            </p:nvSpPr>
            <p:spPr bwMode="auto">
              <a:xfrm>
                <a:off x="-20052567" y="44578588"/>
                <a:ext cx="1108075" cy="1346200"/>
              </a:xfrm>
              <a:custGeom>
                <a:avLst/>
                <a:gdLst/>
                <a:ahLst/>
                <a:cxnLst>
                  <a:cxn ang="0">
                    <a:pos x="27" y="68"/>
                  </a:cxn>
                  <a:cxn ang="0">
                    <a:pos x="60" y="79"/>
                  </a:cxn>
                  <a:cxn ang="0">
                    <a:pos x="60" y="79"/>
                  </a:cxn>
                  <a:cxn ang="0">
                    <a:pos x="61" y="44"/>
                  </a:cxn>
                  <a:cxn ang="0">
                    <a:pos x="42" y="17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8" y="40"/>
                  </a:cxn>
                  <a:cxn ang="0">
                    <a:pos x="27" y="68"/>
                  </a:cxn>
                </a:cxnLst>
                <a:rect l="0" t="0" r="r" b="b"/>
                <a:pathLst>
                  <a:path w="70" h="85">
                    <a:moveTo>
                      <a:pt x="27" y="68"/>
                    </a:moveTo>
                    <a:cubicBezTo>
                      <a:pt x="36" y="80"/>
                      <a:pt x="51" y="85"/>
                      <a:pt x="60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69" y="72"/>
                      <a:pt x="70" y="57"/>
                      <a:pt x="61" y="44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33" y="5"/>
                      <a:pt x="19" y="0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0" y="13"/>
                      <a:pt x="0" y="28"/>
                      <a:pt x="8" y="40"/>
                    </a:cubicBezTo>
                    <a:lnTo>
                      <a:pt x="27" y="68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6" name="îśḻiḋê">
                <a:extLst>
                  <a:ext uri="{FF2B5EF4-FFF2-40B4-BE49-F238E27FC236}">
                    <a16:creationId xmlns="" xmlns:a16="http://schemas.microsoft.com/office/drawing/2014/main" id="{E26CE7D7-65EF-4030-A01A-48F0A5FC80E0}"/>
                  </a:ext>
                </a:extLst>
              </p:cNvPr>
              <p:cNvSpPr/>
              <p:nvPr/>
            </p:nvSpPr>
            <p:spPr bwMode="auto">
              <a:xfrm>
                <a:off x="-23837167" y="36915725"/>
                <a:ext cx="4686300" cy="1614487"/>
              </a:xfrm>
              <a:custGeom>
                <a:avLst/>
                <a:gdLst/>
                <a:ahLst/>
                <a:cxnLst>
                  <a:cxn ang="0">
                    <a:pos x="242" y="4"/>
                  </a:cxn>
                  <a:cxn ang="0">
                    <a:pos x="148" y="0"/>
                  </a:cxn>
                  <a:cxn ang="0">
                    <a:pos x="148" y="5"/>
                  </a:cxn>
                  <a:cxn ang="0">
                    <a:pos x="148" y="0"/>
                  </a:cxn>
                  <a:cxn ang="0">
                    <a:pos x="54" y="4"/>
                  </a:cxn>
                  <a:cxn ang="0">
                    <a:pos x="0" y="98"/>
                  </a:cxn>
                  <a:cxn ang="0">
                    <a:pos x="9" y="102"/>
                  </a:cxn>
                  <a:cxn ang="0">
                    <a:pos x="56" y="14"/>
                  </a:cxn>
                  <a:cxn ang="0">
                    <a:pos x="148" y="10"/>
                  </a:cxn>
                  <a:cxn ang="0">
                    <a:pos x="240" y="14"/>
                  </a:cxn>
                  <a:cxn ang="0">
                    <a:pos x="287" y="102"/>
                  </a:cxn>
                  <a:cxn ang="0">
                    <a:pos x="296" y="98"/>
                  </a:cxn>
                  <a:cxn ang="0">
                    <a:pos x="242" y="4"/>
                  </a:cxn>
                </a:cxnLst>
                <a:rect l="0" t="0" r="r" b="b"/>
                <a:pathLst>
                  <a:path w="296" h="102">
                    <a:moveTo>
                      <a:pt x="242" y="4"/>
                    </a:moveTo>
                    <a:cubicBezTo>
                      <a:pt x="226" y="1"/>
                      <a:pt x="151" y="0"/>
                      <a:pt x="148" y="0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145" y="0"/>
                      <a:pt x="70" y="1"/>
                      <a:pt x="54" y="4"/>
                    </a:cubicBezTo>
                    <a:cubicBezTo>
                      <a:pt x="36" y="8"/>
                      <a:pt x="8" y="77"/>
                      <a:pt x="0" y="98"/>
                    </a:cubicBezTo>
                    <a:cubicBezTo>
                      <a:pt x="9" y="102"/>
                      <a:pt x="9" y="102"/>
                      <a:pt x="9" y="102"/>
                    </a:cubicBezTo>
                    <a:cubicBezTo>
                      <a:pt x="25" y="61"/>
                      <a:pt x="48" y="16"/>
                      <a:pt x="56" y="14"/>
                    </a:cubicBezTo>
                    <a:cubicBezTo>
                      <a:pt x="68" y="11"/>
                      <a:pt x="121" y="10"/>
                      <a:pt x="148" y="10"/>
                    </a:cubicBezTo>
                    <a:cubicBezTo>
                      <a:pt x="175" y="10"/>
                      <a:pt x="228" y="11"/>
                      <a:pt x="240" y="14"/>
                    </a:cubicBezTo>
                    <a:cubicBezTo>
                      <a:pt x="248" y="16"/>
                      <a:pt x="271" y="61"/>
                      <a:pt x="287" y="102"/>
                    </a:cubicBezTo>
                    <a:cubicBezTo>
                      <a:pt x="296" y="98"/>
                      <a:pt x="296" y="98"/>
                      <a:pt x="296" y="98"/>
                    </a:cubicBezTo>
                    <a:cubicBezTo>
                      <a:pt x="288" y="77"/>
                      <a:pt x="260" y="8"/>
                      <a:pt x="242" y="4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7" name="ïsļíḋe">
                <a:extLst>
                  <a:ext uri="{FF2B5EF4-FFF2-40B4-BE49-F238E27FC236}">
                    <a16:creationId xmlns="" xmlns:a16="http://schemas.microsoft.com/office/drawing/2014/main" id="{C2BA3D02-B5EE-4457-83B1-2A1B242579C0}"/>
                  </a:ext>
                </a:extLst>
              </p:cNvPr>
              <p:cNvSpPr/>
              <p:nvPr/>
            </p:nvSpPr>
            <p:spPr bwMode="auto">
              <a:xfrm>
                <a:off x="-25167492" y="38246050"/>
                <a:ext cx="2944812" cy="2470150"/>
              </a:xfrm>
              <a:custGeom>
                <a:avLst/>
                <a:gdLst/>
                <a:ahLst/>
                <a:cxnLst>
                  <a:cxn ang="0">
                    <a:pos x="186" y="51"/>
                  </a:cxn>
                  <a:cxn ang="0">
                    <a:pos x="78" y="13"/>
                  </a:cxn>
                  <a:cxn ang="0">
                    <a:pos x="64" y="5"/>
                  </a:cxn>
                  <a:cxn ang="0">
                    <a:pos x="47" y="21"/>
                  </a:cxn>
                  <a:cxn ang="0">
                    <a:pos x="49" y="28"/>
                  </a:cxn>
                  <a:cxn ang="0">
                    <a:pos x="27" y="156"/>
                  </a:cxn>
                  <a:cxn ang="0">
                    <a:pos x="102" y="107"/>
                  </a:cxn>
                  <a:cxn ang="0">
                    <a:pos x="115" y="128"/>
                  </a:cxn>
                  <a:cxn ang="0">
                    <a:pos x="134" y="116"/>
                  </a:cxn>
                  <a:cxn ang="0">
                    <a:pos x="121" y="94"/>
                  </a:cxn>
                  <a:cxn ang="0">
                    <a:pos x="186" y="51"/>
                  </a:cxn>
                </a:cxnLst>
                <a:rect l="0" t="0" r="r" b="b"/>
                <a:pathLst>
                  <a:path w="186" h="156">
                    <a:moveTo>
                      <a:pt x="186" y="51"/>
                    </a:moveTo>
                    <a:cubicBezTo>
                      <a:pt x="162" y="15"/>
                      <a:pt x="118" y="0"/>
                      <a:pt x="78" y="13"/>
                    </a:cubicBezTo>
                    <a:cubicBezTo>
                      <a:pt x="75" y="8"/>
                      <a:pt x="70" y="5"/>
                      <a:pt x="64" y="5"/>
                    </a:cubicBezTo>
                    <a:cubicBezTo>
                      <a:pt x="55" y="5"/>
                      <a:pt x="47" y="12"/>
                      <a:pt x="47" y="21"/>
                    </a:cubicBezTo>
                    <a:cubicBezTo>
                      <a:pt x="47" y="24"/>
                      <a:pt x="48" y="26"/>
                      <a:pt x="49" y="28"/>
                    </a:cubicBezTo>
                    <a:cubicBezTo>
                      <a:pt x="10" y="58"/>
                      <a:pt x="0" y="114"/>
                      <a:pt x="27" y="156"/>
                    </a:cubicBezTo>
                    <a:cubicBezTo>
                      <a:pt x="102" y="107"/>
                      <a:pt x="102" y="107"/>
                      <a:pt x="102" y="107"/>
                    </a:cubicBezTo>
                    <a:cubicBezTo>
                      <a:pt x="115" y="128"/>
                      <a:pt x="115" y="128"/>
                      <a:pt x="115" y="128"/>
                    </a:cubicBezTo>
                    <a:cubicBezTo>
                      <a:pt x="134" y="116"/>
                      <a:pt x="134" y="116"/>
                      <a:pt x="134" y="116"/>
                    </a:cubicBezTo>
                    <a:cubicBezTo>
                      <a:pt x="121" y="94"/>
                      <a:pt x="121" y="94"/>
                      <a:pt x="121" y="94"/>
                    </a:cubicBezTo>
                    <a:lnTo>
                      <a:pt x="186" y="51"/>
                    </a:ln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8" name="ïsḷîḋé">
                <a:extLst>
                  <a:ext uri="{FF2B5EF4-FFF2-40B4-BE49-F238E27FC236}">
                    <a16:creationId xmlns="" xmlns:a16="http://schemas.microsoft.com/office/drawing/2014/main" id="{9A236218-660C-464D-A5AC-B7C9C4B5B126}"/>
                  </a:ext>
                </a:extLst>
              </p:cNvPr>
              <p:cNvSpPr/>
              <p:nvPr/>
            </p:nvSpPr>
            <p:spPr bwMode="auto">
              <a:xfrm>
                <a:off x="-20638354" y="38261925"/>
                <a:ext cx="2976562" cy="2454275"/>
              </a:xfrm>
              <a:custGeom>
                <a:avLst/>
                <a:gdLst/>
                <a:ahLst/>
                <a:cxnLst>
                  <a:cxn ang="0">
                    <a:pos x="132" y="23"/>
                  </a:cxn>
                  <a:cxn ang="0">
                    <a:pos x="133" y="17"/>
                  </a:cxn>
                  <a:cxn ang="0">
                    <a:pos x="116" y="0"/>
                  </a:cxn>
                  <a:cxn ang="0">
                    <a:pos x="101" y="10"/>
                  </a:cxn>
                  <a:cxn ang="0">
                    <a:pos x="0" y="50"/>
                  </a:cxn>
                  <a:cxn ang="0">
                    <a:pos x="65" y="93"/>
                  </a:cxn>
                  <a:cxn ang="0">
                    <a:pos x="52" y="115"/>
                  </a:cxn>
                  <a:cxn ang="0">
                    <a:pos x="72" y="127"/>
                  </a:cxn>
                  <a:cxn ang="0">
                    <a:pos x="84" y="106"/>
                  </a:cxn>
                  <a:cxn ang="0">
                    <a:pos x="159" y="155"/>
                  </a:cxn>
                  <a:cxn ang="0">
                    <a:pos x="132" y="23"/>
                  </a:cxn>
                </a:cxnLst>
                <a:rect l="0" t="0" r="r" b="b"/>
                <a:pathLst>
                  <a:path w="188" h="155">
                    <a:moveTo>
                      <a:pt x="132" y="23"/>
                    </a:moveTo>
                    <a:cubicBezTo>
                      <a:pt x="133" y="21"/>
                      <a:pt x="133" y="19"/>
                      <a:pt x="133" y="17"/>
                    </a:cubicBezTo>
                    <a:cubicBezTo>
                      <a:pt x="133" y="8"/>
                      <a:pt x="126" y="0"/>
                      <a:pt x="116" y="0"/>
                    </a:cubicBezTo>
                    <a:cubicBezTo>
                      <a:pt x="110" y="0"/>
                      <a:pt x="104" y="4"/>
                      <a:pt x="101" y="10"/>
                    </a:cubicBezTo>
                    <a:cubicBezTo>
                      <a:pt x="63" y="1"/>
                      <a:pt x="22" y="16"/>
                      <a:pt x="0" y="50"/>
                    </a:cubicBezTo>
                    <a:cubicBezTo>
                      <a:pt x="65" y="93"/>
                      <a:pt x="65" y="93"/>
                      <a:pt x="65" y="93"/>
                    </a:cubicBezTo>
                    <a:cubicBezTo>
                      <a:pt x="52" y="115"/>
                      <a:pt x="52" y="115"/>
                      <a:pt x="52" y="115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84" y="106"/>
                      <a:pt x="84" y="106"/>
                      <a:pt x="84" y="106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88" y="111"/>
                      <a:pt x="175" y="52"/>
                      <a:pt x="132" y="23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9" name="ïšļidè">
                <a:extLst>
                  <a:ext uri="{FF2B5EF4-FFF2-40B4-BE49-F238E27FC236}">
                    <a16:creationId xmlns="" xmlns:a16="http://schemas.microsoft.com/office/drawing/2014/main" id="{C1626F9A-EE2E-4F94-955A-6EA15F1A9EB3}"/>
                  </a:ext>
                </a:extLst>
              </p:cNvPr>
              <p:cNvSpPr/>
              <p:nvPr/>
            </p:nvSpPr>
            <p:spPr bwMode="auto">
              <a:xfrm>
                <a:off x="-22063929" y="38657213"/>
                <a:ext cx="1076325" cy="998537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4" y="0"/>
                  </a:cxn>
                  <a:cxn ang="0">
                    <a:pos x="0" y="13"/>
                  </a:cxn>
                  <a:cxn ang="0">
                    <a:pos x="14" y="27"/>
                  </a:cxn>
                  <a:cxn ang="0">
                    <a:pos x="31" y="27"/>
                  </a:cxn>
                  <a:cxn ang="0">
                    <a:pos x="31" y="63"/>
                  </a:cxn>
                  <a:cxn ang="0">
                    <a:pos x="37" y="63"/>
                  </a:cxn>
                  <a:cxn ang="0">
                    <a:pos x="37" y="27"/>
                  </a:cxn>
                  <a:cxn ang="0">
                    <a:pos x="54" y="27"/>
                  </a:cxn>
                  <a:cxn ang="0">
                    <a:pos x="68" y="13"/>
                  </a:cxn>
                  <a:cxn ang="0">
                    <a:pos x="54" y="0"/>
                  </a:cxn>
                </a:cxnLst>
                <a:rect l="0" t="0" r="r" b="b"/>
                <a:pathLst>
                  <a:path w="68" h="63">
                    <a:moveTo>
                      <a:pt x="5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0" y="6"/>
                      <a:pt x="0" y="13"/>
                    </a:cubicBezTo>
                    <a:cubicBezTo>
                      <a:pt x="0" y="21"/>
                      <a:pt x="7" y="27"/>
                      <a:pt x="14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62" y="27"/>
                      <a:pt x="68" y="21"/>
                      <a:pt x="68" y="13"/>
                    </a:cubicBezTo>
                    <a:cubicBezTo>
                      <a:pt x="68" y="6"/>
                      <a:pt x="62" y="0"/>
                      <a:pt x="54" y="0"/>
                    </a:cubicBezTo>
                    <a:close/>
                  </a:path>
                </a:pathLst>
              </a:custGeom>
              <a:solidFill>
                <a:srgbClr val="353539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3" name="işļîḋé">
              <a:extLst>
                <a:ext uri="{FF2B5EF4-FFF2-40B4-BE49-F238E27FC236}">
                  <a16:creationId xmlns="" xmlns:a16="http://schemas.microsoft.com/office/drawing/2014/main" id="{3C549A16-D591-4C87-B2AA-A1D544EA24D6}"/>
                </a:ext>
              </a:extLst>
            </p:cNvPr>
            <p:cNvSpPr txBox="1"/>
            <p:nvPr/>
          </p:nvSpPr>
          <p:spPr>
            <a:xfrm>
              <a:off x="676117" y="1404000"/>
              <a:ext cx="5314438" cy="1468059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fontScale="925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Unified fonts make reading more fluent.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7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Adjust the spacing to adapt to Chinese typesetting, use the reference line in PPT.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6091395" y="1125538"/>
              <a:ext cx="0" cy="501808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îšļíḋe">
              <a:extLst>
                <a:ext uri="{FF2B5EF4-FFF2-40B4-BE49-F238E27FC236}">
                  <a16:creationId xmlns="" xmlns:a16="http://schemas.microsoft.com/office/drawing/2014/main" id="{47D5423C-BA7B-49B5-8479-843058D32489}"/>
                </a:ext>
              </a:extLst>
            </p:cNvPr>
            <p:cNvSpPr txBox="1"/>
            <p:nvPr/>
          </p:nvSpPr>
          <p:spPr>
            <a:xfrm>
              <a:off x="6236688" y="1595096"/>
              <a:ext cx="844990" cy="373005"/>
            </a:xfrm>
            <a:prstGeom prst="rect">
              <a:avLst/>
            </a:prstGeom>
            <a:noFill/>
          </p:spPr>
          <p:txBody>
            <a:bodyPr wrap="none" anchor="ctr" anchorCtr="0">
              <a:normAutofit/>
            </a:bodyPr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Keyword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grpSp>
          <p:nvGrpSpPr>
            <p:cNvPr id="16" name="ísľïḋê">
              <a:extLst>
                <a:ext uri="{FF2B5EF4-FFF2-40B4-BE49-F238E27FC236}">
                  <a16:creationId xmlns="" xmlns:a16="http://schemas.microsoft.com/office/drawing/2014/main" id="{ACDE8C4F-64F7-4E83-B0CA-81EFA8D231B6}"/>
                </a:ext>
              </a:extLst>
            </p:cNvPr>
            <p:cNvGrpSpPr/>
            <p:nvPr/>
          </p:nvGrpSpPr>
          <p:grpSpPr>
            <a:xfrm>
              <a:off x="7081678" y="1457598"/>
              <a:ext cx="648000" cy="648000"/>
              <a:chOff x="12188503" y="4014252"/>
              <a:chExt cx="4083160" cy="4086395"/>
            </a:xfrm>
          </p:grpSpPr>
          <p:grpSp>
            <p:nvGrpSpPr>
              <p:cNvPr id="45" name="iš1ïḓê">
                <a:extLst>
                  <a:ext uri="{FF2B5EF4-FFF2-40B4-BE49-F238E27FC236}">
                    <a16:creationId xmlns="" xmlns:a16="http://schemas.microsoft.com/office/drawing/2014/main" id="{CA509C96-C2B8-4217-8EB1-E7FB333459FA}"/>
                  </a:ext>
                </a:extLst>
              </p:cNvPr>
              <p:cNvGrpSpPr/>
              <p:nvPr/>
            </p:nvGrpSpPr>
            <p:grpSpPr>
              <a:xfrm>
                <a:off x="12188503" y="4014252"/>
                <a:ext cx="4083160" cy="4086395"/>
                <a:chOff x="13330222" y="5764695"/>
                <a:chExt cx="2321989" cy="2323829"/>
              </a:xfrm>
            </p:grpSpPr>
            <p:sp>
              <p:nvSpPr>
                <p:cNvPr id="47" name="íṣḷíḑé">
                  <a:extLst>
                    <a:ext uri="{FF2B5EF4-FFF2-40B4-BE49-F238E27FC236}">
                      <a16:creationId xmlns="" xmlns:a16="http://schemas.microsoft.com/office/drawing/2014/main" id="{70A1DA04-ED04-42C1-9C9A-198E849EA546}"/>
                    </a:ext>
                  </a:extLst>
                </p:cNvPr>
                <p:cNvSpPr/>
                <p:nvPr/>
              </p:nvSpPr>
              <p:spPr>
                <a:xfrm rot="11840417">
                  <a:off x="13330222" y="5766832"/>
                  <a:ext cx="2321691" cy="2321692"/>
                </a:xfrm>
                <a:prstGeom prst="ellipse">
                  <a:avLst/>
                </a:pr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îSlîḋe">
                  <a:extLst>
                    <a:ext uri="{FF2B5EF4-FFF2-40B4-BE49-F238E27FC236}">
                      <a16:creationId xmlns="" xmlns:a16="http://schemas.microsoft.com/office/drawing/2014/main" id="{C7C69F7B-2FC2-409B-B01A-4A33D72E6B21}"/>
                    </a:ext>
                  </a:extLst>
                </p:cNvPr>
                <p:cNvSpPr/>
                <p:nvPr/>
              </p:nvSpPr>
              <p:spPr>
                <a:xfrm rot="5422425">
                  <a:off x="13345422" y="5764398"/>
                  <a:ext cx="2306492" cy="2307086"/>
                </a:xfrm>
                <a:prstGeom prst="pie">
                  <a:avLst>
                    <a:gd name="adj1" fmla="val 10766470"/>
                    <a:gd name="adj2" fmla="val 9371070"/>
                  </a:avLst>
                </a:prstGeom>
                <a:solidFill>
                  <a:schemeClr val="accent1"/>
                </a:solidFill>
                <a:ln>
                  <a:noFill/>
                </a:ln>
                <a:effectLst>
                  <a:outerShdw dist="38100" algn="ctr" rotWithShape="0">
                    <a:srgbClr val="000000">
                      <a:alpha val="1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iş1ïdê">
                  <a:extLst>
                    <a:ext uri="{FF2B5EF4-FFF2-40B4-BE49-F238E27FC236}">
                      <a16:creationId xmlns="" xmlns:a16="http://schemas.microsoft.com/office/drawing/2014/main" id="{CE81EA0E-F771-433E-B4BA-D6C29BF745CD}"/>
                    </a:ext>
                  </a:extLst>
                </p:cNvPr>
                <p:cNvSpPr/>
                <p:nvPr/>
              </p:nvSpPr>
              <p:spPr>
                <a:xfrm rot="5422425">
                  <a:off x="13578017" y="6023651"/>
                  <a:ext cx="1826101" cy="18261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6" name="iṡlîdè">
                <a:extLst>
                  <a:ext uri="{FF2B5EF4-FFF2-40B4-BE49-F238E27FC236}">
                    <a16:creationId xmlns="" xmlns:a16="http://schemas.microsoft.com/office/drawing/2014/main" id="{1E81BCB3-8DFE-46FE-A4AC-0705A27F5025}"/>
                  </a:ext>
                </a:extLst>
              </p:cNvPr>
              <p:cNvSpPr/>
              <p:nvPr/>
            </p:nvSpPr>
            <p:spPr bwMode="auto">
              <a:xfrm>
                <a:off x="13746204" y="5634280"/>
                <a:ext cx="993968" cy="985868"/>
              </a:xfrm>
              <a:custGeom>
                <a:avLst/>
                <a:gdLst>
                  <a:gd name="T0" fmla="*/ 381 w 417"/>
                  <a:gd name="T1" fmla="*/ 203 h 417"/>
                  <a:gd name="T2" fmla="*/ 381 w 417"/>
                  <a:gd name="T3" fmla="*/ 203 h 417"/>
                  <a:gd name="T4" fmla="*/ 416 w 417"/>
                  <a:gd name="T5" fmla="*/ 141 h 417"/>
                  <a:gd name="T6" fmla="*/ 408 w 417"/>
                  <a:gd name="T7" fmla="*/ 106 h 417"/>
                  <a:gd name="T8" fmla="*/ 337 w 417"/>
                  <a:gd name="T9" fmla="*/ 79 h 417"/>
                  <a:gd name="T10" fmla="*/ 319 w 417"/>
                  <a:gd name="T11" fmla="*/ 17 h 417"/>
                  <a:gd name="T12" fmla="*/ 275 w 417"/>
                  <a:gd name="T13" fmla="*/ 0 h 417"/>
                  <a:gd name="T14" fmla="*/ 213 w 417"/>
                  <a:gd name="T15" fmla="*/ 35 h 417"/>
                  <a:gd name="T16" fmla="*/ 151 w 417"/>
                  <a:gd name="T17" fmla="*/ 0 h 417"/>
                  <a:gd name="T18" fmla="*/ 107 w 417"/>
                  <a:gd name="T19" fmla="*/ 17 h 417"/>
                  <a:gd name="T20" fmla="*/ 89 w 417"/>
                  <a:gd name="T21" fmla="*/ 79 h 417"/>
                  <a:gd name="T22" fmla="*/ 18 w 417"/>
                  <a:gd name="T23" fmla="*/ 106 h 417"/>
                  <a:gd name="T24" fmla="*/ 0 w 417"/>
                  <a:gd name="T25" fmla="*/ 141 h 417"/>
                  <a:gd name="T26" fmla="*/ 44 w 417"/>
                  <a:gd name="T27" fmla="*/ 203 h 417"/>
                  <a:gd name="T28" fmla="*/ 0 w 417"/>
                  <a:gd name="T29" fmla="*/ 275 h 417"/>
                  <a:gd name="T30" fmla="*/ 18 w 417"/>
                  <a:gd name="T31" fmla="*/ 310 h 417"/>
                  <a:gd name="T32" fmla="*/ 89 w 417"/>
                  <a:gd name="T33" fmla="*/ 328 h 417"/>
                  <a:gd name="T34" fmla="*/ 107 w 417"/>
                  <a:gd name="T35" fmla="*/ 398 h 417"/>
                  <a:gd name="T36" fmla="*/ 151 w 417"/>
                  <a:gd name="T37" fmla="*/ 416 h 417"/>
                  <a:gd name="T38" fmla="*/ 213 w 417"/>
                  <a:gd name="T39" fmla="*/ 372 h 417"/>
                  <a:gd name="T40" fmla="*/ 275 w 417"/>
                  <a:gd name="T41" fmla="*/ 416 h 417"/>
                  <a:gd name="T42" fmla="*/ 319 w 417"/>
                  <a:gd name="T43" fmla="*/ 398 h 417"/>
                  <a:gd name="T44" fmla="*/ 337 w 417"/>
                  <a:gd name="T45" fmla="*/ 328 h 417"/>
                  <a:gd name="T46" fmla="*/ 408 w 417"/>
                  <a:gd name="T47" fmla="*/ 310 h 417"/>
                  <a:gd name="T48" fmla="*/ 416 w 417"/>
                  <a:gd name="T49" fmla="*/ 265 h 417"/>
                  <a:gd name="T50" fmla="*/ 381 w 417"/>
                  <a:gd name="T51" fmla="*/ 203 h 417"/>
                  <a:gd name="T52" fmla="*/ 213 w 417"/>
                  <a:gd name="T53" fmla="*/ 292 h 417"/>
                  <a:gd name="T54" fmla="*/ 213 w 417"/>
                  <a:gd name="T55" fmla="*/ 292 h 417"/>
                  <a:gd name="T56" fmla="*/ 125 w 417"/>
                  <a:gd name="T57" fmla="*/ 203 h 417"/>
                  <a:gd name="T58" fmla="*/ 213 w 417"/>
                  <a:gd name="T59" fmla="*/ 115 h 417"/>
                  <a:gd name="T60" fmla="*/ 301 w 417"/>
                  <a:gd name="T61" fmla="*/ 203 h 417"/>
                  <a:gd name="T62" fmla="*/ 213 w 417"/>
                  <a:gd name="T6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7" h="417">
                    <a:moveTo>
                      <a:pt x="381" y="203"/>
                    </a:moveTo>
                    <a:lnTo>
                      <a:pt x="381" y="203"/>
                    </a:lnTo>
                    <a:cubicBezTo>
                      <a:pt x="381" y="177"/>
                      <a:pt x="399" y="159"/>
                      <a:pt x="416" y="141"/>
                    </a:cubicBezTo>
                    <a:cubicBezTo>
                      <a:pt x="416" y="132"/>
                      <a:pt x="408" y="115"/>
                      <a:pt x="408" y="106"/>
                    </a:cubicBezTo>
                    <a:cubicBezTo>
                      <a:pt x="372" y="115"/>
                      <a:pt x="354" y="97"/>
                      <a:pt x="337" y="79"/>
                    </a:cubicBezTo>
                    <a:cubicBezTo>
                      <a:pt x="319" y="62"/>
                      <a:pt x="310" y="44"/>
                      <a:pt x="319" y="17"/>
                    </a:cubicBezTo>
                    <a:cubicBezTo>
                      <a:pt x="310" y="9"/>
                      <a:pt x="293" y="0"/>
                      <a:pt x="275" y="0"/>
                    </a:cubicBezTo>
                    <a:cubicBezTo>
                      <a:pt x="266" y="17"/>
                      <a:pt x="240" y="35"/>
                      <a:pt x="213" y="35"/>
                    </a:cubicBezTo>
                    <a:cubicBezTo>
                      <a:pt x="187" y="35"/>
                      <a:pt x="160" y="17"/>
                      <a:pt x="151" y="0"/>
                    </a:cubicBezTo>
                    <a:cubicBezTo>
                      <a:pt x="133" y="0"/>
                      <a:pt x="116" y="9"/>
                      <a:pt x="107" y="17"/>
                    </a:cubicBezTo>
                    <a:cubicBezTo>
                      <a:pt x="116" y="44"/>
                      <a:pt x="107" y="62"/>
                      <a:pt x="89" y="79"/>
                    </a:cubicBezTo>
                    <a:cubicBezTo>
                      <a:pt x="72" y="97"/>
                      <a:pt x="44" y="115"/>
                      <a:pt x="18" y="106"/>
                    </a:cubicBezTo>
                    <a:cubicBezTo>
                      <a:pt x="18" y="115"/>
                      <a:pt x="9" y="132"/>
                      <a:pt x="0" y="141"/>
                    </a:cubicBezTo>
                    <a:cubicBezTo>
                      <a:pt x="27" y="159"/>
                      <a:pt x="44" y="177"/>
                      <a:pt x="44" y="203"/>
                    </a:cubicBezTo>
                    <a:cubicBezTo>
                      <a:pt x="44" y="230"/>
                      <a:pt x="27" y="256"/>
                      <a:pt x="0" y="275"/>
                    </a:cubicBezTo>
                    <a:cubicBezTo>
                      <a:pt x="9" y="283"/>
                      <a:pt x="18" y="301"/>
                      <a:pt x="18" y="310"/>
                    </a:cubicBezTo>
                    <a:cubicBezTo>
                      <a:pt x="44" y="310"/>
                      <a:pt x="72" y="310"/>
                      <a:pt x="89" y="328"/>
                    </a:cubicBezTo>
                    <a:cubicBezTo>
                      <a:pt x="107" y="345"/>
                      <a:pt x="116" y="372"/>
                      <a:pt x="107" y="398"/>
                    </a:cubicBezTo>
                    <a:cubicBezTo>
                      <a:pt x="116" y="407"/>
                      <a:pt x="133" y="407"/>
                      <a:pt x="151" y="416"/>
                    </a:cubicBezTo>
                    <a:cubicBezTo>
                      <a:pt x="160" y="389"/>
                      <a:pt x="187" y="372"/>
                      <a:pt x="213" y="372"/>
                    </a:cubicBezTo>
                    <a:cubicBezTo>
                      <a:pt x="240" y="372"/>
                      <a:pt x="266" y="389"/>
                      <a:pt x="275" y="416"/>
                    </a:cubicBezTo>
                    <a:cubicBezTo>
                      <a:pt x="293" y="407"/>
                      <a:pt x="310" y="407"/>
                      <a:pt x="319" y="398"/>
                    </a:cubicBezTo>
                    <a:cubicBezTo>
                      <a:pt x="310" y="372"/>
                      <a:pt x="319" y="345"/>
                      <a:pt x="337" y="328"/>
                    </a:cubicBezTo>
                    <a:cubicBezTo>
                      <a:pt x="354" y="310"/>
                      <a:pt x="372" y="301"/>
                      <a:pt x="408" y="310"/>
                    </a:cubicBezTo>
                    <a:cubicBezTo>
                      <a:pt x="408" y="292"/>
                      <a:pt x="416" y="283"/>
                      <a:pt x="416" y="265"/>
                    </a:cubicBezTo>
                    <a:cubicBezTo>
                      <a:pt x="399" y="256"/>
                      <a:pt x="381" y="230"/>
                      <a:pt x="381" y="203"/>
                    </a:cubicBezTo>
                    <a:close/>
                    <a:moveTo>
                      <a:pt x="213" y="292"/>
                    </a:moveTo>
                    <a:lnTo>
                      <a:pt x="213" y="292"/>
                    </a:lnTo>
                    <a:cubicBezTo>
                      <a:pt x="160" y="292"/>
                      <a:pt x="125" y="256"/>
                      <a:pt x="125" y="203"/>
                    </a:cubicBezTo>
                    <a:cubicBezTo>
                      <a:pt x="125" y="159"/>
                      <a:pt x="160" y="115"/>
                      <a:pt x="213" y="115"/>
                    </a:cubicBezTo>
                    <a:cubicBezTo>
                      <a:pt x="266" y="115"/>
                      <a:pt x="301" y="159"/>
                      <a:pt x="301" y="203"/>
                    </a:cubicBezTo>
                    <a:cubicBezTo>
                      <a:pt x="301" y="256"/>
                      <a:pt x="266" y="292"/>
                      <a:pt x="213" y="29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i$ḷiḑè">
              <a:extLst>
                <a:ext uri="{FF2B5EF4-FFF2-40B4-BE49-F238E27FC236}">
                  <a16:creationId xmlns="" xmlns:a16="http://schemas.microsoft.com/office/drawing/2014/main" id="{EB3504BB-EE46-4C63-849C-CE4E04D8743B}"/>
                </a:ext>
              </a:extLst>
            </p:cNvPr>
            <p:cNvSpPr/>
            <p:nvPr/>
          </p:nvSpPr>
          <p:spPr bwMode="auto">
            <a:xfrm>
              <a:off x="7729678" y="1457922"/>
              <a:ext cx="3786205" cy="64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925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</a:t>
              </a:r>
              <a:r>
                <a:rPr lang="zh-CN" altLang="en-US" sz="11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dirty="0" smtClean="0">
                  <a:cs typeface="+mn-ea"/>
                  <a:sym typeface="+mn-lt"/>
                </a:rPr>
                <a:t>.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8" name="îśḻîḍé">
              <a:extLst>
                <a:ext uri="{FF2B5EF4-FFF2-40B4-BE49-F238E27FC236}">
                  <a16:creationId xmlns="" xmlns:a16="http://schemas.microsoft.com/office/drawing/2014/main" id="{740CDAF7-4508-4B3F-B743-BF6D607EFE69}"/>
                </a:ext>
              </a:extLst>
            </p:cNvPr>
            <p:cNvSpPr txBox="1"/>
            <p:nvPr/>
          </p:nvSpPr>
          <p:spPr>
            <a:xfrm>
              <a:off x="6236688" y="2839779"/>
              <a:ext cx="844990" cy="373005"/>
            </a:xfrm>
            <a:prstGeom prst="rect">
              <a:avLst/>
            </a:prstGeom>
            <a:noFill/>
          </p:spPr>
          <p:txBody>
            <a:bodyPr wrap="none" anchor="ctr" anchorCtr="0">
              <a:normAutofit/>
            </a:bodyPr>
            <a:lstStyle>
              <a:defPPr>
                <a:defRPr lang="zh-CN"/>
              </a:defPPr>
              <a:lvl1pPr algn="ctr">
                <a:defRPr sz="1200" b="1"/>
              </a:lvl1pPr>
            </a:lstStyle>
            <a:p>
              <a:r>
                <a:rPr lang="en-US" altLang="zh-CN" sz="1400" b="0" dirty="0">
                  <a:cs typeface="+mn-ea"/>
                  <a:sym typeface="+mn-lt"/>
                </a:rPr>
                <a:t>Keyword</a:t>
              </a:r>
              <a:endParaRPr lang="zh-CN" altLang="en-US" sz="1400" b="0" dirty="0">
                <a:cs typeface="+mn-ea"/>
                <a:sym typeface="+mn-lt"/>
              </a:endParaRPr>
            </a:p>
          </p:txBody>
        </p:sp>
        <p:grpSp>
          <p:nvGrpSpPr>
            <p:cNvPr id="19" name="ïšḻíḓè"/>
            <p:cNvGrpSpPr/>
            <p:nvPr/>
          </p:nvGrpSpPr>
          <p:grpSpPr>
            <a:xfrm>
              <a:off x="7081678" y="2702281"/>
              <a:ext cx="648000" cy="648000"/>
              <a:chOff x="6784329" y="4175301"/>
              <a:chExt cx="623012" cy="666409"/>
            </a:xfrm>
          </p:grpSpPr>
          <p:grpSp>
            <p:nvGrpSpPr>
              <p:cNvPr id="40" name="îṡliḋe">
                <a:extLst>
                  <a:ext uri="{FF2B5EF4-FFF2-40B4-BE49-F238E27FC236}">
                    <a16:creationId xmlns="" xmlns:a16="http://schemas.microsoft.com/office/drawing/2014/main" id="{2710D3BD-F223-48D4-9AE4-E30B54E44CB3}"/>
                  </a:ext>
                </a:extLst>
              </p:cNvPr>
              <p:cNvGrpSpPr/>
              <p:nvPr/>
            </p:nvGrpSpPr>
            <p:grpSpPr>
              <a:xfrm>
                <a:off x="6784329" y="4175301"/>
                <a:ext cx="623012" cy="666409"/>
                <a:chOff x="13330222" y="5764695"/>
                <a:chExt cx="2321989" cy="2323829"/>
              </a:xfrm>
            </p:grpSpPr>
            <p:sp>
              <p:nvSpPr>
                <p:cNvPr id="42" name="ïṩliḑe">
                  <a:extLst>
                    <a:ext uri="{FF2B5EF4-FFF2-40B4-BE49-F238E27FC236}">
                      <a16:creationId xmlns="" xmlns:a16="http://schemas.microsoft.com/office/drawing/2014/main" id="{2EDB57A9-F4BB-4C9F-8973-FAAEFCC8E81B}"/>
                    </a:ext>
                  </a:extLst>
                </p:cNvPr>
                <p:cNvSpPr/>
                <p:nvPr/>
              </p:nvSpPr>
              <p:spPr>
                <a:xfrm rot="11840417">
                  <a:off x="13330222" y="5766832"/>
                  <a:ext cx="2321691" cy="2321692"/>
                </a:xfrm>
                <a:prstGeom prst="ellipse">
                  <a:avLst/>
                </a:pr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ṥḷíḑè">
                  <a:extLst>
                    <a:ext uri="{FF2B5EF4-FFF2-40B4-BE49-F238E27FC236}">
                      <a16:creationId xmlns="" xmlns:a16="http://schemas.microsoft.com/office/drawing/2014/main" id="{1AAB8369-CFC5-4FA7-A4F8-149BB3D3E5BF}"/>
                    </a:ext>
                  </a:extLst>
                </p:cNvPr>
                <p:cNvSpPr/>
                <p:nvPr/>
              </p:nvSpPr>
              <p:spPr>
                <a:xfrm rot="5422425">
                  <a:off x="13345422" y="5764398"/>
                  <a:ext cx="2306492" cy="2307086"/>
                </a:xfrm>
                <a:prstGeom prst="pie">
                  <a:avLst>
                    <a:gd name="adj1" fmla="val 10766470"/>
                    <a:gd name="adj2" fmla="val 9371070"/>
                  </a:avLst>
                </a:prstGeom>
                <a:solidFill>
                  <a:schemeClr val="accent2"/>
                </a:solidFill>
                <a:ln>
                  <a:noFill/>
                </a:ln>
                <a:effectLst>
                  <a:outerShdw dist="38100" algn="ctr" rotWithShape="0">
                    <a:srgbClr val="000000">
                      <a:alpha val="1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îšḷîḍê">
                  <a:extLst>
                    <a:ext uri="{FF2B5EF4-FFF2-40B4-BE49-F238E27FC236}">
                      <a16:creationId xmlns="" xmlns:a16="http://schemas.microsoft.com/office/drawing/2014/main" id="{F4B3A4DA-AEAA-4EB7-B79F-08D15BDD3C85}"/>
                    </a:ext>
                  </a:extLst>
                </p:cNvPr>
                <p:cNvSpPr/>
                <p:nvPr/>
              </p:nvSpPr>
              <p:spPr>
                <a:xfrm rot="5422425">
                  <a:off x="13578017" y="6023651"/>
                  <a:ext cx="1826101" cy="18261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1" name="iŝļîdè">
                <a:extLst>
                  <a:ext uri="{FF2B5EF4-FFF2-40B4-BE49-F238E27FC236}">
                    <a16:creationId xmlns="" xmlns:a16="http://schemas.microsoft.com/office/drawing/2014/main" id="{8A5E72CB-7267-4A20-B48C-B19F5192B357}"/>
                  </a:ext>
                </a:extLst>
              </p:cNvPr>
              <p:cNvSpPr/>
              <p:nvPr/>
            </p:nvSpPr>
            <p:spPr bwMode="auto">
              <a:xfrm>
                <a:off x="7022004" y="4439495"/>
                <a:ext cx="151660" cy="160775"/>
              </a:xfrm>
              <a:custGeom>
                <a:avLst/>
                <a:gdLst>
                  <a:gd name="T0" fmla="*/ 381 w 417"/>
                  <a:gd name="T1" fmla="*/ 203 h 417"/>
                  <a:gd name="T2" fmla="*/ 381 w 417"/>
                  <a:gd name="T3" fmla="*/ 203 h 417"/>
                  <a:gd name="T4" fmla="*/ 416 w 417"/>
                  <a:gd name="T5" fmla="*/ 141 h 417"/>
                  <a:gd name="T6" fmla="*/ 408 w 417"/>
                  <a:gd name="T7" fmla="*/ 106 h 417"/>
                  <a:gd name="T8" fmla="*/ 337 w 417"/>
                  <a:gd name="T9" fmla="*/ 79 h 417"/>
                  <a:gd name="T10" fmla="*/ 319 w 417"/>
                  <a:gd name="T11" fmla="*/ 17 h 417"/>
                  <a:gd name="T12" fmla="*/ 275 w 417"/>
                  <a:gd name="T13" fmla="*/ 0 h 417"/>
                  <a:gd name="T14" fmla="*/ 213 w 417"/>
                  <a:gd name="T15" fmla="*/ 35 h 417"/>
                  <a:gd name="T16" fmla="*/ 151 w 417"/>
                  <a:gd name="T17" fmla="*/ 0 h 417"/>
                  <a:gd name="T18" fmla="*/ 107 w 417"/>
                  <a:gd name="T19" fmla="*/ 17 h 417"/>
                  <a:gd name="T20" fmla="*/ 89 w 417"/>
                  <a:gd name="T21" fmla="*/ 79 h 417"/>
                  <a:gd name="T22" fmla="*/ 18 w 417"/>
                  <a:gd name="T23" fmla="*/ 106 h 417"/>
                  <a:gd name="T24" fmla="*/ 0 w 417"/>
                  <a:gd name="T25" fmla="*/ 141 h 417"/>
                  <a:gd name="T26" fmla="*/ 44 w 417"/>
                  <a:gd name="T27" fmla="*/ 203 h 417"/>
                  <a:gd name="T28" fmla="*/ 0 w 417"/>
                  <a:gd name="T29" fmla="*/ 275 h 417"/>
                  <a:gd name="T30" fmla="*/ 18 w 417"/>
                  <a:gd name="T31" fmla="*/ 310 h 417"/>
                  <a:gd name="T32" fmla="*/ 89 w 417"/>
                  <a:gd name="T33" fmla="*/ 328 h 417"/>
                  <a:gd name="T34" fmla="*/ 107 w 417"/>
                  <a:gd name="T35" fmla="*/ 398 h 417"/>
                  <a:gd name="T36" fmla="*/ 151 w 417"/>
                  <a:gd name="T37" fmla="*/ 416 h 417"/>
                  <a:gd name="T38" fmla="*/ 213 w 417"/>
                  <a:gd name="T39" fmla="*/ 372 h 417"/>
                  <a:gd name="T40" fmla="*/ 275 w 417"/>
                  <a:gd name="T41" fmla="*/ 416 h 417"/>
                  <a:gd name="T42" fmla="*/ 319 w 417"/>
                  <a:gd name="T43" fmla="*/ 398 h 417"/>
                  <a:gd name="T44" fmla="*/ 337 w 417"/>
                  <a:gd name="T45" fmla="*/ 328 h 417"/>
                  <a:gd name="T46" fmla="*/ 408 w 417"/>
                  <a:gd name="T47" fmla="*/ 310 h 417"/>
                  <a:gd name="T48" fmla="*/ 416 w 417"/>
                  <a:gd name="T49" fmla="*/ 265 h 417"/>
                  <a:gd name="T50" fmla="*/ 381 w 417"/>
                  <a:gd name="T51" fmla="*/ 203 h 417"/>
                  <a:gd name="T52" fmla="*/ 213 w 417"/>
                  <a:gd name="T53" fmla="*/ 292 h 417"/>
                  <a:gd name="T54" fmla="*/ 213 w 417"/>
                  <a:gd name="T55" fmla="*/ 292 h 417"/>
                  <a:gd name="T56" fmla="*/ 125 w 417"/>
                  <a:gd name="T57" fmla="*/ 203 h 417"/>
                  <a:gd name="T58" fmla="*/ 213 w 417"/>
                  <a:gd name="T59" fmla="*/ 115 h 417"/>
                  <a:gd name="T60" fmla="*/ 301 w 417"/>
                  <a:gd name="T61" fmla="*/ 203 h 417"/>
                  <a:gd name="T62" fmla="*/ 213 w 417"/>
                  <a:gd name="T6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7" h="417">
                    <a:moveTo>
                      <a:pt x="381" y="203"/>
                    </a:moveTo>
                    <a:lnTo>
                      <a:pt x="381" y="203"/>
                    </a:lnTo>
                    <a:cubicBezTo>
                      <a:pt x="381" y="177"/>
                      <a:pt x="399" y="159"/>
                      <a:pt x="416" y="141"/>
                    </a:cubicBezTo>
                    <a:cubicBezTo>
                      <a:pt x="416" y="132"/>
                      <a:pt x="408" y="115"/>
                      <a:pt x="408" y="106"/>
                    </a:cubicBezTo>
                    <a:cubicBezTo>
                      <a:pt x="372" y="115"/>
                      <a:pt x="354" y="97"/>
                      <a:pt x="337" y="79"/>
                    </a:cubicBezTo>
                    <a:cubicBezTo>
                      <a:pt x="319" y="62"/>
                      <a:pt x="310" y="44"/>
                      <a:pt x="319" y="17"/>
                    </a:cubicBezTo>
                    <a:cubicBezTo>
                      <a:pt x="310" y="9"/>
                      <a:pt x="293" y="0"/>
                      <a:pt x="275" y="0"/>
                    </a:cubicBezTo>
                    <a:cubicBezTo>
                      <a:pt x="266" y="17"/>
                      <a:pt x="240" y="35"/>
                      <a:pt x="213" y="35"/>
                    </a:cubicBezTo>
                    <a:cubicBezTo>
                      <a:pt x="187" y="35"/>
                      <a:pt x="160" y="17"/>
                      <a:pt x="151" y="0"/>
                    </a:cubicBezTo>
                    <a:cubicBezTo>
                      <a:pt x="133" y="0"/>
                      <a:pt x="116" y="9"/>
                      <a:pt x="107" y="17"/>
                    </a:cubicBezTo>
                    <a:cubicBezTo>
                      <a:pt x="116" y="44"/>
                      <a:pt x="107" y="62"/>
                      <a:pt x="89" y="79"/>
                    </a:cubicBezTo>
                    <a:cubicBezTo>
                      <a:pt x="72" y="97"/>
                      <a:pt x="44" y="115"/>
                      <a:pt x="18" y="106"/>
                    </a:cubicBezTo>
                    <a:cubicBezTo>
                      <a:pt x="18" y="115"/>
                      <a:pt x="9" y="132"/>
                      <a:pt x="0" y="141"/>
                    </a:cubicBezTo>
                    <a:cubicBezTo>
                      <a:pt x="27" y="159"/>
                      <a:pt x="44" y="177"/>
                      <a:pt x="44" y="203"/>
                    </a:cubicBezTo>
                    <a:cubicBezTo>
                      <a:pt x="44" y="230"/>
                      <a:pt x="27" y="256"/>
                      <a:pt x="0" y="275"/>
                    </a:cubicBezTo>
                    <a:cubicBezTo>
                      <a:pt x="9" y="283"/>
                      <a:pt x="18" y="301"/>
                      <a:pt x="18" y="310"/>
                    </a:cubicBezTo>
                    <a:cubicBezTo>
                      <a:pt x="44" y="310"/>
                      <a:pt x="72" y="310"/>
                      <a:pt x="89" y="328"/>
                    </a:cubicBezTo>
                    <a:cubicBezTo>
                      <a:pt x="107" y="345"/>
                      <a:pt x="116" y="372"/>
                      <a:pt x="107" y="398"/>
                    </a:cubicBezTo>
                    <a:cubicBezTo>
                      <a:pt x="116" y="407"/>
                      <a:pt x="133" y="407"/>
                      <a:pt x="151" y="416"/>
                    </a:cubicBezTo>
                    <a:cubicBezTo>
                      <a:pt x="160" y="389"/>
                      <a:pt x="187" y="372"/>
                      <a:pt x="213" y="372"/>
                    </a:cubicBezTo>
                    <a:cubicBezTo>
                      <a:pt x="240" y="372"/>
                      <a:pt x="266" y="389"/>
                      <a:pt x="275" y="416"/>
                    </a:cubicBezTo>
                    <a:cubicBezTo>
                      <a:pt x="293" y="407"/>
                      <a:pt x="310" y="407"/>
                      <a:pt x="319" y="398"/>
                    </a:cubicBezTo>
                    <a:cubicBezTo>
                      <a:pt x="310" y="372"/>
                      <a:pt x="319" y="345"/>
                      <a:pt x="337" y="328"/>
                    </a:cubicBezTo>
                    <a:cubicBezTo>
                      <a:pt x="354" y="310"/>
                      <a:pt x="372" y="301"/>
                      <a:pt x="408" y="310"/>
                    </a:cubicBezTo>
                    <a:cubicBezTo>
                      <a:pt x="408" y="292"/>
                      <a:pt x="416" y="283"/>
                      <a:pt x="416" y="265"/>
                    </a:cubicBezTo>
                    <a:cubicBezTo>
                      <a:pt x="399" y="256"/>
                      <a:pt x="381" y="230"/>
                      <a:pt x="381" y="203"/>
                    </a:cubicBezTo>
                    <a:close/>
                    <a:moveTo>
                      <a:pt x="213" y="292"/>
                    </a:moveTo>
                    <a:lnTo>
                      <a:pt x="213" y="292"/>
                    </a:lnTo>
                    <a:cubicBezTo>
                      <a:pt x="160" y="292"/>
                      <a:pt x="125" y="256"/>
                      <a:pt x="125" y="203"/>
                    </a:cubicBezTo>
                    <a:cubicBezTo>
                      <a:pt x="125" y="159"/>
                      <a:pt x="160" y="115"/>
                      <a:pt x="213" y="115"/>
                    </a:cubicBezTo>
                    <a:cubicBezTo>
                      <a:pt x="266" y="115"/>
                      <a:pt x="301" y="159"/>
                      <a:pt x="301" y="203"/>
                    </a:cubicBezTo>
                    <a:cubicBezTo>
                      <a:pt x="301" y="256"/>
                      <a:pt x="266" y="292"/>
                      <a:pt x="213" y="29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20" name="ïṩľïďê">
              <a:extLst>
                <a:ext uri="{FF2B5EF4-FFF2-40B4-BE49-F238E27FC236}">
                  <a16:creationId xmlns="" xmlns:a16="http://schemas.microsoft.com/office/drawing/2014/main" id="{EB3504BB-EE46-4C63-849C-CE4E04D8743B}"/>
                </a:ext>
              </a:extLst>
            </p:cNvPr>
            <p:cNvSpPr/>
            <p:nvPr/>
          </p:nvSpPr>
          <p:spPr bwMode="auto">
            <a:xfrm>
              <a:off x="7729678" y="2702605"/>
              <a:ext cx="3786205" cy="64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925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</a:t>
              </a:r>
              <a:r>
                <a:rPr lang="zh-CN" altLang="en-US" sz="11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dirty="0" smtClean="0">
                  <a:cs typeface="+mn-ea"/>
                  <a:sym typeface="+mn-lt"/>
                </a:rPr>
                <a:t>.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21" name="íṣļíďé">
              <a:extLst>
                <a:ext uri="{FF2B5EF4-FFF2-40B4-BE49-F238E27FC236}">
                  <a16:creationId xmlns="" xmlns:a16="http://schemas.microsoft.com/office/drawing/2014/main" id="{FD29C218-FADE-4E1E-9BE9-389F3900B03F}"/>
                </a:ext>
              </a:extLst>
            </p:cNvPr>
            <p:cNvSpPr txBox="1"/>
            <p:nvPr/>
          </p:nvSpPr>
          <p:spPr>
            <a:xfrm>
              <a:off x="6236688" y="4084462"/>
              <a:ext cx="844990" cy="373005"/>
            </a:xfrm>
            <a:prstGeom prst="rect">
              <a:avLst/>
            </a:prstGeom>
            <a:noFill/>
          </p:spPr>
          <p:txBody>
            <a:bodyPr wrap="none" anchor="ctr" anchorCtr="0">
              <a:normAutofit/>
            </a:bodyPr>
            <a:lstStyle>
              <a:defPPr>
                <a:defRPr lang="zh-CN"/>
              </a:defPPr>
              <a:lvl1pPr algn="ctr">
                <a:defRPr sz="1200" b="1"/>
              </a:lvl1pPr>
            </a:lstStyle>
            <a:p>
              <a:r>
                <a:rPr lang="en-US" altLang="zh-CN" sz="1400" b="0" dirty="0">
                  <a:cs typeface="+mn-ea"/>
                  <a:sym typeface="+mn-lt"/>
                </a:rPr>
                <a:t>Keyword</a:t>
              </a:r>
              <a:endParaRPr lang="zh-CN" altLang="en-US" sz="1400" b="0" dirty="0">
                <a:cs typeface="+mn-ea"/>
                <a:sym typeface="+mn-lt"/>
              </a:endParaRPr>
            </a:p>
          </p:txBody>
        </p:sp>
        <p:grpSp>
          <p:nvGrpSpPr>
            <p:cNvPr id="22" name="ïSḷîďé">
              <a:extLst>
                <a:ext uri="{FF2B5EF4-FFF2-40B4-BE49-F238E27FC236}">
                  <a16:creationId xmlns="" xmlns:a16="http://schemas.microsoft.com/office/drawing/2014/main" id="{94797023-3E8A-45D2-A56B-500C4B64F719}"/>
                </a:ext>
              </a:extLst>
            </p:cNvPr>
            <p:cNvGrpSpPr/>
            <p:nvPr/>
          </p:nvGrpSpPr>
          <p:grpSpPr>
            <a:xfrm>
              <a:off x="7081678" y="3946964"/>
              <a:ext cx="648000" cy="648000"/>
              <a:chOff x="12188503" y="4014252"/>
              <a:chExt cx="4083160" cy="4086395"/>
            </a:xfrm>
          </p:grpSpPr>
          <p:grpSp>
            <p:nvGrpSpPr>
              <p:cNvPr id="35" name="iṩ1íḑe">
                <a:extLst>
                  <a:ext uri="{FF2B5EF4-FFF2-40B4-BE49-F238E27FC236}">
                    <a16:creationId xmlns="" xmlns:a16="http://schemas.microsoft.com/office/drawing/2014/main" id="{E8A07AD9-8D5E-4851-AEE2-649F32500AD6}"/>
                  </a:ext>
                </a:extLst>
              </p:cNvPr>
              <p:cNvGrpSpPr/>
              <p:nvPr/>
            </p:nvGrpSpPr>
            <p:grpSpPr>
              <a:xfrm>
                <a:off x="12188503" y="4014252"/>
                <a:ext cx="4083160" cy="4086395"/>
                <a:chOff x="13330222" y="5764695"/>
                <a:chExt cx="2321989" cy="2323829"/>
              </a:xfrm>
            </p:grpSpPr>
            <p:sp>
              <p:nvSpPr>
                <p:cNvPr id="37" name="îSḷiḍè">
                  <a:extLst>
                    <a:ext uri="{FF2B5EF4-FFF2-40B4-BE49-F238E27FC236}">
                      <a16:creationId xmlns="" xmlns:a16="http://schemas.microsoft.com/office/drawing/2014/main" id="{D0F5D31C-0760-482D-971F-64B538B286E0}"/>
                    </a:ext>
                  </a:extLst>
                </p:cNvPr>
                <p:cNvSpPr/>
                <p:nvPr/>
              </p:nvSpPr>
              <p:spPr>
                <a:xfrm rot="11840417">
                  <a:off x="13330222" y="5766832"/>
                  <a:ext cx="2321691" cy="2321692"/>
                </a:xfrm>
                <a:prstGeom prst="ellipse">
                  <a:avLst/>
                </a:pr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ŝļíḑé">
                  <a:extLst>
                    <a:ext uri="{FF2B5EF4-FFF2-40B4-BE49-F238E27FC236}">
                      <a16:creationId xmlns="" xmlns:a16="http://schemas.microsoft.com/office/drawing/2014/main" id="{900B815B-3C1B-48AA-9DBC-A3E3C7C027A0}"/>
                    </a:ext>
                  </a:extLst>
                </p:cNvPr>
                <p:cNvSpPr/>
                <p:nvPr/>
              </p:nvSpPr>
              <p:spPr>
                <a:xfrm rot="5422425">
                  <a:off x="13345422" y="5764398"/>
                  <a:ext cx="2306492" cy="2307086"/>
                </a:xfrm>
                <a:prstGeom prst="pie">
                  <a:avLst>
                    <a:gd name="adj1" fmla="val 10766470"/>
                    <a:gd name="adj2" fmla="val 9371070"/>
                  </a:avLst>
                </a:prstGeom>
                <a:solidFill>
                  <a:schemeClr val="accent3"/>
                </a:solidFill>
                <a:ln>
                  <a:noFill/>
                </a:ln>
                <a:effectLst>
                  <a:outerShdw dist="38100" algn="ctr" rotWithShape="0">
                    <a:srgbClr val="000000">
                      <a:alpha val="1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îşḻiḑé">
                  <a:extLst>
                    <a:ext uri="{FF2B5EF4-FFF2-40B4-BE49-F238E27FC236}">
                      <a16:creationId xmlns="" xmlns:a16="http://schemas.microsoft.com/office/drawing/2014/main" id="{87694D84-E514-453F-83FF-BBF11BA77394}"/>
                    </a:ext>
                  </a:extLst>
                </p:cNvPr>
                <p:cNvSpPr/>
                <p:nvPr/>
              </p:nvSpPr>
              <p:spPr>
                <a:xfrm rot="5422425">
                  <a:off x="13578017" y="6023651"/>
                  <a:ext cx="1826101" cy="18261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iṡľïḋe">
                <a:extLst>
                  <a:ext uri="{FF2B5EF4-FFF2-40B4-BE49-F238E27FC236}">
                    <a16:creationId xmlns="" xmlns:a16="http://schemas.microsoft.com/office/drawing/2014/main" id="{07521059-9885-4CED-9AFE-036BF49CDD75}"/>
                  </a:ext>
                </a:extLst>
              </p:cNvPr>
              <p:cNvSpPr/>
              <p:nvPr/>
            </p:nvSpPr>
            <p:spPr bwMode="auto">
              <a:xfrm>
                <a:off x="13746204" y="5634280"/>
                <a:ext cx="993968" cy="985868"/>
              </a:xfrm>
              <a:custGeom>
                <a:avLst/>
                <a:gdLst>
                  <a:gd name="T0" fmla="*/ 381 w 417"/>
                  <a:gd name="T1" fmla="*/ 203 h 417"/>
                  <a:gd name="T2" fmla="*/ 381 w 417"/>
                  <a:gd name="T3" fmla="*/ 203 h 417"/>
                  <a:gd name="T4" fmla="*/ 416 w 417"/>
                  <a:gd name="T5" fmla="*/ 141 h 417"/>
                  <a:gd name="T6" fmla="*/ 408 w 417"/>
                  <a:gd name="T7" fmla="*/ 106 h 417"/>
                  <a:gd name="T8" fmla="*/ 337 w 417"/>
                  <a:gd name="T9" fmla="*/ 79 h 417"/>
                  <a:gd name="T10" fmla="*/ 319 w 417"/>
                  <a:gd name="T11" fmla="*/ 17 h 417"/>
                  <a:gd name="T12" fmla="*/ 275 w 417"/>
                  <a:gd name="T13" fmla="*/ 0 h 417"/>
                  <a:gd name="T14" fmla="*/ 213 w 417"/>
                  <a:gd name="T15" fmla="*/ 35 h 417"/>
                  <a:gd name="T16" fmla="*/ 151 w 417"/>
                  <a:gd name="T17" fmla="*/ 0 h 417"/>
                  <a:gd name="T18" fmla="*/ 107 w 417"/>
                  <a:gd name="T19" fmla="*/ 17 h 417"/>
                  <a:gd name="T20" fmla="*/ 89 w 417"/>
                  <a:gd name="T21" fmla="*/ 79 h 417"/>
                  <a:gd name="T22" fmla="*/ 18 w 417"/>
                  <a:gd name="T23" fmla="*/ 106 h 417"/>
                  <a:gd name="T24" fmla="*/ 0 w 417"/>
                  <a:gd name="T25" fmla="*/ 141 h 417"/>
                  <a:gd name="T26" fmla="*/ 44 w 417"/>
                  <a:gd name="T27" fmla="*/ 203 h 417"/>
                  <a:gd name="T28" fmla="*/ 0 w 417"/>
                  <a:gd name="T29" fmla="*/ 275 h 417"/>
                  <a:gd name="T30" fmla="*/ 18 w 417"/>
                  <a:gd name="T31" fmla="*/ 310 h 417"/>
                  <a:gd name="T32" fmla="*/ 89 w 417"/>
                  <a:gd name="T33" fmla="*/ 328 h 417"/>
                  <a:gd name="T34" fmla="*/ 107 w 417"/>
                  <a:gd name="T35" fmla="*/ 398 h 417"/>
                  <a:gd name="T36" fmla="*/ 151 w 417"/>
                  <a:gd name="T37" fmla="*/ 416 h 417"/>
                  <a:gd name="T38" fmla="*/ 213 w 417"/>
                  <a:gd name="T39" fmla="*/ 372 h 417"/>
                  <a:gd name="T40" fmla="*/ 275 w 417"/>
                  <a:gd name="T41" fmla="*/ 416 h 417"/>
                  <a:gd name="T42" fmla="*/ 319 w 417"/>
                  <a:gd name="T43" fmla="*/ 398 h 417"/>
                  <a:gd name="T44" fmla="*/ 337 w 417"/>
                  <a:gd name="T45" fmla="*/ 328 h 417"/>
                  <a:gd name="T46" fmla="*/ 408 w 417"/>
                  <a:gd name="T47" fmla="*/ 310 h 417"/>
                  <a:gd name="T48" fmla="*/ 416 w 417"/>
                  <a:gd name="T49" fmla="*/ 265 h 417"/>
                  <a:gd name="T50" fmla="*/ 381 w 417"/>
                  <a:gd name="T51" fmla="*/ 203 h 417"/>
                  <a:gd name="T52" fmla="*/ 213 w 417"/>
                  <a:gd name="T53" fmla="*/ 292 h 417"/>
                  <a:gd name="T54" fmla="*/ 213 w 417"/>
                  <a:gd name="T55" fmla="*/ 292 h 417"/>
                  <a:gd name="T56" fmla="*/ 125 w 417"/>
                  <a:gd name="T57" fmla="*/ 203 h 417"/>
                  <a:gd name="T58" fmla="*/ 213 w 417"/>
                  <a:gd name="T59" fmla="*/ 115 h 417"/>
                  <a:gd name="T60" fmla="*/ 301 w 417"/>
                  <a:gd name="T61" fmla="*/ 203 h 417"/>
                  <a:gd name="T62" fmla="*/ 213 w 417"/>
                  <a:gd name="T6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7" h="417">
                    <a:moveTo>
                      <a:pt x="381" y="203"/>
                    </a:moveTo>
                    <a:lnTo>
                      <a:pt x="381" y="203"/>
                    </a:lnTo>
                    <a:cubicBezTo>
                      <a:pt x="381" y="177"/>
                      <a:pt x="399" y="159"/>
                      <a:pt x="416" y="141"/>
                    </a:cubicBezTo>
                    <a:cubicBezTo>
                      <a:pt x="416" y="132"/>
                      <a:pt x="408" y="115"/>
                      <a:pt x="408" y="106"/>
                    </a:cubicBezTo>
                    <a:cubicBezTo>
                      <a:pt x="372" y="115"/>
                      <a:pt x="354" y="97"/>
                      <a:pt x="337" y="79"/>
                    </a:cubicBezTo>
                    <a:cubicBezTo>
                      <a:pt x="319" y="62"/>
                      <a:pt x="310" y="44"/>
                      <a:pt x="319" y="17"/>
                    </a:cubicBezTo>
                    <a:cubicBezTo>
                      <a:pt x="310" y="9"/>
                      <a:pt x="293" y="0"/>
                      <a:pt x="275" y="0"/>
                    </a:cubicBezTo>
                    <a:cubicBezTo>
                      <a:pt x="266" y="17"/>
                      <a:pt x="240" y="35"/>
                      <a:pt x="213" y="35"/>
                    </a:cubicBezTo>
                    <a:cubicBezTo>
                      <a:pt x="187" y="35"/>
                      <a:pt x="160" y="17"/>
                      <a:pt x="151" y="0"/>
                    </a:cubicBezTo>
                    <a:cubicBezTo>
                      <a:pt x="133" y="0"/>
                      <a:pt x="116" y="9"/>
                      <a:pt x="107" y="17"/>
                    </a:cubicBezTo>
                    <a:cubicBezTo>
                      <a:pt x="116" y="44"/>
                      <a:pt x="107" y="62"/>
                      <a:pt x="89" y="79"/>
                    </a:cubicBezTo>
                    <a:cubicBezTo>
                      <a:pt x="72" y="97"/>
                      <a:pt x="44" y="115"/>
                      <a:pt x="18" y="106"/>
                    </a:cubicBezTo>
                    <a:cubicBezTo>
                      <a:pt x="18" y="115"/>
                      <a:pt x="9" y="132"/>
                      <a:pt x="0" y="141"/>
                    </a:cubicBezTo>
                    <a:cubicBezTo>
                      <a:pt x="27" y="159"/>
                      <a:pt x="44" y="177"/>
                      <a:pt x="44" y="203"/>
                    </a:cubicBezTo>
                    <a:cubicBezTo>
                      <a:pt x="44" y="230"/>
                      <a:pt x="27" y="256"/>
                      <a:pt x="0" y="275"/>
                    </a:cubicBezTo>
                    <a:cubicBezTo>
                      <a:pt x="9" y="283"/>
                      <a:pt x="18" y="301"/>
                      <a:pt x="18" y="310"/>
                    </a:cubicBezTo>
                    <a:cubicBezTo>
                      <a:pt x="44" y="310"/>
                      <a:pt x="72" y="310"/>
                      <a:pt x="89" y="328"/>
                    </a:cubicBezTo>
                    <a:cubicBezTo>
                      <a:pt x="107" y="345"/>
                      <a:pt x="116" y="372"/>
                      <a:pt x="107" y="398"/>
                    </a:cubicBezTo>
                    <a:cubicBezTo>
                      <a:pt x="116" y="407"/>
                      <a:pt x="133" y="407"/>
                      <a:pt x="151" y="416"/>
                    </a:cubicBezTo>
                    <a:cubicBezTo>
                      <a:pt x="160" y="389"/>
                      <a:pt x="187" y="372"/>
                      <a:pt x="213" y="372"/>
                    </a:cubicBezTo>
                    <a:cubicBezTo>
                      <a:pt x="240" y="372"/>
                      <a:pt x="266" y="389"/>
                      <a:pt x="275" y="416"/>
                    </a:cubicBezTo>
                    <a:cubicBezTo>
                      <a:pt x="293" y="407"/>
                      <a:pt x="310" y="407"/>
                      <a:pt x="319" y="398"/>
                    </a:cubicBezTo>
                    <a:cubicBezTo>
                      <a:pt x="310" y="372"/>
                      <a:pt x="319" y="345"/>
                      <a:pt x="337" y="328"/>
                    </a:cubicBezTo>
                    <a:cubicBezTo>
                      <a:pt x="354" y="310"/>
                      <a:pt x="372" y="301"/>
                      <a:pt x="408" y="310"/>
                    </a:cubicBezTo>
                    <a:cubicBezTo>
                      <a:pt x="408" y="292"/>
                      <a:pt x="416" y="283"/>
                      <a:pt x="416" y="265"/>
                    </a:cubicBezTo>
                    <a:cubicBezTo>
                      <a:pt x="399" y="256"/>
                      <a:pt x="381" y="230"/>
                      <a:pt x="381" y="203"/>
                    </a:cubicBezTo>
                    <a:close/>
                    <a:moveTo>
                      <a:pt x="213" y="292"/>
                    </a:moveTo>
                    <a:lnTo>
                      <a:pt x="213" y="292"/>
                    </a:lnTo>
                    <a:cubicBezTo>
                      <a:pt x="160" y="292"/>
                      <a:pt x="125" y="256"/>
                      <a:pt x="125" y="203"/>
                    </a:cubicBezTo>
                    <a:cubicBezTo>
                      <a:pt x="125" y="159"/>
                      <a:pt x="160" y="115"/>
                      <a:pt x="213" y="115"/>
                    </a:cubicBezTo>
                    <a:cubicBezTo>
                      <a:pt x="266" y="115"/>
                      <a:pt x="301" y="159"/>
                      <a:pt x="301" y="203"/>
                    </a:cubicBezTo>
                    <a:cubicBezTo>
                      <a:pt x="301" y="256"/>
                      <a:pt x="266" y="292"/>
                      <a:pt x="213" y="29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23" name="îṡḷïdê">
              <a:extLst>
                <a:ext uri="{FF2B5EF4-FFF2-40B4-BE49-F238E27FC236}">
                  <a16:creationId xmlns="" xmlns:a16="http://schemas.microsoft.com/office/drawing/2014/main" id="{EB3504BB-EE46-4C63-849C-CE4E04D8743B}"/>
                </a:ext>
              </a:extLst>
            </p:cNvPr>
            <p:cNvSpPr/>
            <p:nvPr/>
          </p:nvSpPr>
          <p:spPr bwMode="auto">
            <a:xfrm>
              <a:off x="7729678" y="3947288"/>
              <a:ext cx="3786205" cy="64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925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</a:t>
              </a:r>
              <a:r>
                <a:rPr lang="zh-CN" altLang="en-US" sz="11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dirty="0" smtClean="0">
                  <a:cs typeface="+mn-ea"/>
                  <a:sym typeface="+mn-lt"/>
                </a:rPr>
                <a:t>.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24" name="ïsḻidè">
              <a:extLst>
                <a:ext uri="{FF2B5EF4-FFF2-40B4-BE49-F238E27FC236}">
                  <a16:creationId xmlns="" xmlns:a16="http://schemas.microsoft.com/office/drawing/2014/main" id="{FD29C218-FADE-4E1E-9BE9-389F3900B03F}"/>
                </a:ext>
              </a:extLst>
            </p:cNvPr>
            <p:cNvSpPr txBox="1"/>
            <p:nvPr/>
          </p:nvSpPr>
          <p:spPr>
            <a:xfrm>
              <a:off x="6236688" y="5329145"/>
              <a:ext cx="844990" cy="373005"/>
            </a:xfrm>
            <a:prstGeom prst="rect">
              <a:avLst/>
            </a:prstGeom>
            <a:noFill/>
          </p:spPr>
          <p:txBody>
            <a:bodyPr wrap="none" anchor="ctr" anchorCtr="0">
              <a:normAutofit/>
            </a:bodyPr>
            <a:lstStyle>
              <a:defPPr>
                <a:defRPr lang="zh-CN"/>
              </a:defPPr>
              <a:lvl1pPr algn="ctr">
                <a:defRPr sz="1200" b="1"/>
              </a:lvl1pPr>
            </a:lstStyle>
            <a:p>
              <a:r>
                <a:rPr lang="en-US" altLang="zh-CN" sz="1400" b="0" dirty="0">
                  <a:cs typeface="+mn-ea"/>
                  <a:sym typeface="+mn-lt"/>
                </a:rPr>
                <a:t>Keyword</a:t>
              </a:r>
              <a:endParaRPr lang="zh-CN" altLang="en-US" sz="1400" b="0" dirty="0">
                <a:cs typeface="+mn-ea"/>
                <a:sym typeface="+mn-lt"/>
              </a:endParaRPr>
            </a:p>
          </p:txBody>
        </p:sp>
        <p:grpSp>
          <p:nvGrpSpPr>
            <p:cNvPr id="25" name="iṡľïḍé">
              <a:extLst>
                <a:ext uri="{FF2B5EF4-FFF2-40B4-BE49-F238E27FC236}">
                  <a16:creationId xmlns="" xmlns:a16="http://schemas.microsoft.com/office/drawing/2014/main" id="{94797023-3E8A-45D2-A56B-500C4B64F719}"/>
                </a:ext>
              </a:extLst>
            </p:cNvPr>
            <p:cNvGrpSpPr/>
            <p:nvPr/>
          </p:nvGrpSpPr>
          <p:grpSpPr>
            <a:xfrm>
              <a:off x="7081678" y="5191647"/>
              <a:ext cx="648000" cy="648000"/>
              <a:chOff x="12188503" y="4014252"/>
              <a:chExt cx="4083160" cy="4086395"/>
            </a:xfrm>
          </p:grpSpPr>
          <p:grpSp>
            <p:nvGrpSpPr>
              <p:cNvPr id="30" name="ïS1ïḓé">
                <a:extLst>
                  <a:ext uri="{FF2B5EF4-FFF2-40B4-BE49-F238E27FC236}">
                    <a16:creationId xmlns="" xmlns:a16="http://schemas.microsoft.com/office/drawing/2014/main" id="{E8A07AD9-8D5E-4851-AEE2-649F32500AD6}"/>
                  </a:ext>
                </a:extLst>
              </p:cNvPr>
              <p:cNvGrpSpPr/>
              <p:nvPr/>
            </p:nvGrpSpPr>
            <p:grpSpPr>
              <a:xfrm>
                <a:off x="12188503" y="4014252"/>
                <a:ext cx="4083160" cy="4086395"/>
                <a:chOff x="13330222" y="5764695"/>
                <a:chExt cx="2321989" cy="2323829"/>
              </a:xfrm>
            </p:grpSpPr>
            <p:sp>
              <p:nvSpPr>
                <p:cNvPr id="32" name="iṧliďè">
                  <a:extLst>
                    <a:ext uri="{FF2B5EF4-FFF2-40B4-BE49-F238E27FC236}">
                      <a16:creationId xmlns="" xmlns:a16="http://schemas.microsoft.com/office/drawing/2014/main" id="{D0F5D31C-0760-482D-971F-64B538B286E0}"/>
                    </a:ext>
                  </a:extLst>
                </p:cNvPr>
                <p:cNvSpPr/>
                <p:nvPr/>
              </p:nvSpPr>
              <p:spPr>
                <a:xfrm rot="11840417">
                  <a:off x="13330222" y="5766832"/>
                  <a:ext cx="2321691" cy="2321692"/>
                </a:xfrm>
                <a:prstGeom prst="ellipse">
                  <a:avLst/>
                </a:prstGeom>
                <a:solidFill>
                  <a:schemeClr val="accent1">
                    <a:alpha val="40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îṡḻîḋê">
                  <a:extLst>
                    <a:ext uri="{FF2B5EF4-FFF2-40B4-BE49-F238E27FC236}">
                      <a16:creationId xmlns="" xmlns:a16="http://schemas.microsoft.com/office/drawing/2014/main" id="{900B815B-3C1B-48AA-9DBC-A3E3C7C027A0}"/>
                    </a:ext>
                  </a:extLst>
                </p:cNvPr>
                <p:cNvSpPr/>
                <p:nvPr/>
              </p:nvSpPr>
              <p:spPr>
                <a:xfrm rot="5422425">
                  <a:off x="13345422" y="5764398"/>
                  <a:ext cx="2306492" cy="2307086"/>
                </a:xfrm>
                <a:prstGeom prst="pie">
                  <a:avLst>
                    <a:gd name="adj1" fmla="val 10766470"/>
                    <a:gd name="adj2" fmla="val 9371070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dist="38100" algn="ctr" rotWithShape="0">
                    <a:srgbClr val="000000">
                      <a:alpha val="1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i$1ïḋé">
                  <a:extLst>
                    <a:ext uri="{FF2B5EF4-FFF2-40B4-BE49-F238E27FC236}">
                      <a16:creationId xmlns="" xmlns:a16="http://schemas.microsoft.com/office/drawing/2014/main" id="{87694D84-E514-453F-83FF-BBF11BA77394}"/>
                    </a:ext>
                  </a:extLst>
                </p:cNvPr>
                <p:cNvSpPr/>
                <p:nvPr/>
              </p:nvSpPr>
              <p:spPr>
                <a:xfrm rot="5422425">
                  <a:off x="13578017" y="6023651"/>
                  <a:ext cx="1826101" cy="182610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íŝḷîḑe">
                <a:extLst>
                  <a:ext uri="{FF2B5EF4-FFF2-40B4-BE49-F238E27FC236}">
                    <a16:creationId xmlns="" xmlns:a16="http://schemas.microsoft.com/office/drawing/2014/main" id="{07521059-9885-4CED-9AFE-036BF49CDD75}"/>
                  </a:ext>
                </a:extLst>
              </p:cNvPr>
              <p:cNvSpPr/>
              <p:nvPr/>
            </p:nvSpPr>
            <p:spPr bwMode="auto">
              <a:xfrm>
                <a:off x="13746204" y="5634280"/>
                <a:ext cx="993968" cy="985868"/>
              </a:xfrm>
              <a:custGeom>
                <a:avLst/>
                <a:gdLst>
                  <a:gd name="T0" fmla="*/ 381 w 417"/>
                  <a:gd name="T1" fmla="*/ 203 h 417"/>
                  <a:gd name="T2" fmla="*/ 381 w 417"/>
                  <a:gd name="T3" fmla="*/ 203 h 417"/>
                  <a:gd name="T4" fmla="*/ 416 w 417"/>
                  <a:gd name="T5" fmla="*/ 141 h 417"/>
                  <a:gd name="T6" fmla="*/ 408 w 417"/>
                  <a:gd name="T7" fmla="*/ 106 h 417"/>
                  <a:gd name="T8" fmla="*/ 337 w 417"/>
                  <a:gd name="T9" fmla="*/ 79 h 417"/>
                  <a:gd name="T10" fmla="*/ 319 w 417"/>
                  <a:gd name="T11" fmla="*/ 17 h 417"/>
                  <a:gd name="T12" fmla="*/ 275 w 417"/>
                  <a:gd name="T13" fmla="*/ 0 h 417"/>
                  <a:gd name="T14" fmla="*/ 213 w 417"/>
                  <a:gd name="T15" fmla="*/ 35 h 417"/>
                  <a:gd name="T16" fmla="*/ 151 w 417"/>
                  <a:gd name="T17" fmla="*/ 0 h 417"/>
                  <a:gd name="T18" fmla="*/ 107 w 417"/>
                  <a:gd name="T19" fmla="*/ 17 h 417"/>
                  <a:gd name="T20" fmla="*/ 89 w 417"/>
                  <a:gd name="T21" fmla="*/ 79 h 417"/>
                  <a:gd name="T22" fmla="*/ 18 w 417"/>
                  <a:gd name="T23" fmla="*/ 106 h 417"/>
                  <a:gd name="T24" fmla="*/ 0 w 417"/>
                  <a:gd name="T25" fmla="*/ 141 h 417"/>
                  <a:gd name="T26" fmla="*/ 44 w 417"/>
                  <a:gd name="T27" fmla="*/ 203 h 417"/>
                  <a:gd name="T28" fmla="*/ 0 w 417"/>
                  <a:gd name="T29" fmla="*/ 275 h 417"/>
                  <a:gd name="T30" fmla="*/ 18 w 417"/>
                  <a:gd name="T31" fmla="*/ 310 h 417"/>
                  <a:gd name="T32" fmla="*/ 89 w 417"/>
                  <a:gd name="T33" fmla="*/ 328 h 417"/>
                  <a:gd name="T34" fmla="*/ 107 w 417"/>
                  <a:gd name="T35" fmla="*/ 398 h 417"/>
                  <a:gd name="T36" fmla="*/ 151 w 417"/>
                  <a:gd name="T37" fmla="*/ 416 h 417"/>
                  <a:gd name="T38" fmla="*/ 213 w 417"/>
                  <a:gd name="T39" fmla="*/ 372 h 417"/>
                  <a:gd name="T40" fmla="*/ 275 w 417"/>
                  <a:gd name="T41" fmla="*/ 416 h 417"/>
                  <a:gd name="T42" fmla="*/ 319 w 417"/>
                  <a:gd name="T43" fmla="*/ 398 h 417"/>
                  <a:gd name="T44" fmla="*/ 337 w 417"/>
                  <a:gd name="T45" fmla="*/ 328 h 417"/>
                  <a:gd name="T46" fmla="*/ 408 w 417"/>
                  <a:gd name="T47" fmla="*/ 310 h 417"/>
                  <a:gd name="T48" fmla="*/ 416 w 417"/>
                  <a:gd name="T49" fmla="*/ 265 h 417"/>
                  <a:gd name="T50" fmla="*/ 381 w 417"/>
                  <a:gd name="T51" fmla="*/ 203 h 417"/>
                  <a:gd name="T52" fmla="*/ 213 w 417"/>
                  <a:gd name="T53" fmla="*/ 292 h 417"/>
                  <a:gd name="T54" fmla="*/ 213 w 417"/>
                  <a:gd name="T55" fmla="*/ 292 h 417"/>
                  <a:gd name="T56" fmla="*/ 125 w 417"/>
                  <a:gd name="T57" fmla="*/ 203 h 417"/>
                  <a:gd name="T58" fmla="*/ 213 w 417"/>
                  <a:gd name="T59" fmla="*/ 115 h 417"/>
                  <a:gd name="T60" fmla="*/ 301 w 417"/>
                  <a:gd name="T61" fmla="*/ 203 h 417"/>
                  <a:gd name="T62" fmla="*/ 213 w 417"/>
                  <a:gd name="T63" fmla="*/ 29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7" h="417">
                    <a:moveTo>
                      <a:pt x="381" y="203"/>
                    </a:moveTo>
                    <a:lnTo>
                      <a:pt x="381" y="203"/>
                    </a:lnTo>
                    <a:cubicBezTo>
                      <a:pt x="381" y="177"/>
                      <a:pt x="399" y="159"/>
                      <a:pt x="416" y="141"/>
                    </a:cubicBezTo>
                    <a:cubicBezTo>
                      <a:pt x="416" y="132"/>
                      <a:pt x="408" y="115"/>
                      <a:pt x="408" y="106"/>
                    </a:cubicBezTo>
                    <a:cubicBezTo>
                      <a:pt x="372" y="115"/>
                      <a:pt x="354" y="97"/>
                      <a:pt x="337" y="79"/>
                    </a:cubicBezTo>
                    <a:cubicBezTo>
                      <a:pt x="319" y="62"/>
                      <a:pt x="310" y="44"/>
                      <a:pt x="319" y="17"/>
                    </a:cubicBezTo>
                    <a:cubicBezTo>
                      <a:pt x="310" y="9"/>
                      <a:pt x="293" y="0"/>
                      <a:pt x="275" y="0"/>
                    </a:cubicBezTo>
                    <a:cubicBezTo>
                      <a:pt x="266" y="17"/>
                      <a:pt x="240" y="35"/>
                      <a:pt x="213" y="35"/>
                    </a:cubicBezTo>
                    <a:cubicBezTo>
                      <a:pt x="187" y="35"/>
                      <a:pt x="160" y="17"/>
                      <a:pt x="151" y="0"/>
                    </a:cubicBezTo>
                    <a:cubicBezTo>
                      <a:pt x="133" y="0"/>
                      <a:pt x="116" y="9"/>
                      <a:pt x="107" y="17"/>
                    </a:cubicBezTo>
                    <a:cubicBezTo>
                      <a:pt x="116" y="44"/>
                      <a:pt x="107" y="62"/>
                      <a:pt x="89" y="79"/>
                    </a:cubicBezTo>
                    <a:cubicBezTo>
                      <a:pt x="72" y="97"/>
                      <a:pt x="44" y="115"/>
                      <a:pt x="18" y="106"/>
                    </a:cubicBezTo>
                    <a:cubicBezTo>
                      <a:pt x="18" y="115"/>
                      <a:pt x="9" y="132"/>
                      <a:pt x="0" y="141"/>
                    </a:cubicBezTo>
                    <a:cubicBezTo>
                      <a:pt x="27" y="159"/>
                      <a:pt x="44" y="177"/>
                      <a:pt x="44" y="203"/>
                    </a:cubicBezTo>
                    <a:cubicBezTo>
                      <a:pt x="44" y="230"/>
                      <a:pt x="27" y="256"/>
                      <a:pt x="0" y="275"/>
                    </a:cubicBezTo>
                    <a:cubicBezTo>
                      <a:pt x="9" y="283"/>
                      <a:pt x="18" y="301"/>
                      <a:pt x="18" y="310"/>
                    </a:cubicBezTo>
                    <a:cubicBezTo>
                      <a:pt x="44" y="310"/>
                      <a:pt x="72" y="310"/>
                      <a:pt x="89" y="328"/>
                    </a:cubicBezTo>
                    <a:cubicBezTo>
                      <a:pt x="107" y="345"/>
                      <a:pt x="116" y="372"/>
                      <a:pt x="107" y="398"/>
                    </a:cubicBezTo>
                    <a:cubicBezTo>
                      <a:pt x="116" y="407"/>
                      <a:pt x="133" y="407"/>
                      <a:pt x="151" y="416"/>
                    </a:cubicBezTo>
                    <a:cubicBezTo>
                      <a:pt x="160" y="389"/>
                      <a:pt x="187" y="372"/>
                      <a:pt x="213" y="372"/>
                    </a:cubicBezTo>
                    <a:cubicBezTo>
                      <a:pt x="240" y="372"/>
                      <a:pt x="266" y="389"/>
                      <a:pt x="275" y="416"/>
                    </a:cubicBezTo>
                    <a:cubicBezTo>
                      <a:pt x="293" y="407"/>
                      <a:pt x="310" y="407"/>
                      <a:pt x="319" y="398"/>
                    </a:cubicBezTo>
                    <a:cubicBezTo>
                      <a:pt x="310" y="372"/>
                      <a:pt x="319" y="345"/>
                      <a:pt x="337" y="328"/>
                    </a:cubicBezTo>
                    <a:cubicBezTo>
                      <a:pt x="354" y="310"/>
                      <a:pt x="372" y="301"/>
                      <a:pt x="408" y="310"/>
                    </a:cubicBezTo>
                    <a:cubicBezTo>
                      <a:pt x="408" y="292"/>
                      <a:pt x="416" y="283"/>
                      <a:pt x="416" y="265"/>
                    </a:cubicBezTo>
                    <a:cubicBezTo>
                      <a:pt x="399" y="256"/>
                      <a:pt x="381" y="230"/>
                      <a:pt x="381" y="203"/>
                    </a:cubicBezTo>
                    <a:close/>
                    <a:moveTo>
                      <a:pt x="213" y="292"/>
                    </a:moveTo>
                    <a:lnTo>
                      <a:pt x="213" y="292"/>
                    </a:lnTo>
                    <a:cubicBezTo>
                      <a:pt x="160" y="292"/>
                      <a:pt x="125" y="256"/>
                      <a:pt x="125" y="203"/>
                    </a:cubicBezTo>
                    <a:cubicBezTo>
                      <a:pt x="125" y="159"/>
                      <a:pt x="160" y="115"/>
                      <a:pt x="213" y="115"/>
                    </a:cubicBezTo>
                    <a:cubicBezTo>
                      <a:pt x="266" y="115"/>
                      <a:pt x="301" y="159"/>
                      <a:pt x="301" y="203"/>
                    </a:cubicBezTo>
                    <a:cubicBezTo>
                      <a:pt x="301" y="256"/>
                      <a:pt x="266" y="292"/>
                      <a:pt x="213" y="29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26" name="ïṧļîḑè">
              <a:extLst>
                <a:ext uri="{FF2B5EF4-FFF2-40B4-BE49-F238E27FC236}">
                  <a16:creationId xmlns="" xmlns:a16="http://schemas.microsoft.com/office/drawing/2014/main" id="{EB3504BB-EE46-4C63-849C-CE4E04D8743B}"/>
                </a:ext>
              </a:extLst>
            </p:cNvPr>
            <p:cNvSpPr/>
            <p:nvPr/>
          </p:nvSpPr>
          <p:spPr bwMode="auto">
            <a:xfrm>
              <a:off x="7729678" y="5191971"/>
              <a:ext cx="3786205" cy="64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925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Supporting </a:t>
              </a:r>
              <a:r>
                <a:rPr lang="zh-CN" altLang="en-US" sz="11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100" dirty="0" smtClean="0">
                  <a:cs typeface="+mn-ea"/>
                  <a:sym typeface="+mn-lt"/>
                </a:rPr>
                <a:t>.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8026395" y="2187441"/>
              <a:ext cx="3420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026395" y="3434423"/>
              <a:ext cx="3420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8026395" y="4672172"/>
              <a:ext cx="3420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71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75c800d9-e893-45bc-92eb-a3419874735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42979" y="1041169"/>
            <a:ext cx="10777509" cy="4887218"/>
            <a:chOff x="742982" y="1041169"/>
            <a:chExt cx="10777506" cy="4887217"/>
          </a:xfrm>
        </p:grpSpPr>
        <p:grpSp>
          <p:nvGrpSpPr>
            <p:cNvPr id="12" name="îŝļîḓê"/>
            <p:cNvGrpSpPr/>
            <p:nvPr/>
          </p:nvGrpSpPr>
          <p:grpSpPr>
            <a:xfrm>
              <a:off x="742982" y="1556379"/>
              <a:ext cx="3516099" cy="4310872"/>
              <a:chOff x="1178972" y="2822954"/>
              <a:chExt cx="2604111" cy="3192742"/>
            </a:xfrm>
          </p:grpSpPr>
          <p:sp>
            <p:nvSpPr>
              <p:cNvPr id="30" name="îṥḷídé"/>
              <p:cNvSpPr/>
              <p:nvPr/>
            </p:nvSpPr>
            <p:spPr bwMode="auto">
              <a:xfrm>
                <a:off x="1539878" y="5930807"/>
                <a:ext cx="249076" cy="84889"/>
              </a:xfrm>
              <a:prstGeom prst="ellipse">
                <a:avLst/>
              </a:pr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ísḻíḋe"/>
              <p:cNvSpPr/>
              <p:nvPr/>
            </p:nvSpPr>
            <p:spPr bwMode="auto">
              <a:xfrm>
                <a:off x="2213398" y="5930807"/>
                <a:ext cx="243992" cy="84889"/>
              </a:xfrm>
              <a:prstGeom prst="ellipse">
                <a:avLst/>
              </a:pr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iŝ1íḑè"/>
              <p:cNvSpPr/>
              <p:nvPr/>
            </p:nvSpPr>
            <p:spPr bwMode="auto">
              <a:xfrm>
                <a:off x="1980081" y="5241529"/>
                <a:ext cx="540850" cy="737060"/>
              </a:xfrm>
              <a:custGeom>
                <a:avLst/>
                <a:gdLst/>
                <a:ahLst/>
                <a:cxnLst>
                  <a:cxn ang="0">
                    <a:pos x="88" y="18"/>
                  </a:cxn>
                  <a:cxn ang="0">
                    <a:pos x="1" y="0"/>
                  </a:cxn>
                  <a:cxn ang="0">
                    <a:pos x="0" y="67"/>
                  </a:cxn>
                  <a:cxn ang="0">
                    <a:pos x="57" y="55"/>
                  </a:cxn>
                  <a:cxn ang="0">
                    <a:pos x="50" y="126"/>
                  </a:cxn>
                  <a:cxn ang="0">
                    <a:pos x="59" y="139"/>
                  </a:cxn>
                  <a:cxn ang="0">
                    <a:pos x="74" y="126"/>
                  </a:cxn>
                  <a:cxn ang="0">
                    <a:pos x="100" y="29"/>
                  </a:cxn>
                  <a:cxn ang="0">
                    <a:pos x="88" y="18"/>
                  </a:cxn>
                </a:cxnLst>
                <a:rect l="0" t="0" r="r" b="b"/>
                <a:pathLst>
                  <a:path w="102" h="139">
                    <a:moveTo>
                      <a:pt x="88" y="18"/>
                    </a:moveTo>
                    <a:cubicBezTo>
                      <a:pt x="88" y="18"/>
                      <a:pt x="46" y="5"/>
                      <a:pt x="1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9" y="67"/>
                      <a:pt x="40" y="65"/>
                      <a:pt x="57" y="55"/>
                    </a:cubicBezTo>
                    <a:cubicBezTo>
                      <a:pt x="50" y="126"/>
                      <a:pt x="50" y="126"/>
                      <a:pt x="50" y="126"/>
                    </a:cubicBezTo>
                    <a:cubicBezTo>
                      <a:pt x="49" y="133"/>
                      <a:pt x="53" y="139"/>
                      <a:pt x="59" y="139"/>
                    </a:cubicBezTo>
                    <a:cubicBezTo>
                      <a:pt x="65" y="139"/>
                      <a:pt x="72" y="133"/>
                      <a:pt x="74" y="126"/>
                    </a:cubicBezTo>
                    <a:cubicBezTo>
                      <a:pt x="100" y="29"/>
                      <a:pt x="100" y="29"/>
                      <a:pt x="100" y="29"/>
                    </a:cubicBezTo>
                    <a:cubicBezTo>
                      <a:pt x="102" y="22"/>
                      <a:pt x="95" y="20"/>
                      <a:pt x="88" y="18"/>
                    </a:cubicBezTo>
                    <a:close/>
                  </a:path>
                </a:pathLst>
              </a:cu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ïṥľîdè"/>
              <p:cNvSpPr/>
              <p:nvPr/>
            </p:nvSpPr>
            <p:spPr bwMode="auto">
              <a:xfrm>
                <a:off x="1475830" y="5241529"/>
                <a:ext cx="541358" cy="737060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01" y="0"/>
                  </a:cxn>
                  <a:cxn ang="0">
                    <a:pos x="102" y="67"/>
                  </a:cxn>
                  <a:cxn ang="0">
                    <a:pos x="46" y="55"/>
                  </a:cxn>
                  <a:cxn ang="0">
                    <a:pos x="53" y="126"/>
                  </a:cxn>
                  <a:cxn ang="0">
                    <a:pos x="43" y="139"/>
                  </a:cxn>
                  <a:cxn ang="0">
                    <a:pos x="28" y="126"/>
                  </a:cxn>
                  <a:cxn ang="0">
                    <a:pos x="2" y="29"/>
                  </a:cxn>
                  <a:cxn ang="0">
                    <a:pos x="14" y="18"/>
                  </a:cxn>
                </a:cxnLst>
                <a:rect l="0" t="0" r="r" b="b"/>
                <a:pathLst>
                  <a:path w="102" h="139">
                    <a:moveTo>
                      <a:pt x="14" y="18"/>
                    </a:moveTo>
                    <a:cubicBezTo>
                      <a:pt x="14" y="18"/>
                      <a:pt x="57" y="5"/>
                      <a:pt x="101" y="0"/>
                    </a:cubicBezTo>
                    <a:cubicBezTo>
                      <a:pt x="102" y="67"/>
                      <a:pt x="102" y="67"/>
                      <a:pt x="102" y="67"/>
                    </a:cubicBezTo>
                    <a:cubicBezTo>
                      <a:pt x="83" y="67"/>
                      <a:pt x="62" y="65"/>
                      <a:pt x="46" y="55"/>
                    </a:cubicBezTo>
                    <a:cubicBezTo>
                      <a:pt x="53" y="126"/>
                      <a:pt x="53" y="126"/>
                      <a:pt x="53" y="126"/>
                    </a:cubicBezTo>
                    <a:cubicBezTo>
                      <a:pt x="54" y="133"/>
                      <a:pt x="49" y="139"/>
                      <a:pt x="43" y="139"/>
                    </a:cubicBezTo>
                    <a:cubicBezTo>
                      <a:pt x="37" y="139"/>
                      <a:pt x="30" y="133"/>
                      <a:pt x="28" y="126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0" y="22"/>
                      <a:pt x="7" y="20"/>
                      <a:pt x="14" y="18"/>
                    </a:cubicBezTo>
                    <a:close/>
                  </a:path>
                </a:pathLst>
              </a:cu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ïṥḻîḋe"/>
              <p:cNvSpPr/>
              <p:nvPr/>
            </p:nvSpPr>
            <p:spPr bwMode="auto">
              <a:xfrm>
                <a:off x="1507853" y="3241808"/>
                <a:ext cx="960212" cy="1347550"/>
              </a:xfrm>
              <a:custGeom>
                <a:avLst/>
                <a:gdLst/>
                <a:ahLst/>
                <a:cxnLst>
                  <a:cxn ang="0">
                    <a:pos x="181" y="215"/>
                  </a:cxn>
                  <a:cxn ang="0">
                    <a:pos x="109" y="221"/>
                  </a:cxn>
                  <a:cxn ang="0">
                    <a:pos x="72" y="221"/>
                  </a:cxn>
                  <a:cxn ang="0">
                    <a:pos x="0" y="215"/>
                  </a:cxn>
                  <a:cxn ang="0">
                    <a:pos x="0" y="78"/>
                  </a:cxn>
                  <a:cxn ang="0">
                    <a:pos x="72" y="0"/>
                  </a:cxn>
                  <a:cxn ang="0">
                    <a:pos x="109" y="0"/>
                  </a:cxn>
                  <a:cxn ang="0">
                    <a:pos x="181" y="78"/>
                  </a:cxn>
                  <a:cxn ang="0">
                    <a:pos x="181" y="215"/>
                  </a:cxn>
                </a:cxnLst>
                <a:rect l="0" t="0" r="r" b="b"/>
                <a:pathLst>
                  <a:path w="181" h="254">
                    <a:moveTo>
                      <a:pt x="181" y="215"/>
                    </a:moveTo>
                    <a:cubicBezTo>
                      <a:pt x="181" y="254"/>
                      <a:pt x="149" y="221"/>
                      <a:pt x="109" y="221"/>
                    </a:cubicBezTo>
                    <a:cubicBezTo>
                      <a:pt x="72" y="221"/>
                      <a:pt x="72" y="221"/>
                      <a:pt x="72" y="221"/>
                    </a:cubicBezTo>
                    <a:cubicBezTo>
                      <a:pt x="32" y="221"/>
                      <a:pt x="0" y="254"/>
                      <a:pt x="0" y="215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40"/>
                      <a:pt x="32" y="0"/>
                      <a:pt x="72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49" y="0"/>
                      <a:pt x="181" y="40"/>
                      <a:pt x="181" y="78"/>
                    </a:cubicBezTo>
                    <a:cubicBezTo>
                      <a:pt x="181" y="215"/>
                      <a:pt x="181" y="215"/>
                      <a:pt x="181" y="215"/>
                    </a:cubicBezTo>
                  </a:path>
                </a:pathLst>
              </a:custGeom>
              <a:solidFill>
                <a:srgbClr val="FEDDB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işliďè"/>
              <p:cNvSpPr/>
              <p:nvPr/>
            </p:nvSpPr>
            <p:spPr bwMode="auto">
              <a:xfrm>
                <a:off x="1438722" y="3793332"/>
                <a:ext cx="84889" cy="302449"/>
              </a:xfrm>
              <a:prstGeom prst="ellipse">
                <a:avLst/>
              </a:prstGeom>
              <a:solidFill>
                <a:srgbClr val="FEDDB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iṧľíďè"/>
              <p:cNvSpPr/>
              <p:nvPr/>
            </p:nvSpPr>
            <p:spPr bwMode="auto">
              <a:xfrm>
                <a:off x="2441125" y="3793332"/>
                <a:ext cx="84889" cy="302449"/>
              </a:xfrm>
              <a:prstGeom prst="ellipse">
                <a:avLst/>
              </a:prstGeom>
              <a:solidFill>
                <a:srgbClr val="FEDDB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iš1íḓé"/>
              <p:cNvSpPr/>
              <p:nvPr/>
            </p:nvSpPr>
            <p:spPr bwMode="auto">
              <a:xfrm>
                <a:off x="1608500" y="2822954"/>
                <a:ext cx="997319" cy="970378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123" y="160"/>
                  </a:cxn>
                  <a:cxn ang="0">
                    <a:pos x="87" y="143"/>
                  </a:cxn>
                  <a:cxn ang="0">
                    <a:pos x="185" y="143"/>
                  </a:cxn>
                  <a:cxn ang="0">
                    <a:pos x="155" y="132"/>
                  </a:cxn>
                  <a:cxn ang="0">
                    <a:pos x="188" y="126"/>
                  </a:cxn>
                  <a:cxn ang="0">
                    <a:pos x="159" y="99"/>
                  </a:cxn>
                  <a:cxn ang="0">
                    <a:pos x="0" y="125"/>
                  </a:cxn>
                </a:cxnLst>
                <a:rect l="0" t="0" r="r" b="b"/>
                <a:pathLst>
                  <a:path w="188" h="183">
                    <a:moveTo>
                      <a:pt x="0" y="125"/>
                    </a:moveTo>
                    <a:cubicBezTo>
                      <a:pt x="0" y="125"/>
                      <a:pt x="51" y="183"/>
                      <a:pt x="123" y="160"/>
                    </a:cubicBezTo>
                    <a:cubicBezTo>
                      <a:pt x="123" y="160"/>
                      <a:pt x="92" y="155"/>
                      <a:pt x="87" y="143"/>
                    </a:cubicBezTo>
                    <a:cubicBezTo>
                      <a:pt x="87" y="143"/>
                      <a:pt x="157" y="174"/>
                      <a:pt x="185" y="143"/>
                    </a:cubicBezTo>
                    <a:cubicBezTo>
                      <a:pt x="185" y="143"/>
                      <a:pt x="173" y="149"/>
                      <a:pt x="155" y="132"/>
                    </a:cubicBezTo>
                    <a:cubicBezTo>
                      <a:pt x="155" y="132"/>
                      <a:pt x="168" y="143"/>
                      <a:pt x="188" y="126"/>
                    </a:cubicBezTo>
                    <a:cubicBezTo>
                      <a:pt x="188" y="126"/>
                      <a:pt x="170" y="130"/>
                      <a:pt x="159" y="99"/>
                    </a:cubicBezTo>
                    <a:cubicBezTo>
                      <a:pt x="147" y="68"/>
                      <a:pt x="51" y="0"/>
                      <a:pt x="0" y="125"/>
                    </a:cubicBezTo>
                    <a:close/>
                  </a:path>
                </a:pathLst>
              </a:custGeom>
              <a:solidFill>
                <a:srgbClr val="57607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îṥľïďè"/>
              <p:cNvSpPr/>
              <p:nvPr/>
            </p:nvSpPr>
            <p:spPr bwMode="auto">
              <a:xfrm>
                <a:off x="1454988" y="3141161"/>
                <a:ext cx="423937" cy="721303"/>
              </a:xfrm>
              <a:custGeom>
                <a:avLst/>
                <a:gdLst/>
                <a:ahLst/>
                <a:cxnLst>
                  <a:cxn ang="0">
                    <a:pos x="42" y="19"/>
                  </a:cxn>
                  <a:cxn ang="0">
                    <a:pos x="5" y="123"/>
                  </a:cxn>
                  <a:cxn ang="0">
                    <a:pos x="23" y="136"/>
                  </a:cxn>
                  <a:cxn ang="0">
                    <a:pos x="29" y="65"/>
                  </a:cxn>
                  <a:cxn ang="0">
                    <a:pos x="57" y="34"/>
                  </a:cxn>
                  <a:cxn ang="0">
                    <a:pos x="80" y="0"/>
                  </a:cxn>
                  <a:cxn ang="0">
                    <a:pos x="42" y="19"/>
                  </a:cxn>
                </a:cxnLst>
                <a:rect l="0" t="0" r="r" b="b"/>
                <a:pathLst>
                  <a:path w="80" h="136">
                    <a:moveTo>
                      <a:pt x="42" y="19"/>
                    </a:moveTo>
                    <a:cubicBezTo>
                      <a:pt x="42" y="19"/>
                      <a:pt x="0" y="44"/>
                      <a:pt x="5" y="123"/>
                    </a:cubicBezTo>
                    <a:cubicBezTo>
                      <a:pt x="23" y="136"/>
                      <a:pt x="23" y="136"/>
                      <a:pt x="23" y="136"/>
                    </a:cubicBezTo>
                    <a:cubicBezTo>
                      <a:pt x="23" y="136"/>
                      <a:pt x="13" y="98"/>
                      <a:pt x="29" y="65"/>
                    </a:cubicBezTo>
                    <a:cubicBezTo>
                      <a:pt x="57" y="34"/>
                      <a:pt x="57" y="34"/>
                      <a:pt x="57" y="34"/>
                    </a:cubicBezTo>
                    <a:cubicBezTo>
                      <a:pt x="80" y="0"/>
                      <a:pt x="80" y="0"/>
                      <a:pt x="80" y="0"/>
                    </a:cubicBezTo>
                    <a:lnTo>
                      <a:pt x="42" y="19"/>
                    </a:lnTo>
                    <a:close/>
                  </a:path>
                </a:pathLst>
              </a:custGeom>
              <a:solidFill>
                <a:srgbClr val="57607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íšľiḋè"/>
              <p:cNvSpPr/>
              <p:nvPr/>
            </p:nvSpPr>
            <p:spPr bwMode="auto">
              <a:xfrm>
                <a:off x="2091402" y="3141161"/>
                <a:ext cx="434612" cy="721303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70" y="123"/>
                  </a:cxn>
                  <a:cxn ang="0">
                    <a:pos x="52" y="136"/>
                  </a:cxn>
                  <a:cxn ang="0">
                    <a:pos x="46" y="65"/>
                  </a:cxn>
                  <a:cxn ang="0">
                    <a:pos x="17" y="34"/>
                  </a:cxn>
                  <a:cxn ang="0">
                    <a:pos x="0" y="0"/>
                  </a:cxn>
                  <a:cxn ang="0">
                    <a:pos x="15" y="19"/>
                  </a:cxn>
                </a:cxnLst>
                <a:rect l="0" t="0" r="r" b="b"/>
                <a:pathLst>
                  <a:path w="82" h="136">
                    <a:moveTo>
                      <a:pt x="15" y="19"/>
                    </a:moveTo>
                    <a:cubicBezTo>
                      <a:pt x="15" y="19"/>
                      <a:pt x="82" y="34"/>
                      <a:pt x="70" y="123"/>
                    </a:cubicBezTo>
                    <a:cubicBezTo>
                      <a:pt x="52" y="136"/>
                      <a:pt x="52" y="136"/>
                      <a:pt x="52" y="136"/>
                    </a:cubicBezTo>
                    <a:cubicBezTo>
                      <a:pt x="52" y="136"/>
                      <a:pt x="62" y="98"/>
                      <a:pt x="46" y="65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57607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îşḻîḋe"/>
              <p:cNvSpPr/>
              <p:nvPr/>
            </p:nvSpPr>
            <p:spPr bwMode="auto">
              <a:xfrm>
                <a:off x="1401615" y="4302666"/>
                <a:ext cx="1177772" cy="1113724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76" y="0"/>
                  </a:cxn>
                  <a:cxn ang="0">
                    <a:pos x="174" y="4"/>
                  </a:cxn>
                  <a:cxn ang="0">
                    <a:pos x="150" y="37"/>
                  </a:cxn>
                  <a:cxn ang="0">
                    <a:pos x="143" y="45"/>
                  </a:cxn>
                  <a:cxn ang="0">
                    <a:pos x="148" y="52"/>
                  </a:cxn>
                  <a:cxn ang="0">
                    <a:pos x="116" y="95"/>
                  </a:cxn>
                  <a:cxn ang="0">
                    <a:pos x="111" y="96"/>
                  </a:cxn>
                  <a:cxn ang="0">
                    <a:pos x="110" y="94"/>
                  </a:cxn>
                  <a:cxn ang="0">
                    <a:pos x="106" y="95"/>
                  </a:cxn>
                  <a:cxn ang="0">
                    <a:pos x="84" y="52"/>
                  </a:cxn>
                  <a:cxn ang="0">
                    <a:pos x="76" y="45"/>
                  </a:cxn>
                  <a:cxn ang="0">
                    <a:pos x="71" y="37"/>
                  </a:cxn>
                  <a:cxn ang="0">
                    <a:pos x="48" y="4"/>
                  </a:cxn>
                  <a:cxn ang="0">
                    <a:pos x="46" y="0"/>
                  </a:cxn>
                  <a:cxn ang="0">
                    <a:pos x="21" y="0"/>
                  </a:cxn>
                  <a:cxn ang="0">
                    <a:pos x="0" y="63"/>
                  </a:cxn>
                  <a:cxn ang="0">
                    <a:pos x="0" y="185"/>
                  </a:cxn>
                  <a:cxn ang="0">
                    <a:pos x="54" y="209"/>
                  </a:cxn>
                  <a:cxn ang="0">
                    <a:pos x="168" y="209"/>
                  </a:cxn>
                  <a:cxn ang="0">
                    <a:pos x="222" y="185"/>
                  </a:cxn>
                  <a:cxn ang="0">
                    <a:pos x="222" y="63"/>
                  </a:cxn>
                  <a:cxn ang="0">
                    <a:pos x="200" y="0"/>
                  </a:cxn>
                </a:cxnLst>
                <a:rect l="0" t="0" r="r" b="b"/>
                <a:pathLst>
                  <a:path w="222" h="210">
                    <a:moveTo>
                      <a:pt x="200" y="0"/>
                    </a:moveTo>
                    <a:cubicBezTo>
                      <a:pt x="176" y="0"/>
                      <a:pt x="176" y="0"/>
                      <a:pt x="176" y="0"/>
                    </a:cubicBezTo>
                    <a:cubicBezTo>
                      <a:pt x="175" y="1"/>
                      <a:pt x="175" y="2"/>
                      <a:pt x="174" y="4"/>
                    </a:cubicBezTo>
                    <a:cubicBezTo>
                      <a:pt x="150" y="37"/>
                      <a:pt x="150" y="37"/>
                      <a:pt x="150" y="37"/>
                    </a:cubicBezTo>
                    <a:cubicBezTo>
                      <a:pt x="147" y="41"/>
                      <a:pt x="138" y="45"/>
                      <a:pt x="143" y="45"/>
                    </a:cubicBezTo>
                    <a:cubicBezTo>
                      <a:pt x="148" y="45"/>
                      <a:pt x="151" y="48"/>
                      <a:pt x="148" y="52"/>
                    </a:cubicBezTo>
                    <a:cubicBezTo>
                      <a:pt x="116" y="95"/>
                      <a:pt x="116" y="95"/>
                      <a:pt x="116" y="95"/>
                    </a:cubicBezTo>
                    <a:cubicBezTo>
                      <a:pt x="113" y="98"/>
                      <a:pt x="111" y="98"/>
                      <a:pt x="111" y="96"/>
                    </a:cubicBezTo>
                    <a:cubicBezTo>
                      <a:pt x="110" y="94"/>
                      <a:pt x="110" y="94"/>
                      <a:pt x="110" y="94"/>
                    </a:cubicBezTo>
                    <a:cubicBezTo>
                      <a:pt x="111" y="98"/>
                      <a:pt x="109" y="99"/>
                      <a:pt x="106" y="95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0" y="48"/>
                      <a:pt x="71" y="45"/>
                      <a:pt x="76" y="45"/>
                    </a:cubicBezTo>
                    <a:cubicBezTo>
                      <a:pt x="81" y="45"/>
                      <a:pt x="74" y="41"/>
                      <a:pt x="71" y="37"/>
                    </a:cubicBezTo>
                    <a:cubicBezTo>
                      <a:pt x="48" y="4"/>
                      <a:pt x="48" y="4"/>
                      <a:pt x="48" y="4"/>
                    </a:cubicBezTo>
                    <a:cubicBezTo>
                      <a:pt x="47" y="3"/>
                      <a:pt x="46" y="1"/>
                      <a:pt x="46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0" y="12"/>
                      <a:pt x="0" y="42"/>
                      <a:pt x="0" y="63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210"/>
                      <a:pt x="28" y="209"/>
                      <a:pt x="54" y="209"/>
                    </a:cubicBezTo>
                    <a:cubicBezTo>
                      <a:pt x="168" y="209"/>
                      <a:pt x="168" y="209"/>
                      <a:pt x="168" y="209"/>
                    </a:cubicBezTo>
                    <a:cubicBezTo>
                      <a:pt x="194" y="209"/>
                      <a:pt x="222" y="210"/>
                      <a:pt x="222" y="185"/>
                    </a:cubicBezTo>
                    <a:cubicBezTo>
                      <a:pt x="222" y="63"/>
                      <a:pt x="222" y="63"/>
                      <a:pt x="222" y="63"/>
                    </a:cubicBezTo>
                    <a:cubicBezTo>
                      <a:pt x="222" y="42"/>
                      <a:pt x="221" y="11"/>
                      <a:pt x="200" y="0"/>
                    </a:cubicBezTo>
                    <a:close/>
                  </a:path>
                </a:pathLst>
              </a:custGeom>
              <a:solidFill>
                <a:srgbClr val="B4BFC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ïsḷîḍê"/>
              <p:cNvSpPr/>
              <p:nvPr/>
            </p:nvSpPr>
            <p:spPr bwMode="auto">
              <a:xfrm>
                <a:off x="1958731" y="4827758"/>
                <a:ext cx="52865" cy="127079"/>
              </a:xfrm>
              <a:custGeom>
                <a:avLst/>
                <a:gdLst/>
                <a:ahLst/>
                <a:cxnLst>
                  <a:cxn ang="0">
                    <a:pos x="10" y="14"/>
                  </a:cxn>
                  <a:cxn ang="0">
                    <a:pos x="7" y="22"/>
                  </a:cxn>
                  <a:cxn ang="0">
                    <a:pos x="0" y="0"/>
                  </a:cxn>
                  <a:cxn ang="0">
                    <a:pos x="6" y="20"/>
                  </a:cxn>
                  <a:cxn ang="0">
                    <a:pos x="6" y="21"/>
                  </a:cxn>
                  <a:cxn ang="0">
                    <a:pos x="8" y="24"/>
                  </a:cxn>
                  <a:cxn ang="0">
                    <a:pos x="8" y="20"/>
                  </a:cxn>
                  <a:cxn ang="0">
                    <a:pos x="10" y="14"/>
                  </a:cxn>
                </a:cxnLst>
                <a:rect l="0" t="0" r="r" b="b"/>
                <a:pathLst>
                  <a:path w="10" h="24">
                    <a:moveTo>
                      <a:pt x="10" y="14"/>
                    </a:moveTo>
                    <a:cubicBezTo>
                      <a:pt x="7" y="22"/>
                      <a:pt x="7" y="22"/>
                      <a:pt x="7" y="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0"/>
                      <a:pt x="6" y="21"/>
                      <a:pt x="6" y="21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3"/>
                      <a:pt x="8" y="21"/>
                      <a:pt x="8" y="20"/>
                    </a:cubicBez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B3524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3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ïṡļïḑe"/>
              <p:cNvSpPr/>
              <p:nvPr/>
            </p:nvSpPr>
            <p:spPr bwMode="auto">
              <a:xfrm>
                <a:off x="1921624" y="4705762"/>
                <a:ext cx="37107" cy="12199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7" y="23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7" h="23">
                    <a:moveTo>
                      <a:pt x="0" y="2"/>
                    </a:moveTo>
                    <a:cubicBezTo>
                      <a:pt x="7" y="23"/>
                      <a:pt x="7" y="23"/>
                      <a:pt x="7" y="2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59627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3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íṣḷíďê"/>
              <p:cNvSpPr/>
              <p:nvPr/>
            </p:nvSpPr>
            <p:spPr bwMode="auto">
              <a:xfrm>
                <a:off x="1810303" y="4302666"/>
                <a:ext cx="387338" cy="6470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2" y="0"/>
                  </a:cxn>
                  <a:cxn ang="0">
                    <a:pos x="375" y="1273"/>
                  </a:cxn>
                  <a:cxn ang="0">
                    <a:pos x="0" y="0"/>
                  </a:cxn>
                </a:cxnLst>
                <a:rect l="0" t="0" r="r" b="b"/>
                <a:pathLst>
                  <a:path w="762" h="1273">
                    <a:moveTo>
                      <a:pt x="0" y="0"/>
                    </a:moveTo>
                    <a:lnTo>
                      <a:pt x="762" y="0"/>
                    </a:lnTo>
                    <a:lnTo>
                      <a:pt x="375" y="12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F0F0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ï$1ïḑe"/>
              <p:cNvSpPr/>
              <p:nvPr/>
            </p:nvSpPr>
            <p:spPr bwMode="auto">
              <a:xfrm>
                <a:off x="1889600" y="4302666"/>
                <a:ext cx="212477" cy="79806"/>
              </a:xfrm>
              <a:custGeom>
                <a:avLst/>
                <a:gdLst/>
                <a:ahLst/>
                <a:cxnLst>
                  <a:cxn ang="0">
                    <a:pos x="15" y="10"/>
                  </a:cxn>
                  <a:cxn ang="0">
                    <a:pos x="20" y="15"/>
                  </a:cxn>
                  <a:cxn ang="0">
                    <a:pos x="25" y="10"/>
                  </a:cxn>
                  <a:cxn ang="0">
                    <a:pos x="40" y="0"/>
                  </a:cxn>
                  <a:cxn ang="0">
                    <a:pos x="0" y="0"/>
                  </a:cxn>
                  <a:cxn ang="0">
                    <a:pos x="15" y="10"/>
                  </a:cxn>
                </a:cxnLst>
                <a:rect l="0" t="0" r="r" b="b"/>
                <a:pathLst>
                  <a:path w="40" h="15">
                    <a:moveTo>
                      <a:pt x="15" y="10"/>
                    </a:moveTo>
                    <a:cubicBezTo>
                      <a:pt x="17" y="5"/>
                      <a:pt x="18" y="15"/>
                      <a:pt x="20" y="15"/>
                    </a:cubicBezTo>
                    <a:cubicBezTo>
                      <a:pt x="22" y="15"/>
                      <a:pt x="24" y="5"/>
                      <a:pt x="25" y="10"/>
                    </a:cubicBezTo>
                    <a:cubicBezTo>
                      <a:pt x="32" y="9"/>
                      <a:pt x="37" y="4"/>
                      <a:pt x="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4"/>
                      <a:pt x="9" y="9"/>
                      <a:pt x="15" y="10"/>
                    </a:cubicBezTo>
                    <a:close/>
                  </a:path>
                </a:pathLst>
              </a:custGeom>
              <a:solidFill>
                <a:srgbClr val="ED7F4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ïšļïḓê"/>
              <p:cNvSpPr/>
              <p:nvPr/>
            </p:nvSpPr>
            <p:spPr bwMode="auto">
              <a:xfrm>
                <a:off x="1921624" y="4345365"/>
                <a:ext cx="148429" cy="609473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4" y="1"/>
                  </a:cxn>
                  <a:cxn ang="0">
                    <a:pos x="9" y="0"/>
                  </a:cxn>
                  <a:cxn ang="0">
                    <a:pos x="0" y="68"/>
                  </a:cxn>
                  <a:cxn ang="0">
                    <a:pos x="7" y="91"/>
                  </a:cxn>
                  <a:cxn ang="0">
                    <a:pos x="15" y="115"/>
                  </a:cxn>
                  <a:cxn ang="0">
                    <a:pos x="18" y="106"/>
                  </a:cxn>
                  <a:cxn ang="0">
                    <a:pos x="28" y="67"/>
                  </a:cxn>
                  <a:cxn ang="0">
                    <a:pos x="19" y="0"/>
                  </a:cxn>
                </a:cxnLst>
                <a:rect l="0" t="0" r="r" b="b"/>
                <a:pathLst>
                  <a:path w="28" h="115">
                    <a:moveTo>
                      <a:pt x="19" y="0"/>
                    </a:moveTo>
                    <a:cubicBezTo>
                      <a:pt x="17" y="1"/>
                      <a:pt x="16" y="1"/>
                      <a:pt x="14" y="1"/>
                    </a:cubicBezTo>
                    <a:cubicBezTo>
                      <a:pt x="12" y="1"/>
                      <a:pt x="11" y="1"/>
                      <a:pt x="9" y="0"/>
                    </a:cubicBezTo>
                    <a:cubicBezTo>
                      <a:pt x="5" y="13"/>
                      <a:pt x="2" y="41"/>
                      <a:pt x="0" y="68"/>
                    </a:cubicBezTo>
                    <a:cubicBezTo>
                      <a:pt x="7" y="91"/>
                      <a:pt x="7" y="91"/>
                      <a:pt x="7" y="91"/>
                    </a:cubicBezTo>
                    <a:cubicBezTo>
                      <a:pt x="15" y="115"/>
                      <a:pt x="15" y="115"/>
                      <a:pt x="15" y="115"/>
                    </a:cubicBezTo>
                    <a:cubicBezTo>
                      <a:pt x="18" y="106"/>
                      <a:pt x="18" y="106"/>
                      <a:pt x="18" y="106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26" y="41"/>
                      <a:pt x="23" y="13"/>
                      <a:pt x="19" y="0"/>
                    </a:cubicBezTo>
                    <a:close/>
                  </a:path>
                </a:pathLst>
              </a:custGeom>
              <a:solidFill>
                <a:srgbClr val="ED7F4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îṥļïḍé"/>
              <p:cNvSpPr/>
              <p:nvPr/>
            </p:nvSpPr>
            <p:spPr bwMode="auto">
              <a:xfrm>
                <a:off x="1640525" y="4302666"/>
                <a:ext cx="365989" cy="668438"/>
              </a:xfrm>
              <a:custGeom>
                <a:avLst/>
                <a:gdLst/>
                <a:ahLst/>
                <a:cxnLst>
                  <a:cxn ang="0">
                    <a:pos x="68" y="120"/>
                  </a:cxn>
                  <a:cxn ang="0">
                    <a:pos x="67" y="119"/>
                  </a:cxn>
                  <a:cxn ang="0">
                    <a:pos x="62" y="99"/>
                  </a:cxn>
                  <a:cxn ang="0">
                    <a:pos x="55" y="76"/>
                  </a:cxn>
                  <a:cxn ang="0">
                    <a:pos x="33" y="1"/>
                  </a:cxn>
                  <a:cxn ang="0">
                    <a:pos x="33" y="0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1" y="5"/>
                  </a:cxn>
                  <a:cxn ang="0">
                    <a:pos x="26" y="47"/>
                  </a:cxn>
                  <a:cxn ang="0">
                    <a:pos x="23" y="57"/>
                  </a:cxn>
                  <a:cxn ang="0">
                    <a:pos x="21" y="67"/>
                  </a:cxn>
                  <a:cxn ang="0">
                    <a:pos x="63" y="121"/>
                  </a:cxn>
                  <a:cxn ang="0">
                    <a:pos x="68" y="120"/>
                  </a:cxn>
                </a:cxnLst>
                <a:rect l="0" t="0" r="r" b="b"/>
                <a:pathLst>
                  <a:path w="69" h="126">
                    <a:moveTo>
                      <a:pt x="68" y="120"/>
                    </a:moveTo>
                    <a:cubicBezTo>
                      <a:pt x="68" y="120"/>
                      <a:pt x="67" y="119"/>
                      <a:pt x="67" y="119"/>
                    </a:cubicBezTo>
                    <a:cubicBezTo>
                      <a:pt x="62" y="99"/>
                      <a:pt x="62" y="99"/>
                      <a:pt x="62" y="99"/>
                    </a:cubicBezTo>
                    <a:cubicBezTo>
                      <a:pt x="62" y="99"/>
                      <a:pt x="55" y="77"/>
                      <a:pt x="55" y="76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3"/>
                      <a:pt x="1" y="5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30" y="53"/>
                      <a:pt x="28" y="57"/>
                      <a:pt x="23" y="57"/>
                    </a:cubicBezTo>
                    <a:cubicBezTo>
                      <a:pt x="18" y="57"/>
                      <a:pt x="17" y="62"/>
                      <a:pt x="21" y="67"/>
                    </a:cubicBezTo>
                    <a:cubicBezTo>
                      <a:pt x="63" y="121"/>
                      <a:pt x="63" y="121"/>
                      <a:pt x="63" y="121"/>
                    </a:cubicBezTo>
                    <a:cubicBezTo>
                      <a:pt x="67" y="126"/>
                      <a:pt x="69" y="126"/>
                      <a:pt x="68" y="120"/>
                    </a:cubicBezTo>
                    <a:close/>
                  </a:path>
                </a:pathLst>
              </a:cu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ïş1îďé"/>
              <p:cNvSpPr/>
              <p:nvPr/>
            </p:nvSpPr>
            <p:spPr bwMode="auto">
              <a:xfrm>
                <a:off x="1995838" y="4302666"/>
                <a:ext cx="365989" cy="668438"/>
              </a:xfrm>
              <a:custGeom>
                <a:avLst/>
                <a:gdLst/>
                <a:ahLst/>
                <a:cxnLst>
                  <a:cxn ang="0">
                    <a:pos x="68" y="5"/>
                  </a:cxn>
                  <a:cxn ang="0">
                    <a:pos x="69" y="0"/>
                  </a:cxn>
                  <a:cxn ang="0">
                    <a:pos x="47" y="0"/>
                  </a:cxn>
                  <a:cxn ang="0">
                    <a:pos x="36" y="0"/>
                  </a:cxn>
                  <a:cxn ang="0">
                    <a:pos x="36" y="1"/>
                  </a:cxn>
                  <a:cxn ang="0">
                    <a:pos x="14" y="75"/>
                  </a:cxn>
                  <a:cxn ang="0">
                    <a:pos x="3" y="113"/>
                  </a:cxn>
                  <a:cxn ang="0">
                    <a:pos x="1" y="119"/>
                  </a:cxn>
                  <a:cxn ang="0">
                    <a:pos x="1" y="123"/>
                  </a:cxn>
                  <a:cxn ang="0">
                    <a:pos x="5" y="121"/>
                  </a:cxn>
                  <a:cxn ang="0">
                    <a:pos x="47" y="67"/>
                  </a:cxn>
                  <a:cxn ang="0">
                    <a:pos x="45" y="57"/>
                  </a:cxn>
                  <a:cxn ang="0">
                    <a:pos x="42" y="47"/>
                  </a:cxn>
                  <a:cxn ang="0">
                    <a:pos x="68" y="5"/>
                  </a:cxn>
                </a:cxnLst>
                <a:rect l="0" t="0" r="r" b="b"/>
                <a:pathLst>
                  <a:path w="69" h="126">
                    <a:moveTo>
                      <a:pt x="68" y="5"/>
                    </a:moveTo>
                    <a:cubicBezTo>
                      <a:pt x="68" y="3"/>
                      <a:pt x="69" y="2"/>
                      <a:pt x="69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3" y="113"/>
                      <a:pt x="3" y="113"/>
                      <a:pt x="3" y="113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1" y="120"/>
                      <a:pt x="1" y="122"/>
                      <a:pt x="1" y="123"/>
                    </a:cubicBezTo>
                    <a:cubicBezTo>
                      <a:pt x="0" y="126"/>
                      <a:pt x="2" y="125"/>
                      <a:pt x="5" y="121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51" y="62"/>
                      <a:pt x="51" y="57"/>
                      <a:pt x="45" y="57"/>
                    </a:cubicBezTo>
                    <a:cubicBezTo>
                      <a:pt x="40" y="57"/>
                      <a:pt x="39" y="53"/>
                      <a:pt x="42" y="47"/>
                    </a:cubicBezTo>
                    <a:lnTo>
                      <a:pt x="68" y="5"/>
                    </a:lnTo>
                    <a:close/>
                  </a:path>
                </a:pathLst>
              </a:cu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îṩľiďé"/>
              <p:cNvSpPr/>
              <p:nvPr/>
            </p:nvSpPr>
            <p:spPr bwMode="auto">
              <a:xfrm>
                <a:off x="1741171" y="3793332"/>
                <a:ext cx="79806" cy="111830"/>
              </a:xfrm>
              <a:prstGeom prst="ellipse">
                <a:avLst/>
              </a:prstGeom>
              <a:solidFill>
                <a:srgbClr val="1A171B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îṩ1iďe"/>
              <p:cNvSpPr/>
              <p:nvPr/>
            </p:nvSpPr>
            <p:spPr bwMode="auto">
              <a:xfrm>
                <a:off x="2176291" y="3793332"/>
                <a:ext cx="74214" cy="111830"/>
              </a:xfrm>
              <a:prstGeom prst="ellipse">
                <a:avLst/>
              </a:prstGeom>
              <a:solidFill>
                <a:srgbClr val="1A171B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išļïďé"/>
              <p:cNvSpPr/>
              <p:nvPr/>
            </p:nvSpPr>
            <p:spPr bwMode="auto">
              <a:xfrm>
                <a:off x="1985164" y="3936678"/>
                <a:ext cx="79806" cy="121996"/>
              </a:xfrm>
              <a:custGeom>
                <a:avLst/>
                <a:gdLst/>
                <a:ahLst/>
                <a:cxnLst>
                  <a:cxn ang="0">
                    <a:pos x="8" y="23"/>
                  </a:cxn>
                  <a:cxn ang="0">
                    <a:pos x="7" y="23"/>
                  </a:cxn>
                  <a:cxn ang="0">
                    <a:pos x="6" y="21"/>
                  </a:cxn>
                  <a:cxn ang="0">
                    <a:pos x="10" y="8"/>
                  </a:cxn>
                  <a:cxn ang="0">
                    <a:pos x="2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13" y="6"/>
                  </a:cxn>
                  <a:cxn ang="0">
                    <a:pos x="9" y="22"/>
                  </a:cxn>
                  <a:cxn ang="0">
                    <a:pos x="8" y="23"/>
                  </a:cxn>
                </a:cxnLst>
                <a:rect l="0" t="0" r="r" b="b"/>
                <a:pathLst>
                  <a:path w="15" h="23">
                    <a:moveTo>
                      <a:pt x="8" y="23"/>
                    </a:moveTo>
                    <a:cubicBezTo>
                      <a:pt x="7" y="23"/>
                      <a:pt x="7" y="23"/>
                      <a:pt x="7" y="23"/>
                    </a:cubicBezTo>
                    <a:cubicBezTo>
                      <a:pt x="6" y="22"/>
                      <a:pt x="6" y="21"/>
                      <a:pt x="6" y="21"/>
                    </a:cubicBezTo>
                    <a:cubicBezTo>
                      <a:pt x="10" y="15"/>
                      <a:pt x="12" y="11"/>
                      <a:pt x="10" y="8"/>
                    </a:cubicBezTo>
                    <a:cubicBezTo>
                      <a:pt x="9" y="4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" y="0"/>
                      <a:pt x="11" y="0"/>
                      <a:pt x="13" y="6"/>
                    </a:cubicBezTo>
                    <a:cubicBezTo>
                      <a:pt x="15" y="10"/>
                      <a:pt x="14" y="16"/>
                      <a:pt x="9" y="22"/>
                    </a:cubicBezTo>
                    <a:cubicBezTo>
                      <a:pt x="9" y="23"/>
                      <a:pt x="8" y="23"/>
                      <a:pt x="8" y="23"/>
                    </a:cubicBezTo>
                    <a:close/>
                  </a:path>
                </a:pathLst>
              </a:custGeom>
              <a:solidFill>
                <a:srgbClr val="FBC38A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3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íşļîḍê"/>
              <p:cNvSpPr/>
              <p:nvPr/>
            </p:nvSpPr>
            <p:spPr bwMode="auto">
              <a:xfrm>
                <a:off x="1714739" y="3671336"/>
                <a:ext cx="95564" cy="58457"/>
              </a:xfrm>
              <a:custGeom>
                <a:avLst/>
                <a:gdLst/>
                <a:ahLst/>
                <a:cxnLst>
                  <a:cxn ang="0">
                    <a:pos x="18" y="5"/>
                  </a:cxn>
                  <a:cxn ang="0">
                    <a:pos x="14" y="11"/>
                  </a:cxn>
                  <a:cxn ang="0">
                    <a:pos x="4" y="11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4" y="0"/>
                  </a:cxn>
                  <a:cxn ang="0">
                    <a:pos x="18" y="5"/>
                  </a:cxn>
                </a:cxnLst>
                <a:rect l="0" t="0" r="r" b="b"/>
                <a:pathLst>
                  <a:path w="18" h="11">
                    <a:moveTo>
                      <a:pt x="18" y="5"/>
                    </a:moveTo>
                    <a:cubicBezTo>
                      <a:pt x="18" y="8"/>
                      <a:pt x="16" y="11"/>
                      <a:pt x="1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1" y="11"/>
                      <a:pt x="0" y="8"/>
                      <a:pt x="0" y="5"/>
                    </a:cubicBezTo>
                    <a:cubicBezTo>
                      <a:pt x="0" y="3"/>
                      <a:pt x="1" y="0"/>
                      <a:pt x="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6" y="0"/>
                      <a:pt x="18" y="3"/>
                      <a:pt x="18" y="5"/>
                    </a:cubicBezTo>
                    <a:close/>
                  </a:path>
                </a:pathLst>
              </a:custGeom>
              <a:solidFill>
                <a:srgbClr val="57607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îṩliḋê"/>
              <p:cNvSpPr/>
              <p:nvPr/>
            </p:nvSpPr>
            <p:spPr bwMode="auto">
              <a:xfrm>
                <a:off x="2170700" y="3682011"/>
                <a:ext cx="101155" cy="58457"/>
              </a:xfrm>
              <a:custGeom>
                <a:avLst/>
                <a:gdLst/>
                <a:ahLst/>
                <a:cxnLst>
                  <a:cxn ang="0">
                    <a:pos x="19" y="5"/>
                  </a:cxn>
                  <a:cxn ang="0">
                    <a:pos x="14" y="11"/>
                  </a:cxn>
                  <a:cxn ang="0">
                    <a:pos x="4" y="11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4" y="0"/>
                  </a:cxn>
                  <a:cxn ang="0">
                    <a:pos x="19" y="5"/>
                  </a:cxn>
                </a:cxnLst>
                <a:rect l="0" t="0" r="r" b="b"/>
                <a:pathLst>
                  <a:path w="19" h="11">
                    <a:moveTo>
                      <a:pt x="19" y="5"/>
                    </a:moveTo>
                    <a:cubicBezTo>
                      <a:pt x="19" y="8"/>
                      <a:pt x="17" y="11"/>
                      <a:pt x="1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7" y="0"/>
                      <a:pt x="19" y="3"/>
                      <a:pt x="19" y="5"/>
                    </a:cubicBezTo>
                    <a:close/>
                  </a:path>
                </a:pathLst>
              </a:custGeom>
              <a:solidFill>
                <a:srgbClr val="57607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îslíḋe"/>
              <p:cNvSpPr/>
              <p:nvPr/>
            </p:nvSpPr>
            <p:spPr bwMode="auto">
              <a:xfrm>
                <a:off x="1942973" y="5055993"/>
                <a:ext cx="84889" cy="100647"/>
              </a:xfrm>
              <a:prstGeom prst="ellipse">
                <a:avLst/>
              </a:prstGeom>
              <a:solidFill>
                <a:srgbClr val="80889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îṥḻïḋè"/>
              <p:cNvSpPr/>
              <p:nvPr/>
            </p:nvSpPr>
            <p:spPr bwMode="auto">
              <a:xfrm>
                <a:off x="1216079" y="5262878"/>
                <a:ext cx="174861" cy="174861"/>
              </a:xfrm>
              <a:custGeom>
                <a:avLst/>
                <a:gdLst/>
                <a:ahLst/>
                <a:cxnLst>
                  <a:cxn ang="0">
                    <a:pos x="32" y="15"/>
                  </a:cxn>
                  <a:cxn ang="0">
                    <a:pos x="18" y="33"/>
                  </a:cxn>
                  <a:cxn ang="0">
                    <a:pos x="1" y="18"/>
                  </a:cxn>
                  <a:cxn ang="0">
                    <a:pos x="15" y="0"/>
                  </a:cxn>
                  <a:cxn ang="0">
                    <a:pos x="32" y="15"/>
                  </a:cxn>
                </a:cxnLst>
                <a:rect l="0" t="0" r="r" b="b"/>
                <a:pathLst>
                  <a:path w="33" h="33">
                    <a:moveTo>
                      <a:pt x="32" y="15"/>
                    </a:moveTo>
                    <a:cubicBezTo>
                      <a:pt x="33" y="24"/>
                      <a:pt x="26" y="32"/>
                      <a:pt x="18" y="33"/>
                    </a:cubicBezTo>
                    <a:cubicBezTo>
                      <a:pt x="9" y="33"/>
                      <a:pt x="2" y="27"/>
                      <a:pt x="1" y="18"/>
                    </a:cubicBezTo>
                    <a:cubicBezTo>
                      <a:pt x="0" y="9"/>
                      <a:pt x="7" y="1"/>
                      <a:pt x="15" y="0"/>
                    </a:cubicBezTo>
                    <a:cubicBezTo>
                      <a:pt x="24" y="0"/>
                      <a:pt x="31" y="6"/>
                      <a:pt x="32" y="15"/>
                    </a:cubicBezTo>
                    <a:close/>
                  </a:path>
                </a:pathLst>
              </a:custGeom>
              <a:solidFill>
                <a:srgbClr val="FEDDB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ïṩļíḓé"/>
              <p:cNvSpPr/>
              <p:nvPr/>
            </p:nvSpPr>
            <p:spPr bwMode="auto">
              <a:xfrm>
                <a:off x="1178972" y="4313341"/>
                <a:ext cx="435120" cy="997319"/>
              </a:xfrm>
              <a:custGeom>
                <a:avLst/>
                <a:gdLst/>
                <a:ahLst/>
                <a:cxnLst>
                  <a:cxn ang="0">
                    <a:pos x="36" y="176"/>
                  </a:cxn>
                  <a:cxn ang="0">
                    <a:pos x="22" y="186"/>
                  </a:cxn>
                  <a:cxn ang="0">
                    <a:pos x="4" y="181"/>
                  </a:cxn>
                  <a:cxn ang="0">
                    <a:pos x="6" y="90"/>
                  </a:cxn>
                  <a:cxn ang="0">
                    <a:pos x="51" y="7"/>
                  </a:cxn>
                  <a:cxn ang="0">
                    <a:pos x="82" y="7"/>
                  </a:cxn>
                  <a:cxn ang="0">
                    <a:pos x="79" y="11"/>
                  </a:cxn>
                  <a:cxn ang="0">
                    <a:pos x="68" y="29"/>
                  </a:cxn>
                  <a:cxn ang="0">
                    <a:pos x="36" y="176"/>
                  </a:cxn>
                </a:cxnLst>
                <a:rect l="0" t="0" r="r" b="b"/>
                <a:pathLst>
                  <a:path w="82" h="188">
                    <a:moveTo>
                      <a:pt x="36" y="176"/>
                    </a:moveTo>
                    <a:cubicBezTo>
                      <a:pt x="37" y="183"/>
                      <a:pt x="29" y="184"/>
                      <a:pt x="22" y="186"/>
                    </a:cubicBezTo>
                    <a:cubicBezTo>
                      <a:pt x="14" y="187"/>
                      <a:pt x="5" y="188"/>
                      <a:pt x="4" y="181"/>
                    </a:cubicBezTo>
                    <a:cubicBezTo>
                      <a:pt x="0" y="151"/>
                      <a:pt x="1" y="121"/>
                      <a:pt x="6" y="90"/>
                    </a:cubicBezTo>
                    <a:cubicBezTo>
                      <a:pt x="12" y="61"/>
                      <a:pt x="24" y="29"/>
                      <a:pt x="51" y="7"/>
                    </a:cubicBezTo>
                    <a:cubicBezTo>
                      <a:pt x="58" y="2"/>
                      <a:pt x="79" y="0"/>
                      <a:pt x="82" y="7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82" y="18"/>
                      <a:pt x="72" y="25"/>
                      <a:pt x="68" y="29"/>
                    </a:cubicBezTo>
                    <a:cubicBezTo>
                      <a:pt x="28" y="61"/>
                      <a:pt x="29" y="123"/>
                      <a:pt x="36" y="176"/>
                    </a:cubicBezTo>
                    <a:close/>
                  </a:path>
                </a:pathLst>
              </a:custGeom>
              <a:solidFill>
                <a:srgbClr val="B4BFC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i$ḻîḍe"/>
              <p:cNvSpPr/>
              <p:nvPr/>
            </p:nvSpPr>
            <p:spPr bwMode="auto">
              <a:xfrm>
                <a:off x="1672548" y="3761817"/>
                <a:ext cx="259750" cy="132671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4" y="3"/>
                  </a:cxn>
                  <a:cxn ang="0">
                    <a:pos x="0" y="6"/>
                  </a:cxn>
                  <a:cxn ang="0">
                    <a:pos x="15" y="10"/>
                  </a:cxn>
                  <a:cxn ang="0">
                    <a:pos x="20" y="6"/>
                  </a:cxn>
                  <a:cxn ang="0">
                    <a:pos x="27" y="15"/>
                  </a:cxn>
                  <a:cxn ang="0">
                    <a:pos x="44" y="25"/>
                  </a:cxn>
                  <a:cxn ang="0">
                    <a:pos x="44" y="25"/>
                  </a:cxn>
                  <a:cxn ang="0">
                    <a:pos x="44" y="25"/>
                  </a:cxn>
                  <a:cxn ang="0">
                    <a:pos x="47" y="17"/>
                  </a:cxn>
                  <a:cxn ang="0">
                    <a:pos x="46" y="7"/>
                  </a:cxn>
                  <a:cxn ang="0">
                    <a:pos x="35" y="2"/>
                  </a:cxn>
                  <a:cxn ang="0">
                    <a:pos x="20" y="0"/>
                  </a:cxn>
                  <a:cxn ang="0">
                    <a:pos x="19" y="0"/>
                  </a:cxn>
                </a:cxnLst>
                <a:rect l="0" t="0" r="r" b="b"/>
                <a:pathLst>
                  <a:path w="49" h="25">
                    <a:moveTo>
                      <a:pt x="19" y="0"/>
                    </a:moveTo>
                    <a:cubicBezTo>
                      <a:pt x="15" y="0"/>
                      <a:pt x="8" y="2"/>
                      <a:pt x="4" y="3"/>
                    </a:cubicBezTo>
                    <a:cubicBezTo>
                      <a:pt x="3" y="4"/>
                      <a:pt x="1" y="5"/>
                      <a:pt x="0" y="6"/>
                    </a:cubicBezTo>
                    <a:cubicBezTo>
                      <a:pt x="5" y="7"/>
                      <a:pt x="10" y="8"/>
                      <a:pt x="15" y="10"/>
                    </a:cubicBezTo>
                    <a:cubicBezTo>
                      <a:pt x="16" y="8"/>
                      <a:pt x="18" y="6"/>
                      <a:pt x="20" y="6"/>
                    </a:cubicBezTo>
                    <a:cubicBezTo>
                      <a:pt x="24" y="6"/>
                      <a:pt x="27" y="10"/>
                      <a:pt x="27" y="15"/>
                    </a:cubicBezTo>
                    <a:cubicBezTo>
                      <a:pt x="33" y="18"/>
                      <a:pt x="38" y="21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5" y="22"/>
                      <a:pt x="47" y="20"/>
                      <a:pt x="47" y="17"/>
                    </a:cubicBezTo>
                    <a:cubicBezTo>
                      <a:pt x="48" y="14"/>
                      <a:pt x="49" y="9"/>
                      <a:pt x="46" y="7"/>
                    </a:cubicBezTo>
                    <a:cubicBezTo>
                      <a:pt x="44" y="4"/>
                      <a:pt x="38" y="2"/>
                      <a:pt x="35" y="2"/>
                    </a:cubicBezTo>
                    <a:cubicBezTo>
                      <a:pt x="30" y="1"/>
                      <a:pt x="25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98D3EA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ïS1íḑè"/>
              <p:cNvSpPr/>
              <p:nvPr/>
            </p:nvSpPr>
            <p:spPr bwMode="auto">
              <a:xfrm>
                <a:off x="1751846" y="3793332"/>
                <a:ext cx="63540" cy="4778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4"/>
                  </a:cxn>
                  <a:cxn ang="0">
                    <a:pos x="12" y="9"/>
                  </a:cxn>
                  <a:cxn ang="0">
                    <a:pos x="5" y="0"/>
                  </a:cxn>
                </a:cxnLst>
                <a:rect l="0" t="0" r="r" b="b"/>
                <a:pathLst>
                  <a:path w="12" h="9">
                    <a:moveTo>
                      <a:pt x="5" y="0"/>
                    </a:moveTo>
                    <a:cubicBezTo>
                      <a:pt x="3" y="0"/>
                      <a:pt x="1" y="2"/>
                      <a:pt x="0" y="4"/>
                    </a:cubicBezTo>
                    <a:cubicBezTo>
                      <a:pt x="4" y="5"/>
                      <a:pt x="8" y="7"/>
                      <a:pt x="12" y="9"/>
                    </a:cubicBezTo>
                    <a:cubicBezTo>
                      <a:pt x="12" y="4"/>
                      <a:pt x="9" y="0"/>
                      <a:pt x="5" y="0"/>
                    </a:cubicBezTo>
                  </a:path>
                </a:pathLst>
              </a:custGeom>
              <a:solidFill>
                <a:srgbClr val="76B5D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íṩ1iḍê"/>
              <p:cNvSpPr/>
              <p:nvPr/>
            </p:nvSpPr>
            <p:spPr bwMode="auto">
              <a:xfrm>
                <a:off x="1634933" y="3793332"/>
                <a:ext cx="270933" cy="148937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3" y="25"/>
                  </a:cxn>
                  <a:cxn ang="0">
                    <a:pos x="27" y="28"/>
                  </a:cxn>
                  <a:cxn ang="0">
                    <a:pos x="38" y="26"/>
                  </a:cxn>
                  <a:cxn ang="0">
                    <a:pos x="51" y="19"/>
                  </a:cxn>
                  <a:cxn ang="0">
                    <a:pos x="34" y="9"/>
                  </a:cxn>
                  <a:cxn ang="0">
                    <a:pos x="35" y="11"/>
                  </a:cxn>
                  <a:cxn ang="0">
                    <a:pos x="27" y="21"/>
                  </a:cxn>
                  <a:cxn ang="0">
                    <a:pos x="20" y="11"/>
                  </a:cxn>
                  <a:cxn ang="0">
                    <a:pos x="22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51" h="28">
                    <a:moveTo>
                      <a:pt x="7" y="0"/>
                    </a:moveTo>
                    <a:cubicBezTo>
                      <a:pt x="0" y="6"/>
                      <a:pt x="4" y="20"/>
                      <a:pt x="13" y="25"/>
                    </a:cubicBezTo>
                    <a:cubicBezTo>
                      <a:pt x="17" y="27"/>
                      <a:pt x="22" y="28"/>
                      <a:pt x="27" y="28"/>
                    </a:cubicBezTo>
                    <a:cubicBezTo>
                      <a:pt x="31" y="28"/>
                      <a:pt x="35" y="27"/>
                      <a:pt x="38" y="26"/>
                    </a:cubicBezTo>
                    <a:cubicBezTo>
                      <a:pt x="43" y="25"/>
                      <a:pt x="48" y="22"/>
                      <a:pt x="51" y="19"/>
                    </a:cubicBezTo>
                    <a:cubicBezTo>
                      <a:pt x="45" y="15"/>
                      <a:pt x="40" y="12"/>
                      <a:pt x="34" y="9"/>
                    </a:cubicBezTo>
                    <a:cubicBezTo>
                      <a:pt x="35" y="10"/>
                      <a:pt x="35" y="10"/>
                      <a:pt x="35" y="11"/>
                    </a:cubicBezTo>
                    <a:cubicBezTo>
                      <a:pt x="35" y="16"/>
                      <a:pt x="31" y="21"/>
                      <a:pt x="27" y="21"/>
                    </a:cubicBezTo>
                    <a:cubicBezTo>
                      <a:pt x="23" y="21"/>
                      <a:pt x="20" y="16"/>
                      <a:pt x="20" y="11"/>
                    </a:cubicBezTo>
                    <a:cubicBezTo>
                      <a:pt x="20" y="8"/>
                      <a:pt x="21" y="6"/>
                      <a:pt x="22" y="4"/>
                    </a:cubicBezTo>
                    <a:cubicBezTo>
                      <a:pt x="17" y="2"/>
                      <a:pt x="12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CCCAC0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ïṧļídè"/>
              <p:cNvSpPr/>
              <p:nvPr/>
            </p:nvSpPr>
            <p:spPr bwMode="auto">
              <a:xfrm>
                <a:off x="1741171" y="3814682"/>
                <a:ext cx="79806" cy="9048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7"/>
                  </a:cxn>
                  <a:cxn ang="0">
                    <a:pos x="7" y="17"/>
                  </a:cxn>
                  <a:cxn ang="0">
                    <a:pos x="15" y="7"/>
                  </a:cxn>
                  <a:cxn ang="0">
                    <a:pos x="14" y="5"/>
                  </a:cxn>
                  <a:cxn ang="0">
                    <a:pos x="2" y="0"/>
                  </a:cxn>
                </a:cxnLst>
                <a:rect l="0" t="0" r="r" b="b"/>
                <a:pathLst>
                  <a:path w="15" h="17">
                    <a:moveTo>
                      <a:pt x="2" y="0"/>
                    </a:moveTo>
                    <a:cubicBezTo>
                      <a:pt x="1" y="2"/>
                      <a:pt x="0" y="4"/>
                      <a:pt x="0" y="7"/>
                    </a:cubicBezTo>
                    <a:cubicBezTo>
                      <a:pt x="0" y="12"/>
                      <a:pt x="3" y="17"/>
                      <a:pt x="7" y="17"/>
                    </a:cubicBezTo>
                    <a:cubicBezTo>
                      <a:pt x="11" y="17"/>
                      <a:pt x="15" y="12"/>
                      <a:pt x="15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0" y="3"/>
                      <a:pt x="6" y="1"/>
                      <a:pt x="2" y="0"/>
                    </a:cubicBezTo>
                  </a:path>
                </a:pathLst>
              </a:custGeom>
              <a:solidFill>
                <a:srgbClr val="81898A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îṩḷíḓê"/>
              <p:cNvSpPr/>
              <p:nvPr/>
            </p:nvSpPr>
            <p:spPr bwMode="auto">
              <a:xfrm>
                <a:off x="2000922" y="3724709"/>
                <a:ext cx="419362" cy="264834"/>
              </a:xfrm>
              <a:custGeom>
                <a:avLst/>
                <a:gdLst/>
                <a:ahLst/>
                <a:cxnLst>
                  <a:cxn ang="0">
                    <a:pos x="76" y="8"/>
                  </a:cxn>
                  <a:cxn ang="0">
                    <a:pos x="29" y="3"/>
                  </a:cxn>
                  <a:cxn ang="0">
                    <a:pos x="8" y="7"/>
                  </a:cxn>
                  <a:cxn ang="0">
                    <a:pos x="1" y="7"/>
                  </a:cxn>
                  <a:cxn ang="0">
                    <a:pos x="0" y="7"/>
                  </a:cxn>
                  <a:cxn ang="0">
                    <a:pos x="0" y="16"/>
                  </a:cxn>
                  <a:cxn ang="0">
                    <a:pos x="1" y="16"/>
                  </a:cxn>
                  <a:cxn ang="0">
                    <a:pos x="4" y="16"/>
                  </a:cxn>
                  <a:cxn ang="0">
                    <a:pos x="31" y="46"/>
                  </a:cxn>
                  <a:cxn ang="0">
                    <a:pos x="67" y="36"/>
                  </a:cxn>
                  <a:cxn ang="0">
                    <a:pos x="72" y="17"/>
                  </a:cxn>
                  <a:cxn ang="0">
                    <a:pos x="75" y="15"/>
                  </a:cxn>
                  <a:cxn ang="0">
                    <a:pos x="76" y="8"/>
                  </a:cxn>
                  <a:cxn ang="0">
                    <a:pos x="54" y="39"/>
                  </a:cxn>
                  <a:cxn ang="0">
                    <a:pos x="29" y="40"/>
                  </a:cxn>
                  <a:cxn ang="0">
                    <a:pos x="14" y="25"/>
                  </a:cxn>
                  <a:cxn ang="0">
                    <a:pos x="15" y="14"/>
                  </a:cxn>
                  <a:cxn ang="0">
                    <a:pos x="27" y="9"/>
                  </a:cxn>
                  <a:cxn ang="0">
                    <a:pos x="42" y="8"/>
                  </a:cxn>
                  <a:cxn ang="0">
                    <a:pos x="57" y="12"/>
                  </a:cxn>
                  <a:cxn ang="0">
                    <a:pos x="54" y="39"/>
                  </a:cxn>
                </a:cxnLst>
                <a:rect l="0" t="0" r="r" b="b"/>
                <a:pathLst>
                  <a:path w="79" h="50">
                    <a:moveTo>
                      <a:pt x="76" y="8"/>
                    </a:moveTo>
                    <a:cubicBezTo>
                      <a:pt x="76" y="8"/>
                      <a:pt x="67" y="0"/>
                      <a:pt x="29" y="3"/>
                    </a:cubicBezTo>
                    <a:cubicBezTo>
                      <a:pt x="29" y="3"/>
                      <a:pt x="17" y="4"/>
                      <a:pt x="8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3" y="43"/>
                      <a:pt x="31" y="46"/>
                    </a:cubicBezTo>
                    <a:cubicBezTo>
                      <a:pt x="31" y="46"/>
                      <a:pt x="59" y="50"/>
                      <a:pt x="67" y="36"/>
                    </a:cubicBezTo>
                    <a:cubicBezTo>
                      <a:pt x="70" y="31"/>
                      <a:pt x="71" y="23"/>
                      <a:pt x="72" y="17"/>
                    </a:cubicBezTo>
                    <a:cubicBezTo>
                      <a:pt x="72" y="16"/>
                      <a:pt x="74" y="16"/>
                      <a:pt x="75" y="15"/>
                    </a:cubicBezTo>
                    <a:cubicBezTo>
                      <a:pt x="79" y="14"/>
                      <a:pt x="79" y="10"/>
                      <a:pt x="76" y="8"/>
                    </a:cubicBezTo>
                    <a:moveTo>
                      <a:pt x="54" y="39"/>
                    </a:moveTo>
                    <a:cubicBezTo>
                      <a:pt x="47" y="42"/>
                      <a:pt x="36" y="42"/>
                      <a:pt x="29" y="40"/>
                    </a:cubicBezTo>
                    <a:cubicBezTo>
                      <a:pt x="21" y="37"/>
                      <a:pt x="15" y="31"/>
                      <a:pt x="14" y="25"/>
                    </a:cubicBezTo>
                    <a:cubicBezTo>
                      <a:pt x="13" y="22"/>
                      <a:pt x="12" y="17"/>
                      <a:pt x="15" y="14"/>
                    </a:cubicBezTo>
                    <a:cubicBezTo>
                      <a:pt x="17" y="12"/>
                      <a:pt x="23" y="10"/>
                      <a:pt x="27" y="9"/>
                    </a:cubicBezTo>
                    <a:cubicBezTo>
                      <a:pt x="32" y="9"/>
                      <a:pt x="37" y="8"/>
                      <a:pt x="42" y="8"/>
                    </a:cubicBezTo>
                    <a:cubicBezTo>
                      <a:pt x="47" y="9"/>
                      <a:pt x="54" y="10"/>
                      <a:pt x="57" y="12"/>
                    </a:cubicBezTo>
                    <a:cubicBezTo>
                      <a:pt x="69" y="16"/>
                      <a:pt x="65" y="34"/>
                      <a:pt x="54" y="39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í$ḷîde"/>
              <p:cNvSpPr/>
              <p:nvPr/>
            </p:nvSpPr>
            <p:spPr bwMode="auto">
              <a:xfrm>
                <a:off x="1582068" y="3714035"/>
                <a:ext cx="418854" cy="275508"/>
              </a:xfrm>
              <a:custGeom>
                <a:avLst/>
                <a:gdLst/>
                <a:ahLst/>
                <a:cxnLst>
                  <a:cxn ang="0">
                    <a:pos x="78" y="9"/>
                  </a:cxn>
                  <a:cxn ang="0">
                    <a:pos x="71" y="9"/>
                  </a:cxn>
                  <a:cxn ang="0">
                    <a:pos x="50" y="4"/>
                  </a:cxn>
                  <a:cxn ang="0">
                    <a:pos x="3" y="8"/>
                  </a:cxn>
                  <a:cxn ang="0">
                    <a:pos x="4" y="15"/>
                  </a:cxn>
                  <a:cxn ang="0">
                    <a:pos x="7" y="16"/>
                  </a:cxn>
                  <a:cxn ang="0">
                    <a:pos x="13" y="38"/>
                  </a:cxn>
                  <a:cxn ang="0">
                    <a:pos x="47" y="47"/>
                  </a:cxn>
                  <a:cxn ang="0">
                    <a:pos x="75" y="17"/>
                  </a:cxn>
                  <a:cxn ang="0">
                    <a:pos x="78" y="18"/>
                  </a:cxn>
                  <a:cxn ang="0">
                    <a:pos x="79" y="18"/>
                  </a:cxn>
                  <a:cxn ang="0">
                    <a:pos x="79" y="9"/>
                  </a:cxn>
                  <a:cxn ang="0">
                    <a:pos x="78" y="9"/>
                  </a:cxn>
                  <a:cxn ang="0">
                    <a:pos x="65" y="26"/>
                  </a:cxn>
                  <a:cxn ang="0">
                    <a:pos x="49" y="41"/>
                  </a:cxn>
                  <a:cxn ang="0">
                    <a:pos x="24" y="40"/>
                  </a:cxn>
                  <a:cxn ang="0">
                    <a:pos x="22" y="12"/>
                  </a:cxn>
                  <a:cxn ang="0">
                    <a:pos x="37" y="9"/>
                  </a:cxn>
                  <a:cxn ang="0">
                    <a:pos x="52" y="10"/>
                  </a:cxn>
                  <a:cxn ang="0">
                    <a:pos x="64" y="15"/>
                  </a:cxn>
                  <a:cxn ang="0">
                    <a:pos x="65" y="26"/>
                  </a:cxn>
                </a:cxnLst>
                <a:rect l="0" t="0" r="r" b="b"/>
                <a:pathLst>
                  <a:path w="79" h="52">
                    <a:moveTo>
                      <a:pt x="78" y="9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63" y="5"/>
                      <a:pt x="50" y="4"/>
                      <a:pt x="50" y="4"/>
                    </a:cubicBezTo>
                    <a:cubicBezTo>
                      <a:pt x="13" y="0"/>
                      <a:pt x="3" y="8"/>
                      <a:pt x="3" y="8"/>
                    </a:cubicBezTo>
                    <a:cubicBezTo>
                      <a:pt x="1" y="10"/>
                      <a:pt x="0" y="13"/>
                      <a:pt x="4" y="15"/>
                    </a:cubicBezTo>
                    <a:cubicBezTo>
                      <a:pt x="5" y="16"/>
                      <a:pt x="7" y="16"/>
                      <a:pt x="7" y="16"/>
                    </a:cubicBezTo>
                    <a:cubicBezTo>
                      <a:pt x="8" y="23"/>
                      <a:pt x="10" y="33"/>
                      <a:pt x="13" y="38"/>
                    </a:cubicBezTo>
                    <a:cubicBezTo>
                      <a:pt x="21" y="52"/>
                      <a:pt x="47" y="47"/>
                      <a:pt x="47" y="47"/>
                    </a:cubicBezTo>
                    <a:cubicBezTo>
                      <a:pt x="74" y="44"/>
                      <a:pt x="75" y="17"/>
                      <a:pt x="75" y="17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9" y="9"/>
                      <a:pt x="79" y="9"/>
                      <a:pt x="79" y="9"/>
                    </a:cubicBezTo>
                    <a:lnTo>
                      <a:pt x="78" y="9"/>
                    </a:lnTo>
                    <a:close/>
                    <a:moveTo>
                      <a:pt x="65" y="26"/>
                    </a:moveTo>
                    <a:cubicBezTo>
                      <a:pt x="64" y="33"/>
                      <a:pt x="57" y="39"/>
                      <a:pt x="49" y="41"/>
                    </a:cubicBezTo>
                    <a:cubicBezTo>
                      <a:pt x="42" y="43"/>
                      <a:pt x="30" y="43"/>
                      <a:pt x="24" y="40"/>
                    </a:cubicBezTo>
                    <a:cubicBezTo>
                      <a:pt x="14" y="34"/>
                      <a:pt x="10" y="16"/>
                      <a:pt x="22" y="12"/>
                    </a:cubicBezTo>
                    <a:cubicBezTo>
                      <a:pt x="26" y="11"/>
                      <a:pt x="33" y="9"/>
                      <a:pt x="37" y="9"/>
                    </a:cubicBezTo>
                    <a:cubicBezTo>
                      <a:pt x="42" y="9"/>
                      <a:pt x="47" y="10"/>
                      <a:pt x="52" y="10"/>
                    </a:cubicBezTo>
                    <a:cubicBezTo>
                      <a:pt x="56" y="11"/>
                      <a:pt x="62" y="13"/>
                      <a:pt x="64" y="15"/>
                    </a:cubicBezTo>
                    <a:cubicBezTo>
                      <a:pt x="67" y="18"/>
                      <a:pt x="65" y="23"/>
                      <a:pt x="65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ïSḷiḍè"/>
              <p:cNvSpPr/>
              <p:nvPr/>
            </p:nvSpPr>
            <p:spPr bwMode="auto">
              <a:xfrm>
                <a:off x="2064970" y="3793332"/>
                <a:ext cx="259750" cy="15402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1"/>
                  </a:cxn>
                  <a:cxn ang="0">
                    <a:pos x="2" y="12"/>
                  </a:cxn>
                  <a:cxn ang="0">
                    <a:pos x="17" y="27"/>
                  </a:cxn>
                  <a:cxn ang="0">
                    <a:pos x="29" y="29"/>
                  </a:cxn>
                  <a:cxn ang="0">
                    <a:pos x="32" y="29"/>
                  </a:cxn>
                  <a:cxn ang="0">
                    <a:pos x="42" y="26"/>
                  </a:cxn>
                  <a:cxn ang="0">
                    <a:pos x="49" y="20"/>
                  </a:cxn>
                  <a:cxn ang="0">
                    <a:pos x="35" y="12"/>
                  </a:cxn>
                  <a:cxn ang="0">
                    <a:pos x="28" y="21"/>
                  </a:cxn>
                  <a:cxn ang="0">
                    <a:pos x="21" y="11"/>
                  </a:cxn>
                  <a:cxn ang="0">
                    <a:pos x="22" y="6"/>
                  </a:cxn>
                  <a:cxn ang="0">
                    <a:pos x="4" y="0"/>
                  </a:cxn>
                </a:cxnLst>
                <a:rect l="0" t="0" r="r" b="b"/>
                <a:pathLst>
                  <a:path w="49" h="29">
                    <a:moveTo>
                      <a:pt x="4" y="0"/>
                    </a:moveTo>
                    <a:cubicBezTo>
                      <a:pt x="4" y="0"/>
                      <a:pt x="3" y="1"/>
                      <a:pt x="3" y="1"/>
                    </a:cubicBezTo>
                    <a:cubicBezTo>
                      <a:pt x="0" y="4"/>
                      <a:pt x="1" y="9"/>
                      <a:pt x="2" y="12"/>
                    </a:cubicBezTo>
                    <a:cubicBezTo>
                      <a:pt x="3" y="18"/>
                      <a:pt x="9" y="24"/>
                      <a:pt x="17" y="27"/>
                    </a:cubicBezTo>
                    <a:cubicBezTo>
                      <a:pt x="20" y="28"/>
                      <a:pt x="25" y="29"/>
                      <a:pt x="29" y="29"/>
                    </a:cubicBezTo>
                    <a:cubicBezTo>
                      <a:pt x="30" y="29"/>
                      <a:pt x="31" y="29"/>
                      <a:pt x="32" y="29"/>
                    </a:cubicBezTo>
                    <a:cubicBezTo>
                      <a:pt x="36" y="28"/>
                      <a:pt x="39" y="28"/>
                      <a:pt x="42" y="26"/>
                    </a:cubicBezTo>
                    <a:cubicBezTo>
                      <a:pt x="44" y="25"/>
                      <a:pt x="47" y="23"/>
                      <a:pt x="49" y="20"/>
                    </a:cubicBezTo>
                    <a:cubicBezTo>
                      <a:pt x="44" y="17"/>
                      <a:pt x="39" y="14"/>
                      <a:pt x="35" y="12"/>
                    </a:cubicBezTo>
                    <a:cubicBezTo>
                      <a:pt x="35" y="17"/>
                      <a:pt x="32" y="21"/>
                      <a:pt x="28" y="21"/>
                    </a:cubicBezTo>
                    <a:cubicBezTo>
                      <a:pt x="24" y="21"/>
                      <a:pt x="21" y="16"/>
                      <a:pt x="21" y="11"/>
                    </a:cubicBezTo>
                    <a:cubicBezTo>
                      <a:pt x="21" y="9"/>
                      <a:pt x="21" y="7"/>
                      <a:pt x="22" y="6"/>
                    </a:cubicBezTo>
                    <a:cubicBezTo>
                      <a:pt x="15" y="3"/>
                      <a:pt x="9" y="1"/>
                      <a:pt x="4" y="0"/>
                    </a:cubicBezTo>
                  </a:path>
                </a:pathLst>
              </a:custGeom>
              <a:solidFill>
                <a:srgbClr val="CCCAC0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7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iś1îḍê"/>
              <p:cNvSpPr/>
              <p:nvPr/>
            </p:nvSpPr>
            <p:spPr bwMode="auto">
              <a:xfrm>
                <a:off x="2176291" y="3825356"/>
                <a:ext cx="74214" cy="7980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5"/>
                  </a:cxn>
                  <a:cxn ang="0">
                    <a:pos x="7" y="15"/>
                  </a:cxn>
                  <a:cxn ang="0">
                    <a:pos x="14" y="6"/>
                  </a:cxn>
                  <a:cxn ang="0">
                    <a:pos x="1" y="0"/>
                  </a:cxn>
                </a:cxnLst>
                <a:rect l="0" t="0" r="r" b="b"/>
                <a:pathLst>
                  <a:path w="14" h="15">
                    <a:moveTo>
                      <a:pt x="1" y="0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0" y="10"/>
                      <a:pt x="3" y="15"/>
                      <a:pt x="7" y="15"/>
                    </a:cubicBezTo>
                    <a:cubicBezTo>
                      <a:pt x="11" y="15"/>
                      <a:pt x="14" y="11"/>
                      <a:pt x="14" y="6"/>
                    </a:cubicBezTo>
                    <a:cubicBezTo>
                      <a:pt x="9" y="3"/>
                      <a:pt x="5" y="1"/>
                      <a:pt x="1" y="0"/>
                    </a:cubicBezTo>
                  </a:path>
                </a:pathLst>
              </a:custGeom>
              <a:solidFill>
                <a:srgbClr val="81898A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iŝḻîḑê"/>
              <p:cNvSpPr/>
              <p:nvPr/>
            </p:nvSpPr>
            <p:spPr bwMode="auto">
              <a:xfrm>
                <a:off x="2059378" y="3793332"/>
                <a:ext cx="175370" cy="15402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" y="1"/>
                  </a:cxn>
                  <a:cxn ang="0">
                    <a:pos x="2" y="12"/>
                  </a:cxn>
                  <a:cxn ang="0">
                    <a:pos x="17" y="27"/>
                  </a:cxn>
                  <a:cxn ang="0">
                    <a:pos x="30" y="29"/>
                  </a:cxn>
                  <a:cxn ang="0">
                    <a:pos x="33" y="29"/>
                  </a:cxn>
                  <a:cxn ang="0">
                    <a:pos x="30" y="29"/>
                  </a:cxn>
                  <a:cxn ang="0">
                    <a:pos x="18" y="27"/>
                  </a:cxn>
                  <a:cxn ang="0">
                    <a:pos x="3" y="12"/>
                  </a:cxn>
                  <a:cxn ang="0">
                    <a:pos x="4" y="1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33" h="29">
                    <a:moveTo>
                      <a:pt x="5" y="0"/>
                    </a:moveTo>
                    <a:cubicBezTo>
                      <a:pt x="4" y="0"/>
                      <a:pt x="4" y="1"/>
                      <a:pt x="3" y="1"/>
                    </a:cubicBezTo>
                    <a:cubicBezTo>
                      <a:pt x="0" y="4"/>
                      <a:pt x="2" y="9"/>
                      <a:pt x="2" y="12"/>
                    </a:cubicBezTo>
                    <a:cubicBezTo>
                      <a:pt x="3" y="18"/>
                      <a:pt x="9" y="25"/>
                      <a:pt x="17" y="27"/>
                    </a:cubicBezTo>
                    <a:cubicBezTo>
                      <a:pt x="21" y="28"/>
                      <a:pt x="25" y="29"/>
                      <a:pt x="30" y="29"/>
                    </a:cubicBezTo>
                    <a:cubicBezTo>
                      <a:pt x="31" y="29"/>
                      <a:pt x="32" y="29"/>
                      <a:pt x="33" y="29"/>
                    </a:cubicBezTo>
                    <a:cubicBezTo>
                      <a:pt x="32" y="29"/>
                      <a:pt x="31" y="29"/>
                      <a:pt x="30" y="29"/>
                    </a:cubicBezTo>
                    <a:cubicBezTo>
                      <a:pt x="26" y="29"/>
                      <a:pt x="21" y="28"/>
                      <a:pt x="18" y="27"/>
                    </a:cubicBezTo>
                    <a:cubicBezTo>
                      <a:pt x="10" y="24"/>
                      <a:pt x="4" y="18"/>
                      <a:pt x="3" y="12"/>
                    </a:cubicBezTo>
                    <a:cubicBezTo>
                      <a:pt x="2" y="9"/>
                      <a:pt x="1" y="4"/>
                      <a:pt x="4" y="1"/>
                    </a:cubicBezTo>
                    <a:cubicBezTo>
                      <a:pt x="4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CDD5D5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7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iṧ1îďê"/>
              <p:cNvSpPr/>
              <p:nvPr/>
            </p:nvSpPr>
            <p:spPr bwMode="auto">
              <a:xfrm>
                <a:off x="2085811" y="3766900"/>
                <a:ext cx="260259" cy="13267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6" y="1"/>
                  </a:cxn>
                  <a:cxn ang="0">
                    <a:pos x="11" y="1"/>
                  </a:cxn>
                  <a:cxn ang="0">
                    <a:pos x="0" y="5"/>
                  </a:cxn>
                  <a:cxn ang="0">
                    <a:pos x="18" y="11"/>
                  </a:cxn>
                  <a:cxn ang="0">
                    <a:pos x="24" y="5"/>
                  </a:cxn>
                  <a:cxn ang="0">
                    <a:pos x="31" y="16"/>
                  </a:cxn>
                  <a:cxn ang="0">
                    <a:pos x="31" y="17"/>
                  </a:cxn>
                  <a:cxn ang="0">
                    <a:pos x="45" y="25"/>
                  </a:cxn>
                  <a:cxn ang="0">
                    <a:pos x="41" y="4"/>
                  </a:cxn>
                  <a:cxn ang="0">
                    <a:pos x="26" y="0"/>
                  </a:cxn>
                  <a:cxn ang="0">
                    <a:pos x="23" y="0"/>
                  </a:cxn>
                </a:cxnLst>
                <a:rect l="0" t="0" r="r" b="b"/>
                <a:pathLst>
                  <a:path w="49" h="25">
                    <a:moveTo>
                      <a:pt x="23" y="0"/>
                    </a:moveTo>
                    <a:cubicBezTo>
                      <a:pt x="21" y="0"/>
                      <a:pt x="19" y="1"/>
                      <a:pt x="16" y="1"/>
                    </a:cubicBezTo>
                    <a:cubicBezTo>
                      <a:pt x="15" y="1"/>
                      <a:pt x="13" y="1"/>
                      <a:pt x="11" y="1"/>
                    </a:cubicBezTo>
                    <a:cubicBezTo>
                      <a:pt x="8" y="2"/>
                      <a:pt x="3" y="3"/>
                      <a:pt x="0" y="5"/>
                    </a:cubicBezTo>
                    <a:cubicBezTo>
                      <a:pt x="5" y="6"/>
                      <a:pt x="11" y="8"/>
                      <a:pt x="18" y="11"/>
                    </a:cubicBezTo>
                    <a:cubicBezTo>
                      <a:pt x="19" y="7"/>
                      <a:pt x="21" y="5"/>
                      <a:pt x="24" y="5"/>
                    </a:cubicBezTo>
                    <a:cubicBezTo>
                      <a:pt x="28" y="5"/>
                      <a:pt x="31" y="10"/>
                      <a:pt x="31" y="16"/>
                    </a:cubicBezTo>
                    <a:cubicBezTo>
                      <a:pt x="31" y="16"/>
                      <a:pt x="31" y="16"/>
                      <a:pt x="31" y="17"/>
                    </a:cubicBezTo>
                    <a:cubicBezTo>
                      <a:pt x="35" y="19"/>
                      <a:pt x="40" y="22"/>
                      <a:pt x="45" y="25"/>
                    </a:cubicBezTo>
                    <a:cubicBezTo>
                      <a:pt x="49" y="18"/>
                      <a:pt x="49" y="7"/>
                      <a:pt x="41" y="4"/>
                    </a:cubicBezTo>
                    <a:cubicBezTo>
                      <a:pt x="37" y="2"/>
                      <a:pt x="30" y="1"/>
                      <a:pt x="26" y="0"/>
                    </a:cubicBezTo>
                    <a:cubicBezTo>
                      <a:pt x="25" y="0"/>
                      <a:pt x="24" y="0"/>
                      <a:pt x="23" y="0"/>
                    </a:cubicBezTo>
                  </a:path>
                </a:pathLst>
              </a:custGeom>
              <a:solidFill>
                <a:srgbClr val="98D3EA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íṥliďè"/>
              <p:cNvSpPr/>
              <p:nvPr/>
            </p:nvSpPr>
            <p:spPr bwMode="auto">
              <a:xfrm>
                <a:off x="2181374" y="3793332"/>
                <a:ext cx="69131" cy="6404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6"/>
                  </a:cxn>
                  <a:cxn ang="0">
                    <a:pos x="13" y="12"/>
                  </a:cxn>
                  <a:cxn ang="0">
                    <a:pos x="13" y="11"/>
                  </a:cxn>
                  <a:cxn ang="0">
                    <a:pos x="6" y="0"/>
                  </a:cxn>
                </a:cxnLst>
                <a:rect l="0" t="0" r="r" b="b"/>
                <a:pathLst>
                  <a:path w="13" h="12">
                    <a:moveTo>
                      <a:pt x="6" y="0"/>
                    </a:moveTo>
                    <a:cubicBezTo>
                      <a:pt x="3" y="0"/>
                      <a:pt x="1" y="2"/>
                      <a:pt x="0" y="6"/>
                    </a:cubicBezTo>
                    <a:cubicBezTo>
                      <a:pt x="4" y="7"/>
                      <a:pt x="8" y="9"/>
                      <a:pt x="13" y="12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5"/>
                      <a:pt x="10" y="0"/>
                      <a:pt x="6" y="0"/>
                    </a:cubicBezTo>
                  </a:path>
                </a:pathLst>
              </a:custGeom>
              <a:solidFill>
                <a:srgbClr val="76B5D2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îṧľiḋè"/>
              <p:cNvSpPr/>
              <p:nvPr/>
            </p:nvSpPr>
            <p:spPr bwMode="auto">
              <a:xfrm>
                <a:off x="2085811" y="3772491"/>
                <a:ext cx="84889" cy="20841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1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4">
                    <a:moveTo>
                      <a:pt x="16" y="0"/>
                    </a:moveTo>
                    <a:cubicBezTo>
                      <a:pt x="14" y="0"/>
                      <a:pt x="12" y="0"/>
                      <a:pt x="10" y="0"/>
                    </a:cubicBezTo>
                    <a:cubicBezTo>
                      <a:pt x="7" y="1"/>
                      <a:pt x="3" y="2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2"/>
                      <a:pt x="8" y="1"/>
                      <a:pt x="11" y="0"/>
                    </a:cubicBezTo>
                    <a:cubicBezTo>
                      <a:pt x="13" y="0"/>
                      <a:pt x="15" y="0"/>
                      <a:pt x="16" y="0"/>
                    </a:cubicBezTo>
                  </a:path>
                </a:pathLst>
              </a:custGeom>
              <a:solidFill>
                <a:srgbClr val="98D8F4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iṣľíḋê"/>
              <p:cNvSpPr/>
              <p:nvPr/>
            </p:nvSpPr>
            <p:spPr bwMode="auto">
              <a:xfrm>
                <a:off x="1810303" y="4032242"/>
                <a:ext cx="360397" cy="233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4"/>
                  </a:cxn>
                  <a:cxn ang="0">
                    <a:pos x="58" y="28"/>
                  </a:cxn>
                  <a:cxn ang="0">
                    <a:pos x="38" y="39"/>
                  </a:cxn>
                  <a:cxn ang="0">
                    <a:pos x="0" y="0"/>
                  </a:cxn>
                </a:cxnLst>
                <a:rect l="0" t="0" r="r" b="b"/>
                <a:pathLst>
                  <a:path w="68" h="44">
                    <a:moveTo>
                      <a:pt x="0" y="0"/>
                    </a:moveTo>
                    <a:cubicBezTo>
                      <a:pt x="0" y="0"/>
                      <a:pt x="25" y="24"/>
                      <a:pt x="68" y="4"/>
                    </a:cubicBezTo>
                    <a:cubicBezTo>
                      <a:pt x="68" y="4"/>
                      <a:pt x="55" y="16"/>
                      <a:pt x="58" y="28"/>
                    </a:cubicBezTo>
                    <a:cubicBezTo>
                      <a:pt x="58" y="28"/>
                      <a:pt x="60" y="38"/>
                      <a:pt x="38" y="39"/>
                    </a:cubicBezTo>
                    <a:cubicBezTo>
                      <a:pt x="38" y="39"/>
                      <a:pt x="6" y="44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9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íS1ïḋê"/>
              <p:cNvSpPr/>
              <p:nvPr/>
            </p:nvSpPr>
            <p:spPr bwMode="auto">
              <a:xfrm>
                <a:off x="2632252" y="3761817"/>
                <a:ext cx="127588" cy="169778"/>
              </a:xfrm>
              <a:custGeom>
                <a:avLst/>
                <a:gdLst/>
                <a:ahLst/>
                <a:cxnLst>
                  <a:cxn ang="0">
                    <a:pos x="251" y="282"/>
                  </a:cxn>
                  <a:cxn ang="0">
                    <a:pos x="125" y="334"/>
                  </a:cxn>
                  <a:cxn ang="0">
                    <a:pos x="0" y="52"/>
                  </a:cxn>
                  <a:cxn ang="0">
                    <a:pos x="136" y="0"/>
                  </a:cxn>
                  <a:cxn ang="0">
                    <a:pos x="251" y="282"/>
                  </a:cxn>
                </a:cxnLst>
                <a:rect l="0" t="0" r="r" b="b"/>
                <a:pathLst>
                  <a:path w="251" h="334">
                    <a:moveTo>
                      <a:pt x="251" y="282"/>
                    </a:moveTo>
                    <a:lnTo>
                      <a:pt x="125" y="334"/>
                    </a:lnTo>
                    <a:lnTo>
                      <a:pt x="0" y="52"/>
                    </a:lnTo>
                    <a:lnTo>
                      <a:pt x="136" y="0"/>
                    </a:lnTo>
                    <a:lnTo>
                      <a:pt x="251" y="282"/>
                    </a:lnTo>
                    <a:close/>
                  </a:path>
                </a:pathLst>
              </a:custGeom>
              <a:solidFill>
                <a:srgbClr val="5C809B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ïŝļïḑè"/>
              <p:cNvSpPr/>
              <p:nvPr/>
            </p:nvSpPr>
            <p:spPr bwMode="auto">
              <a:xfrm>
                <a:off x="2595145" y="3671336"/>
                <a:ext cx="116913" cy="138262"/>
              </a:xfrm>
              <a:custGeom>
                <a:avLst/>
                <a:gdLst/>
                <a:ahLst/>
                <a:cxnLst>
                  <a:cxn ang="0">
                    <a:pos x="94" y="272"/>
                  </a:cxn>
                  <a:cxn ang="0">
                    <a:pos x="0" y="53"/>
                  </a:cxn>
                  <a:cxn ang="0">
                    <a:pos x="136" y="0"/>
                  </a:cxn>
                  <a:cxn ang="0">
                    <a:pos x="230" y="220"/>
                  </a:cxn>
                  <a:cxn ang="0">
                    <a:pos x="94" y="272"/>
                  </a:cxn>
                </a:cxnLst>
                <a:rect l="0" t="0" r="r" b="b"/>
                <a:pathLst>
                  <a:path w="230" h="272">
                    <a:moveTo>
                      <a:pt x="94" y="272"/>
                    </a:moveTo>
                    <a:lnTo>
                      <a:pt x="0" y="53"/>
                    </a:lnTo>
                    <a:lnTo>
                      <a:pt x="136" y="0"/>
                    </a:lnTo>
                    <a:lnTo>
                      <a:pt x="230" y="220"/>
                    </a:lnTo>
                    <a:lnTo>
                      <a:pt x="94" y="272"/>
                    </a:lnTo>
                    <a:close/>
                  </a:path>
                </a:pathLst>
              </a:custGeom>
              <a:solidFill>
                <a:srgbClr val="405A75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iṡ1ïďê"/>
              <p:cNvSpPr/>
              <p:nvPr/>
            </p:nvSpPr>
            <p:spPr bwMode="auto">
              <a:xfrm>
                <a:off x="2849812" y="3740467"/>
                <a:ext cx="429529" cy="562199"/>
              </a:xfrm>
              <a:custGeom>
                <a:avLst/>
                <a:gdLst/>
                <a:ahLst/>
                <a:cxnLst>
                  <a:cxn ang="0">
                    <a:pos x="3" y="17"/>
                  </a:cxn>
                  <a:cxn ang="0">
                    <a:pos x="2" y="23"/>
                  </a:cxn>
                  <a:cxn ang="0">
                    <a:pos x="66" y="103"/>
                  </a:cxn>
                  <a:cxn ang="0">
                    <a:pos x="74" y="105"/>
                  </a:cxn>
                  <a:cxn ang="0">
                    <a:pos x="77" y="99"/>
                  </a:cxn>
                  <a:cxn ang="0">
                    <a:pos x="80" y="93"/>
                  </a:cxn>
                  <a:cxn ang="0">
                    <a:pos x="36" y="4"/>
                  </a:cxn>
                  <a:cxn ang="0">
                    <a:pos x="29" y="1"/>
                  </a:cxn>
                  <a:cxn ang="0">
                    <a:pos x="3" y="17"/>
                  </a:cxn>
                </a:cxnLst>
                <a:rect l="0" t="0" r="r" b="b"/>
                <a:pathLst>
                  <a:path w="81" h="106">
                    <a:moveTo>
                      <a:pt x="3" y="17"/>
                    </a:moveTo>
                    <a:cubicBezTo>
                      <a:pt x="0" y="18"/>
                      <a:pt x="0" y="21"/>
                      <a:pt x="2" y="23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8" y="105"/>
                      <a:pt x="72" y="106"/>
                      <a:pt x="74" y="105"/>
                    </a:cubicBezTo>
                    <a:cubicBezTo>
                      <a:pt x="77" y="99"/>
                      <a:pt x="77" y="99"/>
                      <a:pt x="77" y="99"/>
                    </a:cubicBezTo>
                    <a:cubicBezTo>
                      <a:pt x="80" y="98"/>
                      <a:pt x="81" y="95"/>
                      <a:pt x="80" y="93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2" y="0"/>
                      <a:pt x="29" y="1"/>
                    </a:cubicBez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5C809B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ïşľîḓé"/>
              <p:cNvSpPr/>
              <p:nvPr/>
            </p:nvSpPr>
            <p:spPr bwMode="auto">
              <a:xfrm>
                <a:off x="3581789" y="3247399"/>
                <a:ext cx="106239" cy="121996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5" y="23"/>
                  </a:cxn>
                  <a:cxn ang="0">
                    <a:pos x="20" y="16"/>
                  </a:cxn>
                  <a:cxn ang="0">
                    <a:pos x="4" y="2"/>
                  </a:cxn>
                </a:cxnLst>
                <a:rect l="0" t="0" r="r" b="b"/>
                <a:pathLst>
                  <a:path w="20" h="23">
                    <a:moveTo>
                      <a:pt x="4" y="2"/>
                    </a:moveTo>
                    <a:cubicBezTo>
                      <a:pt x="0" y="4"/>
                      <a:pt x="1" y="13"/>
                      <a:pt x="5" y="2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15" y="6"/>
                      <a:pt x="8" y="0"/>
                      <a:pt x="4" y="2"/>
                    </a:cubicBezTo>
                    <a:close/>
                  </a:path>
                </a:pathLst>
              </a:custGeom>
              <a:solidFill>
                <a:srgbClr val="EFF1F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3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íSļîḑe"/>
              <p:cNvSpPr/>
              <p:nvPr/>
            </p:nvSpPr>
            <p:spPr bwMode="auto">
              <a:xfrm>
                <a:off x="3608222" y="3332288"/>
                <a:ext cx="111322" cy="132671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7"/>
                  </a:cxn>
                  <a:cxn ang="0">
                    <a:pos x="0" y="8"/>
                  </a:cxn>
                  <a:cxn ang="0">
                    <a:pos x="16" y="23"/>
                  </a:cxn>
                  <a:cxn ang="0">
                    <a:pos x="15" y="1"/>
                  </a:cxn>
                  <a:cxn ang="0">
                    <a:pos x="15" y="0"/>
                  </a:cxn>
                </a:cxnLst>
                <a:rect l="0" t="0" r="r" b="b"/>
                <a:pathLst>
                  <a:path w="21" h="25">
                    <a:moveTo>
                      <a:pt x="15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5" y="18"/>
                      <a:pt x="12" y="25"/>
                      <a:pt x="16" y="23"/>
                    </a:cubicBezTo>
                    <a:cubicBezTo>
                      <a:pt x="21" y="22"/>
                      <a:pt x="20" y="12"/>
                      <a:pt x="15" y="1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D4E9F5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îŝļíḋê"/>
              <p:cNvSpPr/>
              <p:nvPr/>
            </p:nvSpPr>
            <p:spPr bwMode="auto">
              <a:xfrm>
                <a:off x="3115154" y="3380070"/>
                <a:ext cx="588632" cy="376155"/>
              </a:xfrm>
              <a:custGeom>
                <a:avLst/>
                <a:gdLst/>
                <a:ahLst/>
                <a:cxnLst>
                  <a:cxn ang="0">
                    <a:pos x="0" y="438"/>
                  </a:cxn>
                  <a:cxn ang="0">
                    <a:pos x="135" y="740"/>
                  </a:cxn>
                  <a:cxn ang="0">
                    <a:pos x="1158" y="511"/>
                  </a:cxn>
                  <a:cxn ang="0">
                    <a:pos x="928" y="0"/>
                  </a:cxn>
                  <a:cxn ang="0">
                    <a:pos x="0" y="438"/>
                  </a:cxn>
                </a:cxnLst>
                <a:rect l="0" t="0" r="r" b="b"/>
                <a:pathLst>
                  <a:path w="1158" h="740">
                    <a:moveTo>
                      <a:pt x="0" y="438"/>
                    </a:moveTo>
                    <a:lnTo>
                      <a:pt x="135" y="740"/>
                    </a:lnTo>
                    <a:lnTo>
                      <a:pt x="1158" y="511"/>
                    </a:lnTo>
                    <a:lnTo>
                      <a:pt x="928" y="0"/>
                    </a:lnTo>
                    <a:lnTo>
                      <a:pt x="0" y="438"/>
                    </a:lnTo>
                    <a:close/>
                  </a:path>
                </a:pathLst>
              </a:custGeom>
              <a:solidFill>
                <a:srgbClr val="F7F9F8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ïṩlíde"/>
              <p:cNvSpPr/>
              <p:nvPr/>
            </p:nvSpPr>
            <p:spPr bwMode="auto">
              <a:xfrm>
                <a:off x="3040939" y="3125403"/>
                <a:ext cx="545933" cy="477310"/>
              </a:xfrm>
              <a:custGeom>
                <a:avLst/>
                <a:gdLst/>
                <a:ahLst/>
                <a:cxnLst>
                  <a:cxn ang="0">
                    <a:pos x="855" y="0"/>
                  </a:cxn>
                  <a:cxn ang="0">
                    <a:pos x="0" y="605"/>
                  </a:cxn>
                  <a:cxn ang="0">
                    <a:pos x="146" y="939"/>
                  </a:cxn>
                  <a:cxn ang="0">
                    <a:pos x="1074" y="501"/>
                  </a:cxn>
                  <a:cxn ang="0">
                    <a:pos x="855" y="0"/>
                  </a:cxn>
                </a:cxnLst>
                <a:rect l="0" t="0" r="r" b="b"/>
                <a:pathLst>
                  <a:path w="1074" h="939">
                    <a:moveTo>
                      <a:pt x="855" y="0"/>
                    </a:moveTo>
                    <a:lnTo>
                      <a:pt x="0" y="605"/>
                    </a:lnTo>
                    <a:lnTo>
                      <a:pt x="146" y="939"/>
                    </a:lnTo>
                    <a:lnTo>
                      <a:pt x="1074" y="501"/>
                    </a:lnTo>
                    <a:lnTo>
                      <a:pt x="855" y="0"/>
                    </a:lnTo>
                    <a:close/>
                  </a:path>
                </a:pathLst>
              </a:custGeom>
              <a:solidFill>
                <a:srgbClr val="DFE5EA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ïşlidê"/>
              <p:cNvSpPr/>
              <p:nvPr/>
            </p:nvSpPr>
            <p:spPr bwMode="auto">
              <a:xfrm>
                <a:off x="3586872" y="3353129"/>
                <a:ext cx="196211" cy="328882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230" y="564"/>
                  </a:cxn>
                  <a:cxn ang="0">
                    <a:pos x="230" y="564"/>
                  </a:cxn>
                  <a:cxn ang="0">
                    <a:pos x="272" y="647"/>
                  </a:cxn>
                  <a:cxn ang="0">
                    <a:pos x="386" y="595"/>
                  </a:cxn>
                  <a:cxn ang="0">
                    <a:pos x="115" y="0"/>
                  </a:cxn>
                  <a:cxn ang="0">
                    <a:pos x="0" y="53"/>
                  </a:cxn>
                </a:cxnLst>
                <a:rect l="0" t="0" r="r" b="b"/>
                <a:pathLst>
                  <a:path w="386" h="647">
                    <a:moveTo>
                      <a:pt x="0" y="53"/>
                    </a:moveTo>
                    <a:lnTo>
                      <a:pt x="230" y="564"/>
                    </a:lnTo>
                    <a:lnTo>
                      <a:pt x="230" y="564"/>
                    </a:lnTo>
                    <a:lnTo>
                      <a:pt x="272" y="647"/>
                    </a:lnTo>
                    <a:lnTo>
                      <a:pt x="386" y="595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5C809B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íśḷîḋe"/>
              <p:cNvSpPr/>
              <p:nvPr/>
            </p:nvSpPr>
            <p:spPr bwMode="auto">
              <a:xfrm>
                <a:off x="3454202" y="3056272"/>
                <a:ext cx="191127" cy="323798"/>
              </a:xfrm>
              <a:custGeom>
                <a:avLst/>
                <a:gdLst/>
                <a:ahLst/>
                <a:cxnLst>
                  <a:cxn ang="0">
                    <a:pos x="261" y="637"/>
                  </a:cxn>
                  <a:cxn ang="0">
                    <a:pos x="376" y="584"/>
                  </a:cxn>
                  <a:cxn ang="0">
                    <a:pos x="115" y="0"/>
                  </a:cxn>
                  <a:cxn ang="0">
                    <a:pos x="0" y="52"/>
                  </a:cxn>
                  <a:cxn ang="0">
                    <a:pos x="42" y="136"/>
                  </a:cxn>
                  <a:cxn ang="0">
                    <a:pos x="261" y="637"/>
                  </a:cxn>
                </a:cxnLst>
                <a:rect l="0" t="0" r="r" b="b"/>
                <a:pathLst>
                  <a:path w="376" h="637">
                    <a:moveTo>
                      <a:pt x="261" y="637"/>
                    </a:moveTo>
                    <a:lnTo>
                      <a:pt x="376" y="584"/>
                    </a:lnTo>
                    <a:lnTo>
                      <a:pt x="115" y="0"/>
                    </a:lnTo>
                    <a:lnTo>
                      <a:pt x="0" y="52"/>
                    </a:lnTo>
                    <a:lnTo>
                      <a:pt x="42" y="136"/>
                    </a:lnTo>
                    <a:lnTo>
                      <a:pt x="261" y="637"/>
                    </a:lnTo>
                    <a:close/>
                  </a:path>
                </a:pathLst>
              </a:custGeom>
              <a:solidFill>
                <a:srgbClr val="405A75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îṣlîḑe"/>
              <p:cNvSpPr/>
              <p:nvPr/>
            </p:nvSpPr>
            <p:spPr bwMode="auto">
              <a:xfrm>
                <a:off x="3586872" y="3380070"/>
                <a:ext cx="116913" cy="2597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30" y="511"/>
                  </a:cxn>
                  <a:cxn ang="0">
                    <a:pos x="230" y="511"/>
                  </a:cxn>
                  <a:cxn ang="0">
                    <a:pos x="0" y="0"/>
                  </a:cxn>
                </a:cxnLst>
                <a:rect l="0" t="0" r="r" b="b"/>
                <a:pathLst>
                  <a:path w="230" h="511">
                    <a:moveTo>
                      <a:pt x="0" y="0"/>
                    </a:moveTo>
                    <a:lnTo>
                      <a:pt x="0" y="0"/>
                    </a:lnTo>
                    <a:lnTo>
                      <a:pt x="230" y="511"/>
                    </a:lnTo>
                    <a:lnTo>
                      <a:pt x="230" y="5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E3E6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íṩlîḋê"/>
              <p:cNvSpPr/>
              <p:nvPr/>
            </p:nvSpPr>
            <p:spPr bwMode="auto">
              <a:xfrm>
                <a:off x="3475551" y="3125403"/>
                <a:ext cx="111322" cy="254667"/>
              </a:xfrm>
              <a:custGeom>
                <a:avLst/>
                <a:gdLst/>
                <a:ahLst/>
                <a:cxnLst>
                  <a:cxn ang="0">
                    <a:pos x="219" y="501"/>
                  </a:cxn>
                  <a:cxn ang="0">
                    <a:pos x="0" y="0"/>
                  </a:cxn>
                  <a:cxn ang="0">
                    <a:pos x="219" y="501"/>
                  </a:cxn>
                </a:cxnLst>
                <a:rect l="0" t="0" r="r" b="b"/>
                <a:pathLst>
                  <a:path w="219" h="501">
                    <a:moveTo>
                      <a:pt x="219" y="501"/>
                    </a:moveTo>
                    <a:lnTo>
                      <a:pt x="0" y="0"/>
                    </a:lnTo>
                    <a:lnTo>
                      <a:pt x="219" y="501"/>
                    </a:lnTo>
                    <a:close/>
                  </a:path>
                </a:pathLst>
              </a:custGeom>
              <a:solidFill>
                <a:srgbClr val="405A75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ïṧ1iďè"/>
              <p:cNvSpPr/>
              <p:nvPr/>
            </p:nvSpPr>
            <p:spPr bwMode="auto">
              <a:xfrm>
                <a:off x="2621577" y="3432935"/>
                <a:ext cx="493577" cy="355314"/>
              </a:xfrm>
              <a:custGeom>
                <a:avLst/>
                <a:gdLst/>
                <a:ahLst/>
                <a:cxnLst>
                  <a:cxn ang="0">
                    <a:pos x="825" y="0"/>
                  </a:cxn>
                  <a:cxn ang="0">
                    <a:pos x="0" y="376"/>
                  </a:cxn>
                  <a:cxn ang="0">
                    <a:pos x="146" y="699"/>
                  </a:cxn>
                  <a:cxn ang="0">
                    <a:pos x="971" y="323"/>
                  </a:cxn>
                  <a:cxn ang="0">
                    <a:pos x="825" y="0"/>
                  </a:cxn>
                </a:cxnLst>
                <a:rect l="0" t="0" r="r" b="b"/>
                <a:pathLst>
                  <a:path w="971" h="699">
                    <a:moveTo>
                      <a:pt x="825" y="0"/>
                    </a:moveTo>
                    <a:lnTo>
                      <a:pt x="0" y="376"/>
                    </a:lnTo>
                    <a:lnTo>
                      <a:pt x="146" y="699"/>
                    </a:lnTo>
                    <a:lnTo>
                      <a:pt x="971" y="323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5C809B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îṣḻiďê"/>
              <p:cNvSpPr/>
              <p:nvPr/>
            </p:nvSpPr>
            <p:spPr bwMode="auto">
              <a:xfrm>
                <a:off x="2695792" y="3597122"/>
                <a:ext cx="487985" cy="345148"/>
              </a:xfrm>
              <a:custGeom>
                <a:avLst/>
                <a:gdLst/>
                <a:ahLst/>
                <a:cxnLst>
                  <a:cxn ang="0">
                    <a:pos x="0" y="376"/>
                  </a:cxn>
                  <a:cxn ang="0">
                    <a:pos x="136" y="679"/>
                  </a:cxn>
                  <a:cxn ang="0">
                    <a:pos x="960" y="313"/>
                  </a:cxn>
                  <a:cxn ang="0">
                    <a:pos x="825" y="0"/>
                  </a:cxn>
                  <a:cxn ang="0">
                    <a:pos x="0" y="376"/>
                  </a:cxn>
                </a:cxnLst>
                <a:rect l="0" t="0" r="r" b="b"/>
                <a:pathLst>
                  <a:path w="960" h="679">
                    <a:moveTo>
                      <a:pt x="0" y="376"/>
                    </a:moveTo>
                    <a:lnTo>
                      <a:pt x="136" y="679"/>
                    </a:lnTo>
                    <a:lnTo>
                      <a:pt x="960" y="313"/>
                    </a:lnTo>
                    <a:lnTo>
                      <a:pt x="825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rgbClr val="405A75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íṡ1îḋè"/>
              <p:cNvSpPr/>
              <p:nvPr/>
            </p:nvSpPr>
            <p:spPr bwMode="auto">
              <a:xfrm>
                <a:off x="2971808" y="3942269"/>
                <a:ext cx="211969" cy="179944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38" y="14"/>
                  </a:cxn>
                  <a:cxn ang="0">
                    <a:pos x="22" y="32"/>
                  </a:cxn>
                  <a:cxn ang="0">
                    <a:pos x="1" y="20"/>
                  </a:cxn>
                  <a:cxn ang="0">
                    <a:pos x="17" y="1"/>
                  </a:cxn>
                </a:cxnLst>
                <a:rect l="0" t="0" r="r" b="b"/>
                <a:pathLst>
                  <a:path w="40" h="34">
                    <a:moveTo>
                      <a:pt x="17" y="1"/>
                    </a:moveTo>
                    <a:cubicBezTo>
                      <a:pt x="27" y="0"/>
                      <a:pt x="36" y="6"/>
                      <a:pt x="38" y="14"/>
                    </a:cubicBezTo>
                    <a:cubicBezTo>
                      <a:pt x="40" y="22"/>
                      <a:pt x="33" y="31"/>
                      <a:pt x="22" y="32"/>
                    </a:cubicBezTo>
                    <a:cubicBezTo>
                      <a:pt x="12" y="34"/>
                      <a:pt x="3" y="28"/>
                      <a:pt x="1" y="20"/>
                    </a:cubicBezTo>
                    <a:cubicBezTo>
                      <a:pt x="0" y="11"/>
                      <a:pt x="7" y="3"/>
                      <a:pt x="17" y="1"/>
                    </a:cubicBezTo>
                    <a:close/>
                  </a:path>
                </a:pathLst>
              </a:custGeom>
              <a:solidFill>
                <a:srgbClr val="FEDDBE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íSľíḓé"/>
              <p:cNvSpPr/>
              <p:nvPr/>
            </p:nvSpPr>
            <p:spPr bwMode="auto">
              <a:xfrm>
                <a:off x="2377585" y="4064265"/>
                <a:ext cx="795517" cy="625739"/>
              </a:xfrm>
              <a:custGeom>
                <a:avLst/>
                <a:gdLst/>
                <a:ahLst/>
                <a:cxnLst>
                  <a:cxn ang="0">
                    <a:pos x="114" y="14"/>
                  </a:cxn>
                  <a:cxn ang="0">
                    <a:pos x="129" y="1"/>
                  </a:cxn>
                  <a:cxn ang="0">
                    <a:pos x="131" y="1"/>
                  </a:cxn>
                  <a:cxn ang="0">
                    <a:pos x="150" y="12"/>
                  </a:cxn>
                  <a:cxn ang="0">
                    <a:pos x="138" y="58"/>
                  </a:cxn>
                  <a:cxn ang="0">
                    <a:pos x="108" y="107"/>
                  </a:cxn>
                  <a:cxn ang="0">
                    <a:pos x="49" y="102"/>
                  </a:cxn>
                  <a:cxn ang="0">
                    <a:pos x="11" y="73"/>
                  </a:cxn>
                  <a:cxn ang="0">
                    <a:pos x="8" y="50"/>
                  </a:cxn>
                  <a:cxn ang="0">
                    <a:pos x="9" y="49"/>
                  </a:cxn>
                  <a:cxn ang="0">
                    <a:pos x="32" y="50"/>
                  </a:cxn>
                  <a:cxn ang="0">
                    <a:pos x="65" y="72"/>
                  </a:cxn>
                  <a:cxn ang="0">
                    <a:pos x="92" y="76"/>
                  </a:cxn>
                  <a:cxn ang="0">
                    <a:pos x="105" y="50"/>
                  </a:cxn>
                  <a:cxn ang="0">
                    <a:pos x="114" y="14"/>
                  </a:cxn>
                </a:cxnLst>
                <a:rect l="0" t="0" r="r" b="b"/>
                <a:pathLst>
                  <a:path w="150" h="118">
                    <a:moveTo>
                      <a:pt x="114" y="14"/>
                    </a:moveTo>
                    <a:cubicBezTo>
                      <a:pt x="115" y="1"/>
                      <a:pt x="118" y="2"/>
                      <a:pt x="129" y="1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42" y="0"/>
                      <a:pt x="149" y="2"/>
                      <a:pt x="150" y="12"/>
                    </a:cubicBezTo>
                    <a:cubicBezTo>
                      <a:pt x="147" y="29"/>
                      <a:pt x="144" y="38"/>
                      <a:pt x="138" y="58"/>
                    </a:cubicBezTo>
                    <a:cubicBezTo>
                      <a:pt x="135" y="73"/>
                      <a:pt x="125" y="96"/>
                      <a:pt x="108" y="107"/>
                    </a:cubicBezTo>
                    <a:cubicBezTo>
                      <a:pt x="82" y="118"/>
                      <a:pt x="63" y="109"/>
                      <a:pt x="49" y="102"/>
                    </a:cubicBezTo>
                    <a:cubicBezTo>
                      <a:pt x="34" y="93"/>
                      <a:pt x="23" y="83"/>
                      <a:pt x="11" y="73"/>
                    </a:cubicBezTo>
                    <a:cubicBezTo>
                      <a:pt x="4" y="67"/>
                      <a:pt x="0" y="58"/>
                      <a:pt x="8" y="50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18" y="42"/>
                      <a:pt x="25" y="44"/>
                      <a:pt x="32" y="50"/>
                    </a:cubicBezTo>
                    <a:cubicBezTo>
                      <a:pt x="42" y="59"/>
                      <a:pt x="53" y="66"/>
                      <a:pt x="65" y="72"/>
                    </a:cubicBezTo>
                    <a:cubicBezTo>
                      <a:pt x="76" y="77"/>
                      <a:pt x="89" y="79"/>
                      <a:pt x="92" y="76"/>
                    </a:cubicBezTo>
                    <a:cubicBezTo>
                      <a:pt x="96" y="74"/>
                      <a:pt x="100" y="66"/>
                      <a:pt x="105" y="50"/>
                    </a:cubicBezTo>
                    <a:cubicBezTo>
                      <a:pt x="110" y="33"/>
                      <a:pt x="110" y="33"/>
                      <a:pt x="114" y="14"/>
                    </a:cubicBezTo>
                    <a:close/>
                  </a:path>
                </a:pathLst>
              </a:custGeom>
              <a:solidFill>
                <a:srgbClr val="B4BFC3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3" name="ïśḻiďé"/>
            <p:cNvSpPr/>
            <p:nvPr/>
          </p:nvSpPr>
          <p:spPr>
            <a:xfrm>
              <a:off x="4755911" y="1123969"/>
              <a:ext cx="4193336" cy="1845730"/>
            </a:xfrm>
            <a:prstGeom prst="wedgeRectCallout">
              <a:avLst>
                <a:gd name="adj1" fmla="val -61982"/>
                <a:gd name="adj2" fmla="val 809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i$ḷíḋè">
              <a:extLst/>
            </p:cNvPr>
            <p:cNvSpPr/>
            <p:nvPr/>
          </p:nvSpPr>
          <p:spPr bwMode="auto">
            <a:xfrm>
              <a:off x="4825267" y="3759028"/>
              <a:ext cx="461080" cy="339517"/>
            </a:xfrm>
            <a:custGeom>
              <a:avLst/>
              <a:gdLst>
                <a:gd name="T0" fmla="*/ 3344 w 5590"/>
                <a:gd name="T1" fmla="*/ 549 h 4122"/>
                <a:gd name="T2" fmla="*/ 2246 w 5590"/>
                <a:gd name="T3" fmla="*/ 549 h 4122"/>
                <a:gd name="T4" fmla="*/ 2795 w 5590"/>
                <a:gd name="T5" fmla="*/ 240 h 4122"/>
                <a:gd name="T6" fmla="*/ 2795 w 5590"/>
                <a:gd name="T7" fmla="*/ 859 h 4122"/>
                <a:gd name="T8" fmla="*/ 2795 w 5590"/>
                <a:gd name="T9" fmla="*/ 240 h 4122"/>
                <a:gd name="T10" fmla="*/ 5470 w 5590"/>
                <a:gd name="T11" fmla="*/ 4122 h 4122"/>
                <a:gd name="T12" fmla="*/ 0 w 5590"/>
                <a:gd name="T13" fmla="*/ 4002 h 4122"/>
                <a:gd name="T14" fmla="*/ 5470 w 5590"/>
                <a:gd name="T15" fmla="*/ 3882 h 4122"/>
                <a:gd name="T16" fmla="*/ 917 w 5590"/>
                <a:gd name="T17" fmla="*/ 1194 h 4122"/>
                <a:gd name="T18" fmla="*/ 1144 w 5590"/>
                <a:gd name="T19" fmla="*/ 1115 h 4122"/>
                <a:gd name="T20" fmla="*/ 4344 w 5590"/>
                <a:gd name="T21" fmla="*/ 1411 h 4122"/>
                <a:gd name="T22" fmla="*/ 4599 w 5590"/>
                <a:gd name="T23" fmla="*/ 1041 h 4122"/>
                <a:gd name="T24" fmla="*/ 4544 w 5590"/>
                <a:gd name="T25" fmla="*/ 1568 h 4122"/>
                <a:gd name="T26" fmla="*/ 4487 w 5590"/>
                <a:gd name="T27" fmla="*/ 1637 h 4122"/>
                <a:gd name="T28" fmla="*/ 4429 w 5590"/>
                <a:gd name="T29" fmla="*/ 1651 h 4122"/>
                <a:gd name="T30" fmla="*/ 1165 w 5590"/>
                <a:gd name="T31" fmla="*/ 1651 h 4122"/>
                <a:gd name="T32" fmla="*/ 1106 w 5590"/>
                <a:gd name="T33" fmla="*/ 1638 h 4122"/>
                <a:gd name="T34" fmla="*/ 1054 w 5590"/>
                <a:gd name="T35" fmla="*/ 1585 h 4122"/>
                <a:gd name="T36" fmla="*/ 917 w 5590"/>
                <a:gd name="T37" fmla="*/ 1194 h 4122"/>
                <a:gd name="T38" fmla="*/ 1539 w 5590"/>
                <a:gd name="T39" fmla="*/ 3355 h 4122"/>
                <a:gd name="T40" fmla="*/ 2675 w 5590"/>
                <a:gd name="T41" fmla="*/ 1947 h 4122"/>
                <a:gd name="T42" fmla="*/ 2915 w 5590"/>
                <a:gd name="T43" fmla="*/ 1947 h 4122"/>
                <a:gd name="T44" fmla="*/ 4051 w 5590"/>
                <a:gd name="T45" fmla="*/ 3355 h 4122"/>
                <a:gd name="T46" fmla="*/ 3301 w 5590"/>
                <a:gd name="T47" fmla="*/ 3198 h 4122"/>
                <a:gd name="T48" fmla="*/ 3301 w 5590"/>
                <a:gd name="T49" fmla="*/ 2958 h 4122"/>
                <a:gd name="T50" fmla="*/ 4104 w 5590"/>
                <a:gd name="T51" fmla="*/ 2960 h 4122"/>
                <a:gd name="T52" fmla="*/ 4187 w 5590"/>
                <a:gd name="T53" fmla="*/ 3019 h 4122"/>
                <a:gd name="T54" fmla="*/ 4332 w 5590"/>
                <a:gd name="T55" fmla="*/ 3433 h 4122"/>
                <a:gd name="T56" fmla="*/ 4338 w 5590"/>
                <a:gd name="T57" fmla="*/ 3497 h 4122"/>
                <a:gd name="T58" fmla="*/ 4279 w 5590"/>
                <a:gd name="T59" fmla="*/ 3580 h 4122"/>
                <a:gd name="T60" fmla="*/ 4217 w 5590"/>
                <a:gd name="T61" fmla="*/ 3595 h 4122"/>
                <a:gd name="T62" fmla="*/ 2793 w 5590"/>
                <a:gd name="T63" fmla="*/ 3595 h 4122"/>
                <a:gd name="T64" fmla="*/ 1370 w 5590"/>
                <a:gd name="T65" fmla="*/ 3595 h 4122"/>
                <a:gd name="T66" fmla="*/ 1250 w 5590"/>
                <a:gd name="T67" fmla="*/ 3475 h 4122"/>
                <a:gd name="T68" fmla="*/ 1393 w 5590"/>
                <a:gd name="T69" fmla="*/ 3041 h 4122"/>
                <a:gd name="T70" fmla="*/ 1438 w 5590"/>
                <a:gd name="T71" fmla="*/ 2980 h 4122"/>
                <a:gd name="T72" fmla="*/ 1510 w 5590"/>
                <a:gd name="T73" fmla="*/ 2958 h 4122"/>
                <a:gd name="T74" fmla="*/ 2409 w 5590"/>
                <a:gd name="T75" fmla="*/ 3078 h 4122"/>
                <a:gd name="T76" fmla="*/ 1593 w 5590"/>
                <a:gd name="T77" fmla="*/ 3198 h 4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90" h="4122">
                  <a:moveTo>
                    <a:pt x="2795" y="1099"/>
                  </a:moveTo>
                  <a:cubicBezTo>
                    <a:pt x="3098" y="1099"/>
                    <a:pt x="3344" y="852"/>
                    <a:pt x="3344" y="549"/>
                  </a:cubicBezTo>
                  <a:cubicBezTo>
                    <a:pt x="3344" y="246"/>
                    <a:pt x="3098" y="0"/>
                    <a:pt x="2795" y="0"/>
                  </a:cubicBezTo>
                  <a:cubicBezTo>
                    <a:pt x="2492" y="0"/>
                    <a:pt x="2246" y="246"/>
                    <a:pt x="2246" y="549"/>
                  </a:cubicBezTo>
                  <a:cubicBezTo>
                    <a:pt x="2246" y="852"/>
                    <a:pt x="2492" y="1099"/>
                    <a:pt x="2795" y="1099"/>
                  </a:cubicBezTo>
                  <a:close/>
                  <a:moveTo>
                    <a:pt x="2795" y="240"/>
                  </a:moveTo>
                  <a:cubicBezTo>
                    <a:pt x="2966" y="240"/>
                    <a:pt x="3104" y="379"/>
                    <a:pt x="3104" y="549"/>
                  </a:cubicBezTo>
                  <a:cubicBezTo>
                    <a:pt x="3104" y="720"/>
                    <a:pt x="2966" y="859"/>
                    <a:pt x="2795" y="859"/>
                  </a:cubicBezTo>
                  <a:cubicBezTo>
                    <a:pt x="2624" y="859"/>
                    <a:pt x="2486" y="720"/>
                    <a:pt x="2486" y="549"/>
                  </a:cubicBezTo>
                  <a:cubicBezTo>
                    <a:pt x="2486" y="379"/>
                    <a:pt x="2625" y="240"/>
                    <a:pt x="2795" y="240"/>
                  </a:cubicBezTo>
                  <a:close/>
                  <a:moveTo>
                    <a:pt x="5590" y="4002"/>
                  </a:moveTo>
                  <a:cubicBezTo>
                    <a:pt x="5590" y="4068"/>
                    <a:pt x="5536" y="4122"/>
                    <a:pt x="5470" y="4122"/>
                  </a:cubicBezTo>
                  <a:lnTo>
                    <a:pt x="120" y="4122"/>
                  </a:lnTo>
                  <a:cubicBezTo>
                    <a:pt x="54" y="4122"/>
                    <a:pt x="0" y="4068"/>
                    <a:pt x="0" y="4002"/>
                  </a:cubicBezTo>
                  <a:cubicBezTo>
                    <a:pt x="0" y="3936"/>
                    <a:pt x="54" y="3882"/>
                    <a:pt x="120" y="3882"/>
                  </a:cubicBezTo>
                  <a:lnTo>
                    <a:pt x="5470" y="3882"/>
                  </a:lnTo>
                  <a:cubicBezTo>
                    <a:pt x="5536" y="3882"/>
                    <a:pt x="5590" y="3936"/>
                    <a:pt x="5590" y="4002"/>
                  </a:cubicBezTo>
                  <a:close/>
                  <a:moveTo>
                    <a:pt x="917" y="1194"/>
                  </a:moveTo>
                  <a:cubicBezTo>
                    <a:pt x="896" y="1131"/>
                    <a:pt x="929" y="1063"/>
                    <a:pt x="992" y="1041"/>
                  </a:cubicBezTo>
                  <a:cubicBezTo>
                    <a:pt x="1054" y="1020"/>
                    <a:pt x="1123" y="1053"/>
                    <a:pt x="1144" y="1115"/>
                  </a:cubicBezTo>
                  <a:lnTo>
                    <a:pt x="1246" y="1411"/>
                  </a:lnTo>
                  <a:lnTo>
                    <a:pt x="4344" y="1411"/>
                  </a:lnTo>
                  <a:lnTo>
                    <a:pt x="4446" y="1115"/>
                  </a:lnTo>
                  <a:cubicBezTo>
                    <a:pt x="4468" y="1053"/>
                    <a:pt x="4536" y="1020"/>
                    <a:pt x="4599" y="1041"/>
                  </a:cubicBezTo>
                  <a:cubicBezTo>
                    <a:pt x="4661" y="1063"/>
                    <a:pt x="4694" y="1131"/>
                    <a:pt x="4673" y="1194"/>
                  </a:cubicBezTo>
                  <a:lnTo>
                    <a:pt x="4544" y="1568"/>
                  </a:lnTo>
                  <a:cubicBezTo>
                    <a:pt x="4542" y="1574"/>
                    <a:pt x="4539" y="1580"/>
                    <a:pt x="4536" y="1586"/>
                  </a:cubicBezTo>
                  <a:cubicBezTo>
                    <a:pt x="4525" y="1608"/>
                    <a:pt x="4508" y="1625"/>
                    <a:pt x="4487" y="1637"/>
                  </a:cubicBezTo>
                  <a:cubicBezTo>
                    <a:pt x="4480" y="1640"/>
                    <a:pt x="4473" y="1644"/>
                    <a:pt x="4465" y="1646"/>
                  </a:cubicBezTo>
                  <a:cubicBezTo>
                    <a:pt x="4454" y="1650"/>
                    <a:pt x="4442" y="1651"/>
                    <a:pt x="4429" y="1651"/>
                  </a:cubicBezTo>
                  <a:cubicBezTo>
                    <a:pt x="4428" y="1651"/>
                    <a:pt x="4427" y="1651"/>
                    <a:pt x="4426" y="1651"/>
                  </a:cubicBezTo>
                  <a:lnTo>
                    <a:pt x="1165" y="1651"/>
                  </a:lnTo>
                  <a:cubicBezTo>
                    <a:pt x="1150" y="1652"/>
                    <a:pt x="1136" y="1650"/>
                    <a:pt x="1123" y="1645"/>
                  </a:cubicBezTo>
                  <a:cubicBezTo>
                    <a:pt x="1117" y="1643"/>
                    <a:pt x="1112" y="1641"/>
                    <a:pt x="1106" y="1638"/>
                  </a:cubicBezTo>
                  <a:cubicBezTo>
                    <a:pt x="1106" y="1638"/>
                    <a:pt x="1106" y="1638"/>
                    <a:pt x="1106" y="1638"/>
                  </a:cubicBezTo>
                  <a:cubicBezTo>
                    <a:pt x="1084" y="1627"/>
                    <a:pt x="1065" y="1609"/>
                    <a:pt x="1054" y="1585"/>
                  </a:cubicBezTo>
                  <a:cubicBezTo>
                    <a:pt x="1051" y="1580"/>
                    <a:pt x="1048" y="1574"/>
                    <a:pt x="1047" y="1568"/>
                  </a:cubicBezTo>
                  <a:lnTo>
                    <a:pt x="917" y="1194"/>
                  </a:lnTo>
                  <a:close/>
                  <a:moveTo>
                    <a:pt x="1593" y="3198"/>
                  </a:moveTo>
                  <a:lnTo>
                    <a:pt x="1539" y="3355"/>
                  </a:lnTo>
                  <a:lnTo>
                    <a:pt x="2675" y="3355"/>
                  </a:lnTo>
                  <a:lnTo>
                    <a:pt x="2675" y="1947"/>
                  </a:lnTo>
                  <a:cubicBezTo>
                    <a:pt x="2675" y="1881"/>
                    <a:pt x="2729" y="1827"/>
                    <a:pt x="2795" y="1827"/>
                  </a:cubicBezTo>
                  <a:cubicBezTo>
                    <a:pt x="2861" y="1827"/>
                    <a:pt x="2915" y="1881"/>
                    <a:pt x="2915" y="1947"/>
                  </a:cubicBezTo>
                  <a:lnTo>
                    <a:pt x="2915" y="3355"/>
                  </a:lnTo>
                  <a:lnTo>
                    <a:pt x="4051" y="3355"/>
                  </a:lnTo>
                  <a:lnTo>
                    <a:pt x="3997" y="3198"/>
                  </a:lnTo>
                  <a:lnTo>
                    <a:pt x="3301" y="3198"/>
                  </a:lnTo>
                  <a:cubicBezTo>
                    <a:pt x="3235" y="3198"/>
                    <a:pt x="3181" y="3144"/>
                    <a:pt x="3181" y="3078"/>
                  </a:cubicBezTo>
                  <a:cubicBezTo>
                    <a:pt x="3181" y="3011"/>
                    <a:pt x="3235" y="2958"/>
                    <a:pt x="3301" y="2958"/>
                  </a:cubicBezTo>
                  <a:lnTo>
                    <a:pt x="4080" y="2958"/>
                  </a:lnTo>
                  <a:cubicBezTo>
                    <a:pt x="4088" y="2957"/>
                    <a:pt x="4096" y="2958"/>
                    <a:pt x="4104" y="2960"/>
                  </a:cubicBezTo>
                  <a:cubicBezTo>
                    <a:pt x="4122" y="2963"/>
                    <a:pt x="4138" y="2970"/>
                    <a:pt x="4151" y="2979"/>
                  </a:cubicBezTo>
                  <a:cubicBezTo>
                    <a:pt x="4166" y="2989"/>
                    <a:pt x="4178" y="3003"/>
                    <a:pt x="4187" y="3019"/>
                  </a:cubicBezTo>
                  <a:cubicBezTo>
                    <a:pt x="4191" y="3026"/>
                    <a:pt x="4194" y="3033"/>
                    <a:pt x="4197" y="3041"/>
                  </a:cubicBezTo>
                  <a:lnTo>
                    <a:pt x="4332" y="3433"/>
                  </a:lnTo>
                  <a:cubicBezTo>
                    <a:pt x="4335" y="3440"/>
                    <a:pt x="4337" y="3448"/>
                    <a:pt x="4338" y="3455"/>
                  </a:cubicBezTo>
                  <a:cubicBezTo>
                    <a:pt x="4340" y="3469"/>
                    <a:pt x="4340" y="3483"/>
                    <a:pt x="4338" y="3497"/>
                  </a:cubicBezTo>
                  <a:cubicBezTo>
                    <a:pt x="4335" y="3514"/>
                    <a:pt x="4327" y="3531"/>
                    <a:pt x="4317" y="3545"/>
                  </a:cubicBezTo>
                  <a:cubicBezTo>
                    <a:pt x="4307" y="3559"/>
                    <a:pt x="4294" y="3571"/>
                    <a:pt x="4279" y="3580"/>
                  </a:cubicBezTo>
                  <a:cubicBezTo>
                    <a:pt x="4267" y="3586"/>
                    <a:pt x="4253" y="3591"/>
                    <a:pt x="4239" y="3594"/>
                  </a:cubicBezTo>
                  <a:cubicBezTo>
                    <a:pt x="4232" y="3595"/>
                    <a:pt x="4224" y="3595"/>
                    <a:pt x="4217" y="3595"/>
                  </a:cubicBezTo>
                  <a:lnTo>
                    <a:pt x="2798" y="3595"/>
                  </a:lnTo>
                  <a:cubicBezTo>
                    <a:pt x="2796" y="3595"/>
                    <a:pt x="2794" y="3595"/>
                    <a:pt x="2793" y="3595"/>
                  </a:cubicBezTo>
                  <a:lnTo>
                    <a:pt x="1373" y="3595"/>
                  </a:lnTo>
                  <a:cubicBezTo>
                    <a:pt x="1372" y="3595"/>
                    <a:pt x="1371" y="3595"/>
                    <a:pt x="1370" y="3595"/>
                  </a:cubicBezTo>
                  <a:cubicBezTo>
                    <a:pt x="1365" y="3595"/>
                    <a:pt x="1359" y="3595"/>
                    <a:pt x="1354" y="3594"/>
                  </a:cubicBezTo>
                  <a:cubicBezTo>
                    <a:pt x="1295" y="3586"/>
                    <a:pt x="1250" y="3536"/>
                    <a:pt x="1250" y="3475"/>
                  </a:cubicBezTo>
                  <a:cubicBezTo>
                    <a:pt x="1250" y="3460"/>
                    <a:pt x="1253" y="3445"/>
                    <a:pt x="1258" y="3432"/>
                  </a:cubicBezTo>
                  <a:lnTo>
                    <a:pt x="1393" y="3041"/>
                  </a:lnTo>
                  <a:cubicBezTo>
                    <a:pt x="1396" y="3033"/>
                    <a:pt x="1399" y="3026"/>
                    <a:pt x="1403" y="3019"/>
                  </a:cubicBezTo>
                  <a:cubicBezTo>
                    <a:pt x="1412" y="3003"/>
                    <a:pt x="1424" y="2990"/>
                    <a:pt x="1438" y="2980"/>
                  </a:cubicBezTo>
                  <a:cubicBezTo>
                    <a:pt x="1452" y="2970"/>
                    <a:pt x="1468" y="2963"/>
                    <a:pt x="1486" y="2960"/>
                  </a:cubicBezTo>
                  <a:cubicBezTo>
                    <a:pt x="1494" y="2958"/>
                    <a:pt x="1502" y="2957"/>
                    <a:pt x="1510" y="2958"/>
                  </a:cubicBezTo>
                  <a:lnTo>
                    <a:pt x="2289" y="2958"/>
                  </a:lnTo>
                  <a:cubicBezTo>
                    <a:pt x="2355" y="2958"/>
                    <a:pt x="2409" y="3011"/>
                    <a:pt x="2409" y="3078"/>
                  </a:cubicBezTo>
                  <a:cubicBezTo>
                    <a:pt x="2409" y="3144"/>
                    <a:pt x="2355" y="3198"/>
                    <a:pt x="2289" y="3198"/>
                  </a:cubicBezTo>
                  <a:lnTo>
                    <a:pt x="1593" y="31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 lnSpcReduction="10000"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ï$líďé">
              <a:extLst/>
            </p:cNvPr>
            <p:cNvSpPr/>
            <p:nvPr/>
          </p:nvSpPr>
          <p:spPr bwMode="auto">
            <a:xfrm>
              <a:off x="8353658" y="3698389"/>
              <a:ext cx="461080" cy="460795"/>
            </a:xfrm>
            <a:custGeom>
              <a:avLst/>
              <a:gdLst>
                <a:gd name="connsiteX0" fmla="*/ 482620 w 607097"/>
                <a:gd name="connsiteY0" fmla="*/ 381169 h 606722"/>
                <a:gd name="connsiteX1" fmla="*/ 496768 w 607097"/>
                <a:gd name="connsiteY1" fmla="*/ 381169 h 606722"/>
                <a:gd name="connsiteX2" fmla="*/ 510916 w 607097"/>
                <a:gd name="connsiteY2" fmla="*/ 395381 h 606722"/>
                <a:gd name="connsiteX3" fmla="*/ 510916 w 607097"/>
                <a:gd name="connsiteY3" fmla="*/ 409505 h 606722"/>
                <a:gd name="connsiteX4" fmla="*/ 503887 w 607097"/>
                <a:gd name="connsiteY4" fmla="*/ 412525 h 606722"/>
                <a:gd name="connsiteX5" fmla="*/ 496768 w 607097"/>
                <a:gd name="connsiteY5" fmla="*/ 409505 h 606722"/>
                <a:gd name="connsiteX6" fmla="*/ 482620 w 607097"/>
                <a:gd name="connsiteY6" fmla="*/ 395381 h 606722"/>
                <a:gd name="connsiteX7" fmla="*/ 482620 w 607097"/>
                <a:gd name="connsiteY7" fmla="*/ 381169 h 606722"/>
                <a:gd name="connsiteX8" fmla="*/ 546398 w 607097"/>
                <a:gd name="connsiteY8" fmla="*/ 242745 h 606722"/>
                <a:gd name="connsiteX9" fmla="*/ 566606 w 607097"/>
                <a:gd name="connsiteY9" fmla="*/ 242745 h 606722"/>
                <a:gd name="connsiteX10" fmla="*/ 576754 w 607097"/>
                <a:gd name="connsiteY10" fmla="*/ 252756 h 606722"/>
                <a:gd name="connsiteX11" fmla="*/ 566606 w 607097"/>
                <a:gd name="connsiteY11" fmla="*/ 262856 h 606722"/>
                <a:gd name="connsiteX12" fmla="*/ 546398 w 607097"/>
                <a:gd name="connsiteY12" fmla="*/ 262856 h 606722"/>
                <a:gd name="connsiteX13" fmla="*/ 536249 w 607097"/>
                <a:gd name="connsiteY13" fmla="*/ 252756 h 606722"/>
                <a:gd name="connsiteX14" fmla="*/ 546398 w 607097"/>
                <a:gd name="connsiteY14" fmla="*/ 242745 h 606722"/>
                <a:gd name="connsiteX15" fmla="*/ 353968 w 607097"/>
                <a:gd name="connsiteY15" fmla="*/ 101120 h 606722"/>
                <a:gd name="connsiteX16" fmla="*/ 364118 w 607097"/>
                <a:gd name="connsiteY16" fmla="*/ 111251 h 606722"/>
                <a:gd name="connsiteX17" fmla="*/ 364118 w 607097"/>
                <a:gd name="connsiteY17" fmla="*/ 242683 h 606722"/>
                <a:gd name="connsiteX18" fmla="*/ 424838 w 607097"/>
                <a:gd name="connsiteY18" fmla="*/ 242683 h 606722"/>
                <a:gd name="connsiteX19" fmla="*/ 434988 w 607097"/>
                <a:gd name="connsiteY19" fmla="*/ 252725 h 606722"/>
                <a:gd name="connsiteX20" fmla="*/ 424838 w 607097"/>
                <a:gd name="connsiteY20" fmla="*/ 262856 h 606722"/>
                <a:gd name="connsiteX21" fmla="*/ 353968 w 607097"/>
                <a:gd name="connsiteY21" fmla="*/ 262856 h 606722"/>
                <a:gd name="connsiteX22" fmla="*/ 343818 w 607097"/>
                <a:gd name="connsiteY22" fmla="*/ 252725 h 606722"/>
                <a:gd name="connsiteX23" fmla="*/ 343818 w 607097"/>
                <a:gd name="connsiteY23" fmla="*/ 111251 h 606722"/>
                <a:gd name="connsiteX24" fmla="*/ 353968 w 607097"/>
                <a:gd name="connsiteY24" fmla="*/ 101120 h 606722"/>
                <a:gd name="connsiteX25" fmla="*/ 496768 w 607097"/>
                <a:gd name="connsiteY25" fmla="*/ 96101 h 606722"/>
                <a:gd name="connsiteX26" fmla="*/ 510916 w 607097"/>
                <a:gd name="connsiteY26" fmla="*/ 96101 h 606722"/>
                <a:gd name="connsiteX27" fmla="*/ 510916 w 607097"/>
                <a:gd name="connsiteY27" fmla="*/ 110217 h 606722"/>
                <a:gd name="connsiteX28" fmla="*/ 496768 w 607097"/>
                <a:gd name="connsiteY28" fmla="*/ 124334 h 606722"/>
                <a:gd name="connsiteX29" fmla="*/ 489650 w 607097"/>
                <a:gd name="connsiteY29" fmla="*/ 127441 h 606722"/>
                <a:gd name="connsiteX30" fmla="*/ 482620 w 607097"/>
                <a:gd name="connsiteY30" fmla="*/ 124334 h 606722"/>
                <a:gd name="connsiteX31" fmla="*/ 482620 w 607097"/>
                <a:gd name="connsiteY31" fmla="*/ 110217 h 606722"/>
                <a:gd name="connsiteX32" fmla="*/ 196955 w 607097"/>
                <a:gd name="connsiteY32" fmla="*/ 96101 h 606722"/>
                <a:gd name="connsiteX33" fmla="*/ 211110 w 607097"/>
                <a:gd name="connsiteY33" fmla="*/ 96101 h 606722"/>
                <a:gd name="connsiteX34" fmla="*/ 225355 w 607097"/>
                <a:gd name="connsiteY34" fmla="*/ 110217 h 606722"/>
                <a:gd name="connsiteX35" fmla="*/ 225355 w 607097"/>
                <a:gd name="connsiteY35" fmla="*/ 124334 h 606722"/>
                <a:gd name="connsiteX36" fmla="*/ 218233 w 607097"/>
                <a:gd name="connsiteY36" fmla="*/ 127441 h 606722"/>
                <a:gd name="connsiteX37" fmla="*/ 211110 w 607097"/>
                <a:gd name="connsiteY37" fmla="*/ 124334 h 606722"/>
                <a:gd name="connsiteX38" fmla="*/ 196955 w 607097"/>
                <a:gd name="connsiteY38" fmla="*/ 110217 h 606722"/>
                <a:gd name="connsiteX39" fmla="*/ 196955 w 607097"/>
                <a:gd name="connsiteY39" fmla="*/ 96101 h 606722"/>
                <a:gd name="connsiteX40" fmla="*/ 103963 w 607097"/>
                <a:gd name="connsiteY40" fmla="*/ 81761 h 606722"/>
                <a:gd name="connsiteX41" fmla="*/ 87598 w 607097"/>
                <a:gd name="connsiteY41" fmla="*/ 90026 h 606722"/>
                <a:gd name="connsiteX42" fmla="*/ 62322 w 607097"/>
                <a:gd name="connsiteY42" fmla="*/ 115266 h 606722"/>
                <a:gd name="connsiteX43" fmla="*/ 34998 w 607097"/>
                <a:gd name="connsiteY43" fmla="*/ 265902 h 606722"/>
                <a:gd name="connsiteX44" fmla="*/ 75494 w 607097"/>
                <a:gd name="connsiteY44" fmla="*/ 322602 h 606722"/>
                <a:gd name="connsiteX45" fmla="*/ 283044 w 607097"/>
                <a:gd name="connsiteY45" fmla="*/ 530826 h 606722"/>
                <a:gd name="connsiteX46" fmla="*/ 327634 w 607097"/>
                <a:gd name="connsiteY46" fmla="*/ 565219 h 606722"/>
                <a:gd name="connsiteX47" fmla="*/ 490684 w 607097"/>
                <a:gd name="connsiteY47" fmla="*/ 545046 h 606722"/>
                <a:gd name="connsiteX48" fmla="*/ 515960 w 607097"/>
                <a:gd name="connsiteY48" fmla="*/ 519717 h 606722"/>
                <a:gd name="connsiteX49" fmla="*/ 521033 w 607097"/>
                <a:gd name="connsiteY49" fmla="*/ 485324 h 606722"/>
                <a:gd name="connsiteX50" fmla="*/ 434969 w 607097"/>
                <a:gd name="connsiteY50" fmla="*/ 411561 h 606722"/>
                <a:gd name="connsiteX51" fmla="*/ 414321 w 607097"/>
                <a:gd name="connsiteY51" fmla="*/ 406318 h 606722"/>
                <a:gd name="connsiteX52" fmla="*/ 413698 w 607097"/>
                <a:gd name="connsiteY52" fmla="*/ 406496 h 606722"/>
                <a:gd name="connsiteX53" fmla="*/ 405599 w 607097"/>
                <a:gd name="connsiteY53" fmla="*/ 413605 h 606722"/>
                <a:gd name="connsiteX54" fmla="*/ 404620 w 607097"/>
                <a:gd name="connsiteY54" fmla="*/ 414583 h 606722"/>
                <a:gd name="connsiteX55" fmla="*/ 373202 w 607097"/>
                <a:gd name="connsiteY55" fmla="*/ 447910 h 606722"/>
                <a:gd name="connsiteX56" fmla="*/ 349528 w 607097"/>
                <a:gd name="connsiteY56" fmla="*/ 459552 h 606722"/>
                <a:gd name="connsiteX57" fmla="*/ 405599 w 607097"/>
                <a:gd name="connsiteY57" fmla="*/ 475282 h 606722"/>
                <a:gd name="connsiteX58" fmla="*/ 414677 w 607097"/>
                <a:gd name="connsiteY58" fmla="*/ 486391 h 606722"/>
                <a:gd name="connsiteX59" fmla="*/ 404620 w 607097"/>
                <a:gd name="connsiteY59" fmla="*/ 495456 h 606722"/>
                <a:gd name="connsiteX60" fmla="*/ 403552 w 607097"/>
                <a:gd name="connsiteY60" fmla="*/ 495456 h 606722"/>
                <a:gd name="connsiteX61" fmla="*/ 287138 w 607097"/>
                <a:gd name="connsiteY61" fmla="*/ 441866 h 606722"/>
                <a:gd name="connsiteX62" fmla="*/ 286426 w 607097"/>
                <a:gd name="connsiteY62" fmla="*/ 441067 h 606722"/>
                <a:gd name="connsiteX63" fmla="*/ 284112 w 607097"/>
                <a:gd name="connsiteY63" fmla="*/ 438845 h 606722"/>
                <a:gd name="connsiteX64" fmla="*/ 176777 w 607097"/>
                <a:gd name="connsiteY64" fmla="*/ 331666 h 606722"/>
                <a:gd name="connsiteX65" fmla="*/ 111895 w 607097"/>
                <a:gd name="connsiteY65" fmla="*/ 213379 h 606722"/>
                <a:gd name="connsiteX66" fmla="*/ 121062 w 607097"/>
                <a:gd name="connsiteY66" fmla="*/ 202270 h 606722"/>
                <a:gd name="connsiteX67" fmla="*/ 132188 w 607097"/>
                <a:gd name="connsiteY67" fmla="*/ 211335 h 606722"/>
                <a:gd name="connsiteX68" fmla="*/ 146428 w 607097"/>
                <a:gd name="connsiteY68" fmla="*/ 259325 h 606722"/>
                <a:gd name="connsiteX69" fmla="*/ 158532 w 607097"/>
                <a:gd name="connsiteY69" fmla="*/ 233553 h 606722"/>
                <a:gd name="connsiteX70" fmla="*/ 191907 w 607097"/>
                <a:gd name="connsiteY70" fmla="*/ 202270 h 606722"/>
                <a:gd name="connsiteX71" fmla="*/ 192975 w 607097"/>
                <a:gd name="connsiteY71" fmla="*/ 201204 h 606722"/>
                <a:gd name="connsiteX72" fmla="*/ 200006 w 607097"/>
                <a:gd name="connsiteY72" fmla="*/ 193117 h 606722"/>
                <a:gd name="connsiteX73" fmla="*/ 194933 w 607097"/>
                <a:gd name="connsiteY73" fmla="*/ 170899 h 606722"/>
                <a:gd name="connsiteX74" fmla="*/ 121062 w 607097"/>
                <a:gd name="connsiteY74" fmla="*/ 84961 h 606722"/>
                <a:gd name="connsiteX75" fmla="*/ 103963 w 607097"/>
                <a:gd name="connsiteY75" fmla="*/ 81761 h 606722"/>
                <a:gd name="connsiteX76" fmla="*/ 353980 w 607097"/>
                <a:gd name="connsiteY76" fmla="*/ 30273 h 606722"/>
                <a:gd name="connsiteX77" fmla="*/ 364141 w 607097"/>
                <a:gd name="connsiteY77" fmla="*/ 40422 h 606722"/>
                <a:gd name="connsiteX78" fmla="*/ 364141 w 607097"/>
                <a:gd name="connsiteY78" fmla="*/ 60719 h 606722"/>
                <a:gd name="connsiteX79" fmla="*/ 353980 w 607097"/>
                <a:gd name="connsiteY79" fmla="*/ 70778 h 606722"/>
                <a:gd name="connsiteX80" fmla="*/ 343818 w 607097"/>
                <a:gd name="connsiteY80" fmla="*/ 60719 h 606722"/>
                <a:gd name="connsiteX81" fmla="*/ 343818 w 607097"/>
                <a:gd name="connsiteY81" fmla="*/ 40422 h 606722"/>
                <a:gd name="connsiteX82" fmla="*/ 353980 w 607097"/>
                <a:gd name="connsiteY82" fmla="*/ 30273 h 606722"/>
                <a:gd name="connsiteX83" fmla="*/ 353978 w 607097"/>
                <a:gd name="connsiteY83" fmla="*/ 20263 h 606722"/>
                <a:gd name="connsiteX84" fmla="*/ 174819 w 607097"/>
                <a:gd name="connsiteY84" fmla="*/ 104957 h 606722"/>
                <a:gd name="connsiteX85" fmla="*/ 214246 w 607097"/>
                <a:gd name="connsiteY85" fmla="*/ 160768 h 606722"/>
                <a:gd name="connsiteX86" fmla="*/ 221278 w 607097"/>
                <a:gd name="connsiteY86" fmla="*/ 198182 h 606722"/>
                <a:gd name="connsiteX87" fmla="*/ 215938 w 607097"/>
                <a:gd name="connsiteY87" fmla="*/ 209025 h 606722"/>
                <a:gd name="connsiteX88" fmla="*/ 210152 w 607097"/>
                <a:gd name="connsiteY88" fmla="*/ 215157 h 606722"/>
                <a:gd name="connsiteX89" fmla="*/ 206147 w 607097"/>
                <a:gd name="connsiteY89" fmla="*/ 218445 h 606722"/>
                <a:gd name="connsiteX90" fmla="*/ 176777 w 607097"/>
                <a:gd name="connsiteY90" fmla="*/ 244662 h 606722"/>
                <a:gd name="connsiteX91" fmla="*/ 182829 w 607097"/>
                <a:gd name="connsiteY91" fmla="*/ 308382 h 606722"/>
                <a:gd name="connsiteX92" fmla="*/ 189504 w 607097"/>
                <a:gd name="connsiteY92" fmla="*/ 315136 h 606722"/>
                <a:gd name="connsiteX93" fmla="*/ 189949 w 607097"/>
                <a:gd name="connsiteY93" fmla="*/ 315492 h 606722"/>
                <a:gd name="connsiteX94" fmla="*/ 191640 w 607097"/>
                <a:gd name="connsiteY94" fmla="*/ 317269 h 606722"/>
                <a:gd name="connsiteX95" fmla="*/ 298263 w 607097"/>
                <a:gd name="connsiteY95" fmla="*/ 424714 h 606722"/>
                <a:gd name="connsiteX96" fmla="*/ 362077 w 607097"/>
                <a:gd name="connsiteY96" fmla="*/ 430758 h 606722"/>
                <a:gd name="connsiteX97" fmla="*/ 388422 w 607097"/>
                <a:gd name="connsiteY97" fmla="*/ 401430 h 606722"/>
                <a:gd name="connsiteX98" fmla="*/ 408625 w 607097"/>
                <a:gd name="connsiteY98" fmla="*/ 386233 h 606722"/>
                <a:gd name="connsiteX99" fmla="*/ 419661 w 607097"/>
                <a:gd name="connsiteY99" fmla="*/ 384900 h 606722"/>
                <a:gd name="connsiteX100" fmla="*/ 446094 w 607097"/>
                <a:gd name="connsiteY100" fmla="*/ 392365 h 606722"/>
                <a:gd name="connsiteX101" fmla="*/ 501987 w 607097"/>
                <a:gd name="connsiteY101" fmla="*/ 431646 h 606722"/>
                <a:gd name="connsiteX102" fmla="*/ 586894 w 607097"/>
                <a:gd name="connsiteY102" fmla="*/ 252749 h 606722"/>
                <a:gd name="connsiteX103" fmla="*/ 353978 w 607097"/>
                <a:gd name="connsiteY103" fmla="*/ 20263 h 606722"/>
                <a:gd name="connsiteX104" fmla="*/ 353978 w 607097"/>
                <a:gd name="connsiteY104" fmla="*/ 0 h 606722"/>
                <a:gd name="connsiteX105" fmla="*/ 607097 w 607097"/>
                <a:gd name="connsiteY105" fmla="*/ 252749 h 606722"/>
                <a:gd name="connsiteX106" fmla="*/ 517384 w 607097"/>
                <a:gd name="connsiteY106" fmla="*/ 445421 h 606722"/>
                <a:gd name="connsiteX107" fmla="*/ 540257 w 607097"/>
                <a:gd name="connsiteY107" fmla="*/ 474215 h 606722"/>
                <a:gd name="connsiteX108" fmla="*/ 531179 w 607097"/>
                <a:gd name="connsiteY108" fmla="*/ 532870 h 606722"/>
                <a:gd name="connsiteX109" fmla="*/ 505814 w 607097"/>
                <a:gd name="connsiteY109" fmla="*/ 559176 h 606722"/>
                <a:gd name="connsiteX110" fmla="*/ 401505 w 607097"/>
                <a:gd name="connsiteY110" fmla="*/ 606722 h 606722"/>
                <a:gd name="connsiteX111" fmla="*/ 318556 w 607097"/>
                <a:gd name="connsiteY111" fmla="*/ 582460 h 606722"/>
                <a:gd name="connsiteX112" fmla="*/ 268893 w 607097"/>
                <a:gd name="connsiteY112" fmla="*/ 543979 h 606722"/>
                <a:gd name="connsiteX113" fmla="*/ 61343 w 607097"/>
                <a:gd name="connsiteY113" fmla="*/ 336732 h 606722"/>
                <a:gd name="connsiteX114" fmla="*/ 16753 w 607097"/>
                <a:gd name="connsiteY114" fmla="*/ 275056 h 606722"/>
                <a:gd name="connsiteX115" fmla="*/ 48171 w 607097"/>
                <a:gd name="connsiteY115" fmla="*/ 101135 h 606722"/>
                <a:gd name="connsiteX116" fmla="*/ 73447 w 607097"/>
                <a:gd name="connsiteY116" fmla="*/ 75807 h 606722"/>
                <a:gd name="connsiteX117" fmla="*/ 132188 w 607097"/>
                <a:gd name="connsiteY117" fmla="*/ 66742 h 606722"/>
                <a:gd name="connsiteX118" fmla="*/ 160757 w 607097"/>
                <a:gd name="connsiteY118" fmla="*/ 89315 h 606722"/>
                <a:gd name="connsiteX119" fmla="*/ 353978 w 607097"/>
                <a:gd name="connsiteY119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607097" h="606722">
                  <a:moveTo>
                    <a:pt x="482620" y="381169"/>
                  </a:moveTo>
                  <a:cubicBezTo>
                    <a:pt x="486624" y="377172"/>
                    <a:pt x="492675" y="377172"/>
                    <a:pt x="496768" y="381169"/>
                  </a:cubicBezTo>
                  <a:lnTo>
                    <a:pt x="510916" y="395381"/>
                  </a:lnTo>
                  <a:cubicBezTo>
                    <a:pt x="515009" y="399379"/>
                    <a:pt x="515009" y="405419"/>
                    <a:pt x="510916" y="409505"/>
                  </a:cubicBezTo>
                  <a:cubicBezTo>
                    <a:pt x="509937" y="412525"/>
                    <a:pt x="506912" y="412525"/>
                    <a:pt x="503887" y="412525"/>
                  </a:cubicBezTo>
                  <a:cubicBezTo>
                    <a:pt x="500861" y="412525"/>
                    <a:pt x="498815" y="411548"/>
                    <a:pt x="496768" y="409505"/>
                  </a:cubicBezTo>
                  <a:lnTo>
                    <a:pt x="482620" y="395381"/>
                  </a:lnTo>
                  <a:cubicBezTo>
                    <a:pt x="478527" y="391295"/>
                    <a:pt x="478527" y="385255"/>
                    <a:pt x="482620" y="381169"/>
                  </a:cubicBezTo>
                  <a:close/>
                  <a:moveTo>
                    <a:pt x="546398" y="242745"/>
                  </a:moveTo>
                  <a:lnTo>
                    <a:pt x="566606" y="242745"/>
                  </a:lnTo>
                  <a:cubicBezTo>
                    <a:pt x="572659" y="242745"/>
                    <a:pt x="576754" y="246732"/>
                    <a:pt x="576754" y="252756"/>
                  </a:cubicBezTo>
                  <a:cubicBezTo>
                    <a:pt x="576754" y="258869"/>
                    <a:pt x="572659" y="262856"/>
                    <a:pt x="566606" y="262856"/>
                  </a:cubicBezTo>
                  <a:lnTo>
                    <a:pt x="546398" y="262856"/>
                  </a:lnTo>
                  <a:cubicBezTo>
                    <a:pt x="540255" y="262856"/>
                    <a:pt x="536249" y="258869"/>
                    <a:pt x="536249" y="252756"/>
                  </a:cubicBezTo>
                  <a:cubicBezTo>
                    <a:pt x="536249" y="246732"/>
                    <a:pt x="540255" y="242745"/>
                    <a:pt x="546398" y="242745"/>
                  </a:cubicBezTo>
                  <a:close/>
                  <a:moveTo>
                    <a:pt x="353968" y="101120"/>
                  </a:moveTo>
                  <a:cubicBezTo>
                    <a:pt x="360022" y="101120"/>
                    <a:pt x="364118" y="105119"/>
                    <a:pt x="364118" y="111251"/>
                  </a:cubicBezTo>
                  <a:lnTo>
                    <a:pt x="364118" y="242683"/>
                  </a:lnTo>
                  <a:lnTo>
                    <a:pt x="424838" y="242683"/>
                  </a:lnTo>
                  <a:cubicBezTo>
                    <a:pt x="430893" y="242683"/>
                    <a:pt x="434988" y="246682"/>
                    <a:pt x="434988" y="252725"/>
                  </a:cubicBezTo>
                  <a:cubicBezTo>
                    <a:pt x="434988" y="258857"/>
                    <a:pt x="430893" y="262856"/>
                    <a:pt x="424838" y="262856"/>
                  </a:cubicBezTo>
                  <a:lnTo>
                    <a:pt x="353968" y="262856"/>
                  </a:lnTo>
                  <a:cubicBezTo>
                    <a:pt x="347825" y="262856"/>
                    <a:pt x="343818" y="258857"/>
                    <a:pt x="343818" y="252725"/>
                  </a:cubicBezTo>
                  <a:lnTo>
                    <a:pt x="343818" y="111251"/>
                  </a:lnTo>
                  <a:cubicBezTo>
                    <a:pt x="343818" y="105119"/>
                    <a:pt x="347825" y="101120"/>
                    <a:pt x="353968" y="101120"/>
                  </a:cubicBezTo>
                  <a:close/>
                  <a:moveTo>
                    <a:pt x="496768" y="96101"/>
                  </a:moveTo>
                  <a:cubicBezTo>
                    <a:pt x="500861" y="92017"/>
                    <a:pt x="506912" y="92017"/>
                    <a:pt x="510916" y="96101"/>
                  </a:cubicBezTo>
                  <a:cubicBezTo>
                    <a:pt x="515009" y="100096"/>
                    <a:pt x="515009" y="106222"/>
                    <a:pt x="510916" y="110217"/>
                  </a:cubicBezTo>
                  <a:lnTo>
                    <a:pt x="496768" y="124334"/>
                  </a:lnTo>
                  <a:cubicBezTo>
                    <a:pt x="494722" y="126376"/>
                    <a:pt x="492675" y="127441"/>
                    <a:pt x="489650" y="127441"/>
                  </a:cubicBezTo>
                  <a:cubicBezTo>
                    <a:pt x="486624" y="127441"/>
                    <a:pt x="484578" y="126376"/>
                    <a:pt x="482620" y="124334"/>
                  </a:cubicBezTo>
                  <a:cubicBezTo>
                    <a:pt x="478527" y="120338"/>
                    <a:pt x="478527" y="114301"/>
                    <a:pt x="482620" y="110217"/>
                  </a:cubicBezTo>
                  <a:close/>
                  <a:moveTo>
                    <a:pt x="196955" y="96101"/>
                  </a:moveTo>
                  <a:cubicBezTo>
                    <a:pt x="201050" y="92017"/>
                    <a:pt x="207104" y="92017"/>
                    <a:pt x="211110" y="96101"/>
                  </a:cubicBezTo>
                  <a:lnTo>
                    <a:pt x="225355" y="110217"/>
                  </a:lnTo>
                  <a:cubicBezTo>
                    <a:pt x="229361" y="114301"/>
                    <a:pt x="229361" y="120338"/>
                    <a:pt x="225355" y="124334"/>
                  </a:cubicBezTo>
                  <a:cubicBezTo>
                    <a:pt x="223307" y="126376"/>
                    <a:pt x="220280" y="127441"/>
                    <a:pt x="218233" y="127441"/>
                  </a:cubicBezTo>
                  <a:cubicBezTo>
                    <a:pt x="215206" y="127441"/>
                    <a:pt x="213158" y="126376"/>
                    <a:pt x="211110" y="124334"/>
                  </a:cubicBezTo>
                  <a:lnTo>
                    <a:pt x="196955" y="110217"/>
                  </a:lnTo>
                  <a:cubicBezTo>
                    <a:pt x="192949" y="106222"/>
                    <a:pt x="192949" y="100096"/>
                    <a:pt x="196955" y="96101"/>
                  </a:cubicBezTo>
                  <a:close/>
                  <a:moveTo>
                    <a:pt x="103963" y="81761"/>
                  </a:moveTo>
                  <a:cubicBezTo>
                    <a:pt x="98011" y="82650"/>
                    <a:pt x="92182" y="85449"/>
                    <a:pt x="87598" y="90026"/>
                  </a:cubicBezTo>
                  <a:lnTo>
                    <a:pt x="62322" y="115266"/>
                  </a:lnTo>
                  <a:cubicBezTo>
                    <a:pt x="17732" y="159790"/>
                    <a:pt x="8654" y="209291"/>
                    <a:pt x="34998" y="265902"/>
                  </a:cubicBezTo>
                  <a:cubicBezTo>
                    <a:pt x="44077" y="285187"/>
                    <a:pt x="57249" y="304383"/>
                    <a:pt x="75494" y="322602"/>
                  </a:cubicBezTo>
                  <a:lnTo>
                    <a:pt x="283044" y="530826"/>
                  </a:lnTo>
                  <a:cubicBezTo>
                    <a:pt x="297284" y="545046"/>
                    <a:pt x="312415" y="557132"/>
                    <a:pt x="327634" y="565219"/>
                  </a:cubicBezTo>
                  <a:cubicBezTo>
                    <a:pt x="389401" y="599612"/>
                    <a:pt x="443068" y="592503"/>
                    <a:pt x="490684" y="545046"/>
                  </a:cubicBezTo>
                  <a:lnTo>
                    <a:pt x="515960" y="519717"/>
                  </a:lnTo>
                  <a:cubicBezTo>
                    <a:pt x="525127" y="510653"/>
                    <a:pt x="527085" y="496433"/>
                    <a:pt x="521033" y="485324"/>
                  </a:cubicBezTo>
                  <a:cubicBezTo>
                    <a:pt x="503856" y="451998"/>
                    <a:pt x="434969" y="411561"/>
                    <a:pt x="434969" y="411561"/>
                  </a:cubicBezTo>
                  <a:cubicBezTo>
                    <a:pt x="427582" y="407829"/>
                    <a:pt x="420195" y="405874"/>
                    <a:pt x="414321" y="406318"/>
                  </a:cubicBezTo>
                  <a:cubicBezTo>
                    <a:pt x="414143" y="406318"/>
                    <a:pt x="413876" y="406407"/>
                    <a:pt x="413698" y="406496"/>
                  </a:cubicBezTo>
                  <a:cubicBezTo>
                    <a:pt x="409604" y="407473"/>
                    <a:pt x="407646" y="409517"/>
                    <a:pt x="405599" y="413605"/>
                  </a:cubicBezTo>
                  <a:lnTo>
                    <a:pt x="404620" y="414583"/>
                  </a:lnTo>
                  <a:cubicBezTo>
                    <a:pt x="397500" y="423648"/>
                    <a:pt x="380323" y="443910"/>
                    <a:pt x="373202" y="447910"/>
                  </a:cubicBezTo>
                  <a:cubicBezTo>
                    <a:pt x="365548" y="453242"/>
                    <a:pt x="357538" y="457152"/>
                    <a:pt x="349528" y="459552"/>
                  </a:cubicBezTo>
                  <a:cubicBezTo>
                    <a:pt x="365281" y="466839"/>
                    <a:pt x="384328" y="473149"/>
                    <a:pt x="405599" y="475282"/>
                  </a:cubicBezTo>
                  <a:cubicBezTo>
                    <a:pt x="410672" y="476259"/>
                    <a:pt x="414677" y="480259"/>
                    <a:pt x="414677" y="486391"/>
                  </a:cubicBezTo>
                  <a:cubicBezTo>
                    <a:pt x="413698" y="491456"/>
                    <a:pt x="409604" y="495456"/>
                    <a:pt x="404620" y="495456"/>
                  </a:cubicBezTo>
                  <a:lnTo>
                    <a:pt x="403552" y="495456"/>
                  </a:lnTo>
                  <a:cubicBezTo>
                    <a:pt x="333686" y="488346"/>
                    <a:pt x="288117" y="443910"/>
                    <a:pt x="287138" y="441866"/>
                  </a:cubicBezTo>
                  <a:cubicBezTo>
                    <a:pt x="286871" y="441600"/>
                    <a:pt x="286604" y="441333"/>
                    <a:pt x="286426" y="441067"/>
                  </a:cubicBezTo>
                  <a:cubicBezTo>
                    <a:pt x="285625" y="440356"/>
                    <a:pt x="284824" y="439645"/>
                    <a:pt x="284112" y="438845"/>
                  </a:cubicBezTo>
                  <a:lnTo>
                    <a:pt x="176777" y="331666"/>
                  </a:lnTo>
                  <a:cubicBezTo>
                    <a:pt x="174730" y="329622"/>
                    <a:pt x="119015" y="284120"/>
                    <a:pt x="111895" y="213379"/>
                  </a:cubicBezTo>
                  <a:cubicBezTo>
                    <a:pt x="110916" y="208314"/>
                    <a:pt x="115010" y="203248"/>
                    <a:pt x="121062" y="202270"/>
                  </a:cubicBezTo>
                  <a:cubicBezTo>
                    <a:pt x="127115" y="201204"/>
                    <a:pt x="131209" y="205292"/>
                    <a:pt x="132188" y="211335"/>
                  </a:cubicBezTo>
                  <a:cubicBezTo>
                    <a:pt x="133968" y="229109"/>
                    <a:pt x="139486" y="245284"/>
                    <a:pt x="146428" y="259325"/>
                  </a:cubicBezTo>
                  <a:cubicBezTo>
                    <a:pt x="148653" y="250794"/>
                    <a:pt x="152658" y="242262"/>
                    <a:pt x="158532" y="233553"/>
                  </a:cubicBezTo>
                  <a:cubicBezTo>
                    <a:pt x="162537" y="227510"/>
                    <a:pt x="183808" y="210358"/>
                    <a:pt x="191907" y="202270"/>
                  </a:cubicBezTo>
                  <a:lnTo>
                    <a:pt x="192975" y="201204"/>
                  </a:lnTo>
                  <a:cubicBezTo>
                    <a:pt x="196980" y="199160"/>
                    <a:pt x="199027" y="196138"/>
                    <a:pt x="200006" y="193117"/>
                  </a:cubicBezTo>
                  <a:cubicBezTo>
                    <a:pt x="202053" y="187073"/>
                    <a:pt x="200006" y="178986"/>
                    <a:pt x="194933" y="170899"/>
                  </a:cubicBezTo>
                  <a:cubicBezTo>
                    <a:pt x="194933" y="169832"/>
                    <a:pt x="154438" y="102113"/>
                    <a:pt x="121062" y="84961"/>
                  </a:cubicBezTo>
                  <a:cubicBezTo>
                    <a:pt x="115989" y="81895"/>
                    <a:pt x="109915" y="80873"/>
                    <a:pt x="103963" y="81761"/>
                  </a:cubicBezTo>
                  <a:close/>
                  <a:moveTo>
                    <a:pt x="353980" y="30273"/>
                  </a:moveTo>
                  <a:cubicBezTo>
                    <a:pt x="360041" y="30273"/>
                    <a:pt x="364141" y="34368"/>
                    <a:pt x="364141" y="40422"/>
                  </a:cubicBezTo>
                  <a:lnTo>
                    <a:pt x="364141" y="60719"/>
                  </a:lnTo>
                  <a:cubicBezTo>
                    <a:pt x="364141" y="66772"/>
                    <a:pt x="360041" y="70778"/>
                    <a:pt x="353980" y="70778"/>
                  </a:cubicBezTo>
                  <a:cubicBezTo>
                    <a:pt x="347829" y="70778"/>
                    <a:pt x="343818" y="66772"/>
                    <a:pt x="343818" y="60719"/>
                  </a:cubicBezTo>
                  <a:lnTo>
                    <a:pt x="343818" y="40422"/>
                  </a:lnTo>
                  <a:cubicBezTo>
                    <a:pt x="343818" y="34368"/>
                    <a:pt x="347829" y="30273"/>
                    <a:pt x="353980" y="30273"/>
                  </a:cubicBezTo>
                  <a:close/>
                  <a:moveTo>
                    <a:pt x="353978" y="20263"/>
                  </a:moveTo>
                  <a:cubicBezTo>
                    <a:pt x="284112" y="20263"/>
                    <a:pt x="219409" y="50479"/>
                    <a:pt x="174819" y="104957"/>
                  </a:cubicBezTo>
                  <a:cubicBezTo>
                    <a:pt x="196446" y="130818"/>
                    <a:pt x="212911" y="158901"/>
                    <a:pt x="214246" y="160768"/>
                  </a:cubicBezTo>
                  <a:cubicBezTo>
                    <a:pt x="221278" y="173920"/>
                    <a:pt x="224304" y="187073"/>
                    <a:pt x="221278" y="198182"/>
                  </a:cubicBezTo>
                  <a:cubicBezTo>
                    <a:pt x="220299" y="202093"/>
                    <a:pt x="218430" y="205736"/>
                    <a:pt x="215938" y="209025"/>
                  </a:cubicBezTo>
                  <a:cubicBezTo>
                    <a:pt x="214336" y="211335"/>
                    <a:pt x="212466" y="213379"/>
                    <a:pt x="210152" y="215157"/>
                  </a:cubicBezTo>
                  <a:cubicBezTo>
                    <a:pt x="208906" y="216312"/>
                    <a:pt x="207482" y="217378"/>
                    <a:pt x="206147" y="218445"/>
                  </a:cubicBezTo>
                  <a:cubicBezTo>
                    <a:pt x="193954" y="228487"/>
                    <a:pt x="179803" y="241640"/>
                    <a:pt x="176777" y="244662"/>
                  </a:cubicBezTo>
                  <a:cubicBezTo>
                    <a:pt x="160579" y="269012"/>
                    <a:pt x="162537" y="287142"/>
                    <a:pt x="182829" y="308382"/>
                  </a:cubicBezTo>
                  <a:lnTo>
                    <a:pt x="189504" y="315136"/>
                  </a:lnTo>
                  <a:cubicBezTo>
                    <a:pt x="189771" y="315403"/>
                    <a:pt x="189949" y="315492"/>
                    <a:pt x="189949" y="315492"/>
                  </a:cubicBezTo>
                  <a:cubicBezTo>
                    <a:pt x="190572" y="316025"/>
                    <a:pt x="191195" y="316647"/>
                    <a:pt x="191640" y="317269"/>
                  </a:cubicBezTo>
                  <a:lnTo>
                    <a:pt x="298263" y="424714"/>
                  </a:lnTo>
                  <a:cubicBezTo>
                    <a:pt x="318556" y="444888"/>
                    <a:pt x="337780" y="446932"/>
                    <a:pt x="362077" y="430758"/>
                  </a:cubicBezTo>
                  <a:cubicBezTo>
                    <a:pt x="365103" y="428713"/>
                    <a:pt x="378275" y="414583"/>
                    <a:pt x="388422" y="401430"/>
                  </a:cubicBezTo>
                  <a:cubicBezTo>
                    <a:pt x="393406" y="393343"/>
                    <a:pt x="400526" y="388277"/>
                    <a:pt x="408625" y="386233"/>
                  </a:cubicBezTo>
                  <a:cubicBezTo>
                    <a:pt x="412096" y="385344"/>
                    <a:pt x="415834" y="384900"/>
                    <a:pt x="419661" y="384900"/>
                  </a:cubicBezTo>
                  <a:cubicBezTo>
                    <a:pt x="428294" y="384989"/>
                    <a:pt x="437728" y="387477"/>
                    <a:pt x="446094" y="392365"/>
                  </a:cubicBezTo>
                  <a:cubicBezTo>
                    <a:pt x="447963" y="393609"/>
                    <a:pt x="476088" y="410051"/>
                    <a:pt x="501987" y="431646"/>
                  </a:cubicBezTo>
                  <a:cubicBezTo>
                    <a:pt x="556545" y="387122"/>
                    <a:pt x="586894" y="322513"/>
                    <a:pt x="586894" y="252749"/>
                  </a:cubicBezTo>
                  <a:cubicBezTo>
                    <a:pt x="586894" y="124330"/>
                    <a:pt x="482585" y="20263"/>
                    <a:pt x="353978" y="20263"/>
                  </a:cubicBezTo>
                  <a:close/>
                  <a:moveTo>
                    <a:pt x="353978" y="0"/>
                  </a:moveTo>
                  <a:cubicBezTo>
                    <a:pt x="493710" y="0"/>
                    <a:pt x="607097" y="113222"/>
                    <a:pt x="607097" y="252749"/>
                  </a:cubicBezTo>
                  <a:cubicBezTo>
                    <a:pt x="607097" y="327578"/>
                    <a:pt x="574345" y="397786"/>
                    <a:pt x="517384" y="445421"/>
                  </a:cubicBezTo>
                  <a:cubicBezTo>
                    <a:pt x="526907" y="454753"/>
                    <a:pt x="535184" y="464617"/>
                    <a:pt x="540257" y="474215"/>
                  </a:cubicBezTo>
                  <a:cubicBezTo>
                    <a:pt x="550403" y="493412"/>
                    <a:pt x="547377" y="517673"/>
                    <a:pt x="531179" y="532870"/>
                  </a:cubicBezTo>
                  <a:lnTo>
                    <a:pt x="505814" y="559176"/>
                  </a:lnTo>
                  <a:cubicBezTo>
                    <a:pt x="474486" y="590548"/>
                    <a:pt x="438974" y="606722"/>
                    <a:pt x="401505" y="606722"/>
                  </a:cubicBezTo>
                  <a:cubicBezTo>
                    <a:pt x="375249" y="606722"/>
                    <a:pt x="346858" y="598635"/>
                    <a:pt x="318556" y="582460"/>
                  </a:cubicBezTo>
                  <a:cubicBezTo>
                    <a:pt x="301289" y="573307"/>
                    <a:pt x="285091" y="560154"/>
                    <a:pt x="268893" y="543979"/>
                  </a:cubicBezTo>
                  <a:lnTo>
                    <a:pt x="61343" y="336732"/>
                  </a:lnTo>
                  <a:cubicBezTo>
                    <a:pt x="42030" y="317536"/>
                    <a:pt x="26899" y="296296"/>
                    <a:pt x="16753" y="275056"/>
                  </a:cubicBezTo>
                  <a:cubicBezTo>
                    <a:pt x="-13596" y="210358"/>
                    <a:pt x="-2471" y="151703"/>
                    <a:pt x="48171" y="101135"/>
                  </a:cubicBezTo>
                  <a:lnTo>
                    <a:pt x="73447" y="75807"/>
                  </a:lnTo>
                  <a:cubicBezTo>
                    <a:pt x="88666" y="60699"/>
                    <a:pt x="112963" y="56611"/>
                    <a:pt x="132188" y="66742"/>
                  </a:cubicBezTo>
                  <a:cubicBezTo>
                    <a:pt x="141711" y="71719"/>
                    <a:pt x="151412" y="79895"/>
                    <a:pt x="160757" y="89315"/>
                  </a:cubicBezTo>
                  <a:cubicBezTo>
                    <a:pt x="209173" y="32971"/>
                    <a:pt x="278772" y="0"/>
                    <a:pt x="3539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íṡḷíḋe">
              <a:extLst/>
            </p:cNvPr>
            <p:cNvSpPr/>
            <p:nvPr/>
          </p:nvSpPr>
          <p:spPr bwMode="auto">
            <a:xfrm>
              <a:off x="4840419" y="5050856"/>
              <a:ext cx="400472" cy="461080"/>
            </a:xfrm>
            <a:custGeom>
              <a:avLst/>
              <a:gdLst>
                <a:gd name="T0" fmla="*/ 5699 w 5931"/>
                <a:gd name="T1" fmla="*/ 3199 h 6838"/>
                <a:gd name="T2" fmla="*/ 5298 w 5931"/>
                <a:gd name="T3" fmla="*/ 3024 h 6838"/>
                <a:gd name="T4" fmla="*/ 5130 w 5931"/>
                <a:gd name="T5" fmla="*/ 2630 h 6838"/>
                <a:gd name="T6" fmla="*/ 4787 w 5931"/>
                <a:gd name="T7" fmla="*/ 2457 h 6838"/>
                <a:gd name="T8" fmla="*/ 4727 w 5931"/>
                <a:gd name="T9" fmla="*/ 2453 h 6838"/>
                <a:gd name="T10" fmla="*/ 4726 w 5931"/>
                <a:gd name="T11" fmla="*/ 2400 h 6838"/>
                <a:gd name="T12" fmla="*/ 4561 w 5931"/>
                <a:gd name="T13" fmla="*/ 2061 h 6838"/>
                <a:gd name="T14" fmla="*/ 4311 w 5931"/>
                <a:gd name="T15" fmla="*/ 1910 h 6838"/>
                <a:gd name="T16" fmla="*/ 5358 w 5931"/>
                <a:gd name="T17" fmla="*/ 866 h 6838"/>
                <a:gd name="T18" fmla="*/ 5301 w 5931"/>
                <a:gd name="T19" fmla="*/ 182 h 6838"/>
                <a:gd name="T20" fmla="*/ 4960 w 5931"/>
                <a:gd name="T21" fmla="*/ 14 h 6838"/>
                <a:gd name="T22" fmla="*/ 4617 w 5931"/>
                <a:gd name="T23" fmla="*/ 125 h 6838"/>
                <a:gd name="T24" fmla="*/ 3098 w 5931"/>
                <a:gd name="T25" fmla="*/ 1641 h 6838"/>
                <a:gd name="T26" fmla="*/ 2601 w 5931"/>
                <a:gd name="T27" fmla="*/ 1014 h 6838"/>
                <a:gd name="T28" fmla="*/ 2518 w 5931"/>
                <a:gd name="T29" fmla="*/ 956 h 6838"/>
                <a:gd name="T30" fmla="*/ 835 w 5931"/>
                <a:gd name="T31" fmla="*/ 2640 h 6838"/>
                <a:gd name="T32" fmla="*/ 0 w 5931"/>
                <a:gd name="T33" fmla="*/ 4786 h 6838"/>
                <a:gd name="T34" fmla="*/ 2052 w 5931"/>
                <a:gd name="T35" fmla="*/ 6838 h 6838"/>
                <a:gd name="T36" fmla="*/ 3175 w 5931"/>
                <a:gd name="T37" fmla="*/ 6463 h 6838"/>
                <a:gd name="T38" fmla="*/ 5760 w 5931"/>
                <a:gd name="T39" fmla="*/ 3878 h 6838"/>
                <a:gd name="T40" fmla="*/ 5699 w 5931"/>
                <a:gd name="T41" fmla="*/ 3199 h 6838"/>
                <a:gd name="T42" fmla="*/ 5589 w 5931"/>
                <a:gd name="T43" fmla="*/ 3707 h 6838"/>
                <a:gd name="T44" fmla="*/ 3044 w 5931"/>
                <a:gd name="T45" fmla="*/ 6252 h 6838"/>
                <a:gd name="T46" fmla="*/ 2118 w 5931"/>
                <a:gd name="T47" fmla="*/ 6561 h 6838"/>
                <a:gd name="T48" fmla="*/ 283 w 5931"/>
                <a:gd name="T49" fmla="*/ 4726 h 6838"/>
                <a:gd name="T50" fmla="*/ 1042 w 5931"/>
                <a:gd name="T51" fmla="*/ 2775 h 6838"/>
                <a:gd name="T52" fmla="*/ 2543 w 5931"/>
                <a:gd name="T53" fmla="*/ 1274 h 6838"/>
                <a:gd name="T54" fmla="*/ 2869 w 5931"/>
                <a:gd name="T55" fmla="*/ 1739 h 6838"/>
                <a:gd name="T56" fmla="*/ 2788 w 5931"/>
                <a:gd name="T57" fmla="*/ 1939 h 6838"/>
                <a:gd name="T58" fmla="*/ 2110 w 5931"/>
                <a:gd name="T59" fmla="*/ 2627 h 6838"/>
                <a:gd name="T60" fmla="*/ 2281 w 5931"/>
                <a:gd name="T61" fmla="*/ 2798 h 6838"/>
                <a:gd name="T62" fmla="*/ 4789 w 5931"/>
                <a:gd name="T63" fmla="*/ 297 h 6838"/>
                <a:gd name="T64" fmla="*/ 4934 w 5931"/>
                <a:gd name="T65" fmla="*/ 255 h 6838"/>
                <a:gd name="T66" fmla="*/ 5130 w 5931"/>
                <a:gd name="T67" fmla="*/ 354 h 6838"/>
                <a:gd name="T68" fmla="*/ 5187 w 5931"/>
                <a:gd name="T69" fmla="*/ 694 h 6838"/>
                <a:gd name="T70" fmla="*/ 3477 w 5931"/>
                <a:gd name="T71" fmla="*/ 2400 h 6838"/>
                <a:gd name="T72" fmla="*/ 3648 w 5931"/>
                <a:gd name="T73" fmla="*/ 2571 h 6838"/>
                <a:gd name="T74" fmla="*/ 4049 w 5931"/>
                <a:gd name="T75" fmla="*/ 2175 h 6838"/>
                <a:gd name="T76" fmla="*/ 4194 w 5931"/>
                <a:gd name="T77" fmla="*/ 2133 h 6838"/>
                <a:gd name="T78" fmla="*/ 4390 w 5931"/>
                <a:gd name="T79" fmla="*/ 2232 h 6838"/>
                <a:gd name="T80" fmla="*/ 4484 w 5931"/>
                <a:gd name="T81" fmla="*/ 2421 h 6838"/>
                <a:gd name="T82" fmla="*/ 4439 w 5931"/>
                <a:gd name="T83" fmla="*/ 2565 h 6838"/>
                <a:gd name="T84" fmla="*/ 3983 w 5931"/>
                <a:gd name="T85" fmla="*/ 3020 h 6838"/>
                <a:gd name="T86" fmla="*/ 4155 w 5931"/>
                <a:gd name="T87" fmla="*/ 3191 h 6838"/>
                <a:gd name="T88" fmla="*/ 4610 w 5931"/>
                <a:gd name="T89" fmla="*/ 2736 h 6838"/>
                <a:gd name="T90" fmla="*/ 4757 w 5931"/>
                <a:gd name="T91" fmla="*/ 2697 h 6838"/>
                <a:gd name="T92" fmla="*/ 4959 w 5931"/>
                <a:gd name="T93" fmla="*/ 2801 h 6838"/>
                <a:gd name="T94" fmla="*/ 5008 w 5931"/>
                <a:gd name="T95" fmla="*/ 3133 h 6838"/>
                <a:gd name="T96" fmla="*/ 5008 w 5931"/>
                <a:gd name="T97" fmla="*/ 3133 h 6838"/>
                <a:gd name="T98" fmla="*/ 4552 w 5931"/>
                <a:gd name="T99" fmla="*/ 3589 h 6838"/>
                <a:gd name="T100" fmla="*/ 4724 w 5931"/>
                <a:gd name="T101" fmla="*/ 3760 h 6838"/>
                <a:gd name="T102" fmla="*/ 5179 w 5931"/>
                <a:gd name="T103" fmla="*/ 3305 h 6838"/>
                <a:gd name="T104" fmla="*/ 5528 w 5931"/>
                <a:gd name="T105" fmla="*/ 3370 h 6838"/>
                <a:gd name="T106" fmla="*/ 5589 w 5931"/>
                <a:gd name="T107" fmla="*/ 3707 h 6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31" h="6838">
                  <a:moveTo>
                    <a:pt x="5699" y="3199"/>
                  </a:moveTo>
                  <a:cubicBezTo>
                    <a:pt x="5585" y="3085"/>
                    <a:pt x="5436" y="3025"/>
                    <a:pt x="5298" y="3024"/>
                  </a:cubicBezTo>
                  <a:cubicBezTo>
                    <a:pt x="5301" y="2888"/>
                    <a:pt x="5245" y="2744"/>
                    <a:pt x="5130" y="2630"/>
                  </a:cubicBezTo>
                  <a:cubicBezTo>
                    <a:pt x="5035" y="2534"/>
                    <a:pt x="4913" y="2473"/>
                    <a:pt x="4787" y="2457"/>
                  </a:cubicBezTo>
                  <a:cubicBezTo>
                    <a:pt x="4767" y="2455"/>
                    <a:pt x="4747" y="2453"/>
                    <a:pt x="4727" y="2453"/>
                  </a:cubicBezTo>
                  <a:cubicBezTo>
                    <a:pt x="4728" y="2436"/>
                    <a:pt x="4727" y="2418"/>
                    <a:pt x="4726" y="2400"/>
                  </a:cubicBezTo>
                  <a:cubicBezTo>
                    <a:pt x="4715" y="2276"/>
                    <a:pt x="4656" y="2156"/>
                    <a:pt x="4561" y="2061"/>
                  </a:cubicBezTo>
                  <a:cubicBezTo>
                    <a:pt x="4489" y="1989"/>
                    <a:pt x="4403" y="1937"/>
                    <a:pt x="4311" y="1910"/>
                  </a:cubicBezTo>
                  <a:lnTo>
                    <a:pt x="5358" y="866"/>
                  </a:lnTo>
                  <a:cubicBezTo>
                    <a:pt x="5530" y="693"/>
                    <a:pt x="5505" y="386"/>
                    <a:pt x="5301" y="182"/>
                  </a:cubicBezTo>
                  <a:cubicBezTo>
                    <a:pt x="5206" y="87"/>
                    <a:pt x="5085" y="27"/>
                    <a:pt x="4960" y="14"/>
                  </a:cubicBezTo>
                  <a:cubicBezTo>
                    <a:pt x="4827" y="0"/>
                    <a:pt x="4703" y="40"/>
                    <a:pt x="4617" y="125"/>
                  </a:cubicBezTo>
                  <a:lnTo>
                    <a:pt x="3098" y="1641"/>
                  </a:lnTo>
                  <a:cubicBezTo>
                    <a:pt x="3019" y="1312"/>
                    <a:pt x="2647" y="1045"/>
                    <a:pt x="2601" y="1014"/>
                  </a:cubicBezTo>
                  <a:lnTo>
                    <a:pt x="2518" y="956"/>
                  </a:lnTo>
                  <a:lnTo>
                    <a:pt x="835" y="2640"/>
                  </a:lnTo>
                  <a:lnTo>
                    <a:pt x="0" y="4786"/>
                  </a:lnTo>
                  <a:lnTo>
                    <a:pt x="2052" y="6838"/>
                  </a:lnTo>
                  <a:lnTo>
                    <a:pt x="3175" y="6463"/>
                  </a:lnTo>
                  <a:lnTo>
                    <a:pt x="5760" y="3878"/>
                  </a:lnTo>
                  <a:cubicBezTo>
                    <a:pt x="5931" y="3708"/>
                    <a:pt x="5903" y="3403"/>
                    <a:pt x="5699" y="3199"/>
                  </a:cubicBezTo>
                  <a:close/>
                  <a:moveTo>
                    <a:pt x="5589" y="3707"/>
                  </a:moveTo>
                  <a:lnTo>
                    <a:pt x="3044" y="6252"/>
                  </a:lnTo>
                  <a:lnTo>
                    <a:pt x="2118" y="6561"/>
                  </a:lnTo>
                  <a:lnTo>
                    <a:pt x="283" y="4726"/>
                  </a:lnTo>
                  <a:lnTo>
                    <a:pt x="1042" y="2775"/>
                  </a:lnTo>
                  <a:lnTo>
                    <a:pt x="2543" y="1274"/>
                  </a:lnTo>
                  <a:cubicBezTo>
                    <a:pt x="2670" y="1380"/>
                    <a:pt x="2854" y="1568"/>
                    <a:pt x="2869" y="1739"/>
                  </a:cubicBezTo>
                  <a:cubicBezTo>
                    <a:pt x="2876" y="1813"/>
                    <a:pt x="2850" y="1876"/>
                    <a:pt x="2788" y="1939"/>
                  </a:cubicBezTo>
                  <a:lnTo>
                    <a:pt x="2110" y="2627"/>
                  </a:lnTo>
                  <a:lnTo>
                    <a:pt x="2281" y="2798"/>
                  </a:lnTo>
                  <a:lnTo>
                    <a:pt x="4789" y="297"/>
                  </a:lnTo>
                  <a:cubicBezTo>
                    <a:pt x="4822" y="263"/>
                    <a:pt x="4874" y="248"/>
                    <a:pt x="4934" y="255"/>
                  </a:cubicBezTo>
                  <a:cubicBezTo>
                    <a:pt x="5003" y="262"/>
                    <a:pt x="5074" y="298"/>
                    <a:pt x="5130" y="354"/>
                  </a:cubicBezTo>
                  <a:cubicBezTo>
                    <a:pt x="5236" y="459"/>
                    <a:pt x="5262" y="619"/>
                    <a:pt x="5187" y="694"/>
                  </a:cubicBezTo>
                  <a:lnTo>
                    <a:pt x="3477" y="2400"/>
                  </a:lnTo>
                  <a:lnTo>
                    <a:pt x="3648" y="2571"/>
                  </a:lnTo>
                  <a:lnTo>
                    <a:pt x="4049" y="2175"/>
                  </a:lnTo>
                  <a:cubicBezTo>
                    <a:pt x="4082" y="2141"/>
                    <a:pt x="4134" y="2126"/>
                    <a:pt x="4194" y="2133"/>
                  </a:cubicBezTo>
                  <a:cubicBezTo>
                    <a:pt x="4263" y="2140"/>
                    <a:pt x="4334" y="2176"/>
                    <a:pt x="4390" y="2232"/>
                  </a:cubicBezTo>
                  <a:cubicBezTo>
                    <a:pt x="4445" y="2287"/>
                    <a:pt x="4479" y="2354"/>
                    <a:pt x="4484" y="2421"/>
                  </a:cubicBezTo>
                  <a:cubicBezTo>
                    <a:pt x="4490" y="2479"/>
                    <a:pt x="4473" y="2530"/>
                    <a:pt x="4439" y="2565"/>
                  </a:cubicBezTo>
                  <a:lnTo>
                    <a:pt x="3983" y="3020"/>
                  </a:lnTo>
                  <a:lnTo>
                    <a:pt x="4155" y="3191"/>
                  </a:lnTo>
                  <a:lnTo>
                    <a:pt x="4610" y="2736"/>
                  </a:lnTo>
                  <a:cubicBezTo>
                    <a:pt x="4642" y="2704"/>
                    <a:pt x="4695" y="2690"/>
                    <a:pt x="4757" y="2697"/>
                  </a:cubicBezTo>
                  <a:cubicBezTo>
                    <a:pt x="4829" y="2707"/>
                    <a:pt x="4902" y="2744"/>
                    <a:pt x="4959" y="2801"/>
                  </a:cubicBezTo>
                  <a:cubicBezTo>
                    <a:pt x="5064" y="2906"/>
                    <a:pt x="5086" y="3055"/>
                    <a:pt x="5008" y="3133"/>
                  </a:cubicBezTo>
                  <a:lnTo>
                    <a:pt x="5008" y="3133"/>
                  </a:lnTo>
                  <a:lnTo>
                    <a:pt x="4552" y="3589"/>
                  </a:lnTo>
                  <a:lnTo>
                    <a:pt x="4724" y="3760"/>
                  </a:lnTo>
                  <a:lnTo>
                    <a:pt x="5179" y="3305"/>
                  </a:lnTo>
                  <a:cubicBezTo>
                    <a:pt x="5246" y="3238"/>
                    <a:pt x="5410" y="3252"/>
                    <a:pt x="5528" y="3370"/>
                  </a:cubicBezTo>
                  <a:cubicBezTo>
                    <a:pt x="5636" y="3478"/>
                    <a:pt x="5664" y="3632"/>
                    <a:pt x="5589" y="370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7" name="iṧlïḋe">
              <a:extLst/>
            </p:cNvPr>
            <p:cNvSpPr/>
            <p:nvPr/>
          </p:nvSpPr>
          <p:spPr bwMode="auto">
            <a:xfrm>
              <a:off x="8353658" y="5051202"/>
              <a:ext cx="461080" cy="460387"/>
            </a:xfrm>
            <a:custGeom>
              <a:avLst/>
              <a:gdLst>
                <a:gd name="T0" fmla="*/ 6794 w 6860"/>
                <a:gd name="T1" fmla="*/ 3307 h 6860"/>
                <a:gd name="T2" fmla="*/ 5828 w 6860"/>
                <a:gd name="T3" fmla="*/ 2341 h 6860"/>
                <a:gd name="T4" fmla="*/ 5586 w 6860"/>
                <a:gd name="T5" fmla="*/ 2341 h 6860"/>
                <a:gd name="T6" fmla="*/ 5586 w 6860"/>
                <a:gd name="T7" fmla="*/ 2582 h 6860"/>
                <a:gd name="T8" fmla="*/ 6261 w 6860"/>
                <a:gd name="T9" fmla="*/ 3257 h 6860"/>
                <a:gd name="T10" fmla="*/ 3601 w 6860"/>
                <a:gd name="T11" fmla="*/ 3257 h 6860"/>
                <a:gd name="T12" fmla="*/ 3601 w 6860"/>
                <a:gd name="T13" fmla="*/ 600 h 6860"/>
                <a:gd name="T14" fmla="*/ 4276 w 6860"/>
                <a:gd name="T15" fmla="*/ 1275 h 6860"/>
                <a:gd name="T16" fmla="*/ 4517 w 6860"/>
                <a:gd name="T17" fmla="*/ 1275 h 6860"/>
                <a:gd name="T18" fmla="*/ 4517 w 6860"/>
                <a:gd name="T19" fmla="*/ 1033 h 6860"/>
                <a:gd name="T20" fmla="*/ 3551 w 6860"/>
                <a:gd name="T21" fmla="*/ 67 h 6860"/>
                <a:gd name="T22" fmla="*/ 3310 w 6860"/>
                <a:gd name="T23" fmla="*/ 67 h 6860"/>
                <a:gd name="T24" fmla="*/ 2343 w 6860"/>
                <a:gd name="T25" fmla="*/ 1033 h 6860"/>
                <a:gd name="T26" fmla="*/ 2343 w 6860"/>
                <a:gd name="T27" fmla="*/ 1275 h 6860"/>
                <a:gd name="T28" fmla="*/ 2585 w 6860"/>
                <a:gd name="T29" fmla="*/ 1275 h 6860"/>
                <a:gd name="T30" fmla="*/ 3260 w 6860"/>
                <a:gd name="T31" fmla="*/ 600 h 6860"/>
                <a:gd name="T32" fmla="*/ 3260 w 6860"/>
                <a:gd name="T33" fmla="*/ 3257 h 6860"/>
                <a:gd name="T34" fmla="*/ 600 w 6860"/>
                <a:gd name="T35" fmla="*/ 3257 h 6860"/>
                <a:gd name="T36" fmla="*/ 1275 w 6860"/>
                <a:gd name="T37" fmla="*/ 2583 h 6860"/>
                <a:gd name="T38" fmla="*/ 1275 w 6860"/>
                <a:gd name="T39" fmla="*/ 2341 h 6860"/>
                <a:gd name="T40" fmla="*/ 1033 w 6860"/>
                <a:gd name="T41" fmla="*/ 2341 h 6860"/>
                <a:gd name="T42" fmla="*/ 67 w 6860"/>
                <a:gd name="T43" fmla="*/ 3307 h 6860"/>
                <a:gd name="T44" fmla="*/ 67 w 6860"/>
                <a:gd name="T45" fmla="*/ 3549 h 6860"/>
                <a:gd name="T46" fmla="*/ 1033 w 6860"/>
                <a:gd name="T47" fmla="*/ 4515 h 6860"/>
                <a:gd name="T48" fmla="*/ 1275 w 6860"/>
                <a:gd name="T49" fmla="*/ 4515 h 6860"/>
                <a:gd name="T50" fmla="*/ 1275 w 6860"/>
                <a:gd name="T51" fmla="*/ 4273 h 6860"/>
                <a:gd name="T52" fmla="*/ 600 w 6860"/>
                <a:gd name="T53" fmla="*/ 3599 h 6860"/>
                <a:gd name="T54" fmla="*/ 3260 w 6860"/>
                <a:gd name="T55" fmla="*/ 3599 h 6860"/>
                <a:gd name="T56" fmla="*/ 3260 w 6860"/>
                <a:gd name="T57" fmla="*/ 6261 h 6860"/>
                <a:gd name="T58" fmla="*/ 2585 w 6860"/>
                <a:gd name="T59" fmla="*/ 5586 h 6860"/>
                <a:gd name="T60" fmla="*/ 2344 w 6860"/>
                <a:gd name="T61" fmla="*/ 5586 h 6860"/>
                <a:gd name="T62" fmla="*/ 2344 w 6860"/>
                <a:gd name="T63" fmla="*/ 5827 h 6860"/>
                <a:gd name="T64" fmla="*/ 3310 w 6860"/>
                <a:gd name="T65" fmla="*/ 6794 h 6860"/>
                <a:gd name="T66" fmla="*/ 3551 w 6860"/>
                <a:gd name="T67" fmla="*/ 6794 h 6860"/>
                <a:gd name="T68" fmla="*/ 4517 w 6860"/>
                <a:gd name="T69" fmla="*/ 5828 h 6860"/>
                <a:gd name="T70" fmla="*/ 4517 w 6860"/>
                <a:gd name="T71" fmla="*/ 5586 h 6860"/>
                <a:gd name="T72" fmla="*/ 4276 w 6860"/>
                <a:gd name="T73" fmla="*/ 5586 h 6860"/>
                <a:gd name="T74" fmla="*/ 3601 w 6860"/>
                <a:gd name="T75" fmla="*/ 6261 h 6860"/>
                <a:gd name="T76" fmla="*/ 3601 w 6860"/>
                <a:gd name="T77" fmla="*/ 3599 h 6860"/>
                <a:gd name="T78" fmla="*/ 6261 w 6860"/>
                <a:gd name="T79" fmla="*/ 3599 h 6860"/>
                <a:gd name="T80" fmla="*/ 5586 w 6860"/>
                <a:gd name="T81" fmla="*/ 4273 h 6860"/>
                <a:gd name="T82" fmla="*/ 5586 w 6860"/>
                <a:gd name="T83" fmla="*/ 4515 h 6860"/>
                <a:gd name="T84" fmla="*/ 5828 w 6860"/>
                <a:gd name="T85" fmla="*/ 4515 h 6860"/>
                <a:gd name="T86" fmla="*/ 6794 w 6860"/>
                <a:gd name="T87" fmla="*/ 3549 h 6860"/>
                <a:gd name="T88" fmla="*/ 6794 w 6860"/>
                <a:gd name="T89" fmla="*/ 3307 h 6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60" h="6860">
                  <a:moveTo>
                    <a:pt x="6794" y="3307"/>
                  </a:moveTo>
                  <a:lnTo>
                    <a:pt x="5828" y="2341"/>
                  </a:lnTo>
                  <a:cubicBezTo>
                    <a:pt x="5761" y="2274"/>
                    <a:pt x="5653" y="2274"/>
                    <a:pt x="5586" y="2341"/>
                  </a:cubicBezTo>
                  <a:cubicBezTo>
                    <a:pt x="5519" y="2408"/>
                    <a:pt x="5519" y="2516"/>
                    <a:pt x="5586" y="2582"/>
                  </a:cubicBezTo>
                  <a:lnTo>
                    <a:pt x="6261" y="3257"/>
                  </a:lnTo>
                  <a:lnTo>
                    <a:pt x="3601" y="3257"/>
                  </a:lnTo>
                  <a:lnTo>
                    <a:pt x="3601" y="600"/>
                  </a:lnTo>
                  <a:lnTo>
                    <a:pt x="4276" y="1275"/>
                  </a:lnTo>
                  <a:cubicBezTo>
                    <a:pt x="4343" y="1342"/>
                    <a:pt x="4450" y="1342"/>
                    <a:pt x="4517" y="1275"/>
                  </a:cubicBezTo>
                  <a:cubicBezTo>
                    <a:pt x="4584" y="1208"/>
                    <a:pt x="4584" y="1100"/>
                    <a:pt x="4517" y="1033"/>
                  </a:cubicBezTo>
                  <a:lnTo>
                    <a:pt x="3551" y="67"/>
                  </a:lnTo>
                  <a:cubicBezTo>
                    <a:pt x="3484" y="0"/>
                    <a:pt x="3376" y="0"/>
                    <a:pt x="3310" y="67"/>
                  </a:cubicBezTo>
                  <a:lnTo>
                    <a:pt x="2343" y="1033"/>
                  </a:lnTo>
                  <a:cubicBezTo>
                    <a:pt x="2277" y="1100"/>
                    <a:pt x="2277" y="1208"/>
                    <a:pt x="2343" y="1275"/>
                  </a:cubicBezTo>
                  <a:cubicBezTo>
                    <a:pt x="2410" y="1342"/>
                    <a:pt x="2518" y="1342"/>
                    <a:pt x="2585" y="1275"/>
                  </a:cubicBezTo>
                  <a:lnTo>
                    <a:pt x="3260" y="600"/>
                  </a:lnTo>
                  <a:lnTo>
                    <a:pt x="3260" y="3257"/>
                  </a:lnTo>
                  <a:lnTo>
                    <a:pt x="600" y="3257"/>
                  </a:lnTo>
                  <a:lnTo>
                    <a:pt x="1275" y="2583"/>
                  </a:lnTo>
                  <a:cubicBezTo>
                    <a:pt x="1342" y="2516"/>
                    <a:pt x="1342" y="2408"/>
                    <a:pt x="1275" y="2341"/>
                  </a:cubicBezTo>
                  <a:cubicBezTo>
                    <a:pt x="1208" y="2274"/>
                    <a:pt x="1100" y="2274"/>
                    <a:pt x="1033" y="2341"/>
                  </a:cubicBezTo>
                  <a:lnTo>
                    <a:pt x="67" y="3307"/>
                  </a:lnTo>
                  <a:cubicBezTo>
                    <a:pt x="0" y="3374"/>
                    <a:pt x="0" y="3482"/>
                    <a:pt x="67" y="3549"/>
                  </a:cubicBezTo>
                  <a:lnTo>
                    <a:pt x="1033" y="4515"/>
                  </a:lnTo>
                  <a:cubicBezTo>
                    <a:pt x="1100" y="4582"/>
                    <a:pt x="1208" y="4582"/>
                    <a:pt x="1275" y="4515"/>
                  </a:cubicBezTo>
                  <a:cubicBezTo>
                    <a:pt x="1342" y="4448"/>
                    <a:pt x="1342" y="4340"/>
                    <a:pt x="1275" y="4273"/>
                  </a:cubicBezTo>
                  <a:lnTo>
                    <a:pt x="600" y="3599"/>
                  </a:lnTo>
                  <a:lnTo>
                    <a:pt x="3260" y="3599"/>
                  </a:lnTo>
                  <a:lnTo>
                    <a:pt x="3260" y="6261"/>
                  </a:lnTo>
                  <a:lnTo>
                    <a:pt x="2585" y="5586"/>
                  </a:lnTo>
                  <a:cubicBezTo>
                    <a:pt x="2518" y="5519"/>
                    <a:pt x="2410" y="5519"/>
                    <a:pt x="2344" y="5586"/>
                  </a:cubicBezTo>
                  <a:cubicBezTo>
                    <a:pt x="2277" y="5653"/>
                    <a:pt x="2277" y="5761"/>
                    <a:pt x="2344" y="5827"/>
                  </a:cubicBezTo>
                  <a:lnTo>
                    <a:pt x="3310" y="6794"/>
                  </a:lnTo>
                  <a:cubicBezTo>
                    <a:pt x="3376" y="6860"/>
                    <a:pt x="3484" y="6860"/>
                    <a:pt x="3551" y="6794"/>
                  </a:cubicBezTo>
                  <a:lnTo>
                    <a:pt x="4517" y="5828"/>
                  </a:lnTo>
                  <a:cubicBezTo>
                    <a:pt x="4584" y="5761"/>
                    <a:pt x="4584" y="5653"/>
                    <a:pt x="4517" y="5586"/>
                  </a:cubicBezTo>
                  <a:cubicBezTo>
                    <a:pt x="4451" y="5519"/>
                    <a:pt x="4343" y="5519"/>
                    <a:pt x="4276" y="5586"/>
                  </a:cubicBezTo>
                  <a:lnTo>
                    <a:pt x="3601" y="6261"/>
                  </a:lnTo>
                  <a:lnTo>
                    <a:pt x="3601" y="3599"/>
                  </a:lnTo>
                  <a:lnTo>
                    <a:pt x="6261" y="3599"/>
                  </a:lnTo>
                  <a:lnTo>
                    <a:pt x="5586" y="4273"/>
                  </a:lnTo>
                  <a:cubicBezTo>
                    <a:pt x="5519" y="4340"/>
                    <a:pt x="5519" y="4448"/>
                    <a:pt x="5586" y="4515"/>
                  </a:cubicBezTo>
                  <a:cubicBezTo>
                    <a:pt x="5653" y="4582"/>
                    <a:pt x="5761" y="4582"/>
                    <a:pt x="5828" y="4515"/>
                  </a:cubicBezTo>
                  <a:lnTo>
                    <a:pt x="6794" y="3549"/>
                  </a:lnTo>
                  <a:cubicBezTo>
                    <a:pt x="6860" y="3482"/>
                    <a:pt x="6860" y="3374"/>
                    <a:pt x="6794" y="33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840419" y="4794981"/>
              <a:ext cx="6393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921610" y="3598022"/>
              <a:ext cx="0" cy="233036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îṡ1íḋé">
              <a:extLst>
                <a:ext uri="{FF2B5EF4-FFF2-40B4-BE49-F238E27FC236}">
                  <a16:creationId xmlns="" xmlns:a16="http://schemas.microsoft.com/office/drawing/2014/main" id="{D44DA92C-F92C-4018-A97A-3D1CEC4278BB}"/>
                </a:ext>
              </a:extLst>
            </p:cNvPr>
            <p:cNvSpPr txBox="1"/>
            <p:nvPr/>
          </p:nvSpPr>
          <p:spPr>
            <a:xfrm>
              <a:off x="4863208" y="1041169"/>
              <a:ext cx="4086039" cy="852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b" anchorCtr="0">
              <a:normAutofit/>
            </a:bodyPr>
            <a:lstStyle/>
            <a:p>
              <a:pPr>
                <a:buSzPct val="25000"/>
              </a:pPr>
              <a:r>
                <a:rPr lang="en-US" sz="2000" dirty="0">
                  <a:solidFill>
                    <a:schemeClr val="bg1"/>
                  </a:solidFill>
                  <a:cs typeface="+mn-ea"/>
                  <a:sym typeface="+mn-lt"/>
                </a:rPr>
                <a:t>Unified fonts make</a:t>
              </a:r>
            </a:p>
            <a:p>
              <a:pPr>
                <a:buSzPct val="25000"/>
              </a:pPr>
              <a:r>
                <a:rPr lang="en-US" sz="2000" dirty="0">
                  <a:solidFill>
                    <a:schemeClr val="bg1"/>
                  </a:solidFill>
                  <a:cs typeface="+mn-ea"/>
                  <a:sym typeface="+mn-lt"/>
                </a:rPr>
                <a:t>reading more fluent.</a:t>
              </a:r>
            </a:p>
          </p:txBody>
        </p:sp>
        <p:sp>
          <p:nvSpPr>
            <p:cNvPr id="21" name="îṥḷidé">
              <a:extLst>
                <a:ext uri="{FF2B5EF4-FFF2-40B4-BE49-F238E27FC236}">
                  <a16:creationId xmlns="" xmlns:a16="http://schemas.microsoft.com/office/drawing/2014/main" id="{179748D8-86B3-458B-AEF0-35C43792FEEB}"/>
                </a:ext>
              </a:extLst>
            </p:cNvPr>
            <p:cNvSpPr txBox="1"/>
            <p:nvPr/>
          </p:nvSpPr>
          <p:spPr>
            <a:xfrm>
              <a:off x="4863207" y="1893330"/>
              <a:ext cx="4086040" cy="10421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ctr" anchorCtr="0">
              <a:norm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1200" dirty="0">
                  <a:solidFill>
                    <a:schemeClr val="bg1"/>
                  </a:solidFill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200" dirty="0">
                  <a:solidFill>
                    <a:schemeClr val="bg1"/>
                  </a:solidFill>
                  <a:cs typeface="+mn-ea"/>
                  <a:sym typeface="+mn-lt"/>
                </a:rPr>
                <a:t>Adjust the spacing to adapt to Chinese typesetting, use the reference line in PPT.</a:t>
              </a:r>
            </a:p>
          </p:txBody>
        </p:sp>
        <p:sp>
          <p:nvSpPr>
            <p:cNvPr id="22" name="iSlïďê">
              <a:extLst>
                <a:ext uri="{FF2B5EF4-FFF2-40B4-BE49-F238E27FC236}">
                  <a16:creationId xmlns="" xmlns:a16="http://schemas.microsoft.com/office/drawing/2014/main" id="{EB46C7A5-221D-494B-A0FA-B3205C25A561}"/>
                </a:ext>
              </a:extLst>
            </p:cNvPr>
            <p:cNvSpPr txBox="1"/>
            <p:nvPr/>
          </p:nvSpPr>
          <p:spPr>
            <a:xfrm>
              <a:off x="5350364" y="3562485"/>
              <a:ext cx="257124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输入标题</a:t>
              </a:r>
              <a:endParaRPr kumimoji="0" lang="de-DE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ïş1îdè">
              <a:extLst>
                <a:ext uri="{FF2B5EF4-FFF2-40B4-BE49-F238E27FC236}">
                  <a16:creationId xmlns="" xmlns:a16="http://schemas.microsoft.com/office/drawing/2014/main" id="{FFE00D45-F16E-451E-892C-40247BB6AE0D}"/>
                </a:ext>
              </a:extLst>
            </p:cNvPr>
            <p:cNvSpPr txBox="1"/>
            <p:nvPr/>
          </p:nvSpPr>
          <p:spPr>
            <a:xfrm>
              <a:off x="5350364" y="3954997"/>
              <a:ext cx="2571241" cy="6249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</a:t>
              </a:r>
              <a:r>
                <a:rPr kumimoji="0" lang="de-DE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4" name="ïṥ1ïďe">
              <a:extLst>
                <a:ext uri="{FF2B5EF4-FFF2-40B4-BE49-F238E27FC236}">
                  <a16:creationId xmlns="" xmlns:a16="http://schemas.microsoft.com/office/drawing/2014/main" id="{23300342-7326-4A2F-926D-FBF1A198D147}"/>
                </a:ext>
              </a:extLst>
            </p:cNvPr>
            <p:cNvSpPr txBox="1"/>
            <p:nvPr/>
          </p:nvSpPr>
          <p:spPr>
            <a:xfrm>
              <a:off x="5350364" y="4849793"/>
              <a:ext cx="257124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输入标题</a:t>
              </a:r>
              <a:endParaRPr kumimoji="0" lang="de-DE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ísḻîḓê">
              <a:extLst>
                <a:ext uri="{FF2B5EF4-FFF2-40B4-BE49-F238E27FC236}">
                  <a16:creationId xmlns="" xmlns:a16="http://schemas.microsoft.com/office/drawing/2014/main" id="{CB89FE54-1D5A-478D-A007-BC1D1657D4E4}"/>
                </a:ext>
              </a:extLst>
            </p:cNvPr>
            <p:cNvSpPr txBox="1"/>
            <p:nvPr/>
          </p:nvSpPr>
          <p:spPr>
            <a:xfrm>
              <a:off x="5350364" y="5242305"/>
              <a:ext cx="2571241" cy="6249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</a:t>
              </a:r>
              <a:r>
                <a:rPr kumimoji="0" lang="de-DE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6" name="iṡḻîḓè">
              <a:extLst>
                <a:ext uri="{FF2B5EF4-FFF2-40B4-BE49-F238E27FC236}">
                  <a16:creationId xmlns="" xmlns:a16="http://schemas.microsoft.com/office/drawing/2014/main" id="{629E1A2E-B969-4AC2-8F51-966AACB343CB}"/>
                </a:ext>
              </a:extLst>
            </p:cNvPr>
            <p:cNvSpPr txBox="1"/>
            <p:nvPr/>
          </p:nvSpPr>
          <p:spPr>
            <a:xfrm>
              <a:off x="8949247" y="3562485"/>
              <a:ext cx="257124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输入标题</a:t>
              </a:r>
              <a:endParaRPr kumimoji="0" lang="de-DE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ïslïḋe">
              <a:extLst>
                <a:ext uri="{FF2B5EF4-FFF2-40B4-BE49-F238E27FC236}">
                  <a16:creationId xmlns="" xmlns:a16="http://schemas.microsoft.com/office/drawing/2014/main" id="{6D6759E8-4E03-464B-BF2F-D7184065BD7B}"/>
                </a:ext>
              </a:extLst>
            </p:cNvPr>
            <p:cNvSpPr txBox="1"/>
            <p:nvPr/>
          </p:nvSpPr>
          <p:spPr>
            <a:xfrm>
              <a:off x="8949247" y="3954997"/>
              <a:ext cx="2571241" cy="6249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</a:t>
              </a:r>
              <a:r>
                <a:rPr kumimoji="0" lang="de-DE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8" name="ïṡḻíďè">
              <a:extLst>
                <a:ext uri="{FF2B5EF4-FFF2-40B4-BE49-F238E27FC236}">
                  <a16:creationId xmlns="" xmlns:a16="http://schemas.microsoft.com/office/drawing/2014/main" id="{357D9434-774B-4EDA-9B18-07274B507826}"/>
                </a:ext>
              </a:extLst>
            </p:cNvPr>
            <p:cNvSpPr txBox="1"/>
            <p:nvPr/>
          </p:nvSpPr>
          <p:spPr>
            <a:xfrm>
              <a:off x="8949247" y="4849793"/>
              <a:ext cx="257124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输入标题</a:t>
              </a:r>
              <a:endParaRPr kumimoji="0" lang="de-DE" sz="20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iṧľîḍê">
              <a:extLst>
                <a:ext uri="{FF2B5EF4-FFF2-40B4-BE49-F238E27FC236}">
                  <a16:creationId xmlns="" xmlns:a16="http://schemas.microsoft.com/office/drawing/2014/main" id="{4638EFE5-3F0C-4479-955B-61EFDE3A475E}"/>
                </a:ext>
              </a:extLst>
            </p:cNvPr>
            <p:cNvSpPr txBox="1"/>
            <p:nvPr/>
          </p:nvSpPr>
          <p:spPr>
            <a:xfrm>
              <a:off x="8949247" y="5242305"/>
              <a:ext cx="2571241" cy="6249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Copy paste fonts. Choose the only option to retain text.…</a:t>
              </a:r>
              <a:r>
                <a:rPr kumimoji="0" lang="de-DE" sz="120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17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-3143064"/>
            <a:ext cx="11821975" cy="10167318"/>
            <a:chOff x="0" y="-3143064"/>
            <a:chExt cx="11821975" cy="1016731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9273"/>
            <a:stretch/>
          </p:blipFill>
          <p:spPr>
            <a:xfrm>
              <a:off x="0" y="-615197"/>
              <a:ext cx="6167120" cy="76394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80000" flipH="1">
              <a:off x="5094301" y="-3143064"/>
              <a:ext cx="6727674" cy="6727674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4625209" y="2989064"/>
            <a:ext cx="7425142" cy="2883701"/>
            <a:chOff x="4462649" y="2796024"/>
            <a:chExt cx="7425142" cy="2883701"/>
          </a:xfrm>
        </p:grpSpPr>
        <p:grpSp>
          <p:nvGrpSpPr>
            <p:cNvPr id="11" name="组合 10"/>
            <p:cNvGrpSpPr/>
            <p:nvPr/>
          </p:nvGrpSpPr>
          <p:grpSpPr>
            <a:xfrm>
              <a:off x="4462649" y="2796024"/>
              <a:ext cx="7425142" cy="2883701"/>
              <a:chOff x="4117923" y="1772920"/>
              <a:chExt cx="7425142" cy="2883701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4117923" y="1772920"/>
                <a:ext cx="74251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7200" spc="600" dirty="0" smtClean="0">
                    <a:solidFill>
                      <a:schemeClr val="accent2"/>
                    </a:solidFill>
                    <a:cs typeface="+mn-ea"/>
                    <a:sym typeface="+mn-lt"/>
                  </a:rPr>
                  <a:t>Thank you</a:t>
                </a:r>
                <a:endParaRPr lang="zh-CN" altLang="en-US" sz="7200" spc="600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5903940" y="2880916"/>
                <a:ext cx="56391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4800" spc="600" dirty="0" smtClean="0">
                    <a:cs typeface="+mn-ea"/>
                    <a:sym typeface="+mn-lt"/>
                  </a:rPr>
                  <a:t>感 谢 您 的 聆 听</a:t>
                </a:r>
                <a:endParaRPr lang="zh-CN" altLang="en-US" sz="4800" spc="600" dirty="0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5008880" y="4071846"/>
                <a:ext cx="65341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600" spc="600" dirty="0" smtClean="0">
                    <a:solidFill>
                      <a:schemeClr val="accent6">
                        <a:lumMod val="75000"/>
                      </a:schemeClr>
                    </a:solidFill>
                    <a:cs typeface="+mn-ea"/>
                    <a:sym typeface="+mn-lt"/>
                  </a:rPr>
                  <a:t>ADD YOUR TITLE HERE.ADD YOUR TITLE HERE.ADD YOUR TITLE HERE</a:t>
                </a:r>
                <a:endParaRPr lang="zh-CN" altLang="en-US" sz="1600" spc="600" dirty="0">
                  <a:solidFill>
                    <a:schemeClr val="accent6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6512560" y="4858786"/>
              <a:ext cx="5375230" cy="457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27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15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flipH="1">
            <a:off x="-2611310" y="-3208863"/>
            <a:ext cx="9817751" cy="6727674"/>
            <a:chOff x="5094301" y="-3143064"/>
            <a:chExt cx="9817751" cy="672767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 flipH="1" flipV="1">
              <a:off x="9354215" y="-3118222"/>
              <a:ext cx="4762500" cy="6353175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80000" flipH="1">
              <a:off x="5094301" y="-3143064"/>
              <a:ext cx="6727674" cy="6727674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3449491" y="2218135"/>
            <a:ext cx="5296509" cy="2713222"/>
            <a:chOff x="799491" y="3118755"/>
            <a:chExt cx="5296509" cy="2713222"/>
          </a:xfrm>
        </p:grpSpPr>
        <p:grpSp>
          <p:nvGrpSpPr>
            <p:cNvPr id="16" name="组合 15"/>
            <p:cNvGrpSpPr/>
            <p:nvPr/>
          </p:nvGrpSpPr>
          <p:grpSpPr>
            <a:xfrm>
              <a:off x="799491" y="4565497"/>
              <a:ext cx="5296509" cy="1266480"/>
              <a:chOff x="757827" y="4289768"/>
              <a:chExt cx="5296509" cy="1266480"/>
            </a:xfrm>
          </p:grpSpPr>
          <p:sp>
            <p:nvSpPr>
              <p:cNvPr id="13" name="iṡļïḓé"/>
              <p:cNvSpPr txBox="1"/>
              <p:nvPr/>
            </p:nvSpPr>
            <p:spPr bwMode="auto">
              <a:xfrm>
                <a:off x="1094758" y="4289768"/>
                <a:ext cx="4622648" cy="400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 anchorCtr="1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32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3200" spc="600" dirty="0">
                  <a:cs typeface="+mn-ea"/>
                  <a:sym typeface="+mn-lt"/>
                </a:endParaRPr>
              </a:p>
            </p:txBody>
          </p:sp>
          <p:sp>
            <p:nvSpPr>
              <p:cNvPr id="14" name="íṧļîḋê"/>
              <p:cNvSpPr txBox="1"/>
              <p:nvPr/>
            </p:nvSpPr>
            <p:spPr bwMode="auto">
              <a:xfrm>
                <a:off x="757827" y="4982018"/>
                <a:ext cx="5296509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0000" tIns="46800" rIns="90000" bIns="4680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 Copy paste fonts. Choose the only option to retain text.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554245" y="4936299"/>
                <a:ext cx="1703672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465968" y="3118755"/>
              <a:ext cx="19635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 smtClean="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  <a:endParaRPr lang="zh-CN" altLang="en-US" sz="7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883091" y="2414086"/>
            <a:ext cx="4308909" cy="533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3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1998415d-03f7-4103-b2f9-448f4daf3bd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79328" y="2273449"/>
            <a:ext cx="10646545" cy="3096344"/>
            <a:chOff x="760278" y="1844824"/>
            <a:chExt cx="10646545" cy="3096344"/>
          </a:xfrm>
        </p:grpSpPr>
        <p:grpSp>
          <p:nvGrpSpPr>
            <p:cNvPr id="13" name="i$ḻiḓ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="" xmlns:a16="http://schemas.microsoft.com/office/drawing/2014/main" id="{A3A9093C-8264-40B3-AE2B-767AA451B15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60278" y="1844824"/>
              <a:ext cx="10646545" cy="3096344"/>
              <a:chOff x="760278" y="1844824"/>
              <a:chExt cx="10646545" cy="3096344"/>
            </a:xfrm>
          </p:grpSpPr>
          <p:grpSp>
            <p:nvGrpSpPr>
              <p:cNvPr id="15" name="íSḷîḑé">
                <a:extLst>
                  <a:ext uri="{FF2B5EF4-FFF2-40B4-BE49-F238E27FC236}">
                    <a16:creationId xmlns="" xmlns:a16="http://schemas.microsoft.com/office/drawing/2014/main" id="{17C4AE84-77F7-4881-8B55-72F72D1C3DCC}"/>
                  </a:ext>
                </a:extLst>
              </p:cNvPr>
              <p:cNvGrpSpPr/>
              <p:nvPr/>
            </p:nvGrpSpPr>
            <p:grpSpPr>
              <a:xfrm>
                <a:off x="760278" y="1844824"/>
                <a:ext cx="3501296" cy="2277547"/>
                <a:chOff x="6624246" y="1361772"/>
                <a:chExt cx="3501296" cy="2277547"/>
              </a:xfrm>
            </p:grpSpPr>
            <p:sp>
              <p:nvSpPr>
                <p:cNvPr id="332" name="î$ľiḓé">
                  <a:extLst>
                    <a:ext uri="{FF2B5EF4-FFF2-40B4-BE49-F238E27FC236}">
                      <a16:creationId xmlns="" xmlns:a16="http://schemas.microsoft.com/office/drawing/2014/main" id="{44E0CB21-13EF-416E-B011-B8DCA863E73C}"/>
                    </a:ext>
                  </a:extLst>
                </p:cNvPr>
                <p:cNvSpPr txBox="1"/>
                <p:nvPr/>
              </p:nvSpPr>
              <p:spPr>
                <a:xfrm>
                  <a:off x="6624246" y="1638771"/>
                  <a:ext cx="3501296" cy="1169551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>
                  <a:normAutofit fontScale="85000" lnSpcReduction="10000"/>
                </a:bodyPr>
                <a:lstStyle/>
                <a:p>
                  <a:r>
                    <a:rPr lang="en-US" altLang="zh-CN" sz="2800" dirty="0">
                      <a:cs typeface="+mn-ea"/>
                      <a:sym typeface="+mn-lt"/>
                    </a:rPr>
                    <a:t>Theme color makes PPT more convenient to change.</a:t>
                  </a:r>
                </a:p>
              </p:txBody>
            </p:sp>
            <p:sp>
              <p:nvSpPr>
                <p:cNvPr id="333" name="íṩḻîḋe">
                  <a:extLst>
                    <a:ext uri="{FF2B5EF4-FFF2-40B4-BE49-F238E27FC236}">
                      <a16:creationId xmlns="" xmlns:a16="http://schemas.microsoft.com/office/drawing/2014/main" id="{21D6901C-B6E7-4058-975C-1A9DDEB68AD5}"/>
                    </a:ext>
                  </a:extLst>
                </p:cNvPr>
                <p:cNvSpPr txBox="1"/>
                <p:nvPr/>
              </p:nvSpPr>
              <p:spPr>
                <a:xfrm>
                  <a:off x="6624246" y="1361772"/>
                  <a:ext cx="3501296" cy="27699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r>
                    <a:rPr lang="en-US" altLang="zh-CN" sz="1100" dirty="0">
                      <a:cs typeface="+mn-ea"/>
                      <a:sym typeface="+mn-lt"/>
                    </a:rPr>
                    <a:t>Unified fonts make reading more fluent.</a:t>
                  </a:r>
                </a:p>
              </p:txBody>
            </p:sp>
            <p:sp>
              <p:nvSpPr>
                <p:cNvPr id="334" name="iśļíḋé">
                  <a:extLst>
                    <a:ext uri="{FF2B5EF4-FFF2-40B4-BE49-F238E27FC236}">
                      <a16:creationId xmlns="" xmlns:a16="http://schemas.microsoft.com/office/drawing/2014/main" id="{33EB6F2D-967F-4106-9797-19AC93E83CD8}"/>
                    </a:ext>
                  </a:extLst>
                </p:cNvPr>
                <p:cNvSpPr txBox="1"/>
                <p:nvPr/>
              </p:nvSpPr>
              <p:spPr>
                <a:xfrm>
                  <a:off x="6624246" y="2808322"/>
                  <a:ext cx="3501296" cy="83099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dirty="0">
                      <a:cs typeface="+mn-ea"/>
                      <a:sym typeface="+mn-lt"/>
                    </a:rPr>
                    <a:t>Adjust the spacing to adapt to Chinese typesetting, use the reference line in PPT.</a:t>
                  </a:r>
                </a:p>
              </p:txBody>
            </p:sp>
          </p:grpSp>
          <p:grpSp>
            <p:nvGrpSpPr>
              <p:cNvPr id="16" name="ïš1ïḋê">
                <a:extLst>
                  <a:ext uri="{FF2B5EF4-FFF2-40B4-BE49-F238E27FC236}">
                    <a16:creationId xmlns="" xmlns:a16="http://schemas.microsoft.com/office/drawing/2014/main" id="{9C90367E-057D-4EB8-869A-98B8D0A8AE89}"/>
                  </a:ext>
                </a:extLst>
              </p:cNvPr>
              <p:cNvGrpSpPr/>
              <p:nvPr/>
            </p:nvGrpSpPr>
            <p:grpSpPr>
              <a:xfrm>
                <a:off x="4083712" y="3970889"/>
                <a:ext cx="2358495" cy="970279"/>
                <a:chOff x="5523027" y="4818919"/>
                <a:chExt cx="2511045" cy="970279"/>
              </a:xfrm>
            </p:grpSpPr>
            <p:sp>
              <p:nvSpPr>
                <p:cNvPr id="330" name="îṩļïḋé">
                  <a:extLst>
                    <a:ext uri="{FF2B5EF4-FFF2-40B4-BE49-F238E27FC236}">
                      <a16:creationId xmlns="" xmlns:a16="http://schemas.microsoft.com/office/drawing/2014/main" id="{928AC788-8E90-4E64-BDD3-0099179C706F}"/>
                    </a:ext>
                  </a:extLst>
                </p:cNvPr>
                <p:cNvSpPr/>
                <p:nvPr/>
              </p:nvSpPr>
              <p:spPr bwMode="auto">
                <a:xfrm>
                  <a:off x="5523027" y="5231799"/>
                  <a:ext cx="2511044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331" name="îṣ1iḍé">
                  <a:extLst>
                    <a:ext uri="{FF2B5EF4-FFF2-40B4-BE49-F238E27FC236}">
                      <a16:creationId xmlns="" xmlns:a16="http://schemas.microsoft.com/office/drawing/2014/main" id="{A8DCD369-BEDF-49CA-B796-585547465C1F}"/>
                    </a:ext>
                  </a:extLst>
                </p:cNvPr>
                <p:cNvSpPr txBox="1"/>
                <p:nvPr/>
              </p:nvSpPr>
              <p:spPr bwMode="auto">
                <a:xfrm>
                  <a:off x="5523028" y="4818919"/>
                  <a:ext cx="251104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>
                  <a:normAutofit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dirty="0" smtClean="0">
                      <a:cs typeface="+mn-ea"/>
                      <a:sym typeface="+mn-lt"/>
                    </a:rPr>
                    <a:t>输入标题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7" name="iṡļïḓè">
                <a:extLst>
                  <a:ext uri="{FF2B5EF4-FFF2-40B4-BE49-F238E27FC236}">
                    <a16:creationId xmlns="" xmlns:a16="http://schemas.microsoft.com/office/drawing/2014/main" id="{D58F8464-2257-41D7-9D2D-6CA313E1CB34}"/>
                  </a:ext>
                </a:extLst>
              </p:cNvPr>
              <p:cNvGrpSpPr/>
              <p:nvPr/>
            </p:nvGrpSpPr>
            <p:grpSpPr>
              <a:xfrm>
                <a:off x="6566020" y="3968438"/>
                <a:ext cx="2358495" cy="970279"/>
                <a:chOff x="7341621" y="4142971"/>
                <a:chExt cx="2358495" cy="970279"/>
              </a:xfrm>
            </p:grpSpPr>
            <p:sp>
              <p:nvSpPr>
                <p:cNvPr id="328" name="î$ḻïḋe">
                  <a:extLst>
                    <a:ext uri="{FF2B5EF4-FFF2-40B4-BE49-F238E27FC236}">
                      <a16:creationId xmlns="" xmlns:a16="http://schemas.microsoft.com/office/drawing/2014/main" id="{75BA68F0-9095-4D8F-8FF0-9BF98EA46936}"/>
                    </a:ext>
                  </a:extLst>
                </p:cNvPr>
                <p:cNvSpPr/>
                <p:nvPr/>
              </p:nvSpPr>
              <p:spPr bwMode="auto">
                <a:xfrm>
                  <a:off x="7341621" y="4555851"/>
                  <a:ext cx="2358494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329" name="ïṩļïḍe">
                  <a:extLst>
                    <a:ext uri="{FF2B5EF4-FFF2-40B4-BE49-F238E27FC236}">
                      <a16:creationId xmlns="" xmlns:a16="http://schemas.microsoft.com/office/drawing/2014/main" id="{90D52FC3-23EB-46DB-A6B4-A63FB2FF9836}"/>
                    </a:ext>
                  </a:extLst>
                </p:cNvPr>
                <p:cNvSpPr txBox="1"/>
                <p:nvPr/>
              </p:nvSpPr>
              <p:spPr bwMode="auto">
                <a:xfrm>
                  <a:off x="7341622" y="4142971"/>
                  <a:ext cx="235849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>
                  <a:normAutofit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dirty="0" smtClean="0">
                      <a:cs typeface="+mn-ea"/>
                      <a:sym typeface="+mn-lt"/>
                    </a:rPr>
                    <a:t>输入标题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8" name="iṡlîdè">
                <a:extLst>
                  <a:ext uri="{FF2B5EF4-FFF2-40B4-BE49-F238E27FC236}">
                    <a16:creationId xmlns="" xmlns:a16="http://schemas.microsoft.com/office/drawing/2014/main" id="{CB6A16E1-BAAF-4962-BC10-C22EE5E749BF}"/>
                  </a:ext>
                </a:extLst>
              </p:cNvPr>
              <p:cNvGrpSpPr/>
              <p:nvPr/>
            </p:nvGrpSpPr>
            <p:grpSpPr>
              <a:xfrm>
                <a:off x="9048328" y="3968438"/>
                <a:ext cx="2358495" cy="970279"/>
                <a:chOff x="7341621" y="4142971"/>
                <a:chExt cx="2358495" cy="970279"/>
              </a:xfrm>
            </p:grpSpPr>
            <p:sp>
              <p:nvSpPr>
                <p:cNvPr id="326" name="íṧliḑè">
                  <a:extLst>
                    <a:ext uri="{FF2B5EF4-FFF2-40B4-BE49-F238E27FC236}">
                      <a16:creationId xmlns="" xmlns:a16="http://schemas.microsoft.com/office/drawing/2014/main" id="{FE98481B-185A-499F-A7DF-3FFC8F06A9AD}"/>
                    </a:ext>
                  </a:extLst>
                </p:cNvPr>
                <p:cNvSpPr/>
                <p:nvPr/>
              </p:nvSpPr>
              <p:spPr bwMode="auto">
                <a:xfrm>
                  <a:off x="7341621" y="4555851"/>
                  <a:ext cx="2358494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327" name="í$ľiďê">
                  <a:extLst>
                    <a:ext uri="{FF2B5EF4-FFF2-40B4-BE49-F238E27FC236}">
                      <a16:creationId xmlns="" xmlns:a16="http://schemas.microsoft.com/office/drawing/2014/main" id="{C1ABD430-6AC1-4B52-BC0E-4F5F0FC2FCAB}"/>
                    </a:ext>
                  </a:extLst>
                </p:cNvPr>
                <p:cNvSpPr txBox="1"/>
                <p:nvPr/>
              </p:nvSpPr>
              <p:spPr bwMode="auto">
                <a:xfrm>
                  <a:off x="7341622" y="4142971"/>
                  <a:ext cx="2358494" cy="412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>
                  <a:normAutofit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dirty="0" smtClean="0">
                      <a:cs typeface="+mn-ea"/>
                      <a:sym typeface="+mn-lt"/>
                    </a:rPr>
                    <a:t>输入标题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9" name="直接连接符 18">
                <a:extLst>
                  <a:ext uri="{FF2B5EF4-FFF2-40B4-BE49-F238E27FC236}">
                    <a16:creationId xmlns="" xmlns:a16="http://schemas.microsoft.com/office/drawing/2014/main" id="{0C3F85AB-F6B0-422B-B0C9-87A26F354AA3}"/>
                  </a:ext>
                </a:extLst>
              </p:cNvPr>
              <p:cNvCxnSpPr/>
              <p:nvPr/>
            </p:nvCxnSpPr>
            <p:spPr>
              <a:xfrm>
                <a:off x="6400397" y="1844824"/>
                <a:ext cx="0" cy="2036426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íṣḻïḑe">
                <a:extLst>
                  <a:ext uri="{FF2B5EF4-FFF2-40B4-BE49-F238E27FC236}">
                    <a16:creationId xmlns="" xmlns:a16="http://schemas.microsoft.com/office/drawing/2014/main" id="{89EA885C-CD3B-40B3-97F9-924C0B49C19E}"/>
                  </a:ext>
                </a:extLst>
              </p:cNvPr>
              <p:cNvSpPr/>
              <p:nvPr/>
            </p:nvSpPr>
            <p:spPr>
              <a:xfrm>
                <a:off x="5101194" y="1851029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21" name="îṡḻíde">
                <a:extLst>
                  <a:ext uri="{FF2B5EF4-FFF2-40B4-BE49-F238E27FC236}">
                    <a16:creationId xmlns="" xmlns:a16="http://schemas.microsoft.com/office/drawing/2014/main" id="{0268FD06-ACD4-4AA4-8BBE-D23A620553E5}"/>
                  </a:ext>
                </a:extLst>
              </p:cNvPr>
              <p:cNvSpPr/>
              <p:nvPr/>
            </p:nvSpPr>
            <p:spPr>
              <a:xfrm>
                <a:off x="7554767" y="1851029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2" name="i$1îḍé">
                <a:extLst>
                  <a:ext uri="{FF2B5EF4-FFF2-40B4-BE49-F238E27FC236}">
                    <a16:creationId xmlns="" xmlns:a16="http://schemas.microsoft.com/office/drawing/2014/main" id="{BA84A7C0-5698-45FA-B2E7-36D06B4A7919}"/>
                  </a:ext>
                </a:extLst>
              </p:cNvPr>
              <p:cNvSpPr/>
              <p:nvPr/>
            </p:nvSpPr>
            <p:spPr>
              <a:xfrm>
                <a:off x="10037075" y="1851029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 fontScale="70000" lnSpcReduction="20000"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cxnSp>
            <p:nvCxnSpPr>
              <p:cNvPr id="23" name="直接连接符 22">
                <a:extLst>
                  <a:ext uri="{FF2B5EF4-FFF2-40B4-BE49-F238E27FC236}">
                    <a16:creationId xmlns="" xmlns:a16="http://schemas.microsoft.com/office/drawing/2014/main" id="{DA0AA593-74F0-449A-9022-048174AD9D80}"/>
                  </a:ext>
                </a:extLst>
              </p:cNvPr>
              <p:cNvCxnSpPr/>
              <p:nvPr/>
            </p:nvCxnSpPr>
            <p:spPr>
              <a:xfrm>
                <a:off x="9048328" y="1844824"/>
                <a:ext cx="0" cy="2036426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ísļïḑé">
                <a:extLst>
                  <a:ext uri="{FF2B5EF4-FFF2-40B4-BE49-F238E27FC236}">
                    <a16:creationId xmlns="" xmlns:a16="http://schemas.microsoft.com/office/drawing/2014/main" id="{4095CB05-F84B-49AA-ACED-347F2FCE495A}"/>
                  </a:ext>
                </a:extLst>
              </p:cNvPr>
              <p:cNvGrpSpPr/>
              <p:nvPr/>
            </p:nvGrpSpPr>
            <p:grpSpPr>
              <a:xfrm>
                <a:off x="4406025" y="2625099"/>
                <a:ext cx="1724914" cy="1158743"/>
                <a:chOff x="34983738" y="38058726"/>
                <a:chExt cx="10993438" cy="7385050"/>
              </a:xfrm>
            </p:grpSpPr>
            <p:sp>
              <p:nvSpPr>
                <p:cNvPr id="229" name="ïṣḻîḍè">
                  <a:extLst>
                    <a:ext uri="{FF2B5EF4-FFF2-40B4-BE49-F238E27FC236}">
                      <a16:creationId xmlns="" xmlns:a16="http://schemas.microsoft.com/office/drawing/2014/main" id="{4EBD508F-7FFF-4667-9E1A-31BC8EABB881}"/>
                    </a:ext>
                  </a:extLst>
                </p:cNvPr>
                <p:cNvSpPr/>
                <p:nvPr/>
              </p:nvSpPr>
              <p:spPr bwMode="auto">
                <a:xfrm>
                  <a:off x="37469763" y="38058726"/>
                  <a:ext cx="6221413" cy="3663950"/>
                </a:xfrm>
                <a:custGeom>
                  <a:avLst/>
                  <a:gdLst/>
                  <a:ahLst/>
                  <a:cxnLst>
                    <a:cxn ang="0">
                      <a:pos x="433" y="234"/>
                    </a:cxn>
                    <a:cxn ang="0">
                      <a:pos x="412" y="255"/>
                    </a:cxn>
                    <a:cxn ang="0">
                      <a:pos x="21" y="255"/>
                    </a:cxn>
                    <a:cxn ang="0">
                      <a:pos x="0" y="234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412" y="0"/>
                    </a:cxn>
                    <a:cxn ang="0">
                      <a:pos x="433" y="21"/>
                    </a:cxn>
                    <a:cxn ang="0">
                      <a:pos x="433" y="234"/>
                    </a:cxn>
                  </a:cxnLst>
                  <a:rect l="0" t="0" r="r" b="b"/>
                  <a:pathLst>
                    <a:path w="433" h="255">
                      <a:moveTo>
                        <a:pt x="433" y="234"/>
                      </a:moveTo>
                      <a:cubicBezTo>
                        <a:pt x="433" y="245"/>
                        <a:pt x="424" y="255"/>
                        <a:pt x="412" y="255"/>
                      </a:cubicBezTo>
                      <a:cubicBezTo>
                        <a:pt x="21" y="255"/>
                        <a:pt x="21" y="255"/>
                        <a:pt x="21" y="255"/>
                      </a:cubicBezTo>
                      <a:cubicBezTo>
                        <a:pt x="10" y="255"/>
                        <a:pt x="0" y="245"/>
                        <a:pt x="0" y="234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412" y="0"/>
                        <a:pt x="412" y="0"/>
                        <a:pt x="412" y="0"/>
                      </a:cubicBezTo>
                      <a:cubicBezTo>
                        <a:pt x="424" y="0"/>
                        <a:pt x="433" y="9"/>
                        <a:pt x="433" y="21"/>
                      </a:cubicBezTo>
                      <a:cubicBezTo>
                        <a:pt x="433" y="234"/>
                        <a:pt x="433" y="234"/>
                        <a:pt x="433" y="234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íṩ1îḓè">
                  <a:extLst>
                    <a:ext uri="{FF2B5EF4-FFF2-40B4-BE49-F238E27FC236}">
                      <a16:creationId xmlns="" xmlns:a16="http://schemas.microsoft.com/office/drawing/2014/main" id="{12F0F85D-78E9-410D-AB39-4698E101FCFD}"/>
                    </a:ext>
                  </a:extLst>
                </p:cNvPr>
                <p:cNvSpPr/>
                <p:nvPr/>
              </p:nvSpPr>
              <p:spPr bwMode="auto">
                <a:xfrm>
                  <a:off x="37828538" y="3850481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íṡliḍé">
                  <a:extLst>
                    <a:ext uri="{FF2B5EF4-FFF2-40B4-BE49-F238E27FC236}">
                      <a16:creationId xmlns="" xmlns:a16="http://schemas.microsoft.com/office/drawing/2014/main" id="{5F6261F7-0900-4A7A-8269-8C7B11904378}"/>
                    </a:ext>
                  </a:extLst>
                </p:cNvPr>
                <p:cNvSpPr/>
                <p:nvPr/>
              </p:nvSpPr>
              <p:spPr bwMode="auto">
                <a:xfrm>
                  <a:off x="39768463" y="3850481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i$ḻíḍe">
                  <a:extLst>
                    <a:ext uri="{FF2B5EF4-FFF2-40B4-BE49-F238E27FC236}">
                      <a16:creationId xmlns="" xmlns:a16="http://schemas.microsoft.com/office/drawing/2014/main" id="{EED594C4-EF35-4A13-9B98-66E5A2E334E2}"/>
                    </a:ext>
                  </a:extLst>
                </p:cNvPr>
                <p:cNvSpPr/>
                <p:nvPr/>
              </p:nvSpPr>
              <p:spPr bwMode="auto">
                <a:xfrm>
                  <a:off x="41708388" y="3850481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isḷidè">
                  <a:extLst>
                    <a:ext uri="{FF2B5EF4-FFF2-40B4-BE49-F238E27FC236}">
                      <a16:creationId xmlns="" xmlns:a16="http://schemas.microsoft.com/office/drawing/2014/main" id="{15FA9E8C-4355-4A99-9F18-36B48AA50DBB}"/>
                    </a:ext>
                  </a:extLst>
                </p:cNvPr>
                <p:cNvSpPr/>
                <p:nvPr/>
              </p:nvSpPr>
              <p:spPr bwMode="auto">
                <a:xfrm>
                  <a:off x="41708388" y="3850481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íŝḷîḋè">
                  <a:extLst>
                    <a:ext uri="{FF2B5EF4-FFF2-40B4-BE49-F238E27FC236}">
                      <a16:creationId xmlns="" xmlns:a16="http://schemas.microsoft.com/office/drawing/2014/main" id="{CB07A7C2-C109-4BAD-846C-FC80518CFF62}"/>
                    </a:ext>
                  </a:extLst>
                </p:cNvPr>
                <p:cNvSpPr/>
                <p:nvPr/>
              </p:nvSpPr>
              <p:spPr bwMode="auto">
                <a:xfrm>
                  <a:off x="37828538" y="3930808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ïṧ1íḋe">
                  <a:extLst>
                    <a:ext uri="{FF2B5EF4-FFF2-40B4-BE49-F238E27FC236}">
                      <a16:creationId xmlns="" xmlns:a16="http://schemas.microsoft.com/office/drawing/2014/main" id="{DFD43ACF-FCB5-48C8-9BDC-A65FA44F60CB}"/>
                    </a:ext>
                  </a:extLst>
                </p:cNvPr>
                <p:cNvSpPr/>
                <p:nvPr/>
              </p:nvSpPr>
              <p:spPr bwMode="auto">
                <a:xfrm>
                  <a:off x="39768463" y="3930808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iSļîdé">
                  <a:extLst>
                    <a:ext uri="{FF2B5EF4-FFF2-40B4-BE49-F238E27FC236}">
                      <a16:creationId xmlns="" xmlns:a16="http://schemas.microsoft.com/office/drawing/2014/main" id="{20BEDDEE-0C65-4C2E-BE38-CE6527216867}"/>
                    </a:ext>
                  </a:extLst>
                </p:cNvPr>
                <p:cNvSpPr/>
                <p:nvPr/>
              </p:nvSpPr>
              <p:spPr bwMode="auto">
                <a:xfrm>
                  <a:off x="39768463" y="3930808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îşḷíḍè">
                  <a:extLst>
                    <a:ext uri="{FF2B5EF4-FFF2-40B4-BE49-F238E27FC236}">
                      <a16:creationId xmlns="" xmlns:a16="http://schemas.microsoft.com/office/drawing/2014/main" id="{438D9556-B5A0-44AA-9B69-371EE0CBD71F}"/>
                    </a:ext>
                  </a:extLst>
                </p:cNvPr>
                <p:cNvSpPr/>
                <p:nvPr/>
              </p:nvSpPr>
              <p:spPr bwMode="auto">
                <a:xfrm>
                  <a:off x="41708388" y="39308089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ïṥlïḍè">
                  <a:extLst>
                    <a:ext uri="{FF2B5EF4-FFF2-40B4-BE49-F238E27FC236}">
                      <a16:creationId xmlns="" xmlns:a16="http://schemas.microsoft.com/office/drawing/2014/main" id="{DFA3F9DB-54BD-428E-8687-B596954AD921}"/>
                    </a:ext>
                  </a:extLst>
                </p:cNvPr>
                <p:cNvSpPr/>
                <p:nvPr/>
              </p:nvSpPr>
              <p:spPr bwMode="auto">
                <a:xfrm>
                  <a:off x="41708388" y="3930808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îśľïḋe">
                  <a:extLst>
                    <a:ext uri="{FF2B5EF4-FFF2-40B4-BE49-F238E27FC236}">
                      <a16:creationId xmlns="" xmlns:a16="http://schemas.microsoft.com/office/drawing/2014/main" id="{A44E198A-CED3-42EC-B56D-B7977E00C1DC}"/>
                    </a:ext>
                  </a:extLst>
                </p:cNvPr>
                <p:cNvSpPr/>
                <p:nvPr/>
              </p:nvSpPr>
              <p:spPr bwMode="auto">
                <a:xfrm>
                  <a:off x="37828538" y="4011295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0" name="îṣliḋé">
                  <a:extLst>
                    <a:ext uri="{FF2B5EF4-FFF2-40B4-BE49-F238E27FC236}">
                      <a16:creationId xmlns="" xmlns:a16="http://schemas.microsoft.com/office/drawing/2014/main" id="{AB2F74D7-5DED-4FC3-B2F3-C90C719D9D78}"/>
                    </a:ext>
                  </a:extLst>
                </p:cNvPr>
                <p:cNvSpPr/>
                <p:nvPr/>
              </p:nvSpPr>
              <p:spPr bwMode="auto">
                <a:xfrm>
                  <a:off x="37828538" y="4011295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1" name="îŝḻïḋè">
                  <a:extLst>
                    <a:ext uri="{FF2B5EF4-FFF2-40B4-BE49-F238E27FC236}">
                      <a16:creationId xmlns="" xmlns:a16="http://schemas.microsoft.com/office/drawing/2014/main" id="{B0974222-4B8A-40B2-BD7A-FFD5DC8D04D4}"/>
                    </a:ext>
                  </a:extLst>
                </p:cNvPr>
                <p:cNvSpPr/>
                <p:nvPr/>
              </p:nvSpPr>
              <p:spPr bwMode="auto">
                <a:xfrm>
                  <a:off x="39768463" y="40112951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2" name="íṩ1iḍe">
                  <a:extLst>
                    <a:ext uri="{FF2B5EF4-FFF2-40B4-BE49-F238E27FC236}">
                      <a16:creationId xmlns="" xmlns:a16="http://schemas.microsoft.com/office/drawing/2014/main" id="{3F5A4747-739F-4502-B16A-0BC4214EBC9C}"/>
                    </a:ext>
                  </a:extLst>
                </p:cNvPr>
                <p:cNvSpPr/>
                <p:nvPr/>
              </p:nvSpPr>
              <p:spPr bwMode="auto">
                <a:xfrm>
                  <a:off x="39768463" y="4011295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3" name="îSlíďé">
                  <a:extLst>
                    <a:ext uri="{FF2B5EF4-FFF2-40B4-BE49-F238E27FC236}">
                      <a16:creationId xmlns="" xmlns:a16="http://schemas.microsoft.com/office/drawing/2014/main" id="{9FCD73EA-F526-4CC3-9D54-67CB751D20B9}"/>
                    </a:ext>
                  </a:extLst>
                </p:cNvPr>
                <p:cNvSpPr/>
                <p:nvPr/>
              </p:nvSpPr>
              <p:spPr bwMode="auto">
                <a:xfrm>
                  <a:off x="41708388" y="40112951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4" name="išľïḓe">
                  <a:extLst>
                    <a:ext uri="{FF2B5EF4-FFF2-40B4-BE49-F238E27FC236}">
                      <a16:creationId xmlns="" xmlns:a16="http://schemas.microsoft.com/office/drawing/2014/main" id="{D23CE2F6-7778-4D43-A708-C1FF39538335}"/>
                    </a:ext>
                  </a:extLst>
                </p:cNvPr>
                <p:cNvSpPr/>
                <p:nvPr/>
              </p:nvSpPr>
              <p:spPr bwMode="auto">
                <a:xfrm>
                  <a:off x="41708388" y="4011295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5" name="îṡḷîdè">
                  <a:extLst>
                    <a:ext uri="{FF2B5EF4-FFF2-40B4-BE49-F238E27FC236}">
                      <a16:creationId xmlns="" xmlns:a16="http://schemas.microsoft.com/office/drawing/2014/main" id="{1824B103-ADDD-4F16-8821-B3BD5EB1CC1A}"/>
                    </a:ext>
                  </a:extLst>
                </p:cNvPr>
                <p:cNvSpPr/>
                <p:nvPr/>
              </p:nvSpPr>
              <p:spPr bwMode="auto">
                <a:xfrm>
                  <a:off x="38130163" y="38058726"/>
                  <a:ext cx="5561013" cy="2989263"/>
                </a:xfrm>
                <a:custGeom>
                  <a:avLst/>
                  <a:gdLst/>
                  <a:ahLst/>
                  <a:cxnLst>
                    <a:cxn ang="0">
                      <a:pos x="249" y="182"/>
                    </a:cxn>
                    <a:cxn ang="0">
                      <a:pos x="249" y="143"/>
                    </a:cxn>
                    <a:cxn ang="0">
                      <a:pos x="362" y="143"/>
                    </a:cxn>
                    <a:cxn ang="0">
                      <a:pos x="362" y="182"/>
                    </a:cxn>
                    <a:cxn ang="0">
                      <a:pos x="249" y="182"/>
                    </a:cxn>
                    <a:cxn ang="0">
                      <a:pos x="249" y="126"/>
                    </a:cxn>
                    <a:cxn ang="0">
                      <a:pos x="249" y="87"/>
                    </a:cxn>
                    <a:cxn ang="0">
                      <a:pos x="362" y="87"/>
                    </a:cxn>
                    <a:cxn ang="0">
                      <a:pos x="362" y="126"/>
                    </a:cxn>
                    <a:cxn ang="0">
                      <a:pos x="249" y="126"/>
                    </a:cxn>
                    <a:cxn ang="0">
                      <a:pos x="366" y="0"/>
                    </a:cxn>
                    <a:cxn ang="0">
                      <a:pos x="366" y="0"/>
                    </a:cxn>
                    <a:cxn ang="0">
                      <a:pos x="312" y="31"/>
                    </a:cxn>
                    <a:cxn ang="0">
                      <a:pos x="362" y="31"/>
                    </a:cxn>
                    <a:cxn ang="0">
                      <a:pos x="362" y="70"/>
                    </a:cxn>
                    <a:cxn ang="0">
                      <a:pos x="249" y="70"/>
                    </a:cxn>
                    <a:cxn ang="0">
                      <a:pos x="249" y="66"/>
                    </a:cxn>
                    <a:cxn ang="0">
                      <a:pos x="213" y="87"/>
                    </a:cxn>
                    <a:cxn ang="0">
                      <a:pos x="227" y="87"/>
                    </a:cxn>
                    <a:cxn ang="0">
                      <a:pos x="227" y="126"/>
                    </a:cxn>
                    <a:cxn ang="0">
                      <a:pos x="144" y="126"/>
                    </a:cxn>
                    <a:cxn ang="0">
                      <a:pos x="115" y="143"/>
                    </a:cxn>
                    <a:cxn ang="0">
                      <a:pos x="227" y="143"/>
                    </a:cxn>
                    <a:cxn ang="0">
                      <a:pos x="227" y="182"/>
                    </a:cxn>
                    <a:cxn ang="0">
                      <a:pos x="114" y="182"/>
                    </a:cxn>
                    <a:cxn ang="0">
                      <a:pos x="114" y="143"/>
                    </a:cxn>
                    <a:cxn ang="0">
                      <a:pos x="92" y="156"/>
                    </a:cxn>
                    <a:cxn ang="0">
                      <a:pos x="92" y="182"/>
                    </a:cxn>
                    <a:cxn ang="0">
                      <a:pos x="45" y="182"/>
                    </a:cxn>
                    <a:cxn ang="0">
                      <a:pos x="0" y="208"/>
                    </a:cxn>
                    <a:cxn ang="0">
                      <a:pos x="387" y="208"/>
                    </a:cxn>
                    <a:cxn ang="0">
                      <a:pos x="387" y="21"/>
                    </a:cxn>
                    <a:cxn ang="0">
                      <a:pos x="366" y="0"/>
                    </a:cxn>
                  </a:cxnLst>
                  <a:rect l="0" t="0" r="r" b="b"/>
                  <a:pathLst>
                    <a:path w="387" h="208">
                      <a:moveTo>
                        <a:pt x="249" y="182"/>
                      </a:moveTo>
                      <a:cubicBezTo>
                        <a:pt x="249" y="143"/>
                        <a:pt x="249" y="143"/>
                        <a:pt x="249" y="143"/>
                      </a:cubicBezTo>
                      <a:cubicBezTo>
                        <a:pt x="362" y="143"/>
                        <a:pt x="362" y="143"/>
                        <a:pt x="362" y="143"/>
                      </a:cubicBezTo>
                      <a:cubicBezTo>
                        <a:pt x="362" y="182"/>
                        <a:pt x="362" y="182"/>
                        <a:pt x="362" y="182"/>
                      </a:cubicBezTo>
                      <a:cubicBezTo>
                        <a:pt x="249" y="182"/>
                        <a:pt x="249" y="182"/>
                        <a:pt x="249" y="182"/>
                      </a:cubicBezTo>
                      <a:moveTo>
                        <a:pt x="249" y="126"/>
                      </a:moveTo>
                      <a:cubicBezTo>
                        <a:pt x="249" y="87"/>
                        <a:pt x="249" y="87"/>
                        <a:pt x="249" y="87"/>
                      </a:cubicBezTo>
                      <a:cubicBezTo>
                        <a:pt x="362" y="87"/>
                        <a:pt x="362" y="87"/>
                        <a:pt x="362" y="87"/>
                      </a:cubicBezTo>
                      <a:cubicBezTo>
                        <a:pt x="362" y="126"/>
                        <a:pt x="362" y="126"/>
                        <a:pt x="362" y="126"/>
                      </a:cubicBezTo>
                      <a:cubicBezTo>
                        <a:pt x="249" y="126"/>
                        <a:pt x="249" y="126"/>
                        <a:pt x="249" y="126"/>
                      </a:cubicBezTo>
                      <a:moveTo>
                        <a:pt x="366" y="0"/>
                      </a:moveTo>
                      <a:cubicBezTo>
                        <a:pt x="366" y="0"/>
                        <a:pt x="366" y="0"/>
                        <a:pt x="366" y="0"/>
                      </a:cubicBezTo>
                      <a:cubicBezTo>
                        <a:pt x="312" y="31"/>
                        <a:pt x="312" y="31"/>
                        <a:pt x="312" y="31"/>
                      </a:cubicBezTo>
                      <a:cubicBezTo>
                        <a:pt x="362" y="31"/>
                        <a:pt x="362" y="31"/>
                        <a:pt x="362" y="31"/>
                      </a:cubicBezTo>
                      <a:cubicBezTo>
                        <a:pt x="362" y="70"/>
                        <a:pt x="362" y="70"/>
                        <a:pt x="362" y="70"/>
                      </a:cubicBezTo>
                      <a:cubicBezTo>
                        <a:pt x="249" y="70"/>
                        <a:pt x="249" y="70"/>
                        <a:pt x="249" y="70"/>
                      </a:cubicBezTo>
                      <a:cubicBezTo>
                        <a:pt x="249" y="66"/>
                        <a:pt x="249" y="66"/>
                        <a:pt x="249" y="66"/>
                      </a:cubicBezTo>
                      <a:cubicBezTo>
                        <a:pt x="213" y="87"/>
                        <a:pt x="213" y="87"/>
                        <a:pt x="213" y="87"/>
                      </a:cubicBezTo>
                      <a:cubicBezTo>
                        <a:pt x="227" y="87"/>
                        <a:pt x="227" y="87"/>
                        <a:pt x="227" y="87"/>
                      </a:cubicBezTo>
                      <a:cubicBezTo>
                        <a:pt x="227" y="126"/>
                        <a:pt x="227" y="126"/>
                        <a:pt x="227" y="126"/>
                      </a:cubicBezTo>
                      <a:cubicBezTo>
                        <a:pt x="144" y="126"/>
                        <a:pt x="144" y="126"/>
                        <a:pt x="144" y="126"/>
                      </a:cubicBezTo>
                      <a:cubicBezTo>
                        <a:pt x="115" y="143"/>
                        <a:pt x="115" y="143"/>
                        <a:pt x="115" y="143"/>
                      </a:cubicBezTo>
                      <a:cubicBezTo>
                        <a:pt x="227" y="143"/>
                        <a:pt x="227" y="143"/>
                        <a:pt x="227" y="143"/>
                      </a:cubicBezTo>
                      <a:cubicBezTo>
                        <a:pt x="227" y="182"/>
                        <a:pt x="227" y="182"/>
                        <a:pt x="227" y="182"/>
                      </a:cubicBezTo>
                      <a:cubicBezTo>
                        <a:pt x="114" y="182"/>
                        <a:pt x="114" y="182"/>
                        <a:pt x="114" y="182"/>
                      </a:cubicBezTo>
                      <a:cubicBezTo>
                        <a:pt x="114" y="143"/>
                        <a:pt x="114" y="143"/>
                        <a:pt x="114" y="143"/>
                      </a:cubicBezTo>
                      <a:cubicBezTo>
                        <a:pt x="92" y="156"/>
                        <a:pt x="92" y="156"/>
                        <a:pt x="92" y="156"/>
                      </a:cubicBezTo>
                      <a:cubicBezTo>
                        <a:pt x="92" y="182"/>
                        <a:pt x="92" y="182"/>
                        <a:pt x="92" y="182"/>
                      </a:cubicBezTo>
                      <a:cubicBezTo>
                        <a:pt x="45" y="182"/>
                        <a:pt x="45" y="182"/>
                        <a:pt x="45" y="182"/>
                      </a:cubicBezTo>
                      <a:cubicBezTo>
                        <a:pt x="0" y="208"/>
                        <a:pt x="0" y="208"/>
                        <a:pt x="0" y="208"/>
                      </a:cubicBezTo>
                      <a:cubicBezTo>
                        <a:pt x="387" y="208"/>
                        <a:pt x="387" y="208"/>
                        <a:pt x="387" y="208"/>
                      </a:cubicBezTo>
                      <a:cubicBezTo>
                        <a:pt x="387" y="21"/>
                        <a:pt x="387" y="21"/>
                        <a:pt x="387" y="21"/>
                      </a:cubicBezTo>
                      <a:cubicBezTo>
                        <a:pt x="387" y="9"/>
                        <a:pt x="378" y="0"/>
                        <a:pt x="366" y="0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6" name="íṣļiḓê">
                  <a:extLst>
                    <a:ext uri="{FF2B5EF4-FFF2-40B4-BE49-F238E27FC236}">
                      <a16:creationId xmlns="" xmlns:a16="http://schemas.microsoft.com/office/drawing/2014/main" id="{FDA71056-45AC-4829-86A5-1ECE0D10657D}"/>
                    </a:ext>
                  </a:extLst>
                </p:cNvPr>
                <p:cNvSpPr/>
                <p:nvPr/>
              </p:nvSpPr>
              <p:spPr bwMode="auto">
                <a:xfrm>
                  <a:off x="41708388" y="38504814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571" y="0"/>
                    </a:cxn>
                    <a:cxn ang="0">
                      <a:pos x="0" y="316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571" y="0"/>
                      </a:lnTo>
                      <a:lnTo>
                        <a:pt x="0" y="316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7" name="íSlïḍê">
                  <a:extLst>
                    <a:ext uri="{FF2B5EF4-FFF2-40B4-BE49-F238E27FC236}">
                      <a16:creationId xmlns="" xmlns:a16="http://schemas.microsoft.com/office/drawing/2014/main" id="{4BE0AC30-5E75-4D33-945C-B369B112382A}"/>
                    </a:ext>
                  </a:extLst>
                </p:cNvPr>
                <p:cNvSpPr/>
                <p:nvPr/>
              </p:nvSpPr>
              <p:spPr bwMode="auto">
                <a:xfrm>
                  <a:off x="41708388" y="38504814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571" y="0"/>
                    </a:cxn>
                    <a:cxn ang="0">
                      <a:pos x="0" y="316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571" y="0"/>
                      </a:lnTo>
                      <a:lnTo>
                        <a:pt x="0" y="316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8" name="íṥḻíḋè">
                  <a:extLst>
                    <a:ext uri="{FF2B5EF4-FFF2-40B4-BE49-F238E27FC236}">
                      <a16:creationId xmlns="" xmlns:a16="http://schemas.microsoft.com/office/drawing/2014/main" id="{1B06A37E-D856-42F0-B9C7-E06AE6E18965}"/>
                    </a:ext>
                  </a:extLst>
                </p:cNvPr>
                <p:cNvSpPr/>
                <p:nvPr/>
              </p:nvSpPr>
              <p:spPr bwMode="auto">
                <a:xfrm>
                  <a:off x="40200263" y="39308089"/>
                  <a:ext cx="1192213" cy="560388"/>
                </a:xfrm>
                <a:custGeom>
                  <a:avLst/>
                  <a:gdLst/>
                  <a:ahLst/>
                  <a:cxnLst>
                    <a:cxn ang="0">
                      <a:pos x="751" y="0"/>
                    </a:cxn>
                    <a:cxn ang="0">
                      <a:pos x="624" y="0"/>
                    </a:cxn>
                    <a:cxn ang="0">
                      <a:pos x="0" y="353"/>
                    </a:cxn>
                    <a:cxn ang="0">
                      <a:pos x="751" y="353"/>
                    </a:cxn>
                    <a:cxn ang="0">
                      <a:pos x="751" y="0"/>
                    </a:cxn>
                  </a:cxnLst>
                  <a:rect l="0" t="0" r="r" b="b"/>
                  <a:pathLst>
                    <a:path w="751" h="353">
                      <a:moveTo>
                        <a:pt x="751" y="0"/>
                      </a:moveTo>
                      <a:lnTo>
                        <a:pt x="624" y="0"/>
                      </a:lnTo>
                      <a:lnTo>
                        <a:pt x="0" y="353"/>
                      </a:lnTo>
                      <a:lnTo>
                        <a:pt x="751" y="353"/>
                      </a:lnTo>
                      <a:lnTo>
                        <a:pt x="751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9" name="ïsḷîdè">
                  <a:extLst>
                    <a:ext uri="{FF2B5EF4-FFF2-40B4-BE49-F238E27FC236}">
                      <a16:creationId xmlns="" xmlns:a16="http://schemas.microsoft.com/office/drawing/2014/main" id="{72E5D64D-6041-4838-BAC7-7059B02ACEAC}"/>
                    </a:ext>
                  </a:extLst>
                </p:cNvPr>
                <p:cNvSpPr/>
                <p:nvPr/>
              </p:nvSpPr>
              <p:spPr bwMode="auto">
                <a:xfrm>
                  <a:off x="40200263" y="39308089"/>
                  <a:ext cx="1192213" cy="560388"/>
                </a:xfrm>
                <a:custGeom>
                  <a:avLst/>
                  <a:gdLst/>
                  <a:ahLst/>
                  <a:cxnLst>
                    <a:cxn ang="0">
                      <a:pos x="751" y="0"/>
                    </a:cxn>
                    <a:cxn ang="0">
                      <a:pos x="624" y="0"/>
                    </a:cxn>
                    <a:cxn ang="0">
                      <a:pos x="0" y="353"/>
                    </a:cxn>
                    <a:cxn ang="0">
                      <a:pos x="751" y="353"/>
                    </a:cxn>
                    <a:cxn ang="0">
                      <a:pos x="751" y="0"/>
                    </a:cxn>
                  </a:cxnLst>
                  <a:rect l="0" t="0" r="r" b="b"/>
                  <a:pathLst>
                    <a:path w="751" h="353">
                      <a:moveTo>
                        <a:pt x="751" y="0"/>
                      </a:moveTo>
                      <a:lnTo>
                        <a:pt x="624" y="0"/>
                      </a:lnTo>
                      <a:lnTo>
                        <a:pt x="0" y="353"/>
                      </a:lnTo>
                      <a:lnTo>
                        <a:pt x="751" y="353"/>
                      </a:lnTo>
                      <a:lnTo>
                        <a:pt x="751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0" name="iṧḻïdê">
                  <a:extLst>
                    <a:ext uri="{FF2B5EF4-FFF2-40B4-BE49-F238E27FC236}">
                      <a16:creationId xmlns="" xmlns:a16="http://schemas.microsoft.com/office/drawing/2014/main" id="{EAE9E2F4-0E6B-48F4-9145-E79F8BE1A225}"/>
                    </a:ext>
                  </a:extLst>
                </p:cNvPr>
                <p:cNvSpPr/>
                <p:nvPr/>
              </p:nvSpPr>
              <p:spPr bwMode="auto">
                <a:xfrm>
                  <a:off x="41708388" y="3930808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1" name="îşľîḓê">
                  <a:extLst>
                    <a:ext uri="{FF2B5EF4-FFF2-40B4-BE49-F238E27FC236}">
                      <a16:creationId xmlns="" xmlns:a16="http://schemas.microsoft.com/office/drawing/2014/main" id="{900898FC-860C-49BA-827B-6FEF869CF20E}"/>
                    </a:ext>
                  </a:extLst>
                </p:cNvPr>
                <p:cNvSpPr/>
                <p:nvPr/>
              </p:nvSpPr>
              <p:spPr bwMode="auto">
                <a:xfrm>
                  <a:off x="41708388" y="3930808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2" name="íṡlídê">
                  <a:extLst>
                    <a:ext uri="{FF2B5EF4-FFF2-40B4-BE49-F238E27FC236}">
                      <a16:creationId xmlns="" xmlns:a16="http://schemas.microsoft.com/office/drawing/2014/main" id="{5A1ACF97-7F95-46DE-AC51-CE335B6E38DD}"/>
                    </a:ext>
                  </a:extLst>
                </p:cNvPr>
                <p:cNvSpPr/>
                <p:nvPr/>
              </p:nvSpPr>
              <p:spPr bwMode="auto">
                <a:xfrm>
                  <a:off x="38777863" y="40300276"/>
                  <a:ext cx="674688" cy="373063"/>
                </a:xfrm>
                <a:custGeom>
                  <a:avLst/>
                  <a:gdLst/>
                  <a:ahLst/>
                  <a:cxnLst>
                    <a:cxn ang="0">
                      <a:pos x="425" y="0"/>
                    </a:cxn>
                    <a:cxn ang="0">
                      <a:pos x="0" y="235"/>
                    </a:cxn>
                    <a:cxn ang="0">
                      <a:pos x="425" y="235"/>
                    </a:cxn>
                    <a:cxn ang="0">
                      <a:pos x="425" y="0"/>
                    </a:cxn>
                  </a:cxnLst>
                  <a:rect l="0" t="0" r="r" b="b"/>
                  <a:pathLst>
                    <a:path w="425" h="235">
                      <a:moveTo>
                        <a:pt x="425" y="0"/>
                      </a:moveTo>
                      <a:lnTo>
                        <a:pt x="0" y="235"/>
                      </a:lnTo>
                      <a:lnTo>
                        <a:pt x="425" y="235"/>
                      </a:lnTo>
                      <a:lnTo>
                        <a:pt x="42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3" name="ísľíḍe">
                  <a:extLst>
                    <a:ext uri="{FF2B5EF4-FFF2-40B4-BE49-F238E27FC236}">
                      <a16:creationId xmlns="" xmlns:a16="http://schemas.microsoft.com/office/drawing/2014/main" id="{0057E85D-F9EF-4C5B-BADD-0992A4AC3FF4}"/>
                    </a:ext>
                  </a:extLst>
                </p:cNvPr>
                <p:cNvSpPr/>
                <p:nvPr/>
              </p:nvSpPr>
              <p:spPr bwMode="auto">
                <a:xfrm>
                  <a:off x="38777863" y="40300276"/>
                  <a:ext cx="674688" cy="373063"/>
                </a:xfrm>
                <a:custGeom>
                  <a:avLst/>
                  <a:gdLst/>
                  <a:ahLst/>
                  <a:cxnLst>
                    <a:cxn ang="0">
                      <a:pos x="425" y="0"/>
                    </a:cxn>
                    <a:cxn ang="0">
                      <a:pos x="0" y="235"/>
                    </a:cxn>
                    <a:cxn ang="0">
                      <a:pos x="425" y="235"/>
                    </a:cxn>
                    <a:cxn ang="0">
                      <a:pos x="425" y="0"/>
                    </a:cxn>
                  </a:cxnLst>
                  <a:rect l="0" t="0" r="r" b="b"/>
                  <a:pathLst>
                    <a:path w="425" h="235">
                      <a:moveTo>
                        <a:pt x="425" y="0"/>
                      </a:moveTo>
                      <a:lnTo>
                        <a:pt x="0" y="235"/>
                      </a:lnTo>
                      <a:lnTo>
                        <a:pt x="425" y="235"/>
                      </a:lnTo>
                      <a:lnTo>
                        <a:pt x="425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4" name="iś1íḑê">
                  <a:extLst>
                    <a:ext uri="{FF2B5EF4-FFF2-40B4-BE49-F238E27FC236}">
                      <a16:creationId xmlns="" xmlns:a16="http://schemas.microsoft.com/office/drawing/2014/main" id="{F7B62095-799B-4B59-B602-2F21CA5C0234}"/>
                    </a:ext>
                  </a:extLst>
                </p:cNvPr>
                <p:cNvSpPr/>
                <p:nvPr/>
              </p:nvSpPr>
              <p:spPr bwMode="auto">
                <a:xfrm>
                  <a:off x="39768463" y="40112951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9" y="0"/>
                    </a:cxn>
                    <a:cxn ang="0">
                      <a:pos x="0" y="0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5" name="îšļiďê">
                  <a:extLst>
                    <a:ext uri="{FF2B5EF4-FFF2-40B4-BE49-F238E27FC236}">
                      <a16:creationId xmlns="" xmlns:a16="http://schemas.microsoft.com/office/drawing/2014/main" id="{B902C174-43A3-4E72-9900-D4F74F81EE3C}"/>
                    </a:ext>
                  </a:extLst>
                </p:cNvPr>
                <p:cNvSpPr/>
                <p:nvPr/>
              </p:nvSpPr>
              <p:spPr bwMode="auto">
                <a:xfrm>
                  <a:off x="39768463" y="40112951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9" y="0"/>
                    </a:cxn>
                    <a:cxn ang="0">
                      <a:pos x="0" y="0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6" name="ïṩḻíḍè">
                  <a:extLst>
                    <a:ext uri="{FF2B5EF4-FFF2-40B4-BE49-F238E27FC236}">
                      <a16:creationId xmlns="" xmlns:a16="http://schemas.microsoft.com/office/drawing/2014/main" id="{672CD79D-F43E-48E2-97B5-7DD61546A203}"/>
                    </a:ext>
                  </a:extLst>
                </p:cNvPr>
                <p:cNvSpPr/>
                <p:nvPr/>
              </p:nvSpPr>
              <p:spPr bwMode="auto">
                <a:xfrm>
                  <a:off x="41708388" y="4011295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7" name="îṣḻiďê">
                  <a:extLst>
                    <a:ext uri="{FF2B5EF4-FFF2-40B4-BE49-F238E27FC236}">
                      <a16:creationId xmlns="" xmlns:a16="http://schemas.microsoft.com/office/drawing/2014/main" id="{7374B058-1AC5-4FDE-A775-4EB373C740D3}"/>
                    </a:ext>
                  </a:extLst>
                </p:cNvPr>
                <p:cNvSpPr/>
                <p:nvPr/>
              </p:nvSpPr>
              <p:spPr bwMode="auto">
                <a:xfrm>
                  <a:off x="41708388" y="4011295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8" name="iṩ1ïḋê">
                  <a:extLst>
                    <a:ext uri="{FF2B5EF4-FFF2-40B4-BE49-F238E27FC236}">
                      <a16:creationId xmlns="" xmlns:a16="http://schemas.microsoft.com/office/drawing/2014/main" id="{9A95FC14-14B0-4D35-84E8-647E90259737}"/>
                    </a:ext>
                  </a:extLst>
                </p:cNvPr>
                <p:cNvSpPr/>
                <p:nvPr/>
              </p:nvSpPr>
              <p:spPr bwMode="auto">
                <a:xfrm>
                  <a:off x="35271075" y="41047989"/>
                  <a:ext cx="10418763" cy="3821113"/>
                </a:xfrm>
                <a:custGeom>
                  <a:avLst/>
                  <a:gdLst/>
                  <a:ahLst/>
                  <a:cxnLst>
                    <a:cxn ang="0">
                      <a:pos x="725" y="266"/>
                    </a:cxn>
                    <a:cxn ang="0">
                      <a:pos x="725" y="21"/>
                    </a:cxn>
                    <a:cxn ang="0">
                      <a:pos x="704" y="0"/>
                    </a:cxn>
                    <a:cxn ang="0">
                      <a:pos x="21" y="0"/>
                    </a:cxn>
                    <a:cxn ang="0">
                      <a:pos x="0" y="21"/>
                    </a:cxn>
                    <a:cxn ang="0">
                      <a:pos x="0" y="266"/>
                    </a:cxn>
                    <a:cxn ang="0">
                      <a:pos x="725" y="266"/>
                    </a:cxn>
                  </a:cxnLst>
                  <a:rect l="0" t="0" r="r" b="b"/>
                  <a:pathLst>
                    <a:path w="725" h="266">
                      <a:moveTo>
                        <a:pt x="725" y="266"/>
                      </a:moveTo>
                      <a:cubicBezTo>
                        <a:pt x="725" y="21"/>
                        <a:pt x="725" y="21"/>
                        <a:pt x="725" y="21"/>
                      </a:cubicBezTo>
                      <a:cubicBezTo>
                        <a:pt x="725" y="9"/>
                        <a:pt x="715" y="0"/>
                        <a:pt x="704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0" y="0"/>
                        <a:pt x="0" y="9"/>
                        <a:pt x="0" y="21"/>
                      </a:cubicBezTo>
                      <a:cubicBezTo>
                        <a:pt x="0" y="266"/>
                        <a:pt x="0" y="266"/>
                        <a:pt x="0" y="266"/>
                      </a:cubicBezTo>
                      <a:cubicBezTo>
                        <a:pt x="725" y="266"/>
                        <a:pt x="725" y="266"/>
                        <a:pt x="725" y="266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9" name="ïṧlïḓê">
                  <a:extLst>
                    <a:ext uri="{FF2B5EF4-FFF2-40B4-BE49-F238E27FC236}">
                      <a16:creationId xmlns="" xmlns:a16="http://schemas.microsoft.com/office/drawing/2014/main" id="{5DED38FD-5355-412D-AB04-F9F7A8F7521E}"/>
                    </a:ext>
                  </a:extLst>
                </p:cNvPr>
                <p:cNvSpPr/>
                <p:nvPr/>
              </p:nvSpPr>
              <p:spPr bwMode="auto">
                <a:xfrm>
                  <a:off x="35931475" y="41435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0" name="ïslíďê">
                  <a:extLst>
                    <a:ext uri="{FF2B5EF4-FFF2-40B4-BE49-F238E27FC236}">
                      <a16:creationId xmlns="" xmlns:a16="http://schemas.microsoft.com/office/drawing/2014/main" id="{BA2F3187-DE72-429B-B873-98C959F00285}"/>
                    </a:ext>
                  </a:extLst>
                </p:cNvPr>
                <p:cNvSpPr/>
                <p:nvPr/>
              </p:nvSpPr>
              <p:spPr bwMode="auto">
                <a:xfrm>
                  <a:off x="37871400" y="41435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1" name="iśľíḑé">
                  <a:extLst>
                    <a:ext uri="{FF2B5EF4-FFF2-40B4-BE49-F238E27FC236}">
                      <a16:creationId xmlns="" xmlns:a16="http://schemas.microsoft.com/office/drawing/2014/main" id="{58FAE4EE-7EEF-4D7F-B9BD-3535211F782E}"/>
                    </a:ext>
                  </a:extLst>
                </p:cNvPr>
                <p:cNvSpPr/>
                <p:nvPr/>
              </p:nvSpPr>
              <p:spPr bwMode="auto">
                <a:xfrm>
                  <a:off x="39811325" y="41435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2" name="ïşḷiḓê">
                  <a:extLst>
                    <a:ext uri="{FF2B5EF4-FFF2-40B4-BE49-F238E27FC236}">
                      <a16:creationId xmlns="" xmlns:a16="http://schemas.microsoft.com/office/drawing/2014/main" id="{A4228107-6149-41E1-BC29-3EB3BDED89F5}"/>
                    </a:ext>
                  </a:extLst>
                </p:cNvPr>
                <p:cNvSpPr/>
                <p:nvPr/>
              </p:nvSpPr>
              <p:spPr bwMode="auto">
                <a:xfrm>
                  <a:off x="41751250" y="41435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3" name="iSľiḍe">
                  <a:extLst>
                    <a:ext uri="{FF2B5EF4-FFF2-40B4-BE49-F238E27FC236}">
                      <a16:creationId xmlns="" xmlns:a16="http://schemas.microsoft.com/office/drawing/2014/main" id="{42EFE63F-C50B-4EF8-9E66-935ADD873FD8}"/>
                    </a:ext>
                  </a:extLst>
                </p:cNvPr>
                <p:cNvSpPr/>
                <p:nvPr/>
              </p:nvSpPr>
              <p:spPr bwMode="auto">
                <a:xfrm>
                  <a:off x="41751250" y="41435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4" name="ïṧļîḋe">
                  <a:extLst>
                    <a:ext uri="{FF2B5EF4-FFF2-40B4-BE49-F238E27FC236}">
                      <a16:creationId xmlns="" xmlns:a16="http://schemas.microsoft.com/office/drawing/2014/main" id="{E992F063-2D0D-4051-959F-A4008B884968}"/>
                    </a:ext>
                  </a:extLst>
                </p:cNvPr>
                <p:cNvSpPr/>
                <p:nvPr/>
              </p:nvSpPr>
              <p:spPr bwMode="auto">
                <a:xfrm>
                  <a:off x="43691175" y="41435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5" name="îşļiḑe">
                  <a:extLst>
                    <a:ext uri="{FF2B5EF4-FFF2-40B4-BE49-F238E27FC236}">
                      <a16:creationId xmlns="" xmlns:a16="http://schemas.microsoft.com/office/drawing/2014/main" id="{5586D6DC-6010-4A19-8CAD-D83EB712A190}"/>
                    </a:ext>
                  </a:extLst>
                </p:cNvPr>
                <p:cNvSpPr/>
                <p:nvPr/>
              </p:nvSpPr>
              <p:spPr bwMode="auto">
                <a:xfrm>
                  <a:off x="43691175" y="41435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6" name="i$ḷiďé">
                  <a:extLst>
                    <a:ext uri="{FF2B5EF4-FFF2-40B4-BE49-F238E27FC236}">
                      <a16:creationId xmlns="" xmlns:a16="http://schemas.microsoft.com/office/drawing/2014/main" id="{2473BA5C-54EB-483D-83F6-B51EFF348962}"/>
                    </a:ext>
                  </a:extLst>
                </p:cNvPr>
                <p:cNvSpPr/>
                <p:nvPr/>
              </p:nvSpPr>
              <p:spPr bwMode="auto">
                <a:xfrm>
                  <a:off x="35931475" y="4224020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7" name="íŝḷídè">
                  <a:extLst>
                    <a:ext uri="{FF2B5EF4-FFF2-40B4-BE49-F238E27FC236}">
                      <a16:creationId xmlns="" xmlns:a16="http://schemas.microsoft.com/office/drawing/2014/main" id="{0AA8398A-6AA4-4A71-82FA-E8C54E42A664}"/>
                    </a:ext>
                  </a:extLst>
                </p:cNvPr>
                <p:cNvSpPr/>
                <p:nvPr/>
              </p:nvSpPr>
              <p:spPr bwMode="auto">
                <a:xfrm>
                  <a:off x="37871400" y="4224020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8" name="iš1íḑé">
                  <a:extLst>
                    <a:ext uri="{FF2B5EF4-FFF2-40B4-BE49-F238E27FC236}">
                      <a16:creationId xmlns="" xmlns:a16="http://schemas.microsoft.com/office/drawing/2014/main" id="{DAA94B97-2D7C-40CD-B3F7-9E811D3E0D0D}"/>
                    </a:ext>
                  </a:extLst>
                </p:cNvPr>
                <p:cNvSpPr/>
                <p:nvPr/>
              </p:nvSpPr>
              <p:spPr bwMode="auto">
                <a:xfrm>
                  <a:off x="39811325" y="4224020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9" name="íṣļiḑe">
                  <a:extLst>
                    <a:ext uri="{FF2B5EF4-FFF2-40B4-BE49-F238E27FC236}">
                      <a16:creationId xmlns="" xmlns:a16="http://schemas.microsoft.com/office/drawing/2014/main" id="{518BF554-FD35-4334-8D7A-49ED69078C98}"/>
                    </a:ext>
                  </a:extLst>
                </p:cNvPr>
                <p:cNvSpPr/>
                <p:nvPr/>
              </p:nvSpPr>
              <p:spPr bwMode="auto">
                <a:xfrm>
                  <a:off x="39811325" y="4224020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0" name="iṩ1íḑé">
                  <a:extLst>
                    <a:ext uri="{FF2B5EF4-FFF2-40B4-BE49-F238E27FC236}">
                      <a16:creationId xmlns="" xmlns:a16="http://schemas.microsoft.com/office/drawing/2014/main" id="{4A85F34F-335B-4BFA-962A-CB6C8CC9CD07}"/>
                    </a:ext>
                  </a:extLst>
                </p:cNvPr>
                <p:cNvSpPr/>
                <p:nvPr/>
              </p:nvSpPr>
              <p:spPr bwMode="auto">
                <a:xfrm>
                  <a:off x="41751250" y="4224020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1" name="išľîďé">
                  <a:extLst>
                    <a:ext uri="{FF2B5EF4-FFF2-40B4-BE49-F238E27FC236}">
                      <a16:creationId xmlns="" xmlns:a16="http://schemas.microsoft.com/office/drawing/2014/main" id="{22FB1D04-2E28-4DB9-9032-0B846FAAC796}"/>
                    </a:ext>
                  </a:extLst>
                </p:cNvPr>
                <p:cNvSpPr/>
                <p:nvPr/>
              </p:nvSpPr>
              <p:spPr bwMode="auto">
                <a:xfrm>
                  <a:off x="41751250" y="4224020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2" name="is1ïḓê">
                  <a:extLst>
                    <a:ext uri="{FF2B5EF4-FFF2-40B4-BE49-F238E27FC236}">
                      <a16:creationId xmlns="" xmlns:a16="http://schemas.microsoft.com/office/drawing/2014/main" id="{B60BDDE9-8463-489B-B15D-2EE8A2A5B194}"/>
                    </a:ext>
                  </a:extLst>
                </p:cNvPr>
                <p:cNvSpPr/>
                <p:nvPr/>
              </p:nvSpPr>
              <p:spPr bwMode="auto">
                <a:xfrm>
                  <a:off x="43691175" y="42240201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3" name="íṥḷíḑè">
                  <a:extLst>
                    <a:ext uri="{FF2B5EF4-FFF2-40B4-BE49-F238E27FC236}">
                      <a16:creationId xmlns="" xmlns:a16="http://schemas.microsoft.com/office/drawing/2014/main" id="{FFFC6B84-0CE4-4141-9F14-D1353B4AD5DB}"/>
                    </a:ext>
                  </a:extLst>
                </p:cNvPr>
                <p:cNvSpPr/>
                <p:nvPr/>
              </p:nvSpPr>
              <p:spPr bwMode="auto">
                <a:xfrm>
                  <a:off x="43691175" y="4224020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4" name="isľïḑê">
                  <a:extLst>
                    <a:ext uri="{FF2B5EF4-FFF2-40B4-BE49-F238E27FC236}">
                      <a16:creationId xmlns="" xmlns:a16="http://schemas.microsoft.com/office/drawing/2014/main" id="{6BCC17AD-6263-4B4D-9F41-3BE61231AA91}"/>
                    </a:ext>
                  </a:extLst>
                </p:cNvPr>
                <p:cNvSpPr/>
                <p:nvPr/>
              </p:nvSpPr>
              <p:spPr bwMode="auto">
                <a:xfrm>
                  <a:off x="35931475" y="4304506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5" name="îSļîďè">
                  <a:extLst>
                    <a:ext uri="{FF2B5EF4-FFF2-40B4-BE49-F238E27FC236}">
                      <a16:creationId xmlns="" xmlns:a16="http://schemas.microsoft.com/office/drawing/2014/main" id="{F3F127DF-7ECF-46D7-A754-BE3346B53959}"/>
                    </a:ext>
                  </a:extLst>
                </p:cNvPr>
                <p:cNvSpPr/>
                <p:nvPr/>
              </p:nvSpPr>
              <p:spPr bwMode="auto">
                <a:xfrm>
                  <a:off x="37871400" y="4304506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6" name="îS1iḍe">
                  <a:extLst>
                    <a:ext uri="{FF2B5EF4-FFF2-40B4-BE49-F238E27FC236}">
                      <a16:creationId xmlns="" xmlns:a16="http://schemas.microsoft.com/office/drawing/2014/main" id="{708BBFD7-59B0-4C6A-B534-7B5B73B851FF}"/>
                    </a:ext>
                  </a:extLst>
                </p:cNvPr>
                <p:cNvSpPr/>
                <p:nvPr/>
              </p:nvSpPr>
              <p:spPr bwMode="auto">
                <a:xfrm>
                  <a:off x="37871400" y="4304506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7" name="ïṣḻíḍè">
                  <a:extLst>
                    <a:ext uri="{FF2B5EF4-FFF2-40B4-BE49-F238E27FC236}">
                      <a16:creationId xmlns="" xmlns:a16="http://schemas.microsoft.com/office/drawing/2014/main" id="{54DDD3F0-B246-488A-9C48-B9DAA5AD8A57}"/>
                    </a:ext>
                  </a:extLst>
                </p:cNvPr>
                <p:cNvSpPr/>
                <p:nvPr/>
              </p:nvSpPr>
              <p:spPr bwMode="auto">
                <a:xfrm>
                  <a:off x="39811325" y="4304506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8" name="îŝḻïḓe">
                  <a:extLst>
                    <a:ext uri="{FF2B5EF4-FFF2-40B4-BE49-F238E27FC236}">
                      <a16:creationId xmlns="" xmlns:a16="http://schemas.microsoft.com/office/drawing/2014/main" id="{F72298AD-E6CE-4356-8ADA-49F1A291D9F6}"/>
                    </a:ext>
                  </a:extLst>
                </p:cNvPr>
                <p:cNvSpPr/>
                <p:nvPr/>
              </p:nvSpPr>
              <p:spPr bwMode="auto">
                <a:xfrm>
                  <a:off x="41751250" y="43045064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9" name="íṧḻîḋè">
                  <a:extLst>
                    <a:ext uri="{FF2B5EF4-FFF2-40B4-BE49-F238E27FC236}">
                      <a16:creationId xmlns="" xmlns:a16="http://schemas.microsoft.com/office/drawing/2014/main" id="{4581BEE5-C11D-46A3-BA34-EB753C5E044D}"/>
                    </a:ext>
                  </a:extLst>
                </p:cNvPr>
                <p:cNvSpPr/>
                <p:nvPr/>
              </p:nvSpPr>
              <p:spPr bwMode="auto">
                <a:xfrm>
                  <a:off x="41751250" y="4304506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0" name="íSľíďê">
                  <a:extLst>
                    <a:ext uri="{FF2B5EF4-FFF2-40B4-BE49-F238E27FC236}">
                      <a16:creationId xmlns="" xmlns:a16="http://schemas.microsoft.com/office/drawing/2014/main" id="{DFE087B7-7CC3-4FC2-B9AA-8BAB23E5F1F3}"/>
                    </a:ext>
                  </a:extLst>
                </p:cNvPr>
                <p:cNvSpPr/>
                <p:nvPr/>
              </p:nvSpPr>
              <p:spPr bwMode="auto">
                <a:xfrm>
                  <a:off x="43691175" y="43045064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1" name="ïṥlîḋé">
                  <a:extLst>
                    <a:ext uri="{FF2B5EF4-FFF2-40B4-BE49-F238E27FC236}">
                      <a16:creationId xmlns="" xmlns:a16="http://schemas.microsoft.com/office/drawing/2014/main" id="{8CE4F762-357A-4E39-B027-ABBFFFDA5AA1}"/>
                    </a:ext>
                  </a:extLst>
                </p:cNvPr>
                <p:cNvSpPr/>
                <p:nvPr/>
              </p:nvSpPr>
              <p:spPr bwMode="auto">
                <a:xfrm>
                  <a:off x="43691175" y="4304506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2" name="îś1îḍê">
                  <a:extLst>
                    <a:ext uri="{FF2B5EF4-FFF2-40B4-BE49-F238E27FC236}">
                      <a16:creationId xmlns="" xmlns:a16="http://schemas.microsoft.com/office/drawing/2014/main" id="{55E79919-3062-4C03-A92E-130AA0FEE410}"/>
                    </a:ext>
                  </a:extLst>
                </p:cNvPr>
                <p:cNvSpPr/>
                <p:nvPr/>
              </p:nvSpPr>
              <p:spPr bwMode="auto">
                <a:xfrm>
                  <a:off x="35931475" y="43848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3" name="íŝḷïḍê">
                  <a:extLst>
                    <a:ext uri="{FF2B5EF4-FFF2-40B4-BE49-F238E27FC236}">
                      <a16:creationId xmlns="" xmlns:a16="http://schemas.microsoft.com/office/drawing/2014/main" id="{20EAA4AC-F121-4F9E-8F6D-82404D7A2338}"/>
                    </a:ext>
                  </a:extLst>
                </p:cNvPr>
                <p:cNvSpPr/>
                <p:nvPr/>
              </p:nvSpPr>
              <p:spPr bwMode="auto">
                <a:xfrm>
                  <a:off x="35931475" y="43848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4" name="iṧlîde">
                  <a:extLst>
                    <a:ext uri="{FF2B5EF4-FFF2-40B4-BE49-F238E27FC236}">
                      <a16:creationId xmlns="" xmlns:a16="http://schemas.microsoft.com/office/drawing/2014/main" id="{67CC3F50-0B72-45C7-B215-99C127C755D5}"/>
                    </a:ext>
                  </a:extLst>
                </p:cNvPr>
                <p:cNvSpPr/>
                <p:nvPr/>
              </p:nvSpPr>
              <p:spPr bwMode="auto">
                <a:xfrm>
                  <a:off x="37871400" y="43848339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5" name="íşḷîḓè">
                  <a:extLst>
                    <a:ext uri="{FF2B5EF4-FFF2-40B4-BE49-F238E27FC236}">
                      <a16:creationId xmlns="" xmlns:a16="http://schemas.microsoft.com/office/drawing/2014/main" id="{BE160D36-C477-496B-ACC8-B9BB24C84136}"/>
                    </a:ext>
                  </a:extLst>
                </p:cNvPr>
                <p:cNvSpPr/>
                <p:nvPr/>
              </p:nvSpPr>
              <p:spPr bwMode="auto">
                <a:xfrm>
                  <a:off x="37871400" y="43848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6" name="îṥḷiḍê">
                  <a:extLst>
                    <a:ext uri="{FF2B5EF4-FFF2-40B4-BE49-F238E27FC236}">
                      <a16:creationId xmlns="" xmlns:a16="http://schemas.microsoft.com/office/drawing/2014/main" id="{73B396D0-BA9C-4715-8D50-9F86F20C7D32}"/>
                    </a:ext>
                  </a:extLst>
                </p:cNvPr>
                <p:cNvSpPr/>
                <p:nvPr/>
              </p:nvSpPr>
              <p:spPr bwMode="auto">
                <a:xfrm>
                  <a:off x="39811325" y="43848339"/>
                  <a:ext cx="1624013" cy="1020763"/>
                </a:xfrm>
                <a:prstGeom prst="rect">
                  <a:avLst/>
                </a:prstGeom>
                <a:solidFill>
                  <a:srgbClr val="7B746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7" name="íšľiḋè">
                  <a:extLst>
                    <a:ext uri="{FF2B5EF4-FFF2-40B4-BE49-F238E27FC236}">
                      <a16:creationId xmlns="" xmlns:a16="http://schemas.microsoft.com/office/drawing/2014/main" id="{0021DDD0-1EF1-4FF9-839E-D53D3B80B94C}"/>
                    </a:ext>
                  </a:extLst>
                </p:cNvPr>
                <p:cNvSpPr/>
                <p:nvPr/>
              </p:nvSpPr>
              <p:spPr bwMode="auto">
                <a:xfrm>
                  <a:off x="39811325" y="43848339"/>
                  <a:ext cx="1624013" cy="10207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8" name="ïšľiḋé">
                  <a:extLst>
                    <a:ext uri="{FF2B5EF4-FFF2-40B4-BE49-F238E27FC236}">
                      <a16:creationId xmlns="" xmlns:a16="http://schemas.microsoft.com/office/drawing/2014/main" id="{AE5E2A11-99B0-488D-9CDD-35524F06EF58}"/>
                    </a:ext>
                  </a:extLst>
                </p:cNvPr>
                <p:cNvSpPr/>
                <p:nvPr/>
              </p:nvSpPr>
              <p:spPr bwMode="auto">
                <a:xfrm>
                  <a:off x="41751250" y="43848339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9" name="ïṡḷîḋe">
                  <a:extLst>
                    <a:ext uri="{FF2B5EF4-FFF2-40B4-BE49-F238E27FC236}">
                      <a16:creationId xmlns="" xmlns:a16="http://schemas.microsoft.com/office/drawing/2014/main" id="{72F86E8C-ED71-411E-97B2-DB23AC7091BF}"/>
                    </a:ext>
                  </a:extLst>
                </p:cNvPr>
                <p:cNvSpPr/>
                <p:nvPr/>
              </p:nvSpPr>
              <p:spPr bwMode="auto">
                <a:xfrm>
                  <a:off x="41751250" y="43848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0" name="îṡľiḋè">
                  <a:extLst>
                    <a:ext uri="{FF2B5EF4-FFF2-40B4-BE49-F238E27FC236}">
                      <a16:creationId xmlns="" xmlns:a16="http://schemas.microsoft.com/office/drawing/2014/main" id="{D18BED4F-0DA5-45C5-99F2-5F343B9291E9}"/>
                    </a:ext>
                  </a:extLst>
                </p:cNvPr>
                <p:cNvSpPr/>
                <p:nvPr/>
              </p:nvSpPr>
              <p:spPr bwMode="auto">
                <a:xfrm>
                  <a:off x="43691175" y="43848339"/>
                  <a:ext cx="1624013" cy="560388"/>
                </a:xfrm>
                <a:prstGeom prst="rect">
                  <a:avLst/>
                </a:prstGeom>
                <a:solidFill>
                  <a:srgbClr val="008C9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1" name="ïsľïďê">
                  <a:extLst>
                    <a:ext uri="{FF2B5EF4-FFF2-40B4-BE49-F238E27FC236}">
                      <a16:creationId xmlns="" xmlns:a16="http://schemas.microsoft.com/office/drawing/2014/main" id="{90EF02F7-4E45-4952-9B65-596E57D2F607}"/>
                    </a:ext>
                  </a:extLst>
                </p:cNvPr>
                <p:cNvSpPr/>
                <p:nvPr/>
              </p:nvSpPr>
              <p:spPr bwMode="auto">
                <a:xfrm>
                  <a:off x="43691175" y="43848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2" name="iṡlïḑé">
                  <a:extLst>
                    <a:ext uri="{FF2B5EF4-FFF2-40B4-BE49-F238E27FC236}">
                      <a16:creationId xmlns="" xmlns:a16="http://schemas.microsoft.com/office/drawing/2014/main" id="{83599573-64D3-4C66-9F49-BFC42FEAC7DE}"/>
                    </a:ext>
                  </a:extLst>
                </p:cNvPr>
                <p:cNvSpPr/>
                <p:nvPr/>
              </p:nvSpPr>
              <p:spPr bwMode="auto">
                <a:xfrm>
                  <a:off x="35271075" y="41047989"/>
                  <a:ext cx="10418763" cy="3821113"/>
                </a:xfrm>
                <a:custGeom>
                  <a:avLst/>
                  <a:gdLst/>
                  <a:ahLst/>
                  <a:cxnLst>
                    <a:cxn ang="0">
                      <a:pos x="451" y="195"/>
                    </a:cxn>
                    <a:cxn ang="0">
                      <a:pos x="564" y="234"/>
                    </a:cxn>
                    <a:cxn ang="0">
                      <a:pos x="586" y="234"/>
                    </a:cxn>
                    <a:cxn ang="0">
                      <a:pos x="699" y="195"/>
                    </a:cxn>
                    <a:cxn ang="0">
                      <a:pos x="586" y="234"/>
                    </a:cxn>
                    <a:cxn ang="0">
                      <a:pos x="451" y="139"/>
                    </a:cxn>
                    <a:cxn ang="0">
                      <a:pos x="564" y="178"/>
                    </a:cxn>
                    <a:cxn ang="0">
                      <a:pos x="586" y="178"/>
                    </a:cxn>
                    <a:cxn ang="0">
                      <a:pos x="699" y="139"/>
                    </a:cxn>
                    <a:cxn ang="0">
                      <a:pos x="586" y="178"/>
                    </a:cxn>
                    <a:cxn ang="0">
                      <a:pos x="586" y="83"/>
                    </a:cxn>
                    <a:cxn ang="0">
                      <a:pos x="699" y="122"/>
                    </a:cxn>
                    <a:cxn ang="0">
                      <a:pos x="704" y="0"/>
                    </a:cxn>
                    <a:cxn ang="0">
                      <a:pos x="632" y="27"/>
                    </a:cxn>
                    <a:cxn ang="0">
                      <a:pos x="699" y="66"/>
                    </a:cxn>
                    <a:cxn ang="0">
                      <a:pos x="586" y="44"/>
                    </a:cxn>
                    <a:cxn ang="0">
                      <a:pos x="564" y="66"/>
                    </a:cxn>
                    <a:cxn ang="0">
                      <a:pos x="484" y="83"/>
                    </a:cxn>
                    <a:cxn ang="0">
                      <a:pos x="564" y="122"/>
                    </a:cxn>
                    <a:cxn ang="0">
                      <a:pos x="451" y="95"/>
                    </a:cxn>
                    <a:cxn ang="0">
                      <a:pos x="429" y="122"/>
                    </a:cxn>
                    <a:cxn ang="0">
                      <a:pos x="336" y="139"/>
                    </a:cxn>
                    <a:cxn ang="0">
                      <a:pos x="429" y="178"/>
                    </a:cxn>
                    <a:cxn ang="0">
                      <a:pos x="316" y="146"/>
                    </a:cxn>
                    <a:cxn ang="0">
                      <a:pos x="294" y="178"/>
                    </a:cxn>
                    <a:cxn ang="0">
                      <a:pos x="187" y="195"/>
                    </a:cxn>
                    <a:cxn ang="0">
                      <a:pos x="294" y="234"/>
                    </a:cxn>
                    <a:cxn ang="0">
                      <a:pos x="181" y="197"/>
                    </a:cxn>
                    <a:cxn ang="0">
                      <a:pos x="159" y="234"/>
                    </a:cxn>
                    <a:cxn ang="0">
                      <a:pos x="0" y="266"/>
                    </a:cxn>
                    <a:cxn ang="0">
                      <a:pos x="316" y="195"/>
                    </a:cxn>
                    <a:cxn ang="0">
                      <a:pos x="429" y="195"/>
                    </a:cxn>
                    <a:cxn ang="0">
                      <a:pos x="725" y="266"/>
                    </a:cxn>
                    <a:cxn ang="0">
                      <a:pos x="725" y="266"/>
                    </a:cxn>
                    <a:cxn ang="0">
                      <a:pos x="725" y="21"/>
                    </a:cxn>
                  </a:cxnLst>
                  <a:rect l="0" t="0" r="r" b="b"/>
                  <a:pathLst>
                    <a:path w="725" h="266">
                      <a:moveTo>
                        <a:pt x="451" y="234"/>
                      </a:moveTo>
                      <a:cubicBezTo>
                        <a:pt x="451" y="195"/>
                        <a:pt x="451" y="195"/>
                        <a:pt x="451" y="195"/>
                      </a:cubicBezTo>
                      <a:cubicBezTo>
                        <a:pt x="564" y="195"/>
                        <a:pt x="564" y="195"/>
                        <a:pt x="564" y="195"/>
                      </a:cubicBezTo>
                      <a:cubicBezTo>
                        <a:pt x="564" y="234"/>
                        <a:pt x="564" y="234"/>
                        <a:pt x="564" y="234"/>
                      </a:cubicBezTo>
                      <a:cubicBezTo>
                        <a:pt x="451" y="234"/>
                        <a:pt x="451" y="234"/>
                        <a:pt x="451" y="234"/>
                      </a:cubicBezTo>
                      <a:moveTo>
                        <a:pt x="586" y="234"/>
                      </a:moveTo>
                      <a:cubicBezTo>
                        <a:pt x="586" y="195"/>
                        <a:pt x="586" y="195"/>
                        <a:pt x="586" y="195"/>
                      </a:cubicBezTo>
                      <a:cubicBezTo>
                        <a:pt x="699" y="195"/>
                        <a:pt x="699" y="195"/>
                        <a:pt x="699" y="195"/>
                      </a:cubicBezTo>
                      <a:cubicBezTo>
                        <a:pt x="699" y="234"/>
                        <a:pt x="699" y="234"/>
                        <a:pt x="699" y="234"/>
                      </a:cubicBezTo>
                      <a:cubicBezTo>
                        <a:pt x="586" y="234"/>
                        <a:pt x="586" y="234"/>
                        <a:pt x="586" y="234"/>
                      </a:cubicBezTo>
                      <a:moveTo>
                        <a:pt x="451" y="178"/>
                      </a:moveTo>
                      <a:cubicBezTo>
                        <a:pt x="451" y="139"/>
                        <a:pt x="451" y="139"/>
                        <a:pt x="451" y="139"/>
                      </a:cubicBezTo>
                      <a:cubicBezTo>
                        <a:pt x="564" y="139"/>
                        <a:pt x="564" y="139"/>
                        <a:pt x="564" y="139"/>
                      </a:cubicBezTo>
                      <a:cubicBezTo>
                        <a:pt x="564" y="178"/>
                        <a:pt x="564" y="178"/>
                        <a:pt x="564" y="178"/>
                      </a:cubicBezTo>
                      <a:cubicBezTo>
                        <a:pt x="451" y="178"/>
                        <a:pt x="451" y="178"/>
                        <a:pt x="451" y="178"/>
                      </a:cubicBezTo>
                      <a:moveTo>
                        <a:pt x="586" y="178"/>
                      </a:moveTo>
                      <a:cubicBezTo>
                        <a:pt x="586" y="139"/>
                        <a:pt x="586" y="139"/>
                        <a:pt x="586" y="139"/>
                      </a:cubicBezTo>
                      <a:cubicBezTo>
                        <a:pt x="699" y="139"/>
                        <a:pt x="699" y="139"/>
                        <a:pt x="699" y="139"/>
                      </a:cubicBezTo>
                      <a:cubicBezTo>
                        <a:pt x="699" y="178"/>
                        <a:pt x="699" y="178"/>
                        <a:pt x="699" y="178"/>
                      </a:cubicBezTo>
                      <a:cubicBezTo>
                        <a:pt x="586" y="178"/>
                        <a:pt x="586" y="178"/>
                        <a:pt x="586" y="178"/>
                      </a:cubicBezTo>
                      <a:moveTo>
                        <a:pt x="586" y="122"/>
                      </a:moveTo>
                      <a:cubicBezTo>
                        <a:pt x="586" y="83"/>
                        <a:pt x="586" y="83"/>
                        <a:pt x="586" y="83"/>
                      </a:cubicBezTo>
                      <a:cubicBezTo>
                        <a:pt x="699" y="83"/>
                        <a:pt x="699" y="83"/>
                        <a:pt x="699" y="83"/>
                      </a:cubicBezTo>
                      <a:cubicBezTo>
                        <a:pt x="699" y="122"/>
                        <a:pt x="699" y="122"/>
                        <a:pt x="699" y="122"/>
                      </a:cubicBezTo>
                      <a:cubicBezTo>
                        <a:pt x="586" y="122"/>
                        <a:pt x="586" y="122"/>
                        <a:pt x="586" y="122"/>
                      </a:cubicBezTo>
                      <a:moveTo>
                        <a:pt x="704" y="0"/>
                      </a:moveTo>
                      <a:cubicBezTo>
                        <a:pt x="704" y="0"/>
                        <a:pt x="704" y="0"/>
                        <a:pt x="704" y="0"/>
                      </a:cubicBezTo>
                      <a:cubicBezTo>
                        <a:pt x="632" y="27"/>
                        <a:pt x="632" y="27"/>
                        <a:pt x="632" y="27"/>
                      </a:cubicBezTo>
                      <a:cubicBezTo>
                        <a:pt x="699" y="27"/>
                        <a:pt x="699" y="27"/>
                        <a:pt x="699" y="27"/>
                      </a:cubicBezTo>
                      <a:cubicBezTo>
                        <a:pt x="699" y="66"/>
                        <a:pt x="699" y="66"/>
                        <a:pt x="699" y="66"/>
                      </a:cubicBezTo>
                      <a:cubicBezTo>
                        <a:pt x="586" y="66"/>
                        <a:pt x="586" y="66"/>
                        <a:pt x="586" y="66"/>
                      </a:cubicBezTo>
                      <a:cubicBezTo>
                        <a:pt x="586" y="44"/>
                        <a:pt x="586" y="44"/>
                        <a:pt x="586" y="44"/>
                      </a:cubicBezTo>
                      <a:cubicBezTo>
                        <a:pt x="564" y="53"/>
                        <a:pt x="564" y="53"/>
                        <a:pt x="564" y="53"/>
                      </a:cubicBezTo>
                      <a:cubicBezTo>
                        <a:pt x="564" y="66"/>
                        <a:pt x="564" y="66"/>
                        <a:pt x="564" y="66"/>
                      </a:cubicBezTo>
                      <a:cubicBezTo>
                        <a:pt x="528" y="66"/>
                        <a:pt x="528" y="66"/>
                        <a:pt x="528" y="66"/>
                      </a:cubicBezTo>
                      <a:cubicBezTo>
                        <a:pt x="484" y="83"/>
                        <a:pt x="484" y="83"/>
                        <a:pt x="484" y="83"/>
                      </a:cubicBezTo>
                      <a:cubicBezTo>
                        <a:pt x="564" y="83"/>
                        <a:pt x="564" y="83"/>
                        <a:pt x="564" y="83"/>
                      </a:cubicBezTo>
                      <a:cubicBezTo>
                        <a:pt x="564" y="122"/>
                        <a:pt x="564" y="122"/>
                        <a:pt x="564" y="122"/>
                      </a:cubicBezTo>
                      <a:cubicBezTo>
                        <a:pt x="451" y="122"/>
                        <a:pt x="451" y="122"/>
                        <a:pt x="451" y="122"/>
                      </a:cubicBezTo>
                      <a:cubicBezTo>
                        <a:pt x="451" y="95"/>
                        <a:pt x="451" y="95"/>
                        <a:pt x="451" y="95"/>
                      </a:cubicBezTo>
                      <a:cubicBezTo>
                        <a:pt x="429" y="104"/>
                        <a:pt x="429" y="104"/>
                        <a:pt x="429" y="104"/>
                      </a:cubicBezTo>
                      <a:cubicBezTo>
                        <a:pt x="429" y="122"/>
                        <a:pt x="429" y="122"/>
                        <a:pt x="429" y="122"/>
                      </a:cubicBezTo>
                      <a:cubicBezTo>
                        <a:pt x="380" y="122"/>
                        <a:pt x="380" y="122"/>
                        <a:pt x="380" y="122"/>
                      </a:cubicBezTo>
                      <a:cubicBezTo>
                        <a:pt x="336" y="139"/>
                        <a:pt x="336" y="139"/>
                        <a:pt x="336" y="139"/>
                      </a:cubicBezTo>
                      <a:cubicBezTo>
                        <a:pt x="429" y="139"/>
                        <a:pt x="429" y="139"/>
                        <a:pt x="429" y="139"/>
                      </a:cubicBezTo>
                      <a:cubicBezTo>
                        <a:pt x="429" y="178"/>
                        <a:pt x="429" y="178"/>
                        <a:pt x="429" y="178"/>
                      </a:cubicBezTo>
                      <a:cubicBezTo>
                        <a:pt x="316" y="178"/>
                        <a:pt x="316" y="178"/>
                        <a:pt x="316" y="178"/>
                      </a:cubicBezTo>
                      <a:cubicBezTo>
                        <a:pt x="316" y="146"/>
                        <a:pt x="316" y="146"/>
                        <a:pt x="316" y="146"/>
                      </a:cubicBezTo>
                      <a:cubicBezTo>
                        <a:pt x="294" y="155"/>
                        <a:pt x="294" y="155"/>
                        <a:pt x="294" y="155"/>
                      </a:cubicBezTo>
                      <a:cubicBezTo>
                        <a:pt x="294" y="178"/>
                        <a:pt x="294" y="178"/>
                        <a:pt x="294" y="178"/>
                      </a:cubicBezTo>
                      <a:cubicBezTo>
                        <a:pt x="231" y="178"/>
                        <a:pt x="231" y="178"/>
                        <a:pt x="231" y="178"/>
                      </a:cubicBezTo>
                      <a:cubicBezTo>
                        <a:pt x="187" y="195"/>
                        <a:pt x="187" y="195"/>
                        <a:pt x="187" y="195"/>
                      </a:cubicBezTo>
                      <a:cubicBezTo>
                        <a:pt x="294" y="195"/>
                        <a:pt x="294" y="195"/>
                        <a:pt x="294" y="195"/>
                      </a:cubicBezTo>
                      <a:cubicBezTo>
                        <a:pt x="294" y="234"/>
                        <a:pt x="294" y="234"/>
                        <a:pt x="294" y="234"/>
                      </a:cubicBezTo>
                      <a:cubicBezTo>
                        <a:pt x="181" y="234"/>
                        <a:pt x="181" y="234"/>
                        <a:pt x="181" y="234"/>
                      </a:cubicBezTo>
                      <a:cubicBezTo>
                        <a:pt x="181" y="197"/>
                        <a:pt x="181" y="197"/>
                        <a:pt x="181" y="197"/>
                      </a:cubicBezTo>
                      <a:cubicBezTo>
                        <a:pt x="159" y="206"/>
                        <a:pt x="159" y="206"/>
                        <a:pt x="159" y="206"/>
                      </a:cubicBezTo>
                      <a:cubicBezTo>
                        <a:pt x="159" y="234"/>
                        <a:pt x="159" y="234"/>
                        <a:pt x="159" y="234"/>
                      </a:cubicBezTo>
                      <a:cubicBezTo>
                        <a:pt x="83" y="234"/>
                        <a:pt x="83" y="234"/>
                        <a:pt x="83" y="234"/>
                      </a:cubicBezTo>
                      <a:cubicBezTo>
                        <a:pt x="0" y="266"/>
                        <a:pt x="0" y="266"/>
                        <a:pt x="0" y="266"/>
                      </a:cubicBezTo>
                      <a:cubicBezTo>
                        <a:pt x="316" y="266"/>
                        <a:pt x="316" y="266"/>
                        <a:pt x="316" y="266"/>
                      </a:cubicBezTo>
                      <a:cubicBezTo>
                        <a:pt x="316" y="195"/>
                        <a:pt x="316" y="195"/>
                        <a:pt x="316" y="195"/>
                      </a:cubicBezTo>
                      <a:cubicBezTo>
                        <a:pt x="370" y="195"/>
                        <a:pt x="370" y="195"/>
                        <a:pt x="370" y="195"/>
                      </a:cubicBezTo>
                      <a:cubicBezTo>
                        <a:pt x="429" y="195"/>
                        <a:pt x="429" y="195"/>
                        <a:pt x="429" y="195"/>
                      </a:cubicBezTo>
                      <a:cubicBezTo>
                        <a:pt x="429" y="266"/>
                        <a:pt x="429" y="266"/>
                        <a:pt x="429" y="266"/>
                      </a:cubicBezTo>
                      <a:cubicBezTo>
                        <a:pt x="725" y="266"/>
                        <a:pt x="725" y="266"/>
                        <a:pt x="725" y="266"/>
                      </a:cubicBezTo>
                      <a:cubicBezTo>
                        <a:pt x="725" y="266"/>
                        <a:pt x="725" y="266"/>
                        <a:pt x="725" y="266"/>
                      </a:cubicBezTo>
                      <a:cubicBezTo>
                        <a:pt x="725" y="266"/>
                        <a:pt x="725" y="266"/>
                        <a:pt x="725" y="266"/>
                      </a:cubicBezTo>
                      <a:cubicBezTo>
                        <a:pt x="725" y="266"/>
                        <a:pt x="725" y="266"/>
                        <a:pt x="725" y="266"/>
                      </a:cubicBezTo>
                      <a:cubicBezTo>
                        <a:pt x="725" y="21"/>
                        <a:pt x="725" y="21"/>
                        <a:pt x="725" y="21"/>
                      </a:cubicBezTo>
                      <a:cubicBezTo>
                        <a:pt x="725" y="9"/>
                        <a:pt x="715" y="0"/>
                        <a:pt x="704" y="0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3" name="íşļïḓè">
                  <a:extLst>
                    <a:ext uri="{FF2B5EF4-FFF2-40B4-BE49-F238E27FC236}">
                      <a16:creationId xmlns="" xmlns:a16="http://schemas.microsoft.com/office/drawing/2014/main" id="{82549E6B-EE1A-400B-ABB0-B4D77C024B8B}"/>
                    </a:ext>
                  </a:extLst>
                </p:cNvPr>
                <p:cNvSpPr/>
                <p:nvPr/>
              </p:nvSpPr>
              <p:spPr bwMode="auto">
                <a:xfrm>
                  <a:off x="42857738" y="41808401"/>
                  <a:ext cx="517525" cy="187325"/>
                </a:xfrm>
                <a:custGeom>
                  <a:avLst/>
                  <a:gdLst/>
                  <a:ahLst/>
                  <a:cxnLst>
                    <a:cxn ang="0">
                      <a:pos x="326" y="0"/>
                    </a:cxn>
                    <a:cxn ang="0">
                      <a:pos x="0" y="118"/>
                    </a:cxn>
                    <a:cxn ang="0">
                      <a:pos x="326" y="118"/>
                    </a:cxn>
                    <a:cxn ang="0">
                      <a:pos x="326" y="0"/>
                    </a:cxn>
                  </a:cxnLst>
                  <a:rect l="0" t="0" r="r" b="b"/>
                  <a:pathLst>
                    <a:path w="326" h="118">
                      <a:moveTo>
                        <a:pt x="326" y="0"/>
                      </a:moveTo>
                      <a:lnTo>
                        <a:pt x="0" y="118"/>
                      </a:lnTo>
                      <a:lnTo>
                        <a:pt x="326" y="118"/>
                      </a:lnTo>
                      <a:lnTo>
                        <a:pt x="32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4" name="îṡḷiḓè">
                  <a:extLst>
                    <a:ext uri="{FF2B5EF4-FFF2-40B4-BE49-F238E27FC236}">
                      <a16:creationId xmlns="" xmlns:a16="http://schemas.microsoft.com/office/drawing/2014/main" id="{9DCBEEA9-B00B-4681-BCF4-E66571BDDC69}"/>
                    </a:ext>
                  </a:extLst>
                </p:cNvPr>
                <p:cNvSpPr/>
                <p:nvPr/>
              </p:nvSpPr>
              <p:spPr bwMode="auto">
                <a:xfrm>
                  <a:off x="42857738" y="41808401"/>
                  <a:ext cx="517525" cy="187325"/>
                </a:xfrm>
                <a:custGeom>
                  <a:avLst/>
                  <a:gdLst/>
                  <a:ahLst/>
                  <a:cxnLst>
                    <a:cxn ang="0">
                      <a:pos x="326" y="0"/>
                    </a:cxn>
                    <a:cxn ang="0">
                      <a:pos x="0" y="118"/>
                    </a:cxn>
                    <a:cxn ang="0">
                      <a:pos x="326" y="118"/>
                    </a:cxn>
                    <a:cxn ang="0">
                      <a:pos x="326" y="0"/>
                    </a:cxn>
                  </a:cxnLst>
                  <a:rect l="0" t="0" r="r" b="b"/>
                  <a:pathLst>
                    <a:path w="326" h="118">
                      <a:moveTo>
                        <a:pt x="326" y="0"/>
                      </a:moveTo>
                      <a:lnTo>
                        <a:pt x="0" y="118"/>
                      </a:lnTo>
                      <a:lnTo>
                        <a:pt x="326" y="118"/>
                      </a:lnTo>
                      <a:lnTo>
                        <a:pt x="32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5" name="î$lîḍe">
                  <a:extLst>
                    <a:ext uri="{FF2B5EF4-FFF2-40B4-BE49-F238E27FC236}">
                      <a16:creationId xmlns="" xmlns:a16="http://schemas.microsoft.com/office/drawing/2014/main" id="{EB79DC66-61F2-43A5-8A3C-AB9065506C0E}"/>
                    </a:ext>
                  </a:extLst>
                </p:cNvPr>
                <p:cNvSpPr/>
                <p:nvPr/>
              </p:nvSpPr>
              <p:spPr bwMode="auto">
                <a:xfrm>
                  <a:off x="43691175" y="41435339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417" y="0"/>
                    </a:cxn>
                    <a:cxn ang="0">
                      <a:pos x="0" y="154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417" y="0"/>
                      </a:lnTo>
                      <a:lnTo>
                        <a:pt x="0" y="154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6" name="î$ļiḋe">
                  <a:extLst>
                    <a:ext uri="{FF2B5EF4-FFF2-40B4-BE49-F238E27FC236}">
                      <a16:creationId xmlns="" xmlns:a16="http://schemas.microsoft.com/office/drawing/2014/main" id="{DF6592B6-FA1D-46CD-B533-4E2E8BF8D7F4}"/>
                    </a:ext>
                  </a:extLst>
                </p:cNvPr>
                <p:cNvSpPr/>
                <p:nvPr/>
              </p:nvSpPr>
              <p:spPr bwMode="auto">
                <a:xfrm>
                  <a:off x="43691175" y="41435339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417" y="0"/>
                    </a:cxn>
                    <a:cxn ang="0">
                      <a:pos x="0" y="154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417" y="0"/>
                      </a:lnTo>
                      <a:lnTo>
                        <a:pt x="0" y="154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7" name="ïS1îdê">
                  <a:extLst>
                    <a:ext uri="{FF2B5EF4-FFF2-40B4-BE49-F238E27FC236}">
                      <a16:creationId xmlns="" xmlns:a16="http://schemas.microsoft.com/office/drawing/2014/main" id="{DB571CB6-DAA0-4080-B185-74B3AC26DBAE}"/>
                    </a:ext>
                  </a:extLst>
                </p:cNvPr>
                <p:cNvSpPr/>
                <p:nvPr/>
              </p:nvSpPr>
              <p:spPr bwMode="auto">
                <a:xfrm>
                  <a:off x="40732075" y="42541826"/>
                  <a:ext cx="703263" cy="258763"/>
                </a:xfrm>
                <a:custGeom>
                  <a:avLst/>
                  <a:gdLst/>
                  <a:ahLst/>
                  <a:cxnLst>
                    <a:cxn ang="0">
                      <a:pos x="443" y="0"/>
                    </a:cxn>
                    <a:cxn ang="0">
                      <a:pos x="0" y="163"/>
                    </a:cxn>
                    <a:cxn ang="0">
                      <a:pos x="443" y="163"/>
                    </a:cxn>
                    <a:cxn ang="0">
                      <a:pos x="443" y="0"/>
                    </a:cxn>
                  </a:cxnLst>
                  <a:rect l="0" t="0" r="r" b="b"/>
                  <a:pathLst>
                    <a:path w="443" h="163">
                      <a:moveTo>
                        <a:pt x="443" y="0"/>
                      </a:moveTo>
                      <a:lnTo>
                        <a:pt x="0" y="163"/>
                      </a:lnTo>
                      <a:lnTo>
                        <a:pt x="443" y="163"/>
                      </a:lnTo>
                      <a:lnTo>
                        <a:pt x="44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8" name="íşḷidè">
                  <a:extLst>
                    <a:ext uri="{FF2B5EF4-FFF2-40B4-BE49-F238E27FC236}">
                      <a16:creationId xmlns="" xmlns:a16="http://schemas.microsoft.com/office/drawing/2014/main" id="{D297B211-9CF7-4D17-BDED-B84BA125212E}"/>
                    </a:ext>
                  </a:extLst>
                </p:cNvPr>
                <p:cNvSpPr/>
                <p:nvPr/>
              </p:nvSpPr>
              <p:spPr bwMode="auto">
                <a:xfrm>
                  <a:off x="40732075" y="42541826"/>
                  <a:ext cx="703263" cy="258763"/>
                </a:xfrm>
                <a:custGeom>
                  <a:avLst/>
                  <a:gdLst/>
                  <a:ahLst/>
                  <a:cxnLst>
                    <a:cxn ang="0">
                      <a:pos x="443" y="0"/>
                    </a:cxn>
                    <a:cxn ang="0">
                      <a:pos x="0" y="163"/>
                    </a:cxn>
                    <a:cxn ang="0">
                      <a:pos x="443" y="163"/>
                    </a:cxn>
                    <a:cxn ang="0">
                      <a:pos x="443" y="0"/>
                    </a:cxn>
                  </a:cxnLst>
                  <a:rect l="0" t="0" r="r" b="b"/>
                  <a:pathLst>
                    <a:path w="443" h="163">
                      <a:moveTo>
                        <a:pt x="443" y="0"/>
                      </a:moveTo>
                      <a:lnTo>
                        <a:pt x="0" y="163"/>
                      </a:lnTo>
                      <a:lnTo>
                        <a:pt x="443" y="163"/>
                      </a:lnTo>
                      <a:lnTo>
                        <a:pt x="44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9" name="îŝļiḍê">
                  <a:extLst>
                    <a:ext uri="{FF2B5EF4-FFF2-40B4-BE49-F238E27FC236}">
                      <a16:creationId xmlns="" xmlns:a16="http://schemas.microsoft.com/office/drawing/2014/main" id="{151CA650-F786-4810-90DB-259EAAB3ACB0}"/>
                    </a:ext>
                  </a:extLst>
                </p:cNvPr>
                <p:cNvSpPr/>
                <p:nvPr/>
              </p:nvSpPr>
              <p:spPr bwMode="auto">
                <a:xfrm>
                  <a:off x="41751250" y="42240201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299" y="0"/>
                    </a:cxn>
                    <a:cxn ang="0">
                      <a:pos x="0" y="108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299" y="0"/>
                      </a:lnTo>
                      <a:lnTo>
                        <a:pt x="0" y="108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0" name="îṣliḋé">
                  <a:extLst>
                    <a:ext uri="{FF2B5EF4-FFF2-40B4-BE49-F238E27FC236}">
                      <a16:creationId xmlns="" xmlns:a16="http://schemas.microsoft.com/office/drawing/2014/main" id="{50BFFD28-2C86-4190-8CAF-B778A56FD14C}"/>
                    </a:ext>
                  </a:extLst>
                </p:cNvPr>
                <p:cNvSpPr/>
                <p:nvPr/>
              </p:nvSpPr>
              <p:spPr bwMode="auto">
                <a:xfrm>
                  <a:off x="41751250" y="42240201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299" y="0"/>
                    </a:cxn>
                    <a:cxn ang="0">
                      <a:pos x="0" y="108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299" y="0"/>
                      </a:lnTo>
                      <a:lnTo>
                        <a:pt x="0" y="108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1" name="îṩḻíḍè">
                  <a:extLst>
                    <a:ext uri="{FF2B5EF4-FFF2-40B4-BE49-F238E27FC236}">
                      <a16:creationId xmlns="" xmlns:a16="http://schemas.microsoft.com/office/drawing/2014/main" id="{1D8ECC61-A78C-47B4-B31C-A39BE1D3D903}"/>
                    </a:ext>
                  </a:extLst>
                </p:cNvPr>
                <p:cNvSpPr/>
                <p:nvPr/>
              </p:nvSpPr>
              <p:spPr bwMode="auto">
                <a:xfrm>
                  <a:off x="43691175" y="42240201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2" name="ïśḷíďé">
                  <a:extLst>
                    <a:ext uri="{FF2B5EF4-FFF2-40B4-BE49-F238E27FC236}">
                      <a16:creationId xmlns="" xmlns:a16="http://schemas.microsoft.com/office/drawing/2014/main" id="{F893B107-36C5-4615-A502-0C53135A28B4}"/>
                    </a:ext>
                  </a:extLst>
                </p:cNvPr>
                <p:cNvSpPr/>
                <p:nvPr/>
              </p:nvSpPr>
              <p:spPr bwMode="auto">
                <a:xfrm>
                  <a:off x="43691175" y="42240201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3" name="iSľïďê">
                  <a:extLst>
                    <a:ext uri="{FF2B5EF4-FFF2-40B4-BE49-F238E27FC236}">
                      <a16:creationId xmlns="" xmlns:a16="http://schemas.microsoft.com/office/drawing/2014/main" id="{096EF634-5623-4524-A75B-556914B869E1}"/>
                    </a:ext>
                  </a:extLst>
                </p:cNvPr>
                <p:cNvSpPr/>
                <p:nvPr/>
              </p:nvSpPr>
              <p:spPr bwMode="auto">
                <a:xfrm>
                  <a:off x="38590538" y="43273664"/>
                  <a:ext cx="904875" cy="331788"/>
                </a:xfrm>
                <a:custGeom>
                  <a:avLst/>
                  <a:gdLst/>
                  <a:ahLst/>
                  <a:cxnLst>
                    <a:cxn ang="0">
                      <a:pos x="570" y="0"/>
                    </a:cxn>
                    <a:cxn ang="0">
                      <a:pos x="0" y="209"/>
                    </a:cxn>
                    <a:cxn ang="0">
                      <a:pos x="570" y="209"/>
                    </a:cxn>
                    <a:cxn ang="0">
                      <a:pos x="570" y="0"/>
                    </a:cxn>
                  </a:cxnLst>
                  <a:rect l="0" t="0" r="r" b="b"/>
                  <a:pathLst>
                    <a:path w="570" h="209">
                      <a:moveTo>
                        <a:pt x="570" y="0"/>
                      </a:moveTo>
                      <a:lnTo>
                        <a:pt x="0" y="209"/>
                      </a:lnTo>
                      <a:lnTo>
                        <a:pt x="570" y="209"/>
                      </a:lnTo>
                      <a:lnTo>
                        <a:pt x="570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4" name="îṡ1idê">
                  <a:extLst>
                    <a:ext uri="{FF2B5EF4-FFF2-40B4-BE49-F238E27FC236}">
                      <a16:creationId xmlns="" xmlns:a16="http://schemas.microsoft.com/office/drawing/2014/main" id="{00582D58-1D44-427B-859B-5C03EEE8E41C}"/>
                    </a:ext>
                  </a:extLst>
                </p:cNvPr>
                <p:cNvSpPr/>
                <p:nvPr/>
              </p:nvSpPr>
              <p:spPr bwMode="auto">
                <a:xfrm>
                  <a:off x="38590538" y="43273664"/>
                  <a:ext cx="904875" cy="331788"/>
                </a:xfrm>
                <a:custGeom>
                  <a:avLst/>
                  <a:gdLst/>
                  <a:ahLst/>
                  <a:cxnLst>
                    <a:cxn ang="0">
                      <a:pos x="570" y="0"/>
                    </a:cxn>
                    <a:cxn ang="0">
                      <a:pos x="0" y="209"/>
                    </a:cxn>
                    <a:cxn ang="0">
                      <a:pos x="570" y="209"/>
                    </a:cxn>
                    <a:cxn ang="0">
                      <a:pos x="570" y="0"/>
                    </a:cxn>
                  </a:cxnLst>
                  <a:rect l="0" t="0" r="r" b="b"/>
                  <a:pathLst>
                    <a:path w="570" h="209">
                      <a:moveTo>
                        <a:pt x="570" y="0"/>
                      </a:moveTo>
                      <a:lnTo>
                        <a:pt x="0" y="209"/>
                      </a:lnTo>
                      <a:lnTo>
                        <a:pt x="570" y="209"/>
                      </a:lnTo>
                      <a:lnTo>
                        <a:pt x="570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5" name="íṡḻîḑé">
                  <a:extLst>
                    <a:ext uri="{FF2B5EF4-FFF2-40B4-BE49-F238E27FC236}">
                      <a16:creationId xmlns="" xmlns:a16="http://schemas.microsoft.com/office/drawing/2014/main" id="{AE813137-5D43-420D-BE55-043AF9DFC330}"/>
                    </a:ext>
                  </a:extLst>
                </p:cNvPr>
                <p:cNvSpPr/>
                <p:nvPr/>
              </p:nvSpPr>
              <p:spPr bwMode="auto">
                <a:xfrm>
                  <a:off x="39782744" y="43045065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181" y="0"/>
                    </a:cxn>
                    <a:cxn ang="0">
                      <a:pos x="0" y="63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181" y="0"/>
                      </a:lnTo>
                      <a:lnTo>
                        <a:pt x="0" y="63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6" name="ïşḷídé">
                  <a:extLst>
                    <a:ext uri="{FF2B5EF4-FFF2-40B4-BE49-F238E27FC236}">
                      <a16:creationId xmlns="" xmlns:a16="http://schemas.microsoft.com/office/drawing/2014/main" id="{060C3F60-5A74-48E0-9454-A5455DEF1FEC}"/>
                    </a:ext>
                  </a:extLst>
                </p:cNvPr>
                <p:cNvSpPr/>
                <p:nvPr/>
              </p:nvSpPr>
              <p:spPr bwMode="auto">
                <a:xfrm>
                  <a:off x="39811325" y="43045064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181" y="0"/>
                    </a:cxn>
                    <a:cxn ang="0">
                      <a:pos x="0" y="63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181" y="0"/>
                      </a:lnTo>
                      <a:lnTo>
                        <a:pt x="0" y="63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7" name="ïşļíḋê">
                  <a:extLst>
                    <a:ext uri="{FF2B5EF4-FFF2-40B4-BE49-F238E27FC236}">
                      <a16:creationId xmlns="" xmlns:a16="http://schemas.microsoft.com/office/drawing/2014/main" id="{AF2BE4A9-492B-412D-B227-708520467F21}"/>
                    </a:ext>
                  </a:extLst>
                </p:cNvPr>
                <p:cNvSpPr/>
                <p:nvPr/>
              </p:nvSpPr>
              <p:spPr bwMode="auto">
                <a:xfrm>
                  <a:off x="41751250" y="4304506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8" name="îsḷïďè">
                  <a:extLst>
                    <a:ext uri="{FF2B5EF4-FFF2-40B4-BE49-F238E27FC236}">
                      <a16:creationId xmlns="" xmlns:a16="http://schemas.microsoft.com/office/drawing/2014/main" id="{130B6541-465E-4C7A-9284-C8409A5BAA9A}"/>
                    </a:ext>
                  </a:extLst>
                </p:cNvPr>
                <p:cNvSpPr/>
                <p:nvPr/>
              </p:nvSpPr>
              <p:spPr bwMode="auto">
                <a:xfrm>
                  <a:off x="41751250" y="4304506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9" name="íṣḷíḍê">
                  <a:extLst>
                    <a:ext uri="{FF2B5EF4-FFF2-40B4-BE49-F238E27FC236}">
                      <a16:creationId xmlns="" xmlns:a16="http://schemas.microsoft.com/office/drawing/2014/main" id="{24C4F760-C535-491F-BE3A-EE959A974C65}"/>
                    </a:ext>
                  </a:extLst>
                </p:cNvPr>
                <p:cNvSpPr/>
                <p:nvPr/>
              </p:nvSpPr>
              <p:spPr bwMode="auto">
                <a:xfrm>
                  <a:off x="43691175" y="43045064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0" name="îṩľiďê">
                  <a:extLst>
                    <a:ext uri="{FF2B5EF4-FFF2-40B4-BE49-F238E27FC236}">
                      <a16:creationId xmlns="" xmlns:a16="http://schemas.microsoft.com/office/drawing/2014/main" id="{6FB9CF06-349E-483A-BB38-8627FE01D042}"/>
                    </a:ext>
                  </a:extLst>
                </p:cNvPr>
                <p:cNvSpPr/>
                <p:nvPr/>
              </p:nvSpPr>
              <p:spPr bwMode="auto">
                <a:xfrm>
                  <a:off x="43691175" y="43045064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1" name="í$ḷiḑe">
                  <a:extLst>
                    <a:ext uri="{FF2B5EF4-FFF2-40B4-BE49-F238E27FC236}">
                      <a16:creationId xmlns="" xmlns:a16="http://schemas.microsoft.com/office/drawing/2014/main" id="{99D4C144-3362-4DF7-97CB-9175FEFD59F9}"/>
                    </a:ext>
                  </a:extLst>
                </p:cNvPr>
                <p:cNvSpPr/>
                <p:nvPr/>
              </p:nvSpPr>
              <p:spPr bwMode="auto">
                <a:xfrm>
                  <a:off x="36463288" y="44007089"/>
                  <a:ext cx="1092200" cy="401638"/>
                </a:xfrm>
                <a:custGeom>
                  <a:avLst/>
                  <a:gdLst/>
                  <a:ahLst/>
                  <a:cxnLst>
                    <a:cxn ang="0">
                      <a:pos x="688" y="0"/>
                    </a:cxn>
                    <a:cxn ang="0">
                      <a:pos x="0" y="253"/>
                    </a:cxn>
                    <a:cxn ang="0">
                      <a:pos x="688" y="253"/>
                    </a:cxn>
                    <a:cxn ang="0">
                      <a:pos x="688" y="0"/>
                    </a:cxn>
                  </a:cxnLst>
                  <a:rect l="0" t="0" r="r" b="b"/>
                  <a:pathLst>
                    <a:path w="688" h="253">
                      <a:moveTo>
                        <a:pt x="688" y="0"/>
                      </a:moveTo>
                      <a:lnTo>
                        <a:pt x="0" y="253"/>
                      </a:lnTo>
                      <a:lnTo>
                        <a:pt x="688" y="253"/>
                      </a:lnTo>
                      <a:lnTo>
                        <a:pt x="688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2" name="išḻïde">
                  <a:extLst>
                    <a:ext uri="{FF2B5EF4-FFF2-40B4-BE49-F238E27FC236}">
                      <a16:creationId xmlns="" xmlns:a16="http://schemas.microsoft.com/office/drawing/2014/main" id="{D35A758C-2570-4044-837E-C4EDD72342A6}"/>
                    </a:ext>
                  </a:extLst>
                </p:cNvPr>
                <p:cNvSpPr/>
                <p:nvPr/>
              </p:nvSpPr>
              <p:spPr bwMode="auto">
                <a:xfrm>
                  <a:off x="36463288" y="44007089"/>
                  <a:ext cx="1092200" cy="401638"/>
                </a:xfrm>
                <a:custGeom>
                  <a:avLst/>
                  <a:gdLst/>
                  <a:ahLst/>
                  <a:cxnLst>
                    <a:cxn ang="0">
                      <a:pos x="688" y="0"/>
                    </a:cxn>
                    <a:cxn ang="0">
                      <a:pos x="0" y="253"/>
                    </a:cxn>
                    <a:cxn ang="0">
                      <a:pos x="688" y="253"/>
                    </a:cxn>
                    <a:cxn ang="0">
                      <a:pos x="688" y="0"/>
                    </a:cxn>
                  </a:cxnLst>
                  <a:rect l="0" t="0" r="r" b="b"/>
                  <a:pathLst>
                    <a:path w="688" h="253">
                      <a:moveTo>
                        <a:pt x="688" y="0"/>
                      </a:moveTo>
                      <a:lnTo>
                        <a:pt x="0" y="253"/>
                      </a:lnTo>
                      <a:lnTo>
                        <a:pt x="688" y="253"/>
                      </a:lnTo>
                      <a:lnTo>
                        <a:pt x="688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3" name="íś1iḍê">
                  <a:extLst>
                    <a:ext uri="{FF2B5EF4-FFF2-40B4-BE49-F238E27FC236}">
                      <a16:creationId xmlns="" xmlns:a16="http://schemas.microsoft.com/office/drawing/2014/main" id="{8CC93DD0-AC48-4099-A5DF-84AA6D8339B5}"/>
                    </a:ext>
                  </a:extLst>
                </p:cNvPr>
                <p:cNvSpPr/>
                <p:nvPr/>
              </p:nvSpPr>
              <p:spPr bwMode="auto">
                <a:xfrm>
                  <a:off x="37871400" y="43848339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55" y="0"/>
                    </a:cxn>
                    <a:cxn ang="0">
                      <a:pos x="0" y="19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55" y="0"/>
                      </a:lnTo>
                      <a:lnTo>
                        <a:pt x="0" y="19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4" name="iṥľîḋê">
                  <a:extLst>
                    <a:ext uri="{FF2B5EF4-FFF2-40B4-BE49-F238E27FC236}">
                      <a16:creationId xmlns="" xmlns:a16="http://schemas.microsoft.com/office/drawing/2014/main" id="{5D799754-DE71-423D-A68E-0787C084256B}"/>
                    </a:ext>
                  </a:extLst>
                </p:cNvPr>
                <p:cNvSpPr/>
                <p:nvPr/>
              </p:nvSpPr>
              <p:spPr bwMode="auto">
                <a:xfrm>
                  <a:off x="37871400" y="43848339"/>
                  <a:ext cx="1624013" cy="560388"/>
                </a:xfrm>
                <a:custGeom>
                  <a:avLst/>
                  <a:gdLst/>
                  <a:ahLst/>
                  <a:cxnLst>
                    <a:cxn ang="0">
                      <a:pos x="1023" y="0"/>
                    </a:cxn>
                    <a:cxn ang="0">
                      <a:pos x="55" y="0"/>
                    </a:cxn>
                    <a:cxn ang="0">
                      <a:pos x="0" y="19"/>
                    </a:cxn>
                    <a:cxn ang="0">
                      <a:pos x="0" y="353"/>
                    </a:cxn>
                    <a:cxn ang="0">
                      <a:pos x="1023" y="353"/>
                    </a:cxn>
                    <a:cxn ang="0">
                      <a:pos x="1023" y="0"/>
                    </a:cxn>
                  </a:cxnLst>
                  <a:rect l="0" t="0" r="r" b="b"/>
                  <a:pathLst>
                    <a:path w="1023" h="353">
                      <a:moveTo>
                        <a:pt x="1023" y="0"/>
                      </a:moveTo>
                      <a:lnTo>
                        <a:pt x="55" y="0"/>
                      </a:lnTo>
                      <a:lnTo>
                        <a:pt x="0" y="19"/>
                      </a:lnTo>
                      <a:lnTo>
                        <a:pt x="0" y="353"/>
                      </a:lnTo>
                      <a:lnTo>
                        <a:pt x="1023" y="353"/>
                      </a:lnTo>
                      <a:lnTo>
                        <a:pt x="102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5" name="ïṩļïḓé">
                  <a:extLst>
                    <a:ext uri="{FF2B5EF4-FFF2-40B4-BE49-F238E27FC236}">
                      <a16:creationId xmlns="" xmlns:a16="http://schemas.microsoft.com/office/drawing/2014/main" id="{A3297E65-F623-40E0-B1CB-16C5AD8114C8}"/>
                    </a:ext>
                  </a:extLst>
                </p:cNvPr>
                <p:cNvSpPr/>
                <p:nvPr/>
              </p:nvSpPr>
              <p:spPr bwMode="auto">
                <a:xfrm>
                  <a:off x="39811325" y="43848339"/>
                  <a:ext cx="776288" cy="1020763"/>
                </a:xfrm>
                <a:prstGeom prst="rect">
                  <a:avLst/>
                </a:prstGeom>
                <a:solidFill>
                  <a:srgbClr val="7B6E5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6" name="iš1îďe">
                  <a:extLst>
                    <a:ext uri="{FF2B5EF4-FFF2-40B4-BE49-F238E27FC236}">
                      <a16:creationId xmlns="" xmlns:a16="http://schemas.microsoft.com/office/drawing/2014/main" id="{C257808D-A99C-4A43-8FD7-59CA38AD3E7F}"/>
                    </a:ext>
                  </a:extLst>
                </p:cNvPr>
                <p:cNvSpPr/>
                <p:nvPr/>
              </p:nvSpPr>
              <p:spPr bwMode="auto">
                <a:xfrm>
                  <a:off x="39811325" y="43848339"/>
                  <a:ext cx="776288" cy="10207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7" name="iṩľîďe">
                  <a:extLst>
                    <a:ext uri="{FF2B5EF4-FFF2-40B4-BE49-F238E27FC236}">
                      <a16:creationId xmlns="" xmlns:a16="http://schemas.microsoft.com/office/drawing/2014/main" id="{AF7148CF-DCF2-4E61-A4B1-089F7F1F0DAD}"/>
                    </a:ext>
                  </a:extLst>
                </p:cNvPr>
                <p:cNvSpPr/>
                <p:nvPr/>
              </p:nvSpPr>
              <p:spPr bwMode="auto">
                <a:xfrm>
                  <a:off x="40587613" y="43848339"/>
                  <a:ext cx="847725" cy="1020763"/>
                </a:xfrm>
                <a:prstGeom prst="rect">
                  <a:avLst/>
                </a:prstGeom>
                <a:solidFill>
                  <a:srgbClr val="685C4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8" name="íṣļîde">
                  <a:extLst>
                    <a:ext uri="{FF2B5EF4-FFF2-40B4-BE49-F238E27FC236}">
                      <a16:creationId xmlns="" xmlns:a16="http://schemas.microsoft.com/office/drawing/2014/main" id="{581AABBA-E7E4-4E6C-9247-9D786B390D8D}"/>
                    </a:ext>
                  </a:extLst>
                </p:cNvPr>
                <p:cNvSpPr/>
                <p:nvPr/>
              </p:nvSpPr>
              <p:spPr bwMode="auto">
                <a:xfrm>
                  <a:off x="40587613" y="43848339"/>
                  <a:ext cx="847725" cy="10207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9" name="ïṥ1ídè">
                  <a:extLst>
                    <a:ext uri="{FF2B5EF4-FFF2-40B4-BE49-F238E27FC236}">
                      <a16:creationId xmlns="" xmlns:a16="http://schemas.microsoft.com/office/drawing/2014/main" id="{9FA17289-A0F5-4289-B5DE-8B7FF828890C}"/>
                    </a:ext>
                  </a:extLst>
                </p:cNvPr>
                <p:cNvSpPr/>
                <p:nvPr/>
              </p:nvSpPr>
              <p:spPr bwMode="auto">
                <a:xfrm>
                  <a:off x="41751250" y="43848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0" name="îşḻïḋe">
                  <a:extLst>
                    <a:ext uri="{FF2B5EF4-FFF2-40B4-BE49-F238E27FC236}">
                      <a16:creationId xmlns="" xmlns:a16="http://schemas.microsoft.com/office/drawing/2014/main" id="{4EDD03CE-B5A6-48E5-B19E-7FD73725B0E0}"/>
                    </a:ext>
                  </a:extLst>
                </p:cNvPr>
                <p:cNvSpPr/>
                <p:nvPr/>
              </p:nvSpPr>
              <p:spPr bwMode="auto">
                <a:xfrm>
                  <a:off x="41751250" y="43848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1" name="í$liḓe">
                  <a:extLst>
                    <a:ext uri="{FF2B5EF4-FFF2-40B4-BE49-F238E27FC236}">
                      <a16:creationId xmlns="" xmlns:a16="http://schemas.microsoft.com/office/drawing/2014/main" id="{7A34F074-32D7-4E36-B8C8-2EFD70424D33}"/>
                    </a:ext>
                  </a:extLst>
                </p:cNvPr>
                <p:cNvSpPr/>
                <p:nvPr/>
              </p:nvSpPr>
              <p:spPr bwMode="auto">
                <a:xfrm>
                  <a:off x="43691175" y="43848339"/>
                  <a:ext cx="1624013" cy="5603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2" name="ïŝľide">
                  <a:extLst>
                    <a:ext uri="{FF2B5EF4-FFF2-40B4-BE49-F238E27FC236}">
                      <a16:creationId xmlns="" xmlns:a16="http://schemas.microsoft.com/office/drawing/2014/main" id="{2665A86E-CAC9-400F-A9E4-9541C2BBAE25}"/>
                    </a:ext>
                  </a:extLst>
                </p:cNvPr>
                <p:cNvSpPr/>
                <p:nvPr/>
              </p:nvSpPr>
              <p:spPr bwMode="auto">
                <a:xfrm>
                  <a:off x="43691175" y="43848339"/>
                  <a:ext cx="1624013" cy="560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3" name="îṡļídé">
                  <a:extLst>
                    <a:ext uri="{FF2B5EF4-FFF2-40B4-BE49-F238E27FC236}">
                      <a16:creationId xmlns="" xmlns:a16="http://schemas.microsoft.com/office/drawing/2014/main" id="{640637F0-AA4B-412D-8309-C874AB41540F}"/>
                    </a:ext>
                  </a:extLst>
                </p:cNvPr>
                <p:cNvSpPr/>
                <p:nvPr/>
              </p:nvSpPr>
              <p:spPr bwMode="auto">
                <a:xfrm>
                  <a:off x="34983738" y="44869101"/>
                  <a:ext cx="10993438" cy="574675"/>
                </a:xfrm>
                <a:custGeom>
                  <a:avLst/>
                  <a:gdLst/>
                  <a:ahLst/>
                  <a:cxnLst>
                    <a:cxn ang="0">
                      <a:pos x="765" y="20"/>
                    </a:cxn>
                    <a:cxn ang="0">
                      <a:pos x="745" y="40"/>
                    </a:cxn>
                    <a:cxn ang="0">
                      <a:pos x="20" y="40"/>
                    </a:cxn>
                    <a:cxn ang="0">
                      <a:pos x="0" y="20"/>
                    </a:cxn>
                    <a:cxn ang="0">
                      <a:pos x="20" y="0"/>
                    </a:cxn>
                    <a:cxn ang="0">
                      <a:pos x="745" y="0"/>
                    </a:cxn>
                    <a:cxn ang="0">
                      <a:pos x="765" y="20"/>
                    </a:cxn>
                  </a:cxnLst>
                  <a:rect l="0" t="0" r="r" b="b"/>
                  <a:pathLst>
                    <a:path w="765" h="40">
                      <a:moveTo>
                        <a:pt x="765" y="20"/>
                      </a:moveTo>
                      <a:cubicBezTo>
                        <a:pt x="765" y="31"/>
                        <a:pt x="756" y="40"/>
                        <a:pt x="745" y="40"/>
                      </a:cubicBezTo>
                      <a:cubicBezTo>
                        <a:pt x="20" y="40"/>
                        <a:pt x="20" y="40"/>
                        <a:pt x="20" y="40"/>
                      </a:cubicBezTo>
                      <a:cubicBezTo>
                        <a:pt x="9" y="40"/>
                        <a:pt x="0" y="31"/>
                        <a:pt x="0" y="20"/>
                      </a:cubicBezTo>
                      <a:cubicBezTo>
                        <a:pt x="0" y="8"/>
                        <a:pt x="9" y="0"/>
                        <a:pt x="20" y="0"/>
                      </a:cubicBezTo>
                      <a:cubicBezTo>
                        <a:pt x="745" y="0"/>
                        <a:pt x="745" y="0"/>
                        <a:pt x="745" y="0"/>
                      </a:cubicBezTo>
                      <a:cubicBezTo>
                        <a:pt x="756" y="0"/>
                        <a:pt x="765" y="8"/>
                        <a:pt x="765" y="20"/>
                      </a:cubicBez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4" name="í$ľîďe">
                  <a:extLst>
                    <a:ext uri="{FF2B5EF4-FFF2-40B4-BE49-F238E27FC236}">
                      <a16:creationId xmlns="" xmlns:a16="http://schemas.microsoft.com/office/drawing/2014/main" id="{305687DB-9733-4418-812E-E560DAE43E8E}"/>
                    </a:ext>
                  </a:extLst>
                </p:cNvPr>
                <p:cNvSpPr/>
                <p:nvPr/>
              </p:nvSpPr>
              <p:spPr bwMode="auto">
                <a:xfrm>
                  <a:off x="45689838" y="44869101"/>
                  <a:ext cx="287338" cy="5746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0" y="20"/>
                    </a:cxn>
                    <a:cxn ang="0">
                      <a:pos x="0" y="40"/>
                    </a:cxn>
                    <a:cxn ang="0">
                      <a:pos x="0" y="40"/>
                    </a:cxn>
                    <a:cxn ang="0">
                      <a:pos x="20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4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0"/>
                        <a:pt x="20" y="8"/>
                        <a:pt x="20" y="20"/>
                      </a:cubicBezTo>
                      <a:cubicBezTo>
                        <a:pt x="20" y="31"/>
                        <a:pt x="11" y="40"/>
                        <a:pt x="0" y="4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11" y="40"/>
                        <a:pt x="20" y="31"/>
                        <a:pt x="20" y="20"/>
                      </a:cubicBezTo>
                      <a:cubicBezTo>
                        <a:pt x="20" y="8"/>
                        <a:pt x="11" y="0"/>
                        <a:pt x="0" y="0"/>
                      </a:cubicBezTo>
                    </a:path>
                  </a:pathLst>
                </a:custGeom>
                <a:solidFill>
                  <a:srgbClr val="CEE5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5" name="îṣḻîdê">
                  <a:extLst>
                    <a:ext uri="{FF2B5EF4-FFF2-40B4-BE49-F238E27FC236}">
                      <a16:creationId xmlns="" xmlns:a16="http://schemas.microsoft.com/office/drawing/2014/main" id="{224EDBF8-EFF2-421B-A53A-9429B25B836A}"/>
                    </a:ext>
                  </a:extLst>
                </p:cNvPr>
                <p:cNvSpPr/>
                <p:nvPr/>
              </p:nvSpPr>
              <p:spPr bwMode="auto">
                <a:xfrm>
                  <a:off x="35112325" y="44869101"/>
                  <a:ext cx="10864850" cy="574675"/>
                </a:xfrm>
                <a:custGeom>
                  <a:avLst/>
                  <a:gdLst/>
                  <a:ahLst/>
                  <a:cxnLst>
                    <a:cxn ang="0">
                      <a:pos x="736" y="0"/>
                    </a:cxn>
                    <a:cxn ang="0">
                      <a:pos x="11" y="40"/>
                    </a:cxn>
                    <a:cxn ang="0">
                      <a:pos x="736" y="40"/>
                    </a:cxn>
                    <a:cxn ang="0">
                      <a:pos x="756" y="20"/>
                    </a:cxn>
                    <a:cxn ang="0">
                      <a:pos x="736" y="0"/>
                    </a:cxn>
                  </a:cxnLst>
                  <a:rect l="0" t="0" r="r" b="b"/>
                  <a:pathLst>
                    <a:path w="756" h="40">
                      <a:moveTo>
                        <a:pt x="736" y="0"/>
                      </a:moveTo>
                      <a:cubicBezTo>
                        <a:pt x="734" y="0"/>
                        <a:pt x="0" y="40"/>
                        <a:pt x="11" y="40"/>
                      </a:cubicBezTo>
                      <a:cubicBezTo>
                        <a:pt x="736" y="40"/>
                        <a:pt x="736" y="40"/>
                        <a:pt x="736" y="40"/>
                      </a:cubicBezTo>
                      <a:cubicBezTo>
                        <a:pt x="747" y="40"/>
                        <a:pt x="756" y="31"/>
                        <a:pt x="756" y="20"/>
                      </a:cubicBezTo>
                      <a:cubicBezTo>
                        <a:pt x="756" y="8"/>
                        <a:pt x="747" y="0"/>
                        <a:pt x="736" y="0"/>
                      </a:cubicBezTo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í$ľiḋe">
                <a:extLst>
                  <a:ext uri="{FF2B5EF4-FFF2-40B4-BE49-F238E27FC236}">
                    <a16:creationId xmlns="" xmlns:a16="http://schemas.microsoft.com/office/drawing/2014/main" id="{B0CA6250-5B82-4817-82F3-0AF1DCD1B35A}"/>
                  </a:ext>
                </a:extLst>
              </p:cNvPr>
              <p:cNvGrpSpPr/>
              <p:nvPr/>
            </p:nvGrpSpPr>
            <p:grpSpPr>
              <a:xfrm>
                <a:off x="6900568" y="2443807"/>
                <a:ext cx="1689394" cy="1340031"/>
                <a:chOff x="4391025" y="36736339"/>
                <a:chExt cx="10977563" cy="8707437"/>
              </a:xfrm>
            </p:grpSpPr>
            <p:sp>
              <p:nvSpPr>
                <p:cNvPr id="141" name="i$líḋé">
                  <a:extLst>
                    <a:ext uri="{FF2B5EF4-FFF2-40B4-BE49-F238E27FC236}">
                      <a16:creationId xmlns="" xmlns:a16="http://schemas.microsoft.com/office/drawing/2014/main" id="{F95C63FA-3A9C-4329-975B-EB0E805300C4}"/>
                    </a:ext>
                  </a:extLst>
                </p:cNvPr>
                <p:cNvSpPr/>
                <p:nvPr/>
              </p:nvSpPr>
              <p:spPr bwMode="auto">
                <a:xfrm>
                  <a:off x="7292975" y="36736339"/>
                  <a:ext cx="5173663" cy="2270125"/>
                </a:xfrm>
                <a:custGeom>
                  <a:avLst/>
                  <a:gdLst/>
                  <a:ahLst/>
                  <a:cxnLst>
                    <a:cxn ang="0">
                      <a:pos x="360" y="158"/>
                    </a:cxn>
                    <a:cxn ang="0">
                      <a:pos x="180" y="0"/>
                    </a:cxn>
                    <a:cxn ang="0">
                      <a:pos x="0" y="158"/>
                    </a:cxn>
                    <a:cxn ang="0">
                      <a:pos x="360" y="158"/>
                    </a:cxn>
                  </a:cxnLst>
                  <a:rect l="0" t="0" r="r" b="b"/>
                  <a:pathLst>
                    <a:path w="360" h="158">
                      <a:moveTo>
                        <a:pt x="360" y="158"/>
                      </a:moveTo>
                      <a:cubicBezTo>
                        <a:pt x="358" y="70"/>
                        <a:pt x="278" y="0"/>
                        <a:pt x="180" y="0"/>
                      </a:cubicBezTo>
                      <a:cubicBezTo>
                        <a:pt x="82" y="0"/>
                        <a:pt x="2" y="70"/>
                        <a:pt x="0" y="158"/>
                      </a:cubicBezTo>
                      <a:cubicBezTo>
                        <a:pt x="360" y="158"/>
                        <a:pt x="360" y="158"/>
                        <a:pt x="360" y="158"/>
                      </a:cubicBezTo>
                    </a:path>
                  </a:pathLst>
                </a:custGeom>
                <a:solidFill>
                  <a:schemeClr val="accent2">
                    <a:lumMod val="10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ï$ḻíḓè">
                  <a:extLst>
                    <a:ext uri="{FF2B5EF4-FFF2-40B4-BE49-F238E27FC236}">
                      <a16:creationId xmlns="" xmlns:a16="http://schemas.microsoft.com/office/drawing/2014/main" id="{1EFA1E29-4F14-4AFE-B8F1-EC4D04916E74}"/>
                    </a:ext>
                  </a:extLst>
                </p:cNvPr>
                <p:cNvSpPr/>
                <p:nvPr/>
              </p:nvSpPr>
              <p:spPr bwMode="auto">
                <a:xfrm>
                  <a:off x="12452350" y="38733414"/>
                  <a:ext cx="1588" cy="5873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4">
                      <a:moveTo>
                        <a:pt x="0" y="2"/>
                      </a:moveTo>
                      <a:cubicBezTo>
                        <a:pt x="0" y="3"/>
                        <a:pt x="0" y="3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3"/>
                        <a:pt x="0" y="3"/>
                        <a:pt x="0" y="2"/>
                      </a:cubicBezTo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moveTo>
                        <a:pt x="0" y="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1"/>
                      </a:cubicBezTo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FDA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îṧľiďé">
                  <a:extLst>
                    <a:ext uri="{FF2B5EF4-FFF2-40B4-BE49-F238E27FC236}">
                      <a16:creationId xmlns="" xmlns:a16="http://schemas.microsoft.com/office/drawing/2014/main" id="{115B6AE1-49F6-45C8-8C40-7E588884A263}"/>
                    </a:ext>
                  </a:extLst>
                </p:cNvPr>
                <p:cNvSpPr/>
                <p:nvPr/>
              </p:nvSpPr>
              <p:spPr bwMode="auto">
                <a:xfrm>
                  <a:off x="10080625" y="36750626"/>
                  <a:ext cx="2371725" cy="20415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6" y="142"/>
                    </a:cxn>
                    <a:cxn ang="0">
                      <a:pos x="165" y="142"/>
                    </a:cxn>
                    <a:cxn ang="0">
                      <a:pos x="165" y="140"/>
                    </a:cxn>
                    <a:cxn ang="0">
                      <a:pos x="165" y="140"/>
                    </a:cxn>
                    <a:cxn ang="0">
                      <a:pos x="165" y="140"/>
                    </a:cxn>
                    <a:cxn ang="0">
                      <a:pos x="165" y="140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9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165" y="1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5" h="142">
                      <a:moveTo>
                        <a:pt x="0" y="0"/>
                      </a:moveTo>
                      <a:cubicBezTo>
                        <a:pt x="60" y="20"/>
                        <a:pt x="105" y="77"/>
                        <a:pt x="106" y="142"/>
                      </a:cubicBezTo>
                      <a:cubicBezTo>
                        <a:pt x="165" y="142"/>
                        <a:pt x="165" y="142"/>
                        <a:pt x="165" y="142"/>
                      </a:cubicBezTo>
                      <a:cubicBezTo>
                        <a:pt x="165" y="141"/>
                        <a:pt x="165" y="141"/>
                        <a:pt x="165" y="140"/>
                      </a:cubicBezTo>
                      <a:cubicBezTo>
                        <a:pt x="165" y="140"/>
                        <a:pt x="165" y="140"/>
                        <a:pt x="165" y="140"/>
                      </a:cubicBezTo>
                      <a:cubicBezTo>
                        <a:pt x="165" y="140"/>
                        <a:pt x="165" y="140"/>
                        <a:pt x="165" y="140"/>
                      </a:cubicBezTo>
                      <a:cubicBezTo>
                        <a:pt x="165" y="140"/>
                        <a:pt x="165" y="140"/>
                        <a:pt x="165" y="140"/>
                      </a:cubicBezTo>
                      <a:cubicBezTo>
                        <a:pt x="165" y="140"/>
                        <a:pt x="165" y="140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9"/>
                        <a:pt x="165" y="139"/>
                      </a:cubicBezTo>
                      <a:cubicBezTo>
                        <a:pt x="165" y="139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65" y="138"/>
                        <a:pt x="165" y="138"/>
                        <a:pt x="165" y="138"/>
                      </a:cubicBezTo>
                      <a:cubicBezTo>
                        <a:pt x="153" y="64"/>
                        <a:pt x="85" y="6"/>
                        <a:pt x="0" y="0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ïsḻíḑê">
                  <a:extLst>
                    <a:ext uri="{FF2B5EF4-FFF2-40B4-BE49-F238E27FC236}">
                      <a16:creationId xmlns="" xmlns:a16="http://schemas.microsoft.com/office/drawing/2014/main" id="{14FF9C4B-FC71-4B4A-938F-4595A43C7513}"/>
                    </a:ext>
                  </a:extLst>
                </p:cNvPr>
                <p:cNvSpPr/>
                <p:nvPr/>
              </p:nvSpPr>
              <p:spPr bwMode="auto">
                <a:xfrm>
                  <a:off x="7221538" y="39049326"/>
                  <a:ext cx="5316538" cy="5819775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îşlïḑe">
                  <a:extLst>
                    <a:ext uri="{FF2B5EF4-FFF2-40B4-BE49-F238E27FC236}">
                      <a16:creationId xmlns="" xmlns:a16="http://schemas.microsoft.com/office/drawing/2014/main" id="{BC67C927-93DD-42B0-91BA-C49FD8A26313}"/>
                    </a:ext>
                  </a:extLst>
                </p:cNvPr>
                <p:cNvSpPr/>
                <p:nvPr/>
              </p:nvSpPr>
              <p:spPr bwMode="auto">
                <a:xfrm>
                  <a:off x="7221538" y="39049326"/>
                  <a:ext cx="5316538" cy="5819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í$ļíďê">
                  <a:extLst>
                    <a:ext uri="{FF2B5EF4-FFF2-40B4-BE49-F238E27FC236}">
                      <a16:creationId xmlns="" xmlns:a16="http://schemas.microsoft.com/office/drawing/2014/main" id="{897447A6-F0B3-490E-8450-7DA7C4B96142}"/>
                    </a:ext>
                  </a:extLst>
                </p:cNvPr>
                <p:cNvSpPr/>
                <p:nvPr/>
              </p:nvSpPr>
              <p:spPr bwMode="auto">
                <a:xfrm>
                  <a:off x="6962775" y="38792151"/>
                  <a:ext cx="5848350" cy="530225"/>
                </a:xfrm>
                <a:custGeom>
                  <a:avLst/>
                  <a:gdLst/>
                  <a:ahLst/>
                  <a:cxnLst>
                    <a:cxn ang="0">
                      <a:pos x="407" y="18"/>
                    </a:cxn>
                    <a:cxn ang="0">
                      <a:pos x="388" y="37"/>
                    </a:cxn>
                    <a:cxn ang="0">
                      <a:pos x="18" y="37"/>
                    </a:cxn>
                    <a:cxn ang="0">
                      <a:pos x="0" y="18"/>
                    </a:cxn>
                    <a:cxn ang="0">
                      <a:pos x="18" y="0"/>
                    </a:cxn>
                    <a:cxn ang="0">
                      <a:pos x="388" y="0"/>
                    </a:cxn>
                    <a:cxn ang="0">
                      <a:pos x="407" y="18"/>
                    </a:cxn>
                  </a:cxnLst>
                  <a:rect l="0" t="0" r="r" b="b"/>
                  <a:pathLst>
                    <a:path w="407" h="37">
                      <a:moveTo>
                        <a:pt x="407" y="18"/>
                      </a:moveTo>
                      <a:cubicBezTo>
                        <a:pt x="407" y="28"/>
                        <a:pt x="398" y="37"/>
                        <a:pt x="388" y="37"/>
                      </a:cubicBezTo>
                      <a:cubicBezTo>
                        <a:pt x="18" y="37"/>
                        <a:pt x="18" y="37"/>
                        <a:pt x="18" y="37"/>
                      </a:cubicBezTo>
                      <a:cubicBezTo>
                        <a:pt x="8" y="37"/>
                        <a:pt x="0" y="2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388" y="0"/>
                        <a:pt x="388" y="0"/>
                        <a:pt x="388" y="0"/>
                      </a:cubicBezTo>
                      <a:cubicBezTo>
                        <a:pt x="398" y="0"/>
                        <a:pt x="407" y="8"/>
                        <a:pt x="407" y="18"/>
                      </a:cubicBezTo>
                    </a:path>
                  </a:pathLst>
                </a:custGeom>
                <a:solidFill>
                  <a:srgbClr val="7F737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ï$1ïḍê">
                  <a:extLst>
                    <a:ext uri="{FF2B5EF4-FFF2-40B4-BE49-F238E27FC236}">
                      <a16:creationId xmlns="" xmlns:a16="http://schemas.microsoft.com/office/drawing/2014/main" id="{6574FB85-006B-4C2F-9E7D-357141EE93BA}"/>
                    </a:ext>
                  </a:extLst>
                </p:cNvPr>
                <p:cNvSpPr/>
                <p:nvPr/>
              </p:nvSpPr>
              <p:spPr bwMode="auto">
                <a:xfrm>
                  <a:off x="7853363" y="40098664"/>
                  <a:ext cx="674688" cy="6619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îšľiḓe">
                  <a:extLst>
                    <a:ext uri="{FF2B5EF4-FFF2-40B4-BE49-F238E27FC236}">
                      <a16:creationId xmlns="" xmlns:a16="http://schemas.microsoft.com/office/drawing/2014/main" id="{0286E7F4-C58C-4D72-8CBC-A419EA01022D}"/>
                    </a:ext>
                  </a:extLst>
                </p:cNvPr>
                <p:cNvSpPr/>
                <p:nvPr/>
              </p:nvSpPr>
              <p:spPr bwMode="auto">
                <a:xfrm>
                  <a:off x="8988425" y="40098664"/>
                  <a:ext cx="661988" cy="6619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ïṣḷiďê">
                  <a:extLst>
                    <a:ext uri="{FF2B5EF4-FFF2-40B4-BE49-F238E27FC236}">
                      <a16:creationId xmlns="" xmlns:a16="http://schemas.microsoft.com/office/drawing/2014/main" id="{731CCEAD-7B5B-4318-B5F8-B1A9E8913D9A}"/>
                    </a:ext>
                  </a:extLst>
                </p:cNvPr>
                <p:cNvSpPr/>
                <p:nvPr/>
              </p:nvSpPr>
              <p:spPr bwMode="auto">
                <a:xfrm>
                  <a:off x="10109200" y="40098664"/>
                  <a:ext cx="661988" cy="6619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iṧļiḑè">
                  <a:extLst>
                    <a:ext uri="{FF2B5EF4-FFF2-40B4-BE49-F238E27FC236}">
                      <a16:creationId xmlns="" xmlns:a16="http://schemas.microsoft.com/office/drawing/2014/main" id="{426FEC53-BE45-4777-B244-9D194139020A}"/>
                    </a:ext>
                  </a:extLst>
                </p:cNvPr>
                <p:cNvSpPr/>
                <p:nvPr/>
              </p:nvSpPr>
              <p:spPr bwMode="auto">
                <a:xfrm>
                  <a:off x="11244263" y="40098664"/>
                  <a:ext cx="661988" cy="6619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íšļïdé">
                  <a:extLst>
                    <a:ext uri="{FF2B5EF4-FFF2-40B4-BE49-F238E27FC236}">
                      <a16:creationId xmlns="" xmlns:a16="http://schemas.microsoft.com/office/drawing/2014/main" id="{9A8922D0-239D-478C-9776-D3CCBF7EB63E}"/>
                    </a:ext>
                  </a:extLst>
                </p:cNvPr>
                <p:cNvSpPr/>
                <p:nvPr/>
              </p:nvSpPr>
              <p:spPr bwMode="auto">
                <a:xfrm>
                  <a:off x="11244263" y="40098664"/>
                  <a:ext cx="661988" cy="6619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î$ḻîdê">
                  <a:extLst>
                    <a:ext uri="{FF2B5EF4-FFF2-40B4-BE49-F238E27FC236}">
                      <a16:creationId xmlns="" xmlns:a16="http://schemas.microsoft.com/office/drawing/2014/main" id="{5C049212-64B1-4BB4-814B-EA68F83C0200}"/>
                    </a:ext>
                  </a:extLst>
                </p:cNvPr>
                <p:cNvSpPr/>
                <p:nvPr/>
              </p:nvSpPr>
              <p:spPr bwMode="auto">
                <a:xfrm>
                  <a:off x="7853363" y="41952864"/>
                  <a:ext cx="674688" cy="6746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îṧḷiḑé">
                  <a:extLst>
                    <a:ext uri="{FF2B5EF4-FFF2-40B4-BE49-F238E27FC236}">
                      <a16:creationId xmlns="" xmlns:a16="http://schemas.microsoft.com/office/drawing/2014/main" id="{55ADC104-AAD9-470B-A05B-C43133569087}"/>
                    </a:ext>
                  </a:extLst>
                </p:cNvPr>
                <p:cNvSpPr/>
                <p:nvPr/>
              </p:nvSpPr>
              <p:spPr bwMode="auto">
                <a:xfrm>
                  <a:off x="8988425" y="41952864"/>
                  <a:ext cx="661988" cy="6746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îṥ1iḋe">
                  <a:extLst>
                    <a:ext uri="{FF2B5EF4-FFF2-40B4-BE49-F238E27FC236}">
                      <a16:creationId xmlns="" xmlns:a16="http://schemas.microsoft.com/office/drawing/2014/main" id="{6E827A46-6FC3-4A24-BB6D-4B7103D01F78}"/>
                    </a:ext>
                  </a:extLst>
                </p:cNvPr>
                <p:cNvSpPr/>
                <p:nvPr/>
              </p:nvSpPr>
              <p:spPr bwMode="auto">
                <a:xfrm>
                  <a:off x="8988425" y="41952864"/>
                  <a:ext cx="661988" cy="674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íslïḍe">
                  <a:extLst>
                    <a:ext uri="{FF2B5EF4-FFF2-40B4-BE49-F238E27FC236}">
                      <a16:creationId xmlns="" xmlns:a16="http://schemas.microsoft.com/office/drawing/2014/main" id="{CEC4C136-4B7D-4F1A-9BE5-F4AF9B0466C3}"/>
                    </a:ext>
                  </a:extLst>
                </p:cNvPr>
                <p:cNvSpPr/>
                <p:nvPr/>
              </p:nvSpPr>
              <p:spPr bwMode="auto">
                <a:xfrm>
                  <a:off x="10109200" y="41952864"/>
                  <a:ext cx="661988" cy="674688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íṣļîḑé">
                  <a:extLst>
                    <a:ext uri="{FF2B5EF4-FFF2-40B4-BE49-F238E27FC236}">
                      <a16:creationId xmlns="" xmlns:a16="http://schemas.microsoft.com/office/drawing/2014/main" id="{D4C0F60D-69A7-455C-AFD8-E5075E9D25BB}"/>
                    </a:ext>
                  </a:extLst>
                </p:cNvPr>
                <p:cNvSpPr/>
                <p:nvPr/>
              </p:nvSpPr>
              <p:spPr bwMode="auto">
                <a:xfrm>
                  <a:off x="10109200" y="41952864"/>
                  <a:ext cx="661988" cy="674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išḷïḍé">
                  <a:extLst>
                    <a:ext uri="{FF2B5EF4-FFF2-40B4-BE49-F238E27FC236}">
                      <a16:creationId xmlns="" xmlns:a16="http://schemas.microsoft.com/office/drawing/2014/main" id="{FC19103D-41E4-44A4-B5E7-2B6625F9C43D}"/>
                    </a:ext>
                  </a:extLst>
                </p:cNvPr>
                <p:cNvSpPr/>
                <p:nvPr/>
              </p:nvSpPr>
              <p:spPr bwMode="auto">
                <a:xfrm>
                  <a:off x="11244263" y="41952864"/>
                  <a:ext cx="661988" cy="674688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í$ľïḑe">
                  <a:extLst>
                    <a:ext uri="{FF2B5EF4-FFF2-40B4-BE49-F238E27FC236}">
                      <a16:creationId xmlns="" xmlns:a16="http://schemas.microsoft.com/office/drawing/2014/main" id="{E1D933CB-389A-4DC6-9069-99346EAAF9AE}"/>
                    </a:ext>
                  </a:extLst>
                </p:cNvPr>
                <p:cNvSpPr/>
                <p:nvPr/>
              </p:nvSpPr>
              <p:spPr bwMode="auto">
                <a:xfrm>
                  <a:off x="11244263" y="41952864"/>
                  <a:ext cx="661988" cy="674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iS1ïḓe">
                  <a:extLst>
                    <a:ext uri="{FF2B5EF4-FFF2-40B4-BE49-F238E27FC236}">
                      <a16:creationId xmlns="" xmlns:a16="http://schemas.microsoft.com/office/drawing/2014/main" id="{56836ACF-E1A6-4CC6-BF80-58033142BB6D}"/>
                    </a:ext>
                  </a:extLst>
                </p:cNvPr>
                <p:cNvSpPr/>
                <p:nvPr/>
              </p:nvSpPr>
              <p:spPr bwMode="auto">
                <a:xfrm>
                  <a:off x="7853363" y="41032114"/>
                  <a:ext cx="674688" cy="67627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iṡḷîḍe">
                  <a:extLst>
                    <a:ext uri="{FF2B5EF4-FFF2-40B4-BE49-F238E27FC236}">
                      <a16:creationId xmlns="" xmlns:a16="http://schemas.microsoft.com/office/drawing/2014/main" id="{5E5D6EA8-F6D1-4259-8E01-E7C727FD012C}"/>
                    </a:ext>
                  </a:extLst>
                </p:cNvPr>
                <p:cNvSpPr/>
                <p:nvPr/>
              </p:nvSpPr>
              <p:spPr bwMode="auto">
                <a:xfrm>
                  <a:off x="8988425" y="41032114"/>
                  <a:ext cx="661988" cy="67627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íšḻïḋé">
                  <a:extLst>
                    <a:ext uri="{FF2B5EF4-FFF2-40B4-BE49-F238E27FC236}">
                      <a16:creationId xmlns="" xmlns:a16="http://schemas.microsoft.com/office/drawing/2014/main" id="{937AFE98-E6F8-4688-B82D-F09006C491E5}"/>
                    </a:ext>
                  </a:extLst>
                </p:cNvPr>
                <p:cNvSpPr/>
                <p:nvPr/>
              </p:nvSpPr>
              <p:spPr bwMode="auto">
                <a:xfrm>
                  <a:off x="10109200" y="41032114"/>
                  <a:ext cx="661988" cy="67627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išliḓê">
                  <a:extLst>
                    <a:ext uri="{FF2B5EF4-FFF2-40B4-BE49-F238E27FC236}">
                      <a16:creationId xmlns="" xmlns:a16="http://schemas.microsoft.com/office/drawing/2014/main" id="{3D2FE84C-0D5B-4CD9-87F8-5F33B28B9F44}"/>
                    </a:ext>
                  </a:extLst>
                </p:cNvPr>
                <p:cNvSpPr/>
                <p:nvPr/>
              </p:nvSpPr>
              <p:spPr bwMode="auto">
                <a:xfrm>
                  <a:off x="10109200" y="41032114"/>
                  <a:ext cx="661988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ïṣ1îḓe">
                  <a:extLst>
                    <a:ext uri="{FF2B5EF4-FFF2-40B4-BE49-F238E27FC236}">
                      <a16:creationId xmlns="" xmlns:a16="http://schemas.microsoft.com/office/drawing/2014/main" id="{EE425A4D-8300-4C17-8422-9D68F20A2230}"/>
                    </a:ext>
                  </a:extLst>
                </p:cNvPr>
                <p:cNvSpPr/>
                <p:nvPr/>
              </p:nvSpPr>
              <p:spPr bwMode="auto">
                <a:xfrm>
                  <a:off x="11244263" y="41032114"/>
                  <a:ext cx="661988" cy="676275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îṩļiḑè">
                  <a:extLst>
                    <a:ext uri="{FF2B5EF4-FFF2-40B4-BE49-F238E27FC236}">
                      <a16:creationId xmlns="" xmlns:a16="http://schemas.microsoft.com/office/drawing/2014/main" id="{09519382-0A30-44DB-8055-DCFD4293E605}"/>
                    </a:ext>
                  </a:extLst>
                </p:cNvPr>
                <p:cNvSpPr/>
                <p:nvPr/>
              </p:nvSpPr>
              <p:spPr bwMode="auto">
                <a:xfrm>
                  <a:off x="11244263" y="41032114"/>
                  <a:ext cx="661988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5" name="ïṡḻíḍe">
                  <a:extLst>
                    <a:ext uri="{FF2B5EF4-FFF2-40B4-BE49-F238E27FC236}">
                      <a16:creationId xmlns="" xmlns:a16="http://schemas.microsoft.com/office/drawing/2014/main" id="{E413F6EF-D20F-4D5D-B250-D92E2C1EC194}"/>
                    </a:ext>
                  </a:extLst>
                </p:cNvPr>
                <p:cNvSpPr/>
                <p:nvPr/>
              </p:nvSpPr>
              <p:spPr bwMode="auto">
                <a:xfrm>
                  <a:off x="9132888" y="43503851"/>
                  <a:ext cx="1493838" cy="1365250"/>
                </a:xfrm>
                <a:prstGeom prst="rect">
                  <a:avLst/>
                </a:prstGeom>
                <a:solidFill>
                  <a:srgbClr val="7F737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6" name="ïṣľîḑé">
                  <a:extLst>
                    <a:ext uri="{FF2B5EF4-FFF2-40B4-BE49-F238E27FC236}">
                      <a16:creationId xmlns="" xmlns:a16="http://schemas.microsoft.com/office/drawing/2014/main" id="{7AB948CF-D04B-4125-AA9B-4AA2782A084A}"/>
                    </a:ext>
                  </a:extLst>
                </p:cNvPr>
                <p:cNvSpPr/>
                <p:nvPr/>
              </p:nvSpPr>
              <p:spPr bwMode="auto">
                <a:xfrm>
                  <a:off x="9132888" y="43503851"/>
                  <a:ext cx="1493838" cy="1365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îṥḻïḓé">
                  <a:extLst>
                    <a:ext uri="{FF2B5EF4-FFF2-40B4-BE49-F238E27FC236}">
                      <a16:creationId xmlns="" xmlns:a16="http://schemas.microsoft.com/office/drawing/2014/main" id="{AA9E0C98-3E3C-44D9-A91F-1C783B1E1E12}"/>
                    </a:ext>
                  </a:extLst>
                </p:cNvPr>
                <p:cNvSpPr/>
                <p:nvPr/>
              </p:nvSpPr>
              <p:spPr bwMode="auto">
                <a:xfrm>
                  <a:off x="7221538" y="39322376"/>
                  <a:ext cx="5316538" cy="5546725"/>
                </a:xfrm>
                <a:custGeom>
                  <a:avLst/>
                  <a:gdLst/>
                  <a:ahLst/>
                  <a:cxnLst>
                    <a:cxn ang="0">
                      <a:pos x="1819" y="2082"/>
                    </a:cxn>
                    <a:cxn ang="0">
                      <a:pos x="1819" y="1657"/>
                    </a:cxn>
                    <a:cxn ang="0">
                      <a:pos x="2236" y="1657"/>
                    </a:cxn>
                    <a:cxn ang="0">
                      <a:pos x="2236" y="2082"/>
                    </a:cxn>
                    <a:cxn ang="0">
                      <a:pos x="1819" y="2082"/>
                    </a:cxn>
                    <a:cxn ang="0">
                      <a:pos x="2534" y="2082"/>
                    </a:cxn>
                    <a:cxn ang="0">
                      <a:pos x="2534" y="1657"/>
                    </a:cxn>
                    <a:cxn ang="0">
                      <a:pos x="2951" y="1657"/>
                    </a:cxn>
                    <a:cxn ang="0">
                      <a:pos x="2951" y="2082"/>
                    </a:cxn>
                    <a:cxn ang="0">
                      <a:pos x="2534" y="2082"/>
                    </a:cxn>
                    <a:cxn ang="0">
                      <a:pos x="2534" y="1503"/>
                    </a:cxn>
                    <a:cxn ang="0">
                      <a:pos x="2534" y="1077"/>
                    </a:cxn>
                    <a:cxn ang="0">
                      <a:pos x="2951" y="1077"/>
                    </a:cxn>
                    <a:cxn ang="0">
                      <a:pos x="2951" y="1503"/>
                    </a:cxn>
                    <a:cxn ang="0">
                      <a:pos x="2534" y="1503"/>
                    </a:cxn>
                    <a:cxn ang="0">
                      <a:pos x="3349" y="0"/>
                    </a:cxn>
                    <a:cxn ang="0">
                      <a:pos x="3204" y="0"/>
                    </a:cxn>
                    <a:cxn ang="0">
                      <a:pos x="2752" y="489"/>
                    </a:cxn>
                    <a:cxn ang="0">
                      <a:pos x="2951" y="489"/>
                    </a:cxn>
                    <a:cxn ang="0">
                      <a:pos x="2951" y="906"/>
                    </a:cxn>
                    <a:cxn ang="0">
                      <a:pos x="2534" y="906"/>
                    </a:cxn>
                    <a:cxn ang="0">
                      <a:pos x="2534" y="724"/>
                    </a:cxn>
                    <a:cxn ang="0">
                      <a:pos x="2208" y="1077"/>
                    </a:cxn>
                    <a:cxn ang="0">
                      <a:pos x="2236" y="1077"/>
                    </a:cxn>
                    <a:cxn ang="0">
                      <a:pos x="2236" y="1503"/>
                    </a:cxn>
                    <a:cxn ang="0">
                      <a:pos x="1819" y="1503"/>
                    </a:cxn>
                    <a:cxn ang="0">
                      <a:pos x="1530" y="1820"/>
                    </a:cxn>
                    <a:cxn ang="0">
                      <a:pos x="1530" y="2082"/>
                    </a:cxn>
                    <a:cxn ang="0">
                      <a:pos x="1294" y="2082"/>
                    </a:cxn>
                    <a:cxn ang="0">
                      <a:pos x="0" y="3494"/>
                    </a:cxn>
                    <a:cxn ang="0">
                      <a:pos x="1204" y="3494"/>
                    </a:cxn>
                    <a:cxn ang="0">
                      <a:pos x="1204" y="2634"/>
                    </a:cxn>
                    <a:cxn ang="0">
                      <a:pos x="1674" y="2634"/>
                    </a:cxn>
                    <a:cxn ang="0">
                      <a:pos x="2145" y="2634"/>
                    </a:cxn>
                    <a:cxn ang="0">
                      <a:pos x="2145" y="3494"/>
                    </a:cxn>
                    <a:cxn ang="0">
                      <a:pos x="3349" y="3494"/>
                    </a:cxn>
                    <a:cxn ang="0">
                      <a:pos x="3349" y="0"/>
                    </a:cxn>
                  </a:cxnLst>
                  <a:rect l="0" t="0" r="r" b="b"/>
                  <a:pathLst>
                    <a:path w="3349" h="3494">
                      <a:moveTo>
                        <a:pt x="1819" y="2082"/>
                      </a:moveTo>
                      <a:lnTo>
                        <a:pt x="1819" y="1657"/>
                      </a:lnTo>
                      <a:lnTo>
                        <a:pt x="2236" y="1657"/>
                      </a:lnTo>
                      <a:lnTo>
                        <a:pt x="2236" y="2082"/>
                      </a:lnTo>
                      <a:lnTo>
                        <a:pt x="1819" y="2082"/>
                      </a:lnTo>
                      <a:close/>
                      <a:moveTo>
                        <a:pt x="2534" y="2082"/>
                      </a:moveTo>
                      <a:lnTo>
                        <a:pt x="2534" y="1657"/>
                      </a:lnTo>
                      <a:lnTo>
                        <a:pt x="2951" y="1657"/>
                      </a:lnTo>
                      <a:lnTo>
                        <a:pt x="2951" y="2082"/>
                      </a:lnTo>
                      <a:lnTo>
                        <a:pt x="2534" y="2082"/>
                      </a:lnTo>
                      <a:close/>
                      <a:moveTo>
                        <a:pt x="2534" y="1503"/>
                      </a:moveTo>
                      <a:lnTo>
                        <a:pt x="2534" y="1077"/>
                      </a:lnTo>
                      <a:lnTo>
                        <a:pt x="2951" y="1077"/>
                      </a:lnTo>
                      <a:lnTo>
                        <a:pt x="2951" y="1503"/>
                      </a:lnTo>
                      <a:lnTo>
                        <a:pt x="2534" y="1503"/>
                      </a:lnTo>
                      <a:close/>
                      <a:moveTo>
                        <a:pt x="3349" y="0"/>
                      </a:moveTo>
                      <a:lnTo>
                        <a:pt x="3204" y="0"/>
                      </a:lnTo>
                      <a:lnTo>
                        <a:pt x="2752" y="489"/>
                      </a:lnTo>
                      <a:lnTo>
                        <a:pt x="2951" y="489"/>
                      </a:lnTo>
                      <a:lnTo>
                        <a:pt x="2951" y="906"/>
                      </a:lnTo>
                      <a:lnTo>
                        <a:pt x="2534" y="906"/>
                      </a:lnTo>
                      <a:lnTo>
                        <a:pt x="2534" y="724"/>
                      </a:lnTo>
                      <a:lnTo>
                        <a:pt x="2208" y="1077"/>
                      </a:lnTo>
                      <a:lnTo>
                        <a:pt x="2236" y="1077"/>
                      </a:lnTo>
                      <a:lnTo>
                        <a:pt x="2236" y="1503"/>
                      </a:lnTo>
                      <a:lnTo>
                        <a:pt x="1819" y="1503"/>
                      </a:lnTo>
                      <a:lnTo>
                        <a:pt x="1530" y="1820"/>
                      </a:lnTo>
                      <a:lnTo>
                        <a:pt x="1530" y="2082"/>
                      </a:lnTo>
                      <a:lnTo>
                        <a:pt x="1294" y="2082"/>
                      </a:lnTo>
                      <a:lnTo>
                        <a:pt x="0" y="3494"/>
                      </a:lnTo>
                      <a:lnTo>
                        <a:pt x="1204" y="3494"/>
                      </a:lnTo>
                      <a:lnTo>
                        <a:pt x="1204" y="2634"/>
                      </a:lnTo>
                      <a:lnTo>
                        <a:pt x="1674" y="2634"/>
                      </a:lnTo>
                      <a:lnTo>
                        <a:pt x="2145" y="2634"/>
                      </a:lnTo>
                      <a:lnTo>
                        <a:pt x="2145" y="3494"/>
                      </a:lnTo>
                      <a:lnTo>
                        <a:pt x="3349" y="3494"/>
                      </a:lnTo>
                      <a:lnTo>
                        <a:pt x="334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ïslíďe">
                  <a:extLst>
                    <a:ext uri="{FF2B5EF4-FFF2-40B4-BE49-F238E27FC236}">
                      <a16:creationId xmlns="" xmlns:a16="http://schemas.microsoft.com/office/drawing/2014/main" id="{E50EA35D-AF3D-4AEB-9888-9781DD36F440}"/>
                    </a:ext>
                  </a:extLst>
                </p:cNvPr>
                <p:cNvSpPr/>
                <p:nvPr/>
              </p:nvSpPr>
              <p:spPr bwMode="auto">
                <a:xfrm>
                  <a:off x="7221538" y="39322376"/>
                  <a:ext cx="5316538" cy="5546725"/>
                </a:xfrm>
                <a:custGeom>
                  <a:avLst/>
                  <a:gdLst/>
                  <a:ahLst/>
                  <a:cxnLst>
                    <a:cxn ang="0">
                      <a:pos x="1819" y="2082"/>
                    </a:cxn>
                    <a:cxn ang="0">
                      <a:pos x="1819" y="1657"/>
                    </a:cxn>
                    <a:cxn ang="0">
                      <a:pos x="2236" y="1657"/>
                    </a:cxn>
                    <a:cxn ang="0">
                      <a:pos x="2236" y="2082"/>
                    </a:cxn>
                    <a:cxn ang="0">
                      <a:pos x="1819" y="2082"/>
                    </a:cxn>
                    <a:cxn ang="0">
                      <a:pos x="2534" y="2082"/>
                    </a:cxn>
                    <a:cxn ang="0">
                      <a:pos x="2534" y="1657"/>
                    </a:cxn>
                    <a:cxn ang="0">
                      <a:pos x="2951" y="1657"/>
                    </a:cxn>
                    <a:cxn ang="0">
                      <a:pos x="2951" y="2082"/>
                    </a:cxn>
                    <a:cxn ang="0">
                      <a:pos x="2534" y="2082"/>
                    </a:cxn>
                    <a:cxn ang="0">
                      <a:pos x="2534" y="1503"/>
                    </a:cxn>
                    <a:cxn ang="0">
                      <a:pos x="2534" y="1077"/>
                    </a:cxn>
                    <a:cxn ang="0">
                      <a:pos x="2951" y="1077"/>
                    </a:cxn>
                    <a:cxn ang="0">
                      <a:pos x="2951" y="1503"/>
                    </a:cxn>
                    <a:cxn ang="0">
                      <a:pos x="2534" y="1503"/>
                    </a:cxn>
                    <a:cxn ang="0">
                      <a:pos x="3349" y="0"/>
                    </a:cxn>
                    <a:cxn ang="0">
                      <a:pos x="3204" y="0"/>
                    </a:cxn>
                    <a:cxn ang="0">
                      <a:pos x="2752" y="489"/>
                    </a:cxn>
                    <a:cxn ang="0">
                      <a:pos x="2951" y="489"/>
                    </a:cxn>
                    <a:cxn ang="0">
                      <a:pos x="2951" y="906"/>
                    </a:cxn>
                    <a:cxn ang="0">
                      <a:pos x="2534" y="906"/>
                    </a:cxn>
                    <a:cxn ang="0">
                      <a:pos x="2534" y="724"/>
                    </a:cxn>
                    <a:cxn ang="0">
                      <a:pos x="2208" y="1077"/>
                    </a:cxn>
                    <a:cxn ang="0">
                      <a:pos x="2236" y="1077"/>
                    </a:cxn>
                    <a:cxn ang="0">
                      <a:pos x="2236" y="1503"/>
                    </a:cxn>
                    <a:cxn ang="0">
                      <a:pos x="1819" y="1503"/>
                    </a:cxn>
                    <a:cxn ang="0">
                      <a:pos x="1530" y="1820"/>
                    </a:cxn>
                    <a:cxn ang="0">
                      <a:pos x="1530" y="2082"/>
                    </a:cxn>
                    <a:cxn ang="0">
                      <a:pos x="1294" y="2082"/>
                    </a:cxn>
                    <a:cxn ang="0">
                      <a:pos x="0" y="3494"/>
                    </a:cxn>
                    <a:cxn ang="0">
                      <a:pos x="1204" y="3494"/>
                    </a:cxn>
                    <a:cxn ang="0">
                      <a:pos x="1204" y="2634"/>
                    </a:cxn>
                    <a:cxn ang="0">
                      <a:pos x="1674" y="2634"/>
                    </a:cxn>
                    <a:cxn ang="0">
                      <a:pos x="2145" y="2634"/>
                    </a:cxn>
                    <a:cxn ang="0">
                      <a:pos x="2145" y="3494"/>
                    </a:cxn>
                    <a:cxn ang="0">
                      <a:pos x="3349" y="3494"/>
                    </a:cxn>
                    <a:cxn ang="0">
                      <a:pos x="3349" y="0"/>
                    </a:cxn>
                  </a:cxnLst>
                  <a:rect l="0" t="0" r="r" b="b"/>
                  <a:pathLst>
                    <a:path w="3349" h="3494">
                      <a:moveTo>
                        <a:pt x="1819" y="2082"/>
                      </a:moveTo>
                      <a:lnTo>
                        <a:pt x="1819" y="1657"/>
                      </a:lnTo>
                      <a:lnTo>
                        <a:pt x="2236" y="1657"/>
                      </a:lnTo>
                      <a:lnTo>
                        <a:pt x="2236" y="2082"/>
                      </a:lnTo>
                      <a:lnTo>
                        <a:pt x="1819" y="2082"/>
                      </a:lnTo>
                      <a:moveTo>
                        <a:pt x="2534" y="2082"/>
                      </a:moveTo>
                      <a:lnTo>
                        <a:pt x="2534" y="1657"/>
                      </a:lnTo>
                      <a:lnTo>
                        <a:pt x="2951" y="1657"/>
                      </a:lnTo>
                      <a:lnTo>
                        <a:pt x="2951" y="2082"/>
                      </a:lnTo>
                      <a:lnTo>
                        <a:pt x="2534" y="2082"/>
                      </a:lnTo>
                      <a:moveTo>
                        <a:pt x="2534" y="1503"/>
                      </a:moveTo>
                      <a:lnTo>
                        <a:pt x="2534" y="1077"/>
                      </a:lnTo>
                      <a:lnTo>
                        <a:pt x="2951" y="1077"/>
                      </a:lnTo>
                      <a:lnTo>
                        <a:pt x="2951" y="1503"/>
                      </a:lnTo>
                      <a:lnTo>
                        <a:pt x="2534" y="1503"/>
                      </a:lnTo>
                      <a:moveTo>
                        <a:pt x="3349" y="0"/>
                      </a:moveTo>
                      <a:lnTo>
                        <a:pt x="3204" y="0"/>
                      </a:lnTo>
                      <a:lnTo>
                        <a:pt x="2752" y="489"/>
                      </a:lnTo>
                      <a:lnTo>
                        <a:pt x="2951" y="489"/>
                      </a:lnTo>
                      <a:lnTo>
                        <a:pt x="2951" y="906"/>
                      </a:lnTo>
                      <a:lnTo>
                        <a:pt x="2534" y="906"/>
                      </a:lnTo>
                      <a:lnTo>
                        <a:pt x="2534" y="724"/>
                      </a:lnTo>
                      <a:lnTo>
                        <a:pt x="2208" y="1077"/>
                      </a:lnTo>
                      <a:lnTo>
                        <a:pt x="2236" y="1077"/>
                      </a:lnTo>
                      <a:lnTo>
                        <a:pt x="2236" y="1503"/>
                      </a:lnTo>
                      <a:lnTo>
                        <a:pt x="1819" y="1503"/>
                      </a:lnTo>
                      <a:lnTo>
                        <a:pt x="1530" y="1820"/>
                      </a:lnTo>
                      <a:lnTo>
                        <a:pt x="1530" y="2082"/>
                      </a:lnTo>
                      <a:lnTo>
                        <a:pt x="1294" y="2082"/>
                      </a:lnTo>
                      <a:lnTo>
                        <a:pt x="0" y="3494"/>
                      </a:lnTo>
                      <a:lnTo>
                        <a:pt x="1204" y="3494"/>
                      </a:lnTo>
                      <a:lnTo>
                        <a:pt x="1204" y="2634"/>
                      </a:lnTo>
                      <a:lnTo>
                        <a:pt x="1674" y="2634"/>
                      </a:lnTo>
                      <a:lnTo>
                        <a:pt x="2145" y="2634"/>
                      </a:lnTo>
                      <a:lnTo>
                        <a:pt x="2145" y="3494"/>
                      </a:lnTo>
                      <a:lnTo>
                        <a:pt x="3349" y="3494"/>
                      </a:lnTo>
                      <a:lnTo>
                        <a:pt x="3349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ïŝļîďê">
                  <a:extLst>
                    <a:ext uri="{FF2B5EF4-FFF2-40B4-BE49-F238E27FC236}">
                      <a16:creationId xmlns="" xmlns:a16="http://schemas.microsoft.com/office/drawing/2014/main" id="{85301AA4-BD89-40EA-88B4-2CC7CFD9BB45}"/>
                    </a:ext>
                  </a:extLst>
                </p:cNvPr>
                <p:cNvSpPr/>
                <p:nvPr/>
              </p:nvSpPr>
              <p:spPr bwMode="auto">
                <a:xfrm>
                  <a:off x="12307888" y="39049326"/>
                  <a:ext cx="230188" cy="273050"/>
                </a:xfrm>
                <a:custGeom>
                  <a:avLst/>
                  <a:gdLst/>
                  <a:ahLst/>
                  <a:cxnLst>
                    <a:cxn ang="0">
                      <a:pos x="145" y="0"/>
                    </a:cxn>
                    <a:cxn ang="0">
                      <a:pos x="0" y="172"/>
                    </a:cxn>
                    <a:cxn ang="0">
                      <a:pos x="145" y="172"/>
                    </a:cxn>
                    <a:cxn ang="0">
                      <a:pos x="145" y="172"/>
                    </a:cxn>
                    <a:cxn ang="0">
                      <a:pos x="145" y="0"/>
                    </a:cxn>
                  </a:cxnLst>
                  <a:rect l="0" t="0" r="r" b="b"/>
                  <a:pathLst>
                    <a:path w="145" h="172">
                      <a:moveTo>
                        <a:pt x="145" y="0"/>
                      </a:moveTo>
                      <a:lnTo>
                        <a:pt x="0" y="172"/>
                      </a:lnTo>
                      <a:lnTo>
                        <a:pt x="145" y="172"/>
                      </a:lnTo>
                      <a:lnTo>
                        <a:pt x="145" y="172"/>
                      </a:lnTo>
                      <a:lnTo>
                        <a:pt x="145" y="0"/>
                      </a:lnTo>
                      <a:close/>
                    </a:path>
                  </a:pathLst>
                </a:custGeom>
                <a:solidFill>
                  <a:srgbClr val="7F6D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í$lîḓê">
                  <a:extLst>
                    <a:ext uri="{FF2B5EF4-FFF2-40B4-BE49-F238E27FC236}">
                      <a16:creationId xmlns="" xmlns:a16="http://schemas.microsoft.com/office/drawing/2014/main" id="{CCABB4D4-617A-4E54-AFDB-4163A15A28B5}"/>
                    </a:ext>
                  </a:extLst>
                </p:cNvPr>
                <p:cNvSpPr/>
                <p:nvPr/>
              </p:nvSpPr>
              <p:spPr bwMode="auto">
                <a:xfrm>
                  <a:off x="12307888" y="39049326"/>
                  <a:ext cx="230188" cy="273050"/>
                </a:xfrm>
                <a:custGeom>
                  <a:avLst/>
                  <a:gdLst/>
                  <a:ahLst/>
                  <a:cxnLst>
                    <a:cxn ang="0">
                      <a:pos x="145" y="0"/>
                    </a:cxn>
                    <a:cxn ang="0">
                      <a:pos x="0" y="172"/>
                    </a:cxn>
                    <a:cxn ang="0">
                      <a:pos x="145" y="172"/>
                    </a:cxn>
                    <a:cxn ang="0">
                      <a:pos x="145" y="172"/>
                    </a:cxn>
                    <a:cxn ang="0">
                      <a:pos x="145" y="0"/>
                    </a:cxn>
                  </a:cxnLst>
                  <a:rect l="0" t="0" r="r" b="b"/>
                  <a:pathLst>
                    <a:path w="145" h="172">
                      <a:moveTo>
                        <a:pt x="145" y="0"/>
                      </a:moveTo>
                      <a:lnTo>
                        <a:pt x="0" y="172"/>
                      </a:lnTo>
                      <a:lnTo>
                        <a:pt x="145" y="172"/>
                      </a:lnTo>
                      <a:lnTo>
                        <a:pt x="145" y="172"/>
                      </a:lnTo>
                      <a:lnTo>
                        <a:pt x="145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îŝľide">
                  <a:extLst>
                    <a:ext uri="{FF2B5EF4-FFF2-40B4-BE49-F238E27FC236}">
                      <a16:creationId xmlns="" xmlns:a16="http://schemas.microsoft.com/office/drawing/2014/main" id="{47B3B579-1A44-41E7-96F8-40873179EC77}"/>
                    </a:ext>
                  </a:extLst>
                </p:cNvPr>
                <p:cNvSpPr/>
                <p:nvPr/>
              </p:nvSpPr>
              <p:spPr bwMode="auto">
                <a:xfrm>
                  <a:off x="11244263" y="40098664"/>
                  <a:ext cx="661988" cy="661988"/>
                </a:xfrm>
                <a:custGeom>
                  <a:avLst/>
                  <a:gdLst/>
                  <a:ahLst/>
                  <a:cxnLst>
                    <a:cxn ang="0">
                      <a:pos x="417" y="0"/>
                    </a:cxn>
                    <a:cxn ang="0">
                      <a:pos x="218" y="0"/>
                    </a:cxn>
                    <a:cxn ang="0">
                      <a:pos x="0" y="235"/>
                    </a:cxn>
                    <a:cxn ang="0">
                      <a:pos x="0" y="417"/>
                    </a:cxn>
                    <a:cxn ang="0">
                      <a:pos x="417" y="417"/>
                    </a:cxn>
                    <a:cxn ang="0">
                      <a:pos x="417" y="0"/>
                    </a:cxn>
                  </a:cxnLst>
                  <a:rect l="0" t="0" r="r" b="b"/>
                  <a:pathLst>
                    <a:path w="417" h="417">
                      <a:moveTo>
                        <a:pt x="417" y="0"/>
                      </a:moveTo>
                      <a:lnTo>
                        <a:pt x="218" y="0"/>
                      </a:lnTo>
                      <a:lnTo>
                        <a:pt x="0" y="235"/>
                      </a:lnTo>
                      <a:lnTo>
                        <a:pt x="0" y="417"/>
                      </a:lnTo>
                      <a:lnTo>
                        <a:pt x="417" y="417"/>
                      </a:lnTo>
                      <a:lnTo>
                        <a:pt x="417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íś1íḓe">
                  <a:extLst>
                    <a:ext uri="{FF2B5EF4-FFF2-40B4-BE49-F238E27FC236}">
                      <a16:creationId xmlns="" xmlns:a16="http://schemas.microsoft.com/office/drawing/2014/main" id="{10AF71DC-F491-42E6-BC9A-9CBD8AB70606}"/>
                    </a:ext>
                  </a:extLst>
                </p:cNvPr>
                <p:cNvSpPr/>
                <p:nvPr/>
              </p:nvSpPr>
              <p:spPr bwMode="auto">
                <a:xfrm>
                  <a:off x="11244263" y="40098664"/>
                  <a:ext cx="661988" cy="661988"/>
                </a:xfrm>
                <a:custGeom>
                  <a:avLst/>
                  <a:gdLst/>
                  <a:ahLst/>
                  <a:cxnLst>
                    <a:cxn ang="0">
                      <a:pos x="417" y="0"/>
                    </a:cxn>
                    <a:cxn ang="0">
                      <a:pos x="218" y="0"/>
                    </a:cxn>
                    <a:cxn ang="0">
                      <a:pos x="0" y="235"/>
                    </a:cxn>
                    <a:cxn ang="0">
                      <a:pos x="0" y="417"/>
                    </a:cxn>
                    <a:cxn ang="0">
                      <a:pos x="417" y="417"/>
                    </a:cxn>
                    <a:cxn ang="0">
                      <a:pos x="417" y="0"/>
                    </a:cxn>
                  </a:cxnLst>
                  <a:rect l="0" t="0" r="r" b="b"/>
                  <a:pathLst>
                    <a:path w="417" h="417">
                      <a:moveTo>
                        <a:pt x="417" y="0"/>
                      </a:moveTo>
                      <a:lnTo>
                        <a:pt x="218" y="0"/>
                      </a:lnTo>
                      <a:lnTo>
                        <a:pt x="0" y="235"/>
                      </a:lnTo>
                      <a:lnTo>
                        <a:pt x="0" y="417"/>
                      </a:lnTo>
                      <a:lnTo>
                        <a:pt x="417" y="417"/>
                      </a:lnTo>
                      <a:lnTo>
                        <a:pt x="41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iṣḷïḋè">
                  <a:extLst>
                    <a:ext uri="{FF2B5EF4-FFF2-40B4-BE49-F238E27FC236}">
                      <a16:creationId xmlns="" xmlns:a16="http://schemas.microsoft.com/office/drawing/2014/main" id="{1B4BEFF1-8056-4BC3-8F2E-C3A50C06C975}"/>
                    </a:ext>
                  </a:extLst>
                </p:cNvPr>
                <p:cNvSpPr/>
                <p:nvPr/>
              </p:nvSpPr>
              <p:spPr bwMode="auto">
                <a:xfrm>
                  <a:off x="9275763" y="42211626"/>
                  <a:ext cx="374650" cy="415925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0" y="262"/>
                    </a:cxn>
                    <a:cxn ang="0">
                      <a:pos x="236" y="262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262">
                      <a:moveTo>
                        <a:pt x="236" y="0"/>
                      </a:moveTo>
                      <a:lnTo>
                        <a:pt x="0" y="262"/>
                      </a:lnTo>
                      <a:lnTo>
                        <a:pt x="236" y="26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iṣľïḍê">
                  <a:extLst>
                    <a:ext uri="{FF2B5EF4-FFF2-40B4-BE49-F238E27FC236}">
                      <a16:creationId xmlns="" xmlns:a16="http://schemas.microsoft.com/office/drawing/2014/main" id="{17D25387-90B3-4256-BE85-3A2AF3CB5A84}"/>
                    </a:ext>
                  </a:extLst>
                </p:cNvPr>
                <p:cNvSpPr/>
                <p:nvPr/>
              </p:nvSpPr>
              <p:spPr bwMode="auto">
                <a:xfrm>
                  <a:off x="9275763" y="42211626"/>
                  <a:ext cx="374650" cy="415925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0" y="262"/>
                    </a:cxn>
                    <a:cxn ang="0">
                      <a:pos x="236" y="262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262">
                      <a:moveTo>
                        <a:pt x="236" y="0"/>
                      </a:moveTo>
                      <a:lnTo>
                        <a:pt x="0" y="262"/>
                      </a:lnTo>
                      <a:lnTo>
                        <a:pt x="236" y="262"/>
                      </a:lnTo>
                      <a:lnTo>
                        <a:pt x="23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îśļîḋè">
                  <a:extLst>
                    <a:ext uri="{FF2B5EF4-FFF2-40B4-BE49-F238E27FC236}">
                      <a16:creationId xmlns="" xmlns:a16="http://schemas.microsoft.com/office/drawing/2014/main" id="{362301BB-1E42-47A6-BE22-3AE80F79ECCE}"/>
                    </a:ext>
                  </a:extLst>
                </p:cNvPr>
                <p:cNvSpPr/>
                <p:nvPr/>
              </p:nvSpPr>
              <p:spPr bwMode="auto">
                <a:xfrm>
                  <a:off x="10109200" y="41952864"/>
                  <a:ext cx="661988" cy="6746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í$ḷïḍê">
                  <a:extLst>
                    <a:ext uri="{FF2B5EF4-FFF2-40B4-BE49-F238E27FC236}">
                      <a16:creationId xmlns="" xmlns:a16="http://schemas.microsoft.com/office/drawing/2014/main" id="{D80EB337-BDF3-4063-A394-4EF9E6264232}"/>
                    </a:ext>
                  </a:extLst>
                </p:cNvPr>
                <p:cNvSpPr/>
                <p:nvPr/>
              </p:nvSpPr>
              <p:spPr bwMode="auto">
                <a:xfrm>
                  <a:off x="10109200" y="41952864"/>
                  <a:ext cx="661988" cy="674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íš1idé">
                  <a:extLst>
                    <a:ext uri="{FF2B5EF4-FFF2-40B4-BE49-F238E27FC236}">
                      <a16:creationId xmlns="" xmlns:a16="http://schemas.microsoft.com/office/drawing/2014/main" id="{4EBD91E7-0BB1-4843-929E-57006CC66259}"/>
                    </a:ext>
                  </a:extLst>
                </p:cNvPr>
                <p:cNvSpPr/>
                <p:nvPr/>
              </p:nvSpPr>
              <p:spPr bwMode="auto">
                <a:xfrm>
                  <a:off x="11244263" y="41952864"/>
                  <a:ext cx="661988" cy="67468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ïṥḻîḑè">
                  <a:extLst>
                    <a:ext uri="{FF2B5EF4-FFF2-40B4-BE49-F238E27FC236}">
                      <a16:creationId xmlns="" xmlns:a16="http://schemas.microsoft.com/office/drawing/2014/main" id="{CDA6401C-0A0A-4615-B30F-BFAB84F96AF9}"/>
                    </a:ext>
                  </a:extLst>
                </p:cNvPr>
                <p:cNvSpPr/>
                <p:nvPr/>
              </p:nvSpPr>
              <p:spPr bwMode="auto">
                <a:xfrm>
                  <a:off x="11244263" y="41952864"/>
                  <a:ext cx="661988" cy="6746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iṥ1ïḑe">
                  <a:extLst>
                    <a:ext uri="{FF2B5EF4-FFF2-40B4-BE49-F238E27FC236}">
                      <a16:creationId xmlns="" xmlns:a16="http://schemas.microsoft.com/office/drawing/2014/main" id="{EE07AEA3-23F4-4765-B11E-2862B939C080}"/>
                    </a:ext>
                  </a:extLst>
                </p:cNvPr>
                <p:cNvSpPr/>
                <p:nvPr/>
              </p:nvSpPr>
              <p:spPr bwMode="auto">
                <a:xfrm>
                  <a:off x="10109200" y="41032114"/>
                  <a:ext cx="661988" cy="676275"/>
                </a:xfrm>
                <a:custGeom>
                  <a:avLst/>
                  <a:gdLst/>
                  <a:ahLst/>
                  <a:cxnLst>
                    <a:cxn ang="0">
                      <a:pos x="417" y="0"/>
                    </a:cxn>
                    <a:cxn ang="0">
                      <a:pos x="389" y="0"/>
                    </a:cxn>
                    <a:cxn ang="0">
                      <a:pos x="0" y="426"/>
                    </a:cxn>
                    <a:cxn ang="0">
                      <a:pos x="417" y="426"/>
                    </a:cxn>
                    <a:cxn ang="0">
                      <a:pos x="417" y="0"/>
                    </a:cxn>
                  </a:cxnLst>
                  <a:rect l="0" t="0" r="r" b="b"/>
                  <a:pathLst>
                    <a:path w="417" h="426">
                      <a:moveTo>
                        <a:pt x="417" y="0"/>
                      </a:moveTo>
                      <a:lnTo>
                        <a:pt x="389" y="0"/>
                      </a:lnTo>
                      <a:lnTo>
                        <a:pt x="0" y="426"/>
                      </a:lnTo>
                      <a:lnTo>
                        <a:pt x="417" y="426"/>
                      </a:lnTo>
                      <a:lnTo>
                        <a:pt x="417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îṣlîḑê">
                  <a:extLst>
                    <a:ext uri="{FF2B5EF4-FFF2-40B4-BE49-F238E27FC236}">
                      <a16:creationId xmlns="" xmlns:a16="http://schemas.microsoft.com/office/drawing/2014/main" id="{69978D9D-1C6C-4B2C-89C9-4F3BF4C71291}"/>
                    </a:ext>
                  </a:extLst>
                </p:cNvPr>
                <p:cNvSpPr/>
                <p:nvPr/>
              </p:nvSpPr>
              <p:spPr bwMode="auto">
                <a:xfrm>
                  <a:off x="10109200" y="41032114"/>
                  <a:ext cx="661988" cy="676275"/>
                </a:xfrm>
                <a:custGeom>
                  <a:avLst/>
                  <a:gdLst/>
                  <a:ahLst/>
                  <a:cxnLst>
                    <a:cxn ang="0">
                      <a:pos x="417" y="0"/>
                    </a:cxn>
                    <a:cxn ang="0">
                      <a:pos x="389" y="0"/>
                    </a:cxn>
                    <a:cxn ang="0">
                      <a:pos x="0" y="426"/>
                    </a:cxn>
                    <a:cxn ang="0">
                      <a:pos x="417" y="426"/>
                    </a:cxn>
                    <a:cxn ang="0">
                      <a:pos x="417" y="0"/>
                    </a:cxn>
                  </a:cxnLst>
                  <a:rect l="0" t="0" r="r" b="b"/>
                  <a:pathLst>
                    <a:path w="417" h="426">
                      <a:moveTo>
                        <a:pt x="417" y="0"/>
                      </a:moveTo>
                      <a:lnTo>
                        <a:pt x="389" y="0"/>
                      </a:lnTo>
                      <a:lnTo>
                        <a:pt x="0" y="426"/>
                      </a:lnTo>
                      <a:lnTo>
                        <a:pt x="417" y="426"/>
                      </a:lnTo>
                      <a:lnTo>
                        <a:pt x="41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íṧḻïḋé">
                  <a:extLst>
                    <a:ext uri="{FF2B5EF4-FFF2-40B4-BE49-F238E27FC236}">
                      <a16:creationId xmlns="" xmlns:a16="http://schemas.microsoft.com/office/drawing/2014/main" id="{CB0A5621-1841-4C4E-9C8F-A1497BDE91A2}"/>
                    </a:ext>
                  </a:extLst>
                </p:cNvPr>
                <p:cNvSpPr/>
                <p:nvPr/>
              </p:nvSpPr>
              <p:spPr bwMode="auto">
                <a:xfrm>
                  <a:off x="11244263" y="41032114"/>
                  <a:ext cx="661988" cy="676275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íslïḑè">
                  <a:extLst>
                    <a:ext uri="{FF2B5EF4-FFF2-40B4-BE49-F238E27FC236}">
                      <a16:creationId xmlns="" xmlns:a16="http://schemas.microsoft.com/office/drawing/2014/main" id="{DC76D3C7-0B17-4930-83F6-53CCA6BB6DE9}"/>
                    </a:ext>
                  </a:extLst>
                </p:cNvPr>
                <p:cNvSpPr/>
                <p:nvPr/>
              </p:nvSpPr>
              <p:spPr bwMode="auto">
                <a:xfrm>
                  <a:off x="11244263" y="41032114"/>
                  <a:ext cx="661988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íṧľïďê">
                  <a:extLst>
                    <a:ext uri="{FF2B5EF4-FFF2-40B4-BE49-F238E27FC236}">
                      <a16:creationId xmlns="" xmlns:a16="http://schemas.microsoft.com/office/drawing/2014/main" id="{D2BFEA4A-44F5-44F6-9EF5-0C9837DE61C0}"/>
                    </a:ext>
                  </a:extLst>
                </p:cNvPr>
                <p:cNvSpPr/>
                <p:nvPr/>
              </p:nvSpPr>
              <p:spPr bwMode="auto">
                <a:xfrm>
                  <a:off x="9132888" y="43503851"/>
                  <a:ext cx="746125" cy="1365250"/>
                </a:xfrm>
                <a:prstGeom prst="rect">
                  <a:avLst/>
                </a:prstGeom>
                <a:solidFill>
                  <a:srgbClr val="7F6D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ïşḷíḋé">
                  <a:extLst>
                    <a:ext uri="{FF2B5EF4-FFF2-40B4-BE49-F238E27FC236}">
                      <a16:creationId xmlns="" xmlns:a16="http://schemas.microsoft.com/office/drawing/2014/main" id="{C7565291-F2D9-490D-A017-4B2B3D13B121}"/>
                    </a:ext>
                  </a:extLst>
                </p:cNvPr>
                <p:cNvSpPr/>
                <p:nvPr/>
              </p:nvSpPr>
              <p:spPr bwMode="auto">
                <a:xfrm>
                  <a:off x="9132888" y="43503851"/>
                  <a:ext cx="746125" cy="1365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iṡļîḍê">
                  <a:extLst>
                    <a:ext uri="{FF2B5EF4-FFF2-40B4-BE49-F238E27FC236}">
                      <a16:creationId xmlns="" xmlns:a16="http://schemas.microsoft.com/office/drawing/2014/main" id="{A73BDA0B-5B52-4EC1-9C95-16AEB7AE3E81}"/>
                    </a:ext>
                  </a:extLst>
                </p:cNvPr>
                <p:cNvSpPr/>
                <p:nvPr/>
              </p:nvSpPr>
              <p:spPr bwMode="auto">
                <a:xfrm>
                  <a:off x="9879013" y="43503851"/>
                  <a:ext cx="747713" cy="1365250"/>
                </a:xfrm>
                <a:prstGeom prst="rect">
                  <a:avLst/>
                </a:prstGeom>
                <a:solidFill>
                  <a:srgbClr val="6C5B5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îṥliḓè">
                  <a:extLst>
                    <a:ext uri="{FF2B5EF4-FFF2-40B4-BE49-F238E27FC236}">
                      <a16:creationId xmlns="" xmlns:a16="http://schemas.microsoft.com/office/drawing/2014/main" id="{6FA3ADC1-BCC7-467F-B26B-29A130991578}"/>
                    </a:ext>
                  </a:extLst>
                </p:cNvPr>
                <p:cNvSpPr/>
                <p:nvPr/>
              </p:nvSpPr>
              <p:spPr bwMode="auto">
                <a:xfrm>
                  <a:off x="9879013" y="43503851"/>
                  <a:ext cx="747713" cy="1365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î$líḋè">
                  <a:extLst>
                    <a:ext uri="{FF2B5EF4-FFF2-40B4-BE49-F238E27FC236}">
                      <a16:creationId xmlns="" xmlns:a16="http://schemas.microsoft.com/office/drawing/2014/main" id="{5542AC74-7557-4301-8E7D-3E2660764468}"/>
                    </a:ext>
                  </a:extLst>
                </p:cNvPr>
                <p:cNvSpPr/>
                <p:nvPr/>
              </p:nvSpPr>
              <p:spPr bwMode="auto">
                <a:xfrm>
                  <a:off x="12538075" y="40573326"/>
                  <a:ext cx="2600325" cy="4295775"/>
                </a:xfrm>
                <a:custGeom>
                  <a:avLst/>
                  <a:gdLst/>
                  <a:ahLst/>
                  <a:cxnLst>
                    <a:cxn ang="0">
                      <a:pos x="1638" y="2706"/>
                    </a:cxn>
                    <a:cxn ang="0">
                      <a:pos x="1638" y="1195"/>
                    </a:cxn>
                    <a:cxn ang="0">
                      <a:pos x="0" y="0"/>
                    </a:cxn>
                    <a:cxn ang="0">
                      <a:pos x="0" y="2706"/>
                    </a:cxn>
                    <a:cxn ang="0">
                      <a:pos x="1638" y="2706"/>
                    </a:cxn>
                  </a:cxnLst>
                  <a:rect l="0" t="0" r="r" b="b"/>
                  <a:pathLst>
                    <a:path w="1638" h="2706">
                      <a:moveTo>
                        <a:pt x="1638" y="2706"/>
                      </a:moveTo>
                      <a:lnTo>
                        <a:pt x="1638" y="1195"/>
                      </a:lnTo>
                      <a:lnTo>
                        <a:pt x="0" y="0"/>
                      </a:lnTo>
                      <a:lnTo>
                        <a:pt x="0" y="2706"/>
                      </a:lnTo>
                      <a:lnTo>
                        <a:pt x="1638" y="2706"/>
                      </a:lnTo>
                      <a:close/>
                    </a:path>
                  </a:pathLst>
                </a:custGeom>
                <a:solidFill>
                  <a:srgbClr val="F2F2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8" name="iṩḻïḑé">
                  <a:extLst>
                    <a:ext uri="{FF2B5EF4-FFF2-40B4-BE49-F238E27FC236}">
                      <a16:creationId xmlns="" xmlns:a16="http://schemas.microsoft.com/office/drawing/2014/main" id="{6C83D64C-1FCE-4058-88CB-0E55B0448D14}"/>
                    </a:ext>
                  </a:extLst>
                </p:cNvPr>
                <p:cNvSpPr/>
                <p:nvPr/>
              </p:nvSpPr>
              <p:spPr bwMode="auto">
                <a:xfrm>
                  <a:off x="12538075" y="40573326"/>
                  <a:ext cx="2600325" cy="4295775"/>
                </a:xfrm>
                <a:custGeom>
                  <a:avLst/>
                  <a:gdLst/>
                  <a:ahLst/>
                  <a:cxnLst>
                    <a:cxn ang="0">
                      <a:pos x="1638" y="2706"/>
                    </a:cxn>
                    <a:cxn ang="0">
                      <a:pos x="1638" y="1195"/>
                    </a:cxn>
                    <a:cxn ang="0">
                      <a:pos x="0" y="0"/>
                    </a:cxn>
                    <a:cxn ang="0">
                      <a:pos x="0" y="2706"/>
                    </a:cxn>
                    <a:cxn ang="0">
                      <a:pos x="1638" y="2706"/>
                    </a:cxn>
                  </a:cxnLst>
                  <a:rect l="0" t="0" r="r" b="b"/>
                  <a:pathLst>
                    <a:path w="1638" h="2706">
                      <a:moveTo>
                        <a:pt x="1638" y="2706"/>
                      </a:moveTo>
                      <a:lnTo>
                        <a:pt x="1638" y="1195"/>
                      </a:lnTo>
                      <a:lnTo>
                        <a:pt x="0" y="0"/>
                      </a:lnTo>
                      <a:lnTo>
                        <a:pt x="0" y="2706"/>
                      </a:lnTo>
                      <a:lnTo>
                        <a:pt x="1638" y="2706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89" name="îṧļíḓé">
                  <a:extLst>
                    <a:ext uri="{FF2B5EF4-FFF2-40B4-BE49-F238E27FC236}">
                      <a16:creationId xmlns="" xmlns:a16="http://schemas.microsoft.com/office/drawing/2014/main" id="{E0EA50ED-DFF8-48B9-B579-0534DC379980}"/>
                    </a:ext>
                  </a:extLst>
                </p:cNvPr>
                <p:cNvSpPr/>
                <p:nvPr/>
              </p:nvSpPr>
              <p:spPr bwMode="auto">
                <a:xfrm>
                  <a:off x="13989050" y="42698989"/>
                  <a:ext cx="676275" cy="6762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0" name="isļíḑê">
                  <a:extLst>
                    <a:ext uri="{FF2B5EF4-FFF2-40B4-BE49-F238E27FC236}">
                      <a16:creationId xmlns="" xmlns:a16="http://schemas.microsoft.com/office/drawing/2014/main" id="{06A254C8-2F79-446B-9036-CE1636251343}"/>
                    </a:ext>
                  </a:extLst>
                </p:cNvPr>
                <p:cNvSpPr/>
                <p:nvPr/>
              </p:nvSpPr>
              <p:spPr bwMode="auto">
                <a:xfrm>
                  <a:off x="13989050" y="42698989"/>
                  <a:ext cx="676275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1" name="ïŝļíde">
                  <a:extLst>
                    <a:ext uri="{FF2B5EF4-FFF2-40B4-BE49-F238E27FC236}">
                      <a16:creationId xmlns="" xmlns:a16="http://schemas.microsoft.com/office/drawing/2014/main" id="{80B60AAC-13FA-42FF-91A4-22B8FDA738EE}"/>
                    </a:ext>
                  </a:extLst>
                </p:cNvPr>
                <p:cNvSpPr/>
                <p:nvPr/>
              </p:nvSpPr>
              <p:spPr bwMode="auto">
                <a:xfrm>
                  <a:off x="13027025" y="42698989"/>
                  <a:ext cx="660400" cy="6762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2" name="i$1idê">
                  <a:extLst>
                    <a:ext uri="{FF2B5EF4-FFF2-40B4-BE49-F238E27FC236}">
                      <a16:creationId xmlns="" xmlns:a16="http://schemas.microsoft.com/office/drawing/2014/main" id="{936BB7F7-7AD3-4570-86D0-9E0B68AC1F70}"/>
                    </a:ext>
                  </a:extLst>
                </p:cNvPr>
                <p:cNvSpPr/>
                <p:nvPr/>
              </p:nvSpPr>
              <p:spPr bwMode="auto">
                <a:xfrm>
                  <a:off x="13989050" y="43676889"/>
                  <a:ext cx="676275" cy="660400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îṥḷiḋê">
                  <a:extLst>
                    <a:ext uri="{FF2B5EF4-FFF2-40B4-BE49-F238E27FC236}">
                      <a16:creationId xmlns="" xmlns:a16="http://schemas.microsoft.com/office/drawing/2014/main" id="{E7FCA02B-B2A5-483C-80DB-18DA2990A4B3}"/>
                    </a:ext>
                  </a:extLst>
                </p:cNvPr>
                <p:cNvSpPr/>
                <p:nvPr/>
              </p:nvSpPr>
              <p:spPr bwMode="auto">
                <a:xfrm>
                  <a:off x="13989050" y="43676889"/>
                  <a:ext cx="676275" cy="660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ïṩḷïďé">
                  <a:extLst>
                    <a:ext uri="{FF2B5EF4-FFF2-40B4-BE49-F238E27FC236}">
                      <a16:creationId xmlns="" xmlns:a16="http://schemas.microsoft.com/office/drawing/2014/main" id="{D0B30D4A-94E5-4DFC-AE45-27BC86CA8813}"/>
                    </a:ext>
                  </a:extLst>
                </p:cNvPr>
                <p:cNvSpPr/>
                <p:nvPr/>
              </p:nvSpPr>
              <p:spPr bwMode="auto">
                <a:xfrm>
                  <a:off x="13027025" y="43676889"/>
                  <a:ext cx="660400" cy="660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iṡḷïdé">
                  <a:extLst>
                    <a:ext uri="{FF2B5EF4-FFF2-40B4-BE49-F238E27FC236}">
                      <a16:creationId xmlns="" xmlns:a16="http://schemas.microsoft.com/office/drawing/2014/main" id="{032F23CF-1606-45B6-87A1-BC90A964540E}"/>
                    </a:ext>
                  </a:extLst>
                </p:cNvPr>
                <p:cNvSpPr/>
                <p:nvPr/>
              </p:nvSpPr>
              <p:spPr bwMode="auto">
                <a:xfrm>
                  <a:off x="13027025" y="43676889"/>
                  <a:ext cx="660400" cy="660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ïṡḷíḍè">
                  <a:extLst>
                    <a:ext uri="{FF2B5EF4-FFF2-40B4-BE49-F238E27FC236}">
                      <a16:creationId xmlns="" xmlns:a16="http://schemas.microsoft.com/office/drawing/2014/main" id="{7569E3A8-3082-4822-ABB7-AA53666DAAEA}"/>
                    </a:ext>
                  </a:extLst>
                </p:cNvPr>
                <p:cNvSpPr/>
                <p:nvPr/>
              </p:nvSpPr>
              <p:spPr bwMode="auto">
                <a:xfrm>
                  <a:off x="12538075" y="42470389"/>
                  <a:ext cx="2600325" cy="2398713"/>
                </a:xfrm>
                <a:custGeom>
                  <a:avLst/>
                  <a:gdLst/>
                  <a:ahLst/>
                  <a:cxnLst>
                    <a:cxn ang="0">
                      <a:pos x="914" y="1176"/>
                    </a:cxn>
                    <a:cxn ang="0">
                      <a:pos x="914" y="760"/>
                    </a:cxn>
                    <a:cxn ang="0">
                      <a:pos x="1340" y="760"/>
                    </a:cxn>
                    <a:cxn ang="0">
                      <a:pos x="1340" y="1176"/>
                    </a:cxn>
                    <a:cxn ang="0">
                      <a:pos x="914" y="1176"/>
                    </a:cxn>
                    <a:cxn ang="0">
                      <a:pos x="1638" y="0"/>
                    </a:cxn>
                    <a:cxn ang="0">
                      <a:pos x="1340" y="280"/>
                    </a:cxn>
                    <a:cxn ang="0">
                      <a:pos x="1340" y="570"/>
                    </a:cxn>
                    <a:cxn ang="0">
                      <a:pos x="1023" y="570"/>
                    </a:cxn>
                    <a:cxn ang="0">
                      <a:pos x="724" y="841"/>
                    </a:cxn>
                    <a:cxn ang="0">
                      <a:pos x="724" y="1176"/>
                    </a:cxn>
                    <a:cxn ang="0">
                      <a:pos x="362" y="1176"/>
                    </a:cxn>
                    <a:cxn ang="0">
                      <a:pos x="0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38" y="1511"/>
                    </a:cxn>
                    <a:cxn ang="0">
                      <a:pos x="1638" y="0"/>
                    </a:cxn>
                  </a:cxnLst>
                  <a:rect l="0" t="0" r="r" b="b"/>
                  <a:pathLst>
                    <a:path w="1638" h="1511">
                      <a:moveTo>
                        <a:pt x="914" y="1176"/>
                      </a:moveTo>
                      <a:lnTo>
                        <a:pt x="914" y="760"/>
                      </a:lnTo>
                      <a:lnTo>
                        <a:pt x="1340" y="760"/>
                      </a:lnTo>
                      <a:lnTo>
                        <a:pt x="1340" y="1176"/>
                      </a:lnTo>
                      <a:lnTo>
                        <a:pt x="914" y="1176"/>
                      </a:lnTo>
                      <a:close/>
                      <a:moveTo>
                        <a:pt x="1638" y="0"/>
                      </a:moveTo>
                      <a:lnTo>
                        <a:pt x="1340" y="280"/>
                      </a:lnTo>
                      <a:lnTo>
                        <a:pt x="1340" y="570"/>
                      </a:lnTo>
                      <a:lnTo>
                        <a:pt x="1023" y="570"/>
                      </a:lnTo>
                      <a:lnTo>
                        <a:pt x="724" y="841"/>
                      </a:lnTo>
                      <a:lnTo>
                        <a:pt x="724" y="1176"/>
                      </a:lnTo>
                      <a:lnTo>
                        <a:pt x="362" y="1176"/>
                      </a:lnTo>
                      <a:lnTo>
                        <a:pt x="0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38" y="1511"/>
                      </a:lnTo>
                      <a:lnTo>
                        <a:pt x="1638" y="0"/>
                      </a:lnTo>
                      <a:close/>
                    </a:path>
                  </a:pathLst>
                </a:custGeom>
                <a:solidFill>
                  <a:srgbClr val="E6E6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ïṣľïḓè">
                  <a:extLst>
                    <a:ext uri="{FF2B5EF4-FFF2-40B4-BE49-F238E27FC236}">
                      <a16:creationId xmlns="" xmlns:a16="http://schemas.microsoft.com/office/drawing/2014/main" id="{8D2B50D0-54C2-46A6-952D-E9DCDBBA7029}"/>
                    </a:ext>
                  </a:extLst>
                </p:cNvPr>
                <p:cNvSpPr/>
                <p:nvPr/>
              </p:nvSpPr>
              <p:spPr bwMode="auto">
                <a:xfrm>
                  <a:off x="12538075" y="42470389"/>
                  <a:ext cx="2600325" cy="2398713"/>
                </a:xfrm>
                <a:custGeom>
                  <a:avLst/>
                  <a:gdLst/>
                  <a:ahLst/>
                  <a:cxnLst>
                    <a:cxn ang="0">
                      <a:pos x="914" y="1176"/>
                    </a:cxn>
                    <a:cxn ang="0">
                      <a:pos x="914" y="760"/>
                    </a:cxn>
                    <a:cxn ang="0">
                      <a:pos x="1340" y="760"/>
                    </a:cxn>
                    <a:cxn ang="0">
                      <a:pos x="1340" y="1176"/>
                    </a:cxn>
                    <a:cxn ang="0">
                      <a:pos x="914" y="1176"/>
                    </a:cxn>
                    <a:cxn ang="0">
                      <a:pos x="1638" y="0"/>
                    </a:cxn>
                    <a:cxn ang="0">
                      <a:pos x="1340" y="280"/>
                    </a:cxn>
                    <a:cxn ang="0">
                      <a:pos x="1340" y="570"/>
                    </a:cxn>
                    <a:cxn ang="0">
                      <a:pos x="1023" y="570"/>
                    </a:cxn>
                    <a:cxn ang="0">
                      <a:pos x="724" y="841"/>
                    </a:cxn>
                    <a:cxn ang="0">
                      <a:pos x="724" y="1176"/>
                    </a:cxn>
                    <a:cxn ang="0">
                      <a:pos x="362" y="1176"/>
                    </a:cxn>
                    <a:cxn ang="0">
                      <a:pos x="0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02" y="1511"/>
                    </a:cxn>
                    <a:cxn ang="0">
                      <a:pos x="1638" y="1511"/>
                    </a:cxn>
                    <a:cxn ang="0">
                      <a:pos x="1638" y="0"/>
                    </a:cxn>
                  </a:cxnLst>
                  <a:rect l="0" t="0" r="r" b="b"/>
                  <a:pathLst>
                    <a:path w="1638" h="1511">
                      <a:moveTo>
                        <a:pt x="914" y="1176"/>
                      </a:moveTo>
                      <a:lnTo>
                        <a:pt x="914" y="760"/>
                      </a:lnTo>
                      <a:lnTo>
                        <a:pt x="1340" y="760"/>
                      </a:lnTo>
                      <a:lnTo>
                        <a:pt x="1340" y="1176"/>
                      </a:lnTo>
                      <a:lnTo>
                        <a:pt x="914" y="1176"/>
                      </a:lnTo>
                      <a:moveTo>
                        <a:pt x="1638" y="0"/>
                      </a:moveTo>
                      <a:lnTo>
                        <a:pt x="1340" y="280"/>
                      </a:lnTo>
                      <a:lnTo>
                        <a:pt x="1340" y="570"/>
                      </a:lnTo>
                      <a:lnTo>
                        <a:pt x="1023" y="570"/>
                      </a:lnTo>
                      <a:lnTo>
                        <a:pt x="724" y="841"/>
                      </a:lnTo>
                      <a:lnTo>
                        <a:pt x="724" y="1176"/>
                      </a:lnTo>
                      <a:lnTo>
                        <a:pt x="362" y="1176"/>
                      </a:lnTo>
                      <a:lnTo>
                        <a:pt x="0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02" y="1511"/>
                      </a:lnTo>
                      <a:lnTo>
                        <a:pt x="1638" y="1511"/>
                      </a:lnTo>
                      <a:lnTo>
                        <a:pt x="1638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îṥḷïḓè">
                  <a:extLst>
                    <a:ext uri="{FF2B5EF4-FFF2-40B4-BE49-F238E27FC236}">
                      <a16:creationId xmlns="" xmlns:a16="http://schemas.microsoft.com/office/drawing/2014/main" id="{7D57A0F3-2FED-47C4-AD0C-92E24F4D2815}"/>
                    </a:ext>
                  </a:extLst>
                </p:cNvPr>
                <p:cNvSpPr/>
                <p:nvPr/>
              </p:nvSpPr>
              <p:spPr bwMode="auto">
                <a:xfrm>
                  <a:off x="14162088" y="42914889"/>
                  <a:ext cx="503238" cy="460375"/>
                </a:xfrm>
                <a:custGeom>
                  <a:avLst/>
                  <a:gdLst/>
                  <a:ahLst/>
                  <a:cxnLst>
                    <a:cxn ang="0">
                      <a:pos x="317" y="0"/>
                    </a:cxn>
                    <a:cxn ang="0">
                      <a:pos x="0" y="290"/>
                    </a:cxn>
                    <a:cxn ang="0">
                      <a:pos x="317" y="290"/>
                    </a:cxn>
                    <a:cxn ang="0">
                      <a:pos x="317" y="0"/>
                    </a:cxn>
                  </a:cxnLst>
                  <a:rect l="0" t="0" r="r" b="b"/>
                  <a:pathLst>
                    <a:path w="317" h="290">
                      <a:moveTo>
                        <a:pt x="317" y="0"/>
                      </a:moveTo>
                      <a:lnTo>
                        <a:pt x="0" y="290"/>
                      </a:lnTo>
                      <a:lnTo>
                        <a:pt x="317" y="290"/>
                      </a:lnTo>
                      <a:lnTo>
                        <a:pt x="317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îşḻîḑe">
                  <a:extLst>
                    <a:ext uri="{FF2B5EF4-FFF2-40B4-BE49-F238E27FC236}">
                      <a16:creationId xmlns="" xmlns:a16="http://schemas.microsoft.com/office/drawing/2014/main" id="{A9799831-AF29-4A5F-8976-1DF400847DCC}"/>
                    </a:ext>
                  </a:extLst>
                </p:cNvPr>
                <p:cNvSpPr/>
                <p:nvPr/>
              </p:nvSpPr>
              <p:spPr bwMode="auto">
                <a:xfrm>
                  <a:off x="14162088" y="42914889"/>
                  <a:ext cx="503238" cy="460375"/>
                </a:xfrm>
                <a:custGeom>
                  <a:avLst/>
                  <a:gdLst/>
                  <a:ahLst/>
                  <a:cxnLst>
                    <a:cxn ang="0">
                      <a:pos x="317" y="0"/>
                    </a:cxn>
                    <a:cxn ang="0">
                      <a:pos x="0" y="290"/>
                    </a:cxn>
                    <a:cxn ang="0">
                      <a:pos x="317" y="290"/>
                    </a:cxn>
                    <a:cxn ang="0">
                      <a:pos x="317" y="0"/>
                    </a:cxn>
                  </a:cxnLst>
                  <a:rect l="0" t="0" r="r" b="b"/>
                  <a:pathLst>
                    <a:path w="317" h="290">
                      <a:moveTo>
                        <a:pt x="317" y="0"/>
                      </a:moveTo>
                      <a:lnTo>
                        <a:pt x="0" y="290"/>
                      </a:lnTo>
                      <a:lnTo>
                        <a:pt x="317" y="290"/>
                      </a:lnTo>
                      <a:lnTo>
                        <a:pt x="31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iSḷïḋé">
                  <a:extLst>
                    <a:ext uri="{FF2B5EF4-FFF2-40B4-BE49-F238E27FC236}">
                      <a16:creationId xmlns="" xmlns:a16="http://schemas.microsoft.com/office/drawing/2014/main" id="{8AFED200-2DF1-4B0C-8882-DE9EC69141DB}"/>
                    </a:ext>
                  </a:extLst>
                </p:cNvPr>
                <p:cNvSpPr/>
                <p:nvPr/>
              </p:nvSpPr>
              <p:spPr bwMode="auto">
                <a:xfrm>
                  <a:off x="13989050" y="43676889"/>
                  <a:ext cx="676275" cy="660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í$líḍé">
                  <a:extLst>
                    <a:ext uri="{FF2B5EF4-FFF2-40B4-BE49-F238E27FC236}">
                      <a16:creationId xmlns="" xmlns:a16="http://schemas.microsoft.com/office/drawing/2014/main" id="{4151ED5B-3D17-4341-8F16-6732FE48E921}"/>
                    </a:ext>
                  </a:extLst>
                </p:cNvPr>
                <p:cNvSpPr/>
                <p:nvPr/>
              </p:nvSpPr>
              <p:spPr bwMode="auto">
                <a:xfrm>
                  <a:off x="13989050" y="43676889"/>
                  <a:ext cx="676275" cy="660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i$1íḍé">
                  <a:extLst>
                    <a:ext uri="{FF2B5EF4-FFF2-40B4-BE49-F238E27FC236}">
                      <a16:creationId xmlns="" xmlns:a16="http://schemas.microsoft.com/office/drawing/2014/main" id="{ED3E98B5-164E-42A3-9589-EB709D0D7622}"/>
                    </a:ext>
                  </a:extLst>
                </p:cNvPr>
                <p:cNvSpPr/>
                <p:nvPr/>
              </p:nvSpPr>
              <p:spPr bwMode="auto">
                <a:xfrm>
                  <a:off x="13112750" y="43805476"/>
                  <a:ext cx="574675" cy="531813"/>
                </a:xfrm>
                <a:custGeom>
                  <a:avLst/>
                  <a:gdLst/>
                  <a:ahLst/>
                  <a:cxnLst>
                    <a:cxn ang="0">
                      <a:pos x="362" y="0"/>
                    </a:cxn>
                    <a:cxn ang="0">
                      <a:pos x="0" y="335"/>
                    </a:cxn>
                    <a:cxn ang="0">
                      <a:pos x="362" y="335"/>
                    </a:cxn>
                    <a:cxn ang="0">
                      <a:pos x="362" y="0"/>
                    </a:cxn>
                  </a:cxnLst>
                  <a:rect l="0" t="0" r="r" b="b"/>
                  <a:pathLst>
                    <a:path w="362" h="335">
                      <a:moveTo>
                        <a:pt x="362" y="0"/>
                      </a:moveTo>
                      <a:lnTo>
                        <a:pt x="0" y="335"/>
                      </a:lnTo>
                      <a:lnTo>
                        <a:pt x="362" y="335"/>
                      </a:lnTo>
                      <a:lnTo>
                        <a:pt x="362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íšḷíḋè">
                  <a:extLst>
                    <a:ext uri="{FF2B5EF4-FFF2-40B4-BE49-F238E27FC236}">
                      <a16:creationId xmlns="" xmlns:a16="http://schemas.microsoft.com/office/drawing/2014/main" id="{136C97B5-1FB6-4CD9-B115-226BF0B4DE75}"/>
                    </a:ext>
                  </a:extLst>
                </p:cNvPr>
                <p:cNvSpPr/>
                <p:nvPr/>
              </p:nvSpPr>
              <p:spPr bwMode="auto">
                <a:xfrm>
                  <a:off x="13112750" y="43805476"/>
                  <a:ext cx="574675" cy="531813"/>
                </a:xfrm>
                <a:custGeom>
                  <a:avLst/>
                  <a:gdLst/>
                  <a:ahLst/>
                  <a:cxnLst>
                    <a:cxn ang="0">
                      <a:pos x="362" y="0"/>
                    </a:cxn>
                    <a:cxn ang="0">
                      <a:pos x="0" y="335"/>
                    </a:cxn>
                    <a:cxn ang="0">
                      <a:pos x="362" y="335"/>
                    </a:cxn>
                    <a:cxn ang="0">
                      <a:pos x="362" y="0"/>
                    </a:cxn>
                  </a:cxnLst>
                  <a:rect l="0" t="0" r="r" b="b"/>
                  <a:pathLst>
                    <a:path w="362" h="335">
                      <a:moveTo>
                        <a:pt x="362" y="0"/>
                      </a:moveTo>
                      <a:lnTo>
                        <a:pt x="0" y="335"/>
                      </a:lnTo>
                      <a:lnTo>
                        <a:pt x="362" y="335"/>
                      </a:lnTo>
                      <a:lnTo>
                        <a:pt x="362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ïṡḷíde">
                  <a:extLst>
                    <a:ext uri="{FF2B5EF4-FFF2-40B4-BE49-F238E27FC236}">
                      <a16:creationId xmlns="" xmlns:a16="http://schemas.microsoft.com/office/drawing/2014/main" id="{CC9DA988-68FA-4316-B47D-6491B5DD78AD}"/>
                    </a:ext>
                  </a:extLst>
                </p:cNvPr>
                <p:cNvSpPr/>
                <p:nvPr/>
              </p:nvSpPr>
              <p:spPr bwMode="auto">
                <a:xfrm>
                  <a:off x="12336463" y="40357426"/>
                  <a:ext cx="3017838" cy="2327275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87" y="158"/>
                    </a:cxn>
                    <a:cxn ang="0">
                      <a:pos x="205" y="155"/>
                    </a:cxn>
                    <a:cxn ang="0">
                      <a:pos x="203" y="137"/>
                    </a:cxn>
                    <a:cxn ang="0">
                      <a:pos x="22" y="4"/>
                    </a:cxn>
                    <a:cxn ang="0">
                      <a:pos x="4" y="7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210" h="162">
                      <a:moveTo>
                        <a:pt x="7" y="25"/>
                      </a:moveTo>
                      <a:cubicBezTo>
                        <a:pt x="187" y="158"/>
                        <a:pt x="187" y="158"/>
                        <a:pt x="187" y="158"/>
                      </a:cubicBezTo>
                      <a:cubicBezTo>
                        <a:pt x="193" y="162"/>
                        <a:pt x="201" y="161"/>
                        <a:pt x="205" y="155"/>
                      </a:cubicBezTo>
                      <a:cubicBezTo>
                        <a:pt x="210" y="149"/>
                        <a:pt x="208" y="141"/>
                        <a:pt x="203" y="137"/>
                      </a:cubicBezTo>
                      <a:cubicBezTo>
                        <a:pt x="22" y="4"/>
                        <a:pt x="22" y="4"/>
                        <a:pt x="22" y="4"/>
                      </a:cubicBezTo>
                      <a:cubicBezTo>
                        <a:pt x="16" y="0"/>
                        <a:pt x="8" y="1"/>
                        <a:pt x="4" y="7"/>
                      </a:cubicBezTo>
                      <a:cubicBezTo>
                        <a:pt x="0" y="13"/>
                        <a:pt x="1" y="21"/>
                        <a:pt x="7" y="25"/>
                      </a:cubicBezTo>
                    </a:path>
                  </a:pathLst>
                </a:custGeom>
                <a:solidFill>
                  <a:srgbClr val="7F737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5" name="ïsḻîḍè">
                  <a:extLst>
                    <a:ext uri="{FF2B5EF4-FFF2-40B4-BE49-F238E27FC236}">
                      <a16:creationId xmlns="" xmlns:a16="http://schemas.microsoft.com/office/drawing/2014/main" id="{B9DD4D97-57E0-4A30-8907-F30831CA20B1}"/>
                    </a:ext>
                  </a:extLst>
                </p:cNvPr>
                <p:cNvSpPr/>
                <p:nvPr/>
              </p:nvSpPr>
              <p:spPr bwMode="auto">
                <a:xfrm>
                  <a:off x="4619625" y="40573326"/>
                  <a:ext cx="2601913" cy="4295775"/>
                </a:xfrm>
                <a:custGeom>
                  <a:avLst/>
                  <a:gdLst/>
                  <a:ahLst/>
                  <a:cxnLst>
                    <a:cxn ang="0">
                      <a:pos x="0" y="2706"/>
                    </a:cxn>
                    <a:cxn ang="0">
                      <a:pos x="0" y="1195"/>
                    </a:cxn>
                    <a:cxn ang="0">
                      <a:pos x="1639" y="0"/>
                    </a:cxn>
                    <a:cxn ang="0">
                      <a:pos x="1639" y="2706"/>
                    </a:cxn>
                    <a:cxn ang="0">
                      <a:pos x="0" y="2706"/>
                    </a:cxn>
                  </a:cxnLst>
                  <a:rect l="0" t="0" r="r" b="b"/>
                  <a:pathLst>
                    <a:path w="1639" h="2706">
                      <a:moveTo>
                        <a:pt x="0" y="2706"/>
                      </a:moveTo>
                      <a:lnTo>
                        <a:pt x="0" y="1195"/>
                      </a:lnTo>
                      <a:lnTo>
                        <a:pt x="1639" y="0"/>
                      </a:lnTo>
                      <a:lnTo>
                        <a:pt x="1639" y="2706"/>
                      </a:lnTo>
                      <a:lnTo>
                        <a:pt x="0" y="2706"/>
                      </a:lnTo>
                      <a:close/>
                    </a:path>
                  </a:pathLst>
                </a:custGeom>
                <a:solidFill>
                  <a:srgbClr val="F2F2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6" name="îšlîḑé">
                  <a:extLst>
                    <a:ext uri="{FF2B5EF4-FFF2-40B4-BE49-F238E27FC236}">
                      <a16:creationId xmlns="" xmlns:a16="http://schemas.microsoft.com/office/drawing/2014/main" id="{D63FB940-B5C6-4D4D-9C0F-9D7F538330B3}"/>
                    </a:ext>
                  </a:extLst>
                </p:cNvPr>
                <p:cNvSpPr/>
                <p:nvPr/>
              </p:nvSpPr>
              <p:spPr bwMode="auto">
                <a:xfrm>
                  <a:off x="4619625" y="40573326"/>
                  <a:ext cx="2601913" cy="4295775"/>
                </a:xfrm>
                <a:custGeom>
                  <a:avLst/>
                  <a:gdLst/>
                  <a:ahLst/>
                  <a:cxnLst>
                    <a:cxn ang="0">
                      <a:pos x="0" y="2706"/>
                    </a:cxn>
                    <a:cxn ang="0">
                      <a:pos x="0" y="1195"/>
                    </a:cxn>
                    <a:cxn ang="0">
                      <a:pos x="1639" y="0"/>
                    </a:cxn>
                    <a:cxn ang="0">
                      <a:pos x="1639" y="2706"/>
                    </a:cxn>
                    <a:cxn ang="0">
                      <a:pos x="0" y="2706"/>
                    </a:cxn>
                  </a:cxnLst>
                  <a:rect l="0" t="0" r="r" b="b"/>
                  <a:pathLst>
                    <a:path w="1639" h="2706">
                      <a:moveTo>
                        <a:pt x="0" y="2706"/>
                      </a:moveTo>
                      <a:lnTo>
                        <a:pt x="0" y="1195"/>
                      </a:lnTo>
                      <a:lnTo>
                        <a:pt x="1639" y="0"/>
                      </a:lnTo>
                      <a:lnTo>
                        <a:pt x="1639" y="2706"/>
                      </a:lnTo>
                      <a:lnTo>
                        <a:pt x="0" y="2706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7" name="iṡ1ïḓé">
                  <a:extLst>
                    <a:ext uri="{FF2B5EF4-FFF2-40B4-BE49-F238E27FC236}">
                      <a16:creationId xmlns="" xmlns:a16="http://schemas.microsoft.com/office/drawing/2014/main" id="{E8E00238-C740-47FC-8099-9E493697C2D9}"/>
                    </a:ext>
                  </a:extLst>
                </p:cNvPr>
                <p:cNvSpPr/>
                <p:nvPr/>
              </p:nvSpPr>
              <p:spPr bwMode="auto">
                <a:xfrm>
                  <a:off x="5094288" y="42698989"/>
                  <a:ext cx="676275" cy="6762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iṡļiḋé">
                  <a:extLst>
                    <a:ext uri="{FF2B5EF4-FFF2-40B4-BE49-F238E27FC236}">
                      <a16:creationId xmlns="" xmlns:a16="http://schemas.microsoft.com/office/drawing/2014/main" id="{44085836-54E0-4475-BD9A-7BD02E27BB27}"/>
                    </a:ext>
                  </a:extLst>
                </p:cNvPr>
                <p:cNvSpPr/>
                <p:nvPr/>
              </p:nvSpPr>
              <p:spPr bwMode="auto">
                <a:xfrm>
                  <a:off x="5094288" y="42698989"/>
                  <a:ext cx="676275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íŝḻíďê">
                  <a:extLst>
                    <a:ext uri="{FF2B5EF4-FFF2-40B4-BE49-F238E27FC236}">
                      <a16:creationId xmlns="" xmlns:a16="http://schemas.microsoft.com/office/drawing/2014/main" id="{4821D2E5-A98F-41CA-A230-845B835D1329}"/>
                    </a:ext>
                  </a:extLst>
                </p:cNvPr>
                <p:cNvSpPr/>
                <p:nvPr/>
              </p:nvSpPr>
              <p:spPr bwMode="auto">
                <a:xfrm>
                  <a:off x="6072188" y="42698989"/>
                  <a:ext cx="674688" cy="676275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ïšliḍè">
                  <a:extLst>
                    <a:ext uri="{FF2B5EF4-FFF2-40B4-BE49-F238E27FC236}">
                      <a16:creationId xmlns="" xmlns:a16="http://schemas.microsoft.com/office/drawing/2014/main" id="{1CEFEC4B-66EE-4E8C-BBA9-8B0459216848}"/>
                    </a:ext>
                  </a:extLst>
                </p:cNvPr>
                <p:cNvSpPr/>
                <p:nvPr/>
              </p:nvSpPr>
              <p:spPr bwMode="auto">
                <a:xfrm>
                  <a:off x="6072188" y="42698989"/>
                  <a:ext cx="674688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ïṩḷïḓé">
                  <a:extLst>
                    <a:ext uri="{FF2B5EF4-FFF2-40B4-BE49-F238E27FC236}">
                      <a16:creationId xmlns="" xmlns:a16="http://schemas.microsoft.com/office/drawing/2014/main" id="{EA483F21-0600-405D-B289-F69162A366B1}"/>
                    </a:ext>
                  </a:extLst>
                </p:cNvPr>
                <p:cNvSpPr/>
                <p:nvPr/>
              </p:nvSpPr>
              <p:spPr bwMode="auto">
                <a:xfrm>
                  <a:off x="5094288" y="43676889"/>
                  <a:ext cx="676275" cy="660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íŝliḋê">
                  <a:extLst>
                    <a:ext uri="{FF2B5EF4-FFF2-40B4-BE49-F238E27FC236}">
                      <a16:creationId xmlns="" xmlns:a16="http://schemas.microsoft.com/office/drawing/2014/main" id="{8B59C480-0592-4298-A02D-096F2C206ABA}"/>
                    </a:ext>
                  </a:extLst>
                </p:cNvPr>
                <p:cNvSpPr/>
                <p:nvPr/>
              </p:nvSpPr>
              <p:spPr bwMode="auto">
                <a:xfrm>
                  <a:off x="5094288" y="43676889"/>
                  <a:ext cx="676275" cy="660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íSļiḋé">
                  <a:extLst>
                    <a:ext uri="{FF2B5EF4-FFF2-40B4-BE49-F238E27FC236}">
                      <a16:creationId xmlns="" xmlns:a16="http://schemas.microsoft.com/office/drawing/2014/main" id="{A441C6FA-DA2C-4EFC-97D9-B8441F921A0D}"/>
                    </a:ext>
                  </a:extLst>
                </p:cNvPr>
                <p:cNvSpPr/>
                <p:nvPr/>
              </p:nvSpPr>
              <p:spPr bwMode="auto">
                <a:xfrm>
                  <a:off x="6072188" y="43676889"/>
                  <a:ext cx="674688" cy="660400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íṣḷíḋé">
                  <a:extLst>
                    <a:ext uri="{FF2B5EF4-FFF2-40B4-BE49-F238E27FC236}">
                      <a16:creationId xmlns="" xmlns:a16="http://schemas.microsoft.com/office/drawing/2014/main" id="{8F47A090-E4C8-4667-A34D-25E0F9B49541}"/>
                    </a:ext>
                  </a:extLst>
                </p:cNvPr>
                <p:cNvSpPr/>
                <p:nvPr/>
              </p:nvSpPr>
              <p:spPr bwMode="auto">
                <a:xfrm>
                  <a:off x="6072188" y="43676889"/>
                  <a:ext cx="674688" cy="660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íśḻíḓé">
                  <a:extLst>
                    <a:ext uri="{FF2B5EF4-FFF2-40B4-BE49-F238E27FC236}">
                      <a16:creationId xmlns="" xmlns:a16="http://schemas.microsoft.com/office/drawing/2014/main" id="{E85179E7-7083-45C2-9259-131983016C2C}"/>
                    </a:ext>
                  </a:extLst>
                </p:cNvPr>
                <p:cNvSpPr/>
                <p:nvPr/>
              </p:nvSpPr>
              <p:spPr bwMode="auto">
                <a:xfrm>
                  <a:off x="4619625" y="40573326"/>
                  <a:ext cx="2601913" cy="4295775"/>
                </a:xfrm>
                <a:custGeom>
                  <a:avLst/>
                  <a:gdLst/>
                  <a:ahLst/>
                  <a:cxnLst>
                    <a:cxn ang="0">
                      <a:pos x="915" y="2371"/>
                    </a:cxn>
                    <a:cxn ang="0">
                      <a:pos x="915" y="1955"/>
                    </a:cxn>
                    <a:cxn ang="0">
                      <a:pos x="1340" y="1955"/>
                    </a:cxn>
                    <a:cxn ang="0">
                      <a:pos x="1340" y="2371"/>
                    </a:cxn>
                    <a:cxn ang="0">
                      <a:pos x="915" y="2371"/>
                    </a:cxn>
                    <a:cxn ang="0">
                      <a:pos x="915" y="1765"/>
                    </a:cxn>
                    <a:cxn ang="0">
                      <a:pos x="915" y="1339"/>
                    </a:cxn>
                    <a:cxn ang="0">
                      <a:pos x="1340" y="1339"/>
                    </a:cxn>
                    <a:cxn ang="0">
                      <a:pos x="1340" y="1765"/>
                    </a:cxn>
                    <a:cxn ang="0">
                      <a:pos x="915" y="1765"/>
                    </a:cxn>
                    <a:cxn ang="0">
                      <a:pos x="1639" y="0"/>
                    </a:cxn>
                    <a:cxn ang="0">
                      <a:pos x="1639" y="0"/>
                    </a:cxn>
                    <a:cxn ang="0">
                      <a:pos x="725" y="1511"/>
                    </a:cxn>
                    <a:cxn ang="0">
                      <a:pos x="725" y="1765"/>
                    </a:cxn>
                    <a:cxn ang="0">
                      <a:pos x="571" y="1765"/>
                    </a:cxn>
                    <a:cxn ang="0">
                      <a:pos x="453" y="1955"/>
                    </a:cxn>
                    <a:cxn ang="0">
                      <a:pos x="725" y="1955"/>
                    </a:cxn>
                    <a:cxn ang="0">
                      <a:pos x="725" y="2371"/>
                    </a:cxn>
                    <a:cxn ang="0">
                      <a:pos x="299" y="2371"/>
                    </a:cxn>
                    <a:cxn ang="0">
                      <a:pos x="299" y="2208"/>
                    </a:cxn>
                    <a:cxn ang="0">
                      <a:pos x="0" y="2706"/>
                    </a:cxn>
                    <a:cxn ang="0">
                      <a:pos x="37" y="2706"/>
                    </a:cxn>
                    <a:cxn ang="0">
                      <a:pos x="37" y="2706"/>
                    </a:cxn>
                    <a:cxn ang="0">
                      <a:pos x="1639" y="2706"/>
                    </a:cxn>
                    <a:cxn ang="0">
                      <a:pos x="1639" y="0"/>
                    </a:cxn>
                  </a:cxnLst>
                  <a:rect l="0" t="0" r="r" b="b"/>
                  <a:pathLst>
                    <a:path w="1639" h="2706">
                      <a:moveTo>
                        <a:pt x="915" y="2371"/>
                      </a:moveTo>
                      <a:lnTo>
                        <a:pt x="915" y="1955"/>
                      </a:lnTo>
                      <a:lnTo>
                        <a:pt x="1340" y="1955"/>
                      </a:lnTo>
                      <a:lnTo>
                        <a:pt x="1340" y="2371"/>
                      </a:lnTo>
                      <a:lnTo>
                        <a:pt x="915" y="2371"/>
                      </a:lnTo>
                      <a:close/>
                      <a:moveTo>
                        <a:pt x="915" y="1765"/>
                      </a:moveTo>
                      <a:lnTo>
                        <a:pt x="915" y="1339"/>
                      </a:lnTo>
                      <a:lnTo>
                        <a:pt x="1340" y="1339"/>
                      </a:lnTo>
                      <a:lnTo>
                        <a:pt x="1340" y="1765"/>
                      </a:lnTo>
                      <a:lnTo>
                        <a:pt x="915" y="1765"/>
                      </a:lnTo>
                      <a:close/>
                      <a:moveTo>
                        <a:pt x="1639" y="0"/>
                      </a:moveTo>
                      <a:lnTo>
                        <a:pt x="1639" y="0"/>
                      </a:lnTo>
                      <a:lnTo>
                        <a:pt x="725" y="1511"/>
                      </a:lnTo>
                      <a:lnTo>
                        <a:pt x="725" y="1765"/>
                      </a:lnTo>
                      <a:lnTo>
                        <a:pt x="571" y="1765"/>
                      </a:lnTo>
                      <a:lnTo>
                        <a:pt x="453" y="1955"/>
                      </a:lnTo>
                      <a:lnTo>
                        <a:pt x="725" y="1955"/>
                      </a:lnTo>
                      <a:lnTo>
                        <a:pt x="725" y="2371"/>
                      </a:lnTo>
                      <a:lnTo>
                        <a:pt x="299" y="2371"/>
                      </a:lnTo>
                      <a:lnTo>
                        <a:pt x="299" y="2208"/>
                      </a:lnTo>
                      <a:lnTo>
                        <a:pt x="0" y="2706"/>
                      </a:lnTo>
                      <a:lnTo>
                        <a:pt x="37" y="2706"/>
                      </a:lnTo>
                      <a:lnTo>
                        <a:pt x="37" y="2706"/>
                      </a:lnTo>
                      <a:lnTo>
                        <a:pt x="1639" y="2706"/>
                      </a:lnTo>
                      <a:lnTo>
                        <a:pt x="1639" y="0"/>
                      </a:lnTo>
                      <a:close/>
                    </a:path>
                  </a:pathLst>
                </a:custGeom>
                <a:solidFill>
                  <a:srgbClr val="E6E6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ísḻïdè">
                  <a:extLst>
                    <a:ext uri="{FF2B5EF4-FFF2-40B4-BE49-F238E27FC236}">
                      <a16:creationId xmlns="" xmlns:a16="http://schemas.microsoft.com/office/drawing/2014/main" id="{3DB9BBFE-A335-4C20-9F0C-8987AD72423E}"/>
                    </a:ext>
                  </a:extLst>
                </p:cNvPr>
                <p:cNvSpPr/>
                <p:nvPr/>
              </p:nvSpPr>
              <p:spPr bwMode="auto">
                <a:xfrm>
                  <a:off x="4619625" y="40573326"/>
                  <a:ext cx="2601913" cy="4295775"/>
                </a:xfrm>
                <a:custGeom>
                  <a:avLst/>
                  <a:gdLst/>
                  <a:ahLst/>
                  <a:cxnLst>
                    <a:cxn ang="0">
                      <a:pos x="915" y="2371"/>
                    </a:cxn>
                    <a:cxn ang="0">
                      <a:pos x="915" y="1955"/>
                    </a:cxn>
                    <a:cxn ang="0">
                      <a:pos x="1340" y="1955"/>
                    </a:cxn>
                    <a:cxn ang="0">
                      <a:pos x="1340" y="2371"/>
                    </a:cxn>
                    <a:cxn ang="0">
                      <a:pos x="915" y="2371"/>
                    </a:cxn>
                    <a:cxn ang="0">
                      <a:pos x="915" y="1765"/>
                    </a:cxn>
                    <a:cxn ang="0">
                      <a:pos x="915" y="1339"/>
                    </a:cxn>
                    <a:cxn ang="0">
                      <a:pos x="1340" y="1339"/>
                    </a:cxn>
                    <a:cxn ang="0">
                      <a:pos x="1340" y="1765"/>
                    </a:cxn>
                    <a:cxn ang="0">
                      <a:pos x="915" y="1765"/>
                    </a:cxn>
                    <a:cxn ang="0">
                      <a:pos x="1639" y="0"/>
                    </a:cxn>
                    <a:cxn ang="0">
                      <a:pos x="1639" y="0"/>
                    </a:cxn>
                    <a:cxn ang="0">
                      <a:pos x="725" y="1511"/>
                    </a:cxn>
                    <a:cxn ang="0">
                      <a:pos x="725" y="1765"/>
                    </a:cxn>
                    <a:cxn ang="0">
                      <a:pos x="571" y="1765"/>
                    </a:cxn>
                    <a:cxn ang="0">
                      <a:pos x="453" y="1955"/>
                    </a:cxn>
                    <a:cxn ang="0">
                      <a:pos x="725" y="1955"/>
                    </a:cxn>
                    <a:cxn ang="0">
                      <a:pos x="725" y="2371"/>
                    </a:cxn>
                    <a:cxn ang="0">
                      <a:pos x="299" y="2371"/>
                    </a:cxn>
                    <a:cxn ang="0">
                      <a:pos x="299" y="2208"/>
                    </a:cxn>
                    <a:cxn ang="0">
                      <a:pos x="0" y="2706"/>
                    </a:cxn>
                    <a:cxn ang="0">
                      <a:pos x="37" y="2706"/>
                    </a:cxn>
                    <a:cxn ang="0">
                      <a:pos x="37" y="2706"/>
                    </a:cxn>
                    <a:cxn ang="0">
                      <a:pos x="1639" y="2706"/>
                    </a:cxn>
                    <a:cxn ang="0">
                      <a:pos x="1639" y="0"/>
                    </a:cxn>
                  </a:cxnLst>
                  <a:rect l="0" t="0" r="r" b="b"/>
                  <a:pathLst>
                    <a:path w="1639" h="2706">
                      <a:moveTo>
                        <a:pt x="915" y="2371"/>
                      </a:moveTo>
                      <a:lnTo>
                        <a:pt x="915" y="1955"/>
                      </a:lnTo>
                      <a:lnTo>
                        <a:pt x="1340" y="1955"/>
                      </a:lnTo>
                      <a:lnTo>
                        <a:pt x="1340" y="2371"/>
                      </a:lnTo>
                      <a:lnTo>
                        <a:pt x="915" y="2371"/>
                      </a:lnTo>
                      <a:moveTo>
                        <a:pt x="915" y="1765"/>
                      </a:moveTo>
                      <a:lnTo>
                        <a:pt x="915" y="1339"/>
                      </a:lnTo>
                      <a:lnTo>
                        <a:pt x="1340" y="1339"/>
                      </a:lnTo>
                      <a:lnTo>
                        <a:pt x="1340" y="1765"/>
                      </a:lnTo>
                      <a:lnTo>
                        <a:pt x="915" y="1765"/>
                      </a:lnTo>
                      <a:moveTo>
                        <a:pt x="1639" y="0"/>
                      </a:moveTo>
                      <a:lnTo>
                        <a:pt x="1639" y="0"/>
                      </a:lnTo>
                      <a:lnTo>
                        <a:pt x="725" y="1511"/>
                      </a:lnTo>
                      <a:lnTo>
                        <a:pt x="725" y="1765"/>
                      </a:lnTo>
                      <a:lnTo>
                        <a:pt x="571" y="1765"/>
                      </a:lnTo>
                      <a:lnTo>
                        <a:pt x="453" y="1955"/>
                      </a:lnTo>
                      <a:lnTo>
                        <a:pt x="725" y="1955"/>
                      </a:lnTo>
                      <a:lnTo>
                        <a:pt x="725" y="2371"/>
                      </a:lnTo>
                      <a:lnTo>
                        <a:pt x="299" y="2371"/>
                      </a:lnTo>
                      <a:lnTo>
                        <a:pt x="299" y="2208"/>
                      </a:lnTo>
                      <a:lnTo>
                        <a:pt x="0" y="2706"/>
                      </a:lnTo>
                      <a:lnTo>
                        <a:pt x="37" y="2706"/>
                      </a:lnTo>
                      <a:lnTo>
                        <a:pt x="37" y="2706"/>
                      </a:lnTo>
                      <a:lnTo>
                        <a:pt x="1639" y="2706"/>
                      </a:lnTo>
                      <a:lnTo>
                        <a:pt x="1639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îṡḷiďé">
                  <a:extLst>
                    <a:ext uri="{FF2B5EF4-FFF2-40B4-BE49-F238E27FC236}">
                      <a16:creationId xmlns="" xmlns:a16="http://schemas.microsoft.com/office/drawing/2014/main" id="{B82AF110-378D-402F-8780-00F2EF610247}"/>
                    </a:ext>
                  </a:extLst>
                </p:cNvPr>
                <p:cNvSpPr/>
                <p:nvPr/>
              </p:nvSpPr>
              <p:spPr bwMode="auto">
                <a:xfrm>
                  <a:off x="5526088" y="42972039"/>
                  <a:ext cx="244475" cy="403225"/>
                </a:xfrm>
                <a:custGeom>
                  <a:avLst/>
                  <a:gdLst/>
                  <a:ahLst/>
                  <a:cxnLst>
                    <a:cxn ang="0">
                      <a:pos x="154" y="0"/>
                    </a:cxn>
                    <a:cxn ang="0">
                      <a:pos x="0" y="254"/>
                    </a:cxn>
                    <a:cxn ang="0">
                      <a:pos x="154" y="254"/>
                    </a:cxn>
                    <a:cxn ang="0">
                      <a:pos x="154" y="0"/>
                    </a:cxn>
                  </a:cxnLst>
                  <a:rect l="0" t="0" r="r" b="b"/>
                  <a:pathLst>
                    <a:path w="154" h="254">
                      <a:moveTo>
                        <a:pt x="154" y="0"/>
                      </a:moveTo>
                      <a:lnTo>
                        <a:pt x="0" y="254"/>
                      </a:lnTo>
                      <a:lnTo>
                        <a:pt x="154" y="254"/>
                      </a:lnTo>
                      <a:lnTo>
                        <a:pt x="154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ísļidê">
                  <a:extLst>
                    <a:ext uri="{FF2B5EF4-FFF2-40B4-BE49-F238E27FC236}">
                      <a16:creationId xmlns="" xmlns:a16="http://schemas.microsoft.com/office/drawing/2014/main" id="{150C3779-FAC7-4FCA-B102-8C2A28107889}"/>
                    </a:ext>
                  </a:extLst>
                </p:cNvPr>
                <p:cNvSpPr/>
                <p:nvPr/>
              </p:nvSpPr>
              <p:spPr bwMode="auto">
                <a:xfrm>
                  <a:off x="5526088" y="42972039"/>
                  <a:ext cx="244475" cy="403225"/>
                </a:xfrm>
                <a:custGeom>
                  <a:avLst/>
                  <a:gdLst/>
                  <a:ahLst/>
                  <a:cxnLst>
                    <a:cxn ang="0">
                      <a:pos x="154" y="0"/>
                    </a:cxn>
                    <a:cxn ang="0">
                      <a:pos x="0" y="254"/>
                    </a:cxn>
                    <a:cxn ang="0">
                      <a:pos x="154" y="254"/>
                    </a:cxn>
                    <a:cxn ang="0">
                      <a:pos x="154" y="0"/>
                    </a:cxn>
                  </a:cxnLst>
                  <a:rect l="0" t="0" r="r" b="b"/>
                  <a:pathLst>
                    <a:path w="154" h="254">
                      <a:moveTo>
                        <a:pt x="154" y="0"/>
                      </a:moveTo>
                      <a:lnTo>
                        <a:pt x="0" y="254"/>
                      </a:lnTo>
                      <a:lnTo>
                        <a:pt x="154" y="254"/>
                      </a:lnTo>
                      <a:lnTo>
                        <a:pt x="154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íṧļîḑê">
                  <a:extLst>
                    <a:ext uri="{FF2B5EF4-FFF2-40B4-BE49-F238E27FC236}">
                      <a16:creationId xmlns="" xmlns:a16="http://schemas.microsoft.com/office/drawing/2014/main" id="{38557E78-FC2C-4F0A-B266-788F55A3BA99}"/>
                    </a:ext>
                  </a:extLst>
                </p:cNvPr>
                <p:cNvSpPr/>
                <p:nvPr/>
              </p:nvSpPr>
              <p:spPr bwMode="auto">
                <a:xfrm>
                  <a:off x="6072188" y="42698989"/>
                  <a:ext cx="674688" cy="6762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íṥ1iḍè">
                  <a:extLst>
                    <a:ext uri="{FF2B5EF4-FFF2-40B4-BE49-F238E27FC236}">
                      <a16:creationId xmlns="" xmlns:a16="http://schemas.microsoft.com/office/drawing/2014/main" id="{8841E53C-8B66-4DB0-A63B-F777F9E92E7F}"/>
                    </a:ext>
                  </a:extLst>
                </p:cNvPr>
                <p:cNvSpPr/>
                <p:nvPr/>
              </p:nvSpPr>
              <p:spPr bwMode="auto">
                <a:xfrm>
                  <a:off x="6072188" y="42698989"/>
                  <a:ext cx="674688" cy="676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îşḻîďe">
                  <a:extLst>
                    <a:ext uri="{FF2B5EF4-FFF2-40B4-BE49-F238E27FC236}">
                      <a16:creationId xmlns="" xmlns:a16="http://schemas.microsoft.com/office/drawing/2014/main" id="{8D4C950F-965E-45C1-9A11-4CA559539180}"/>
                    </a:ext>
                  </a:extLst>
                </p:cNvPr>
                <p:cNvSpPr/>
                <p:nvPr/>
              </p:nvSpPr>
              <p:spPr bwMode="auto">
                <a:xfrm>
                  <a:off x="5094288" y="43676889"/>
                  <a:ext cx="676275" cy="660400"/>
                </a:xfrm>
                <a:custGeom>
                  <a:avLst/>
                  <a:gdLst/>
                  <a:ahLst/>
                  <a:cxnLst>
                    <a:cxn ang="0">
                      <a:pos x="426" y="0"/>
                    </a:cxn>
                    <a:cxn ang="0">
                      <a:pos x="154" y="0"/>
                    </a:cxn>
                    <a:cxn ang="0">
                      <a:pos x="0" y="253"/>
                    </a:cxn>
                    <a:cxn ang="0">
                      <a:pos x="0" y="416"/>
                    </a:cxn>
                    <a:cxn ang="0">
                      <a:pos x="426" y="416"/>
                    </a:cxn>
                    <a:cxn ang="0">
                      <a:pos x="426" y="0"/>
                    </a:cxn>
                  </a:cxnLst>
                  <a:rect l="0" t="0" r="r" b="b"/>
                  <a:pathLst>
                    <a:path w="426" h="416">
                      <a:moveTo>
                        <a:pt x="426" y="0"/>
                      </a:moveTo>
                      <a:lnTo>
                        <a:pt x="154" y="0"/>
                      </a:lnTo>
                      <a:lnTo>
                        <a:pt x="0" y="253"/>
                      </a:lnTo>
                      <a:lnTo>
                        <a:pt x="0" y="416"/>
                      </a:lnTo>
                      <a:lnTo>
                        <a:pt x="426" y="416"/>
                      </a:lnTo>
                      <a:lnTo>
                        <a:pt x="42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ïṩḻíḍê">
                  <a:extLst>
                    <a:ext uri="{FF2B5EF4-FFF2-40B4-BE49-F238E27FC236}">
                      <a16:creationId xmlns="" xmlns:a16="http://schemas.microsoft.com/office/drawing/2014/main" id="{514E448D-42A4-498E-9BDB-0678AD4A3CD9}"/>
                    </a:ext>
                  </a:extLst>
                </p:cNvPr>
                <p:cNvSpPr/>
                <p:nvPr/>
              </p:nvSpPr>
              <p:spPr bwMode="auto">
                <a:xfrm>
                  <a:off x="5094288" y="43676889"/>
                  <a:ext cx="676275" cy="660400"/>
                </a:xfrm>
                <a:custGeom>
                  <a:avLst/>
                  <a:gdLst/>
                  <a:ahLst/>
                  <a:cxnLst>
                    <a:cxn ang="0">
                      <a:pos x="426" y="0"/>
                    </a:cxn>
                    <a:cxn ang="0">
                      <a:pos x="154" y="0"/>
                    </a:cxn>
                    <a:cxn ang="0">
                      <a:pos x="0" y="253"/>
                    </a:cxn>
                    <a:cxn ang="0">
                      <a:pos x="0" y="416"/>
                    </a:cxn>
                    <a:cxn ang="0">
                      <a:pos x="426" y="416"/>
                    </a:cxn>
                    <a:cxn ang="0">
                      <a:pos x="426" y="0"/>
                    </a:cxn>
                  </a:cxnLst>
                  <a:rect l="0" t="0" r="r" b="b"/>
                  <a:pathLst>
                    <a:path w="426" h="416">
                      <a:moveTo>
                        <a:pt x="426" y="0"/>
                      </a:moveTo>
                      <a:lnTo>
                        <a:pt x="154" y="0"/>
                      </a:lnTo>
                      <a:lnTo>
                        <a:pt x="0" y="253"/>
                      </a:lnTo>
                      <a:lnTo>
                        <a:pt x="0" y="416"/>
                      </a:lnTo>
                      <a:lnTo>
                        <a:pt x="426" y="416"/>
                      </a:lnTo>
                      <a:lnTo>
                        <a:pt x="42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ïṩḷiďe">
                  <a:extLst>
                    <a:ext uri="{FF2B5EF4-FFF2-40B4-BE49-F238E27FC236}">
                      <a16:creationId xmlns="" xmlns:a16="http://schemas.microsoft.com/office/drawing/2014/main" id="{EF4A73AA-64FC-4A6E-8803-C86ED0D6A671}"/>
                    </a:ext>
                  </a:extLst>
                </p:cNvPr>
                <p:cNvSpPr/>
                <p:nvPr/>
              </p:nvSpPr>
              <p:spPr bwMode="auto">
                <a:xfrm>
                  <a:off x="6072188" y="43676889"/>
                  <a:ext cx="674688" cy="6604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iṡlïdê">
                  <a:extLst>
                    <a:ext uri="{FF2B5EF4-FFF2-40B4-BE49-F238E27FC236}">
                      <a16:creationId xmlns="" xmlns:a16="http://schemas.microsoft.com/office/drawing/2014/main" id="{FB98E590-AFD0-4C14-8E63-A203DF8906BE}"/>
                    </a:ext>
                  </a:extLst>
                </p:cNvPr>
                <p:cNvSpPr/>
                <p:nvPr/>
              </p:nvSpPr>
              <p:spPr bwMode="auto">
                <a:xfrm>
                  <a:off x="6072188" y="43676889"/>
                  <a:ext cx="674688" cy="660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5" name="iŝľiḍé">
                  <a:extLst>
                    <a:ext uri="{FF2B5EF4-FFF2-40B4-BE49-F238E27FC236}">
                      <a16:creationId xmlns="" xmlns:a16="http://schemas.microsoft.com/office/drawing/2014/main" id="{419E775E-5AF3-4984-A7B4-25C35A14B55D}"/>
                    </a:ext>
                  </a:extLst>
                </p:cNvPr>
                <p:cNvSpPr/>
                <p:nvPr/>
              </p:nvSpPr>
              <p:spPr bwMode="auto">
                <a:xfrm>
                  <a:off x="4405313" y="40357426"/>
                  <a:ext cx="3032125" cy="2327275"/>
                </a:xfrm>
                <a:custGeom>
                  <a:avLst/>
                  <a:gdLst/>
                  <a:ahLst/>
                  <a:cxnLst>
                    <a:cxn ang="0">
                      <a:pos x="188" y="4"/>
                    </a:cxn>
                    <a:cxn ang="0">
                      <a:pos x="8" y="137"/>
                    </a:cxn>
                    <a:cxn ang="0">
                      <a:pos x="5" y="155"/>
                    </a:cxn>
                    <a:cxn ang="0">
                      <a:pos x="23" y="158"/>
                    </a:cxn>
                    <a:cxn ang="0">
                      <a:pos x="203" y="25"/>
                    </a:cxn>
                    <a:cxn ang="0">
                      <a:pos x="206" y="7"/>
                    </a:cxn>
                    <a:cxn ang="0">
                      <a:pos x="188" y="4"/>
                    </a:cxn>
                  </a:cxnLst>
                  <a:rect l="0" t="0" r="r" b="b"/>
                  <a:pathLst>
                    <a:path w="211" h="162">
                      <a:moveTo>
                        <a:pt x="188" y="4"/>
                      </a:moveTo>
                      <a:cubicBezTo>
                        <a:pt x="8" y="137"/>
                        <a:pt x="8" y="137"/>
                        <a:pt x="8" y="137"/>
                      </a:cubicBezTo>
                      <a:cubicBezTo>
                        <a:pt x="2" y="141"/>
                        <a:pt x="0" y="149"/>
                        <a:pt x="5" y="155"/>
                      </a:cubicBezTo>
                      <a:cubicBezTo>
                        <a:pt x="9" y="161"/>
                        <a:pt x="17" y="162"/>
                        <a:pt x="23" y="158"/>
                      </a:cubicBezTo>
                      <a:cubicBezTo>
                        <a:pt x="203" y="25"/>
                        <a:pt x="203" y="25"/>
                        <a:pt x="203" y="25"/>
                      </a:cubicBezTo>
                      <a:cubicBezTo>
                        <a:pt x="209" y="21"/>
                        <a:pt x="211" y="13"/>
                        <a:pt x="206" y="7"/>
                      </a:cubicBezTo>
                      <a:cubicBezTo>
                        <a:pt x="202" y="1"/>
                        <a:pt x="194" y="0"/>
                        <a:pt x="188" y="4"/>
                      </a:cubicBezTo>
                    </a:path>
                  </a:pathLst>
                </a:custGeom>
                <a:solidFill>
                  <a:srgbClr val="7F737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6" name="iṥ1iḋê">
                  <a:extLst>
                    <a:ext uri="{FF2B5EF4-FFF2-40B4-BE49-F238E27FC236}">
                      <a16:creationId xmlns="" xmlns:a16="http://schemas.microsoft.com/office/drawing/2014/main" id="{FAE450A5-2BB5-4E1B-891E-E5EBDEC4CF18}"/>
                    </a:ext>
                  </a:extLst>
                </p:cNvPr>
                <p:cNvSpPr/>
                <p:nvPr/>
              </p:nvSpPr>
              <p:spPr bwMode="auto">
                <a:xfrm>
                  <a:off x="4391025" y="44869101"/>
                  <a:ext cx="10977563" cy="574675"/>
                </a:xfrm>
                <a:custGeom>
                  <a:avLst/>
                  <a:gdLst/>
                  <a:ahLst/>
                  <a:cxnLst>
                    <a:cxn ang="0">
                      <a:pos x="764" y="20"/>
                    </a:cxn>
                    <a:cxn ang="0">
                      <a:pos x="744" y="40"/>
                    </a:cxn>
                    <a:cxn ang="0">
                      <a:pos x="20" y="40"/>
                    </a:cxn>
                    <a:cxn ang="0">
                      <a:pos x="0" y="20"/>
                    </a:cxn>
                    <a:cxn ang="0">
                      <a:pos x="20" y="0"/>
                    </a:cxn>
                    <a:cxn ang="0">
                      <a:pos x="744" y="0"/>
                    </a:cxn>
                    <a:cxn ang="0">
                      <a:pos x="764" y="20"/>
                    </a:cxn>
                  </a:cxnLst>
                  <a:rect l="0" t="0" r="r" b="b"/>
                  <a:pathLst>
                    <a:path w="764" h="40">
                      <a:moveTo>
                        <a:pt x="764" y="20"/>
                      </a:moveTo>
                      <a:cubicBezTo>
                        <a:pt x="764" y="31"/>
                        <a:pt x="755" y="40"/>
                        <a:pt x="744" y="40"/>
                      </a:cubicBezTo>
                      <a:cubicBezTo>
                        <a:pt x="20" y="40"/>
                        <a:pt x="20" y="40"/>
                        <a:pt x="20" y="40"/>
                      </a:cubicBezTo>
                      <a:cubicBezTo>
                        <a:pt x="9" y="40"/>
                        <a:pt x="0" y="31"/>
                        <a:pt x="0" y="20"/>
                      </a:cubicBezTo>
                      <a:cubicBezTo>
                        <a:pt x="0" y="8"/>
                        <a:pt x="9" y="0"/>
                        <a:pt x="20" y="0"/>
                      </a:cubicBezTo>
                      <a:cubicBezTo>
                        <a:pt x="744" y="0"/>
                        <a:pt x="744" y="0"/>
                        <a:pt x="744" y="0"/>
                      </a:cubicBezTo>
                      <a:cubicBezTo>
                        <a:pt x="755" y="0"/>
                        <a:pt x="764" y="8"/>
                        <a:pt x="764" y="20"/>
                      </a:cubicBez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îŝlíḋé">
                  <a:extLst>
                    <a:ext uri="{FF2B5EF4-FFF2-40B4-BE49-F238E27FC236}">
                      <a16:creationId xmlns="" xmlns:a16="http://schemas.microsoft.com/office/drawing/2014/main" id="{D1B41BFB-EF30-4BD1-9904-4780F4B06C69}"/>
                    </a:ext>
                  </a:extLst>
                </p:cNvPr>
                <p:cNvSpPr/>
                <p:nvPr/>
              </p:nvSpPr>
              <p:spPr bwMode="auto">
                <a:xfrm>
                  <a:off x="15081250" y="44869101"/>
                  <a:ext cx="287338" cy="5746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0" y="20"/>
                    </a:cxn>
                    <a:cxn ang="0">
                      <a:pos x="0" y="40"/>
                    </a:cxn>
                    <a:cxn ang="0">
                      <a:pos x="0" y="40"/>
                    </a:cxn>
                    <a:cxn ang="0">
                      <a:pos x="20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4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0"/>
                        <a:pt x="20" y="8"/>
                        <a:pt x="20" y="20"/>
                      </a:cubicBezTo>
                      <a:cubicBezTo>
                        <a:pt x="20" y="31"/>
                        <a:pt x="11" y="40"/>
                        <a:pt x="0" y="4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11" y="40"/>
                        <a:pt x="20" y="31"/>
                        <a:pt x="20" y="20"/>
                      </a:cubicBezTo>
                      <a:cubicBezTo>
                        <a:pt x="20" y="8"/>
                        <a:pt x="11" y="0"/>
                        <a:pt x="0" y="0"/>
                      </a:cubicBezTo>
                    </a:path>
                  </a:pathLst>
                </a:custGeom>
                <a:solidFill>
                  <a:srgbClr val="CEE5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işlîḑe">
                  <a:extLst>
                    <a:ext uri="{FF2B5EF4-FFF2-40B4-BE49-F238E27FC236}">
                      <a16:creationId xmlns="" xmlns:a16="http://schemas.microsoft.com/office/drawing/2014/main" id="{413DFD50-67EA-4D2D-939E-137945E9E254}"/>
                    </a:ext>
                  </a:extLst>
                </p:cNvPr>
                <p:cNvSpPr/>
                <p:nvPr/>
              </p:nvSpPr>
              <p:spPr bwMode="auto">
                <a:xfrm>
                  <a:off x="4519613" y="44869101"/>
                  <a:ext cx="10848975" cy="574675"/>
                </a:xfrm>
                <a:custGeom>
                  <a:avLst/>
                  <a:gdLst/>
                  <a:ahLst/>
                  <a:cxnLst>
                    <a:cxn ang="0">
                      <a:pos x="735" y="0"/>
                    </a:cxn>
                    <a:cxn ang="0">
                      <a:pos x="11" y="40"/>
                    </a:cxn>
                    <a:cxn ang="0">
                      <a:pos x="735" y="40"/>
                    </a:cxn>
                    <a:cxn ang="0">
                      <a:pos x="755" y="20"/>
                    </a:cxn>
                    <a:cxn ang="0">
                      <a:pos x="735" y="0"/>
                    </a:cxn>
                  </a:cxnLst>
                  <a:rect l="0" t="0" r="r" b="b"/>
                  <a:pathLst>
                    <a:path w="755" h="40">
                      <a:moveTo>
                        <a:pt x="735" y="0"/>
                      </a:moveTo>
                      <a:cubicBezTo>
                        <a:pt x="734" y="0"/>
                        <a:pt x="0" y="40"/>
                        <a:pt x="11" y="40"/>
                      </a:cubicBezTo>
                      <a:cubicBezTo>
                        <a:pt x="735" y="40"/>
                        <a:pt x="735" y="40"/>
                        <a:pt x="735" y="40"/>
                      </a:cubicBezTo>
                      <a:cubicBezTo>
                        <a:pt x="746" y="40"/>
                        <a:pt x="755" y="31"/>
                        <a:pt x="755" y="20"/>
                      </a:cubicBezTo>
                      <a:cubicBezTo>
                        <a:pt x="755" y="8"/>
                        <a:pt x="746" y="0"/>
                        <a:pt x="735" y="0"/>
                      </a:cubicBezTo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ïsḷîḓê">
                <a:extLst>
                  <a:ext uri="{FF2B5EF4-FFF2-40B4-BE49-F238E27FC236}">
                    <a16:creationId xmlns="" xmlns:a16="http://schemas.microsoft.com/office/drawing/2014/main" id="{2DAB3BA1-CCE2-499C-ABE8-373597F21F13}"/>
                  </a:ext>
                </a:extLst>
              </p:cNvPr>
              <p:cNvGrpSpPr/>
              <p:nvPr/>
            </p:nvGrpSpPr>
            <p:grpSpPr>
              <a:xfrm>
                <a:off x="9397854" y="2559355"/>
                <a:ext cx="1659442" cy="1224493"/>
                <a:chOff x="19062700" y="36420426"/>
                <a:chExt cx="12228513" cy="9023350"/>
              </a:xfrm>
            </p:grpSpPr>
            <p:sp>
              <p:nvSpPr>
                <p:cNvPr id="27" name="iśļïďe">
                  <a:extLst>
                    <a:ext uri="{FF2B5EF4-FFF2-40B4-BE49-F238E27FC236}">
                      <a16:creationId xmlns="" xmlns:a16="http://schemas.microsoft.com/office/drawing/2014/main" id="{13AC1000-4141-4FCD-9AD2-6C2E4D0B938A}"/>
                    </a:ext>
                  </a:extLst>
                </p:cNvPr>
                <p:cNvSpPr/>
                <p:nvPr/>
              </p:nvSpPr>
              <p:spPr bwMode="auto">
                <a:xfrm>
                  <a:off x="19350038" y="39136639"/>
                  <a:ext cx="3419475" cy="5732463"/>
                </a:xfrm>
                <a:prstGeom prst="rect">
                  <a:avLst/>
                </a:prstGeom>
                <a:solidFill>
                  <a:srgbClr val="F2F2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íšḷiḍe">
                  <a:extLst>
                    <a:ext uri="{FF2B5EF4-FFF2-40B4-BE49-F238E27FC236}">
                      <a16:creationId xmlns="" xmlns:a16="http://schemas.microsoft.com/office/drawing/2014/main" id="{B4AB2502-F568-44A4-90BF-25613CEFF60F}"/>
                    </a:ext>
                  </a:extLst>
                </p:cNvPr>
                <p:cNvSpPr/>
                <p:nvPr/>
              </p:nvSpPr>
              <p:spPr bwMode="auto">
                <a:xfrm>
                  <a:off x="19350038" y="39136639"/>
                  <a:ext cx="3419475" cy="57324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îṧ1íḋê">
                  <a:extLst>
                    <a:ext uri="{FF2B5EF4-FFF2-40B4-BE49-F238E27FC236}">
                      <a16:creationId xmlns="" xmlns:a16="http://schemas.microsoft.com/office/drawing/2014/main" id="{4B5530D6-DC5B-436A-9F00-C6FFE96D25FB}"/>
                    </a:ext>
                  </a:extLst>
                </p:cNvPr>
                <p:cNvSpPr/>
                <p:nvPr/>
              </p:nvSpPr>
              <p:spPr bwMode="auto">
                <a:xfrm>
                  <a:off x="20024725" y="39797039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ïŝlïḑe">
                  <a:extLst>
                    <a:ext uri="{FF2B5EF4-FFF2-40B4-BE49-F238E27FC236}">
                      <a16:creationId xmlns="" xmlns:a16="http://schemas.microsoft.com/office/drawing/2014/main" id="{42CB3758-0238-42B5-939E-1ECE142F647D}"/>
                    </a:ext>
                  </a:extLst>
                </p:cNvPr>
                <p:cNvSpPr/>
                <p:nvPr/>
              </p:nvSpPr>
              <p:spPr bwMode="auto">
                <a:xfrm>
                  <a:off x="21432838" y="39797039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ïṧ1îḓe">
                  <a:extLst>
                    <a:ext uri="{FF2B5EF4-FFF2-40B4-BE49-F238E27FC236}">
                      <a16:creationId xmlns="" xmlns:a16="http://schemas.microsoft.com/office/drawing/2014/main" id="{F90DB0D9-8736-4872-8529-E25101AB6D9A}"/>
                    </a:ext>
                  </a:extLst>
                </p:cNvPr>
                <p:cNvSpPr/>
                <p:nvPr/>
              </p:nvSpPr>
              <p:spPr bwMode="auto">
                <a:xfrm>
                  <a:off x="21432838" y="39797039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îṡ1íďe">
                  <a:extLst>
                    <a:ext uri="{FF2B5EF4-FFF2-40B4-BE49-F238E27FC236}">
                      <a16:creationId xmlns="" xmlns:a16="http://schemas.microsoft.com/office/drawing/2014/main" id="{985C2BD5-E604-40DF-9D77-570075C86C42}"/>
                    </a:ext>
                  </a:extLst>
                </p:cNvPr>
                <p:cNvSpPr/>
                <p:nvPr/>
              </p:nvSpPr>
              <p:spPr bwMode="auto">
                <a:xfrm>
                  <a:off x="20024725" y="41133713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sļiďè">
                  <a:extLst>
                    <a:ext uri="{FF2B5EF4-FFF2-40B4-BE49-F238E27FC236}">
                      <a16:creationId xmlns="" xmlns:a16="http://schemas.microsoft.com/office/drawing/2014/main" id="{519C76D8-3BF4-45E4-9E47-93ED49E0807C}"/>
                    </a:ext>
                  </a:extLst>
                </p:cNvPr>
                <p:cNvSpPr/>
                <p:nvPr/>
              </p:nvSpPr>
              <p:spPr bwMode="auto">
                <a:xfrm>
                  <a:off x="21432838" y="41133713"/>
                  <a:ext cx="819150" cy="819150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iṣliḓé">
                  <a:extLst>
                    <a:ext uri="{FF2B5EF4-FFF2-40B4-BE49-F238E27FC236}">
                      <a16:creationId xmlns="" xmlns:a16="http://schemas.microsoft.com/office/drawing/2014/main" id="{0572287C-B40B-46BC-8FE6-7B082981D2EA}"/>
                    </a:ext>
                  </a:extLst>
                </p:cNvPr>
                <p:cNvSpPr/>
                <p:nvPr/>
              </p:nvSpPr>
              <p:spPr bwMode="auto">
                <a:xfrm>
                  <a:off x="21432838" y="41133713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îŝḷíďê">
                  <a:extLst>
                    <a:ext uri="{FF2B5EF4-FFF2-40B4-BE49-F238E27FC236}">
                      <a16:creationId xmlns="" xmlns:a16="http://schemas.microsoft.com/office/drawing/2014/main" id="{CBC9EB51-CC83-42BA-A92E-F02C690A5A3D}"/>
                    </a:ext>
                  </a:extLst>
                </p:cNvPr>
                <p:cNvSpPr/>
                <p:nvPr/>
              </p:nvSpPr>
              <p:spPr bwMode="auto">
                <a:xfrm>
                  <a:off x="20024725" y="42454513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ïśḷíde">
                  <a:extLst>
                    <a:ext uri="{FF2B5EF4-FFF2-40B4-BE49-F238E27FC236}">
                      <a16:creationId xmlns="" xmlns:a16="http://schemas.microsoft.com/office/drawing/2014/main" id="{B839C0BF-7E27-4B59-9CDB-21A8A3DA0025}"/>
                    </a:ext>
                  </a:extLst>
                </p:cNvPr>
                <p:cNvSpPr/>
                <p:nvPr/>
              </p:nvSpPr>
              <p:spPr bwMode="auto">
                <a:xfrm>
                  <a:off x="20024725" y="42454513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ŝ1îḍe">
                  <a:extLst>
                    <a:ext uri="{FF2B5EF4-FFF2-40B4-BE49-F238E27FC236}">
                      <a16:creationId xmlns="" xmlns:a16="http://schemas.microsoft.com/office/drawing/2014/main" id="{F290781C-42E9-4CAF-BE74-B517895E8CF5}"/>
                    </a:ext>
                  </a:extLst>
                </p:cNvPr>
                <p:cNvSpPr/>
                <p:nvPr/>
              </p:nvSpPr>
              <p:spPr bwMode="auto">
                <a:xfrm>
                  <a:off x="21432838" y="42454513"/>
                  <a:ext cx="819150" cy="819150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iṡḷiḍe">
                  <a:extLst>
                    <a:ext uri="{FF2B5EF4-FFF2-40B4-BE49-F238E27FC236}">
                      <a16:creationId xmlns="" xmlns:a16="http://schemas.microsoft.com/office/drawing/2014/main" id="{ECEF4179-05A2-4E00-9AAF-64FE82D0BA40}"/>
                    </a:ext>
                  </a:extLst>
                </p:cNvPr>
                <p:cNvSpPr/>
                <p:nvPr/>
              </p:nvSpPr>
              <p:spPr bwMode="auto">
                <a:xfrm>
                  <a:off x="21432838" y="42454513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íṧḷîḓê">
                  <a:extLst>
                    <a:ext uri="{FF2B5EF4-FFF2-40B4-BE49-F238E27FC236}">
                      <a16:creationId xmlns="" xmlns:a16="http://schemas.microsoft.com/office/drawing/2014/main" id="{6844C9C3-FC91-4475-8D17-F5D33A5DA56A}"/>
                    </a:ext>
                  </a:extLst>
                </p:cNvPr>
                <p:cNvSpPr/>
                <p:nvPr/>
              </p:nvSpPr>
              <p:spPr bwMode="auto">
                <a:xfrm>
                  <a:off x="19350038" y="39136638"/>
                  <a:ext cx="3419475" cy="5732463"/>
                </a:xfrm>
                <a:custGeom>
                  <a:avLst/>
                  <a:gdLst/>
                  <a:ahLst/>
                  <a:cxnLst>
                    <a:cxn ang="0">
                      <a:pos x="1312" y="2606"/>
                    </a:cxn>
                    <a:cxn ang="0">
                      <a:pos x="1312" y="2090"/>
                    </a:cxn>
                    <a:cxn ang="0">
                      <a:pos x="1828" y="2090"/>
                    </a:cxn>
                    <a:cxn ang="0">
                      <a:pos x="1828" y="2606"/>
                    </a:cxn>
                    <a:cxn ang="0">
                      <a:pos x="1312" y="2606"/>
                    </a:cxn>
                    <a:cxn ang="0">
                      <a:pos x="2154" y="0"/>
                    </a:cxn>
                    <a:cxn ang="0">
                      <a:pos x="2154" y="0"/>
                    </a:cxn>
                    <a:cxn ang="0">
                      <a:pos x="1828" y="543"/>
                    </a:cxn>
                    <a:cxn ang="0">
                      <a:pos x="1828" y="941"/>
                    </a:cxn>
                    <a:cxn ang="0">
                      <a:pos x="1593" y="941"/>
                    </a:cxn>
                    <a:cxn ang="0">
                      <a:pos x="1403" y="1258"/>
                    </a:cxn>
                    <a:cxn ang="0">
                      <a:pos x="1828" y="1258"/>
                    </a:cxn>
                    <a:cxn ang="0">
                      <a:pos x="1828" y="1774"/>
                    </a:cxn>
                    <a:cxn ang="0">
                      <a:pos x="1312" y="1774"/>
                    </a:cxn>
                    <a:cxn ang="0">
                      <a:pos x="1312" y="1403"/>
                    </a:cxn>
                    <a:cxn ang="0">
                      <a:pos x="905" y="2090"/>
                    </a:cxn>
                    <a:cxn ang="0">
                      <a:pos x="941" y="2090"/>
                    </a:cxn>
                    <a:cxn ang="0">
                      <a:pos x="941" y="2606"/>
                    </a:cxn>
                    <a:cxn ang="0">
                      <a:pos x="597" y="2606"/>
                    </a:cxn>
                    <a:cxn ang="0">
                      <a:pos x="0" y="3611"/>
                    </a:cxn>
                    <a:cxn ang="0">
                      <a:pos x="0" y="3611"/>
                    </a:cxn>
                    <a:cxn ang="0">
                      <a:pos x="0" y="3611"/>
                    </a:cxn>
                    <a:cxn ang="0">
                      <a:pos x="2154" y="3611"/>
                    </a:cxn>
                    <a:cxn ang="0">
                      <a:pos x="2154" y="0"/>
                    </a:cxn>
                  </a:cxnLst>
                  <a:rect l="0" t="0" r="r" b="b"/>
                  <a:pathLst>
                    <a:path w="2154" h="3611">
                      <a:moveTo>
                        <a:pt x="1312" y="2606"/>
                      </a:moveTo>
                      <a:lnTo>
                        <a:pt x="1312" y="2090"/>
                      </a:lnTo>
                      <a:lnTo>
                        <a:pt x="1828" y="2090"/>
                      </a:lnTo>
                      <a:lnTo>
                        <a:pt x="1828" y="2606"/>
                      </a:lnTo>
                      <a:lnTo>
                        <a:pt x="1312" y="2606"/>
                      </a:lnTo>
                      <a:close/>
                      <a:moveTo>
                        <a:pt x="2154" y="0"/>
                      </a:moveTo>
                      <a:lnTo>
                        <a:pt x="2154" y="0"/>
                      </a:lnTo>
                      <a:lnTo>
                        <a:pt x="1828" y="543"/>
                      </a:lnTo>
                      <a:lnTo>
                        <a:pt x="1828" y="941"/>
                      </a:lnTo>
                      <a:lnTo>
                        <a:pt x="1593" y="941"/>
                      </a:lnTo>
                      <a:lnTo>
                        <a:pt x="1403" y="1258"/>
                      </a:lnTo>
                      <a:lnTo>
                        <a:pt x="1828" y="1258"/>
                      </a:lnTo>
                      <a:lnTo>
                        <a:pt x="1828" y="1774"/>
                      </a:lnTo>
                      <a:lnTo>
                        <a:pt x="1312" y="1774"/>
                      </a:lnTo>
                      <a:lnTo>
                        <a:pt x="1312" y="1403"/>
                      </a:lnTo>
                      <a:lnTo>
                        <a:pt x="905" y="2090"/>
                      </a:lnTo>
                      <a:lnTo>
                        <a:pt x="941" y="2090"/>
                      </a:lnTo>
                      <a:lnTo>
                        <a:pt x="941" y="2606"/>
                      </a:lnTo>
                      <a:lnTo>
                        <a:pt x="597" y="2606"/>
                      </a:lnTo>
                      <a:lnTo>
                        <a:pt x="0" y="3611"/>
                      </a:lnTo>
                      <a:lnTo>
                        <a:pt x="0" y="3611"/>
                      </a:lnTo>
                      <a:lnTo>
                        <a:pt x="0" y="3611"/>
                      </a:lnTo>
                      <a:lnTo>
                        <a:pt x="2154" y="3611"/>
                      </a:lnTo>
                      <a:lnTo>
                        <a:pt x="2154" y="0"/>
                      </a:lnTo>
                      <a:close/>
                    </a:path>
                  </a:pathLst>
                </a:custGeom>
                <a:solidFill>
                  <a:srgbClr val="EAEA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ïš1îďe">
                  <a:extLst>
                    <a:ext uri="{FF2B5EF4-FFF2-40B4-BE49-F238E27FC236}">
                      <a16:creationId xmlns="" xmlns:a16="http://schemas.microsoft.com/office/drawing/2014/main" id="{9F5EE6BC-67B4-4231-8104-5D4EA92BB3AE}"/>
                    </a:ext>
                  </a:extLst>
                </p:cNvPr>
                <p:cNvSpPr/>
                <p:nvPr/>
              </p:nvSpPr>
              <p:spPr bwMode="auto">
                <a:xfrm>
                  <a:off x="19350038" y="39136638"/>
                  <a:ext cx="3419475" cy="5732463"/>
                </a:xfrm>
                <a:custGeom>
                  <a:avLst/>
                  <a:gdLst/>
                  <a:ahLst/>
                  <a:cxnLst>
                    <a:cxn ang="0">
                      <a:pos x="1312" y="2606"/>
                    </a:cxn>
                    <a:cxn ang="0">
                      <a:pos x="1312" y="2090"/>
                    </a:cxn>
                    <a:cxn ang="0">
                      <a:pos x="1828" y="2090"/>
                    </a:cxn>
                    <a:cxn ang="0">
                      <a:pos x="1828" y="2606"/>
                    </a:cxn>
                    <a:cxn ang="0">
                      <a:pos x="1312" y="2606"/>
                    </a:cxn>
                    <a:cxn ang="0">
                      <a:pos x="2154" y="0"/>
                    </a:cxn>
                    <a:cxn ang="0">
                      <a:pos x="2154" y="0"/>
                    </a:cxn>
                    <a:cxn ang="0">
                      <a:pos x="1828" y="543"/>
                    </a:cxn>
                    <a:cxn ang="0">
                      <a:pos x="1828" y="941"/>
                    </a:cxn>
                    <a:cxn ang="0">
                      <a:pos x="1593" y="941"/>
                    </a:cxn>
                    <a:cxn ang="0">
                      <a:pos x="1403" y="1258"/>
                    </a:cxn>
                    <a:cxn ang="0">
                      <a:pos x="1828" y="1258"/>
                    </a:cxn>
                    <a:cxn ang="0">
                      <a:pos x="1828" y="1774"/>
                    </a:cxn>
                    <a:cxn ang="0">
                      <a:pos x="1312" y="1774"/>
                    </a:cxn>
                    <a:cxn ang="0">
                      <a:pos x="1312" y="1403"/>
                    </a:cxn>
                    <a:cxn ang="0">
                      <a:pos x="905" y="2090"/>
                    </a:cxn>
                    <a:cxn ang="0">
                      <a:pos x="941" y="2090"/>
                    </a:cxn>
                    <a:cxn ang="0">
                      <a:pos x="941" y="2606"/>
                    </a:cxn>
                    <a:cxn ang="0">
                      <a:pos x="597" y="2606"/>
                    </a:cxn>
                    <a:cxn ang="0">
                      <a:pos x="0" y="3611"/>
                    </a:cxn>
                    <a:cxn ang="0">
                      <a:pos x="0" y="3611"/>
                    </a:cxn>
                    <a:cxn ang="0">
                      <a:pos x="0" y="3611"/>
                    </a:cxn>
                    <a:cxn ang="0">
                      <a:pos x="2154" y="3611"/>
                    </a:cxn>
                    <a:cxn ang="0">
                      <a:pos x="2154" y="0"/>
                    </a:cxn>
                  </a:cxnLst>
                  <a:rect l="0" t="0" r="r" b="b"/>
                  <a:pathLst>
                    <a:path w="2154" h="3611">
                      <a:moveTo>
                        <a:pt x="1312" y="2606"/>
                      </a:moveTo>
                      <a:lnTo>
                        <a:pt x="1312" y="2090"/>
                      </a:lnTo>
                      <a:lnTo>
                        <a:pt x="1828" y="2090"/>
                      </a:lnTo>
                      <a:lnTo>
                        <a:pt x="1828" y="2606"/>
                      </a:lnTo>
                      <a:lnTo>
                        <a:pt x="1312" y="2606"/>
                      </a:lnTo>
                      <a:moveTo>
                        <a:pt x="2154" y="0"/>
                      </a:moveTo>
                      <a:lnTo>
                        <a:pt x="2154" y="0"/>
                      </a:lnTo>
                      <a:lnTo>
                        <a:pt x="1828" y="543"/>
                      </a:lnTo>
                      <a:lnTo>
                        <a:pt x="1828" y="941"/>
                      </a:lnTo>
                      <a:lnTo>
                        <a:pt x="1593" y="941"/>
                      </a:lnTo>
                      <a:lnTo>
                        <a:pt x="1403" y="1258"/>
                      </a:lnTo>
                      <a:lnTo>
                        <a:pt x="1828" y="1258"/>
                      </a:lnTo>
                      <a:lnTo>
                        <a:pt x="1828" y="1774"/>
                      </a:lnTo>
                      <a:lnTo>
                        <a:pt x="1312" y="1774"/>
                      </a:lnTo>
                      <a:lnTo>
                        <a:pt x="1312" y="1403"/>
                      </a:lnTo>
                      <a:lnTo>
                        <a:pt x="905" y="2090"/>
                      </a:lnTo>
                      <a:lnTo>
                        <a:pt x="941" y="2090"/>
                      </a:lnTo>
                      <a:lnTo>
                        <a:pt x="941" y="2606"/>
                      </a:lnTo>
                      <a:lnTo>
                        <a:pt x="597" y="2606"/>
                      </a:lnTo>
                      <a:lnTo>
                        <a:pt x="0" y="3611"/>
                      </a:lnTo>
                      <a:lnTo>
                        <a:pt x="0" y="3611"/>
                      </a:lnTo>
                      <a:lnTo>
                        <a:pt x="0" y="3611"/>
                      </a:lnTo>
                      <a:lnTo>
                        <a:pt x="2154" y="3611"/>
                      </a:lnTo>
                      <a:lnTo>
                        <a:pt x="2154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í$ľiḋé">
                  <a:extLst>
                    <a:ext uri="{FF2B5EF4-FFF2-40B4-BE49-F238E27FC236}">
                      <a16:creationId xmlns="" xmlns:a16="http://schemas.microsoft.com/office/drawing/2014/main" id="{828BC494-6E2C-43EC-811C-F4E9923C189F}"/>
                    </a:ext>
                  </a:extLst>
                </p:cNvPr>
                <p:cNvSpPr/>
                <p:nvPr/>
              </p:nvSpPr>
              <p:spPr bwMode="auto">
                <a:xfrm>
                  <a:off x="21878925" y="39998651"/>
                  <a:ext cx="373063" cy="631825"/>
                </a:xfrm>
                <a:custGeom>
                  <a:avLst/>
                  <a:gdLst/>
                  <a:ahLst/>
                  <a:cxnLst>
                    <a:cxn ang="0">
                      <a:pos x="235" y="0"/>
                    </a:cxn>
                    <a:cxn ang="0">
                      <a:pos x="0" y="398"/>
                    </a:cxn>
                    <a:cxn ang="0">
                      <a:pos x="235" y="398"/>
                    </a:cxn>
                    <a:cxn ang="0">
                      <a:pos x="235" y="0"/>
                    </a:cxn>
                  </a:cxnLst>
                  <a:rect l="0" t="0" r="r" b="b"/>
                  <a:pathLst>
                    <a:path w="235" h="398">
                      <a:moveTo>
                        <a:pt x="235" y="0"/>
                      </a:moveTo>
                      <a:lnTo>
                        <a:pt x="0" y="398"/>
                      </a:lnTo>
                      <a:lnTo>
                        <a:pt x="235" y="398"/>
                      </a:lnTo>
                      <a:lnTo>
                        <a:pt x="235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ṣ1íde">
                  <a:extLst>
                    <a:ext uri="{FF2B5EF4-FFF2-40B4-BE49-F238E27FC236}">
                      <a16:creationId xmlns="" xmlns:a16="http://schemas.microsoft.com/office/drawing/2014/main" id="{3124E757-6731-486A-9676-31F60D089F1B}"/>
                    </a:ext>
                  </a:extLst>
                </p:cNvPr>
                <p:cNvSpPr/>
                <p:nvPr/>
              </p:nvSpPr>
              <p:spPr bwMode="auto">
                <a:xfrm>
                  <a:off x="21878925" y="39998651"/>
                  <a:ext cx="373063" cy="631825"/>
                </a:xfrm>
                <a:custGeom>
                  <a:avLst/>
                  <a:gdLst/>
                  <a:ahLst/>
                  <a:cxnLst>
                    <a:cxn ang="0">
                      <a:pos x="235" y="0"/>
                    </a:cxn>
                    <a:cxn ang="0">
                      <a:pos x="0" y="398"/>
                    </a:cxn>
                    <a:cxn ang="0">
                      <a:pos x="235" y="398"/>
                    </a:cxn>
                    <a:cxn ang="0">
                      <a:pos x="235" y="0"/>
                    </a:cxn>
                  </a:cxnLst>
                  <a:rect l="0" t="0" r="r" b="b"/>
                  <a:pathLst>
                    <a:path w="235" h="398">
                      <a:moveTo>
                        <a:pt x="235" y="0"/>
                      </a:moveTo>
                      <a:lnTo>
                        <a:pt x="0" y="398"/>
                      </a:lnTo>
                      <a:lnTo>
                        <a:pt x="235" y="398"/>
                      </a:lnTo>
                      <a:lnTo>
                        <a:pt x="235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íṩliďè">
                  <a:extLst>
                    <a:ext uri="{FF2B5EF4-FFF2-40B4-BE49-F238E27FC236}">
                      <a16:creationId xmlns="" xmlns:a16="http://schemas.microsoft.com/office/drawing/2014/main" id="{2B9ED642-5F1A-43E8-B3FF-3EE83ACD9F1D}"/>
                    </a:ext>
                  </a:extLst>
                </p:cNvPr>
                <p:cNvSpPr/>
                <p:nvPr/>
              </p:nvSpPr>
              <p:spPr bwMode="auto">
                <a:xfrm>
                  <a:off x="21432838" y="41133713"/>
                  <a:ext cx="819150" cy="819150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91" y="0"/>
                    </a:cxn>
                    <a:cxn ang="0">
                      <a:pos x="0" y="145"/>
                    </a:cxn>
                    <a:cxn ang="0">
                      <a:pos x="0" y="516"/>
                    </a:cxn>
                    <a:cxn ang="0">
                      <a:pos x="516" y="516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16">
                      <a:moveTo>
                        <a:pt x="516" y="0"/>
                      </a:moveTo>
                      <a:lnTo>
                        <a:pt x="91" y="0"/>
                      </a:lnTo>
                      <a:lnTo>
                        <a:pt x="0" y="145"/>
                      </a:lnTo>
                      <a:lnTo>
                        <a:pt x="0" y="516"/>
                      </a:lnTo>
                      <a:lnTo>
                        <a:pt x="516" y="516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îṥľîde">
                  <a:extLst>
                    <a:ext uri="{FF2B5EF4-FFF2-40B4-BE49-F238E27FC236}">
                      <a16:creationId xmlns="" xmlns:a16="http://schemas.microsoft.com/office/drawing/2014/main" id="{34A4616D-E4FF-4C81-A826-0B467CA6B220}"/>
                    </a:ext>
                  </a:extLst>
                </p:cNvPr>
                <p:cNvSpPr/>
                <p:nvPr/>
              </p:nvSpPr>
              <p:spPr bwMode="auto">
                <a:xfrm>
                  <a:off x="21432838" y="41133713"/>
                  <a:ext cx="819150" cy="819150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91" y="0"/>
                    </a:cxn>
                    <a:cxn ang="0">
                      <a:pos x="0" y="145"/>
                    </a:cxn>
                    <a:cxn ang="0">
                      <a:pos x="0" y="516"/>
                    </a:cxn>
                    <a:cxn ang="0">
                      <a:pos x="516" y="516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16">
                      <a:moveTo>
                        <a:pt x="516" y="0"/>
                      </a:moveTo>
                      <a:lnTo>
                        <a:pt x="91" y="0"/>
                      </a:lnTo>
                      <a:lnTo>
                        <a:pt x="0" y="145"/>
                      </a:lnTo>
                      <a:lnTo>
                        <a:pt x="0" y="516"/>
                      </a:lnTo>
                      <a:lnTo>
                        <a:pt x="516" y="516"/>
                      </a:lnTo>
                      <a:lnTo>
                        <a:pt x="51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śļïḍe">
                  <a:extLst>
                    <a:ext uri="{FF2B5EF4-FFF2-40B4-BE49-F238E27FC236}">
                      <a16:creationId xmlns="" xmlns:a16="http://schemas.microsoft.com/office/drawing/2014/main" id="{B33BA5EF-2FAD-448B-B5E0-7F9B2664B122}"/>
                    </a:ext>
                  </a:extLst>
                </p:cNvPr>
                <p:cNvSpPr/>
                <p:nvPr/>
              </p:nvSpPr>
              <p:spPr bwMode="auto">
                <a:xfrm>
                  <a:off x="20297775" y="42454513"/>
                  <a:ext cx="546100" cy="819150"/>
                </a:xfrm>
                <a:custGeom>
                  <a:avLst/>
                  <a:gdLst/>
                  <a:ahLst/>
                  <a:cxnLst>
                    <a:cxn ang="0">
                      <a:pos x="344" y="0"/>
                    </a:cxn>
                    <a:cxn ang="0">
                      <a:pos x="308" y="0"/>
                    </a:cxn>
                    <a:cxn ang="0">
                      <a:pos x="0" y="516"/>
                    </a:cxn>
                    <a:cxn ang="0">
                      <a:pos x="344" y="516"/>
                    </a:cxn>
                    <a:cxn ang="0">
                      <a:pos x="344" y="0"/>
                    </a:cxn>
                  </a:cxnLst>
                  <a:rect l="0" t="0" r="r" b="b"/>
                  <a:pathLst>
                    <a:path w="344" h="516">
                      <a:moveTo>
                        <a:pt x="344" y="0"/>
                      </a:moveTo>
                      <a:lnTo>
                        <a:pt x="308" y="0"/>
                      </a:lnTo>
                      <a:lnTo>
                        <a:pt x="0" y="516"/>
                      </a:lnTo>
                      <a:lnTo>
                        <a:pt x="344" y="516"/>
                      </a:lnTo>
                      <a:lnTo>
                        <a:pt x="344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iṡḷïḍe">
                  <a:extLst>
                    <a:ext uri="{FF2B5EF4-FFF2-40B4-BE49-F238E27FC236}">
                      <a16:creationId xmlns="" xmlns:a16="http://schemas.microsoft.com/office/drawing/2014/main" id="{88502080-FCA6-410B-BA32-DC4EB2D5B7A1}"/>
                    </a:ext>
                  </a:extLst>
                </p:cNvPr>
                <p:cNvSpPr/>
                <p:nvPr/>
              </p:nvSpPr>
              <p:spPr bwMode="auto">
                <a:xfrm>
                  <a:off x="20297775" y="42454513"/>
                  <a:ext cx="546100" cy="819150"/>
                </a:xfrm>
                <a:custGeom>
                  <a:avLst/>
                  <a:gdLst/>
                  <a:ahLst/>
                  <a:cxnLst>
                    <a:cxn ang="0">
                      <a:pos x="344" y="0"/>
                    </a:cxn>
                    <a:cxn ang="0">
                      <a:pos x="308" y="0"/>
                    </a:cxn>
                    <a:cxn ang="0">
                      <a:pos x="0" y="516"/>
                    </a:cxn>
                    <a:cxn ang="0">
                      <a:pos x="344" y="516"/>
                    </a:cxn>
                    <a:cxn ang="0">
                      <a:pos x="344" y="0"/>
                    </a:cxn>
                  </a:cxnLst>
                  <a:rect l="0" t="0" r="r" b="b"/>
                  <a:pathLst>
                    <a:path w="344" h="516">
                      <a:moveTo>
                        <a:pt x="344" y="0"/>
                      </a:moveTo>
                      <a:lnTo>
                        <a:pt x="308" y="0"/>
                      </a:lnTo>
                      <a:lnTo>
                        <a:pt x="0" y="516"/>
                      </a:lnTo>
                      <a:lnTo>
                        <a:pt x="344" y="516"/>
                      </a:lnTo>
                      <a:lnTo>
                        <a:pt x="344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îS1iḓé">
                  <a:extLst>
                    <a:ext uri="{FF2B5EF4-FFF2-40B4-BE49-F238E27FC236}">
                      <a16:creationId xmlns="" xmlns:a16="http://schemas.microsoft.com/office/drawing/2014/main" id="{51A854B1-6E45-40F5-BEB2-960CDD7BB13D}"/>
                    </a:ext>
                  </a:extLst>
                </p:cNvPr>
                <p:cNvSpPr/>
                <p:nvPr/>
              </p:nvSpPr>
              <p:spPr bwMode="auto">
                <a:xfrm>
                  <a:off x="21432838" y="42454513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išḷîḋè">
                  <a:extLst>
                    <a:ext uri="{FF2B5EF4-FFF2-40B4-BE49-F238E27FC236}">
                      <a16:creationId xmlns="" xmlns:a16="http://schemas.microsoft.com/office/drawing/2014/main" id="{422CE7B0-666B-45C9-A1A1-DA1E8DE9B62D}"/>
                    </a:ext>
                  </a:extLst>
                </p:cNvPr>
                <p:cNvSpPr/>
                <p:nvPr/>
              </p:nvSpPr>
              <p:spPr bwMode="auto">
                <a:xfrm>
                  <a:off x="21432838" y="42454513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îšḻîḓè">
                  <a:extLst>
                    <a:ext uri="{FF2B5EF4-FFF2-40B4-BE49-F238E27FC236}">
                      <a16:creationId xmlns="" xmlns:a16="http://schemas.microsoft.com/office/drawing/2014/main" id="{0B25C579-5034-4A91-9553-BC664401756F}"/>
                    </a:ext>
                  </a:extLst>
                </p:cNvPr>
                <p:cNvSpPr/>
                <p:nvPr/>
              </p:nvSpPr>
              <p:spPr bwMode="auto">
                <a:xfrm>
                  <a:off x="19105563" y="38806438"/>
                  <a:ext cx="3894138" cy="330200"/>
                </a:xfrm>
                <a:custGeom>
                  <a:avLst/>
                  <a:gdLst/>
                  <a:ahLst/>
                  <a:cxnLst>
                    <a:cxn ang="0">
                      <a:pos x="271" y="11"/>
                    </a:cxn>
                    <a:cxn ang="0">
                      <a:pos x="260" y="23"/>
                    </a:cxn>
                    <a:cxn ang="0">
                      <a:pos x="12" y="23"/>
                    </a:cxn>
                    <a:cxn ang="0">
                      <a:pos x="0" y="11"/>
                    </a:cxn>
                    <a:cxn ang="0">
                      <a:pos x="12" y="0"/>
                    </a:cxn>
                    <a:cxn ang="0">
                      <a:pos x="260" y="0"/>
                    </a:cxn>
                    <a:cxn ang="0">
                      <a:pos x="271" y="11"/>
                    </a:cxn>
                  </a:cxnLst>
                  <a:rect l="0" t="0" r="r" b="b"/>
                  <a:pathLst>
                    <a:path w="271" h="23">
                      <a:moveTo>
                        <a:pt x="271" y="11"/>
                      </a:moveTo>
                      <a:cubicBezTo>
                        <a:pt x="271" y="18"/>
                        <a:pt x="266" y="23"/>
                        <a:pt x="260" y="23"/>
                      </a:cubicBezTo>
                      <a:cubicBezTo>
                        <a:pt x="12" y="23"/>
                        <a:pt x="12" y="23"/>
                        <a:pt x="12" y="23"/>
                      </a:cubicBezTo>
                      <a:cubicBezTo>
                        <a:pt x="5" y="23"/>
                        <a:pt x="0" y="18"/>
                        <a:pt x="0" y="11"/>
                      </a:cubicBezTo>
                      <a:cubicBezTo>
                        <a:pt x="0" y="5"/>
                        <a:pt x="5" y="0"/>
                        <a:pt x="12" y="0"/>
                      </a:cubicBezTo>
                      <a:cubicBezTo>
                        <a:pt x="260" y="0"/>
                        <a:pt x="260" y="0"/>
                        <a:pt x="260" y="0"/>
                      </a:cubicBezTo>
                      <a:cubicBezTo>
                        <a:pt x="266" y="0"/>
                        <a:pt x="271" y="5"/>
                        <a:pt x="271" y="11"/>
                      </a:cubicBezTo>
                      <a:close/>
                    </a:path>
                  </a:pathLst>
                </a:custGeom>
                <a:solidFill>
                  <a:srgbClr val="7F737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îṣ1íďe">
                  <a:extLst>
                    <a:ext uri="{FF2B5EF4-FFF2-40B4-BE49-F238E27FC236}">
                      <a16:creationId xmlns="" xmlns:a16="http://schemas.microsoft.com/office/drawing/2014/main" id="{4DC58054-4006-4118-9E8F-3EB339095E8D}"/>
                    </a:ext>
                  </a:extLst>
                </p:cNvPr>
                <p:cNvSpPr/>
                <p:nvPr/>
              </p:nvSpPr>
              <p:spPr bwMode="auto">
                <a:xfrm>
                  <a:off x="22769513" y="36736338"/>
                  <a:ext cx="8234363" cy="8132763"/>
                </a:xfrm>
                <a:prstGeom prst="rect">
                  <a:avLst/>
                </a:prstGeom>
                <a:solidFill>
                  <a:schemeClr val="accent2">
                    <a:lumMod val="100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iṡlïḋé">
                  <a:extLst>
                    <a:ext uri="{FF2B5EF4-FFF2-40B4-BE49-F238E27FC236}">
                      <a16:creationId xmlns="" xmlns:a16="http://schemas.microsoft.com/office/drawing/2014/main" id="{65809EA6-9425-4179-A0AD-9B31E3190D0A}"/>
                    </a:ext>
                  </a:extLst>
                </p:cNvPr>
                <p:cNvSpPr/>
                <p:nvPr/>
              </p:nvSpPr>
              <p:spPr bwMode="auto">
                <a:xfrm>
                  <a:off x="22769513" y="36736338"/>
                  <a:ext cx="8234363" cy="81327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íṩ1ïḍê">
                  <a:extLst>
                    <a:ext uri="{FF2B5EF4-FFF2-40B4-BE49-F238E27FC236}">
                      <a16:creationId xmlns="" xmlns:a16="http://schemas.microsoft.com/office/drawing/2014/main" id="{77C73BF6-271F-43B2-A9D1-456A3FD65621}"/>
                    </a:ext>
                  </a:extLst>
                </p:cNvPr>
                <p:cNvSpPr/>
                <p:nvPr/>
              </p:nvSpPr>
              <p:spPr bwMode="auto">
                <a:xfrm>
                  <a:off x="25628600" y="42713276"/>
                  <a:ext cx="2514600" cy="2155825"/>
                </a:xfrm>
                <a:prstGeom prst="rect">
                  <a:avLst/>
                </a:prstGeom>
                <a:solidFill>
                  <a:srgbClr val="7F737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íṣḷîḓe">
                  <a:extLst>
                    <a:ext uri="{FF2B5EF4-FFF2-40B4-BE49-F238E27FC236}">
                      <a16:creationId xmlns="" xmlns:a16="http://schemas.microsoft.com/office/drawing/2014/main" id="{A2E78D87-571C-4F53-9897-10D8775946C8}"/>
                    </a:ext>
                  </a:extLst>
                </p:cNvPr>
                <p:cNvSpPr/>
                <p:nvPr/>
              </p:nvSpPr>
              <p:spPr bwMode="auto">
                <a:xfrm>
                  <a:off x="25628600" y="42713276"/>
                  <a:ext cx="2514600" cy="21558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íŝ1ídé">
                  <a:extLst>
                    <a:ext uri="{FF2B5EF4-FFF2-40B4-BE49-F238E27FC236}">
                      <a16:creationId xmlns="" xmlns:a16="http://schemas.microsoft.com/office/drawing/2014/main" id="{A005465E-E206-4ED9-9056-9C507BD04F6D}"/>
                    </a:ext>
                  </a:extLst>
                </p:cNvPr>
                <p:cNvSpPr/>
                <p:nvPr/>
              </p:nvSpPr>
              <p:spPr bwMode="auto">
                <a:xfrm>
                  <a:off x="23329900" y="37785676"/>
                  <a:ext cx="819150" cy="183991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íṣļíḋê">
                  <a:extLst>
                    <a:ext uri="{FF2B5EF4-FFF2-40B4-BE49-F238E27FC236}">
                      <a16:creationId xmlns="" xmlns:a16="http://schemas.microsoft.com/office/drawing/2014/main" id="{110DCF49-EC96-433F-994D-C8E10196A676}"/>
                    </a:ext>
                  </a:extLst>
                </p:cNvPr>
                <p:cNvSpPr/>
                <p:nvPr/>
              </p:nvSpPr>
              <p:spPr bwMode="auto">
                <a:xfrm>
                  <a:off x="24364950" y="37785676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iṡlïďè">
                  <a:extLst>
                    <a:ext uri="{FF2B5EF4-FFF2-40B4-BE49-F238E27FC236}">
                      <a16:creationId xmlns="" xmlns:a16="http://schemas.microsoft.com/office/drawing/2014/main" id="{70E0CBBC-801C-44C0-BE9D-2A650662D940}"/>
                    </a:ext>
                  </a:extLst>
                </p:cNvPr>
                <p:cNvSpPr/>
                <p:nvPr/>
              </p:nvSpPr>
              <p:spPr bwMode="auto">
                <a:xfrm>
                  <a:off x="24364950" y="38792151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î$ḷidê">
                  <a:extLst>
                    <a:ext uri="{FF2B5EF4-FFF2-40B4-BE49-F238E27FC236}">
                      <a16:creationId xmlns="" xmlns:a16="http://schemas.microsoft.com/office/drawing/2014/main" id="{7DF3B187-9169-4D59-8A69-1D747A8E4008}"/>
                    </a:ext>
                  </a:extLst>
                </p:cNvPr>
                <p:cNvSpPr/>
                <p:nvPr/>
              </p:nvSpPr>
              <p:spPr bwMode="auto">
                <a:xfrm>
                  <a:off x="25428575" y="37785676"/>
                  <a:ext cx="817563" cy="183991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iŝľiḋe">
                  <a:extLst>
                    <a:ext uri="{FF2B5EF4-FFF2-40B4-BE49-F238E27FC236}">
                      <a16:creationId xmlns="" xmlns:a16="http://schemas.microsoft.com/office/drawing/2014/main" id="{003117BE-7864-4B10-B314-03DE56BB8601}"/>
                    </a:ext>
                  </a:extLst>
                </p:cNvPr>
                <p:cNvSpPr/>
                <p:nvPr/>
              </p:nvSpPr>
              <p:spPr bwMode="auto">
                <a:xfrm>
                  <a:off x="26462038" y="37785676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ïşḻïďe">
                  <a:extLst>
                    <a:ext uri="{FF2B5EF4-FFF2-40B4-BE49-F238E27FC236}">
                      <a16:creationId xmlns="" xmlns:a16="http://schemas.microsoft.com/office/drawing/2014/main" id="{AD46E3D8-5343-4D45-9083-7D12284379FA}"/>
                    </a:ext>
                  </a:extLst>
                </p:cNvPr>
                <p:cNvSpPr/>
                <p:nvPr/>
              </p:nvSpPr>
              <p:spPr bwMode="auto">
                <a:xfrm>
                  <a:off x="26462038" y="38792151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išlîḑé">
                  <a:extLst>
                    <a:ext uri="{FF2B5EF4-FFF2-40B4-BE49-F238E27FC236}">
                      <a16:creationId xmlns="" xmlns:a16="http://schemas.microsoft.com/office/drawing/2014/main" id="{9FF3406B-15EF-451F-AF35-3FE5CBF040A3}"/>
                    </a:ext>
                  </a:extLst>
                </p:cNvPr>
                <p:cNvSpPr/>
                <p:nvPr/>
              </p:nvSpPr>
              <p:spPr bwMode="auto">
                <a:xfrm>
                  <a:off x="27525663" y="37785676"/>
                  <a:ext cx="819150" cy="183991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i$1iďe">
                  <a:extLst>
                    <a:ext uri="{FF2B5EF4-FFF2-40B4-BE49-F238E27FC236}">
                      <a16:creationId xmlns="" xmlns:a16="http://schemas.microsoft.com/office/drawing/2014/main" id="{9C68A337-61EA-4AEE-87F9-9D0DE641F0A0}"/>
                    </a:ext>
                  </a:extLst>
                </p:cNvPr>
                <p:cNvSpPr/>
                <p:nvPr/>
              </p:nvSpPr>
              <p:spPr bwMode="auto">
                <a:xfrm>
                  <a:off x="27525663" y="37785676"/>
                  <a:ext cx="819150" cy="1839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îṡḷídé">
                  <a:extLst>
                    <a:ext uri="{FF2B5EF4-FFF2-40B4-BE49-F238E27FC236}">
                      <a16:creationId xmlns="" xmlns:a16="http://schemas.microsoft.com/office/drawing/2014/main" id="{A62ED6A4-2528-4D3A-8FAD-F5188EB1F47D}"/>
                    </a:ext>
                  </a:extLst>
                </p:cNvPr>
                <p:cNvSpPr/>
                <p:nvPr/>
              </p:nvSpPr>
              <p:spPr bwMode="auto">
                <a:xfrm>
                  <a:off x="28560713" y="37785676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íśḷidè">
                  <a:extLst>
                    <a:ext uri="{FF2B5EF4-FFF2-40B4-BE49-F238E27FC236}">
                      <a16:creationId xmlns="" xmlns:a16="http://schemas.microsoft.com/office/drawing/2014/main" id="{8D1A08EC-D241-40F6-A6F1-6B25F1195429}"/>
                    </a:ext>
                  </a:extLst>
                </p:cNvPr>
                <p:cNvSpPr/>
                <p:nvPr/>
              </p:nvSpPr>
              <p:spPr bwMode="auto">
                <a:xfrm>
                  <a:off x="28560713" y="37785676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i$ľíḍè">
                  <a:extLst>
                    <a:ext uri="{FF2B5EF4-FFF2-40B4-BE49-F238E27FC236}">
                      <a16:creationId xmlns="" xmlns:a16="http://schemas.microsoft.com/office/drawing/2014/main" id="{87634ED0-2191-4A4A-89BB-3405ECC9FD36}"/>
                    </a:ext>
                  </a:extLst>
                </p:cNvPr>
                <p:cNvSpPr/>
                <p:nvPr/>
              </p:nvSpPr>
              <p:spPr bwMode="auto">
                <a:xfrm>
                  <a:off x="28560713" y="38792151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ïSľiďe">
                  <a:extLst>
                    <a:ext uri="{FF2B5EF4-FFF2-40B4-BE49-F238E27FC236}">
                      <a16:creationId xmlns="" xmlns:a16="http://schemas.microsoft.com/office/drawing/2014/main" id="{9B487920-5C7A-4A0B-9526-99F8E80942CE}"/>
                    </a:ext>
                  </a:extLst>
                </p:cNvPr>
                <p:cNvSpPr/>
                <p:nvPr/>
              </p:nvSpPr>
              <p:spPr bwMode="auto">
                <a:xfrm>
                  <a:off x="28560713" y="38792151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iṧļiďê">
                  <a:extLst>
                    <a:ext uri="{FF2B5EF4-FFF2-40B4-BE49-F238E27FC236}">
                      <a16:creationId xmlns="" xmlns:a16="http://schemas.microsoft.com/office/drawing/2014/main" id="{4C349935-0D4E-46B9-98B5-EC5190DD6594}"/>
                    </a:ext>
                  </a:extLst>
                </p:cNvPr>
                <p:cNvSpPr/>
                <p:nvPr/>
              </p:nvSpPr>
              <p:spPr bwMode="auto">
                <a:xfrm>
                  <a:off x="29624338" y="37785676"/>
                  <a:ext cx="819150" cy="183991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îşḷíḍê">
                  <a:extLst>
                    <a:ext uri="{FF2B5EF4-FFF2-40B4-BE49-F238E27FC236}">
                      <a16:creationId xmlns="" xmlns:a16="http://schemas.microsoft.com/office/drawing/2014/main" id="{C18140F2-857B-48D5-ABBA-A6C5572A82F8}"/>
                    </a:ext>
                  </a:extLst>
                </p:cNvPr>
                <p:cNvSpPr/>
                <p:nvPr/>
              </p:nvSpPr>
              <p:spPr bwMode="auto">
                <a:xfrm>
                  <a:off x="29624338" y="37785676"/>
                  <a:ext cx="819150" cy="1839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íṩḻíḑé">
                  <a:extLst>
                    <a:ext uri="{FF2B5EF4-FFF2-40B4-BE49-F238E27FC236}">
                      <a16:creationId xmlns="" xmlns:a16="http://schemas.microsoft.com/office/drawing/2014/main" id="{6B8C851C-6D57-4CD1-8011-1228EDA9BA47}"/>
                    </a:ext>
                  </a:extLst>
                </p:cNvPr>
                <p:cNvSpPr/>
                <p:nvPr/>
              </p:nvSpPr>
              <p:spPr bwMode="auto">
                <a:xfrm>
                  <a:off x="23329900" y="39927213"/>
                  <a:ext cx="819150" cy="18383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íṧḷïḓè">
                  <a:extLst>
                    <a:ext uri="{FF2B5EF4-FFF2-40B4-BE49-F238E27FC236}">
                      <a16:creationId xmlns="" xmlns:a16="http://schemas.microsoft.com/office/drawing/2014/main" id="{D9C36255-ABF5-433F-84E5-60D69A860164}"/>
                    </a:ext>
                  </a:extLst>
                </p:cNvPr>
                <p:cNvSpPr/>
                <p:nvPr/>
              </p:nvSpPr>
              <p:spPr bwMode="auto">
                <a:xfrm>
                  <a:off x="24364950" y="39927213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iṣḷïḍê">
                  <a:extLst>
                    <a:ext uri="{FF2B5EF4-FFF2-40B4-BE49-F238E27FC236}">
                      <a16:creationId xmlns="" xmlns:a16="http://schemas.microsoft.com/office/drawing/2014/main" id="{DF2168E9-72A2-45AC-A65D-28A4BF532FF1}"/>
                    </a:ext>
                  </a:extLst>
                </p:cNvPr>
                <p:cNvSpPr/>
                <p:nvPr/>
              </p:nvSpPr>
              <p:spPr bwMode="auto">
                <a:xfrm>
                  <a:off x="24364950" y="40946388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îṣľîdè">
                  <a:extLst>
                    <a:ext uri="{FF2B5EF4-FFF2-40B4-BE49-F238E27FC236}">
                      <a16:creationId xmlns="" xmlns:a16="http://schemas.microsoft.com/office/drawing/2014/main" id="{79E4673A-FA17-4D42-81F3-2C938C1255A7}"/>
                    </a:ext>
                  </a:extLst>
                </p:cNvPr>
                <p:cNvSpPr/>
                <p:nvPr/>
              </p:nvSpPr>
              <p:spPr bwMode="auto">
                <a:xfrm>
                  <a:off x="25428575" y="39927213"/>
                  <a:ext cx="817563" cy="18383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ïṡlïḑe">
                  <a:extLst>
                    <a:ext uri="{FF2B5EF4-FFF2-40B4-BE49-F238E27FC236}">
                      <a16:creationId xmlns="" xmlns:a16="http://schemas.microsoft.com/office/drawing/2014/main" id="{A55B62C0-9985-4F74-A4C6-9E150291C6E5}"/>
                    </a:ext>
                  </a:extLst>
                </p:cNvPr>
                <p:cNvSpPr/>
                <p:nvPr/>
              </p:nvSpPr>
              <p:spPr bwMode="auto">
                <a:xfrm>
                  <a:off x="25428575" y="39927213"/>
                  <a:ext cx="817563" cy="1838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îṥḷîďe">
                  <a:extLst>
                    <a:ext uri="{FF2B5EF4-FFF2-40B4-BE49-F238E27FC236}">
                      <a16:creationId xmlns="" xmlns:a16="http://schemas.microsoft.com/office/drawing/2014/main" id="{EDEC7945-9298-4FCA-B166-AA7F67D58E8D}"/>
                    </a:ext>
                  </a:extLst>
                </p:cNvPr>
                <p:cNvSpPr/>
                <p:nvPr/>
              </p:nvSpPr>
              <p:spPr bwMode="auto">
                <a:xfrm>
                  <a:off x="26462038" y="39927213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îṥļîḑe">
                  <a:extLst>
                    <a:ext uri="{FF2B5EF4-FFF2-40B4-BE49-F238E27FC236}">
                      <a16:creationId xmlns="" xmlns:a16="http://schemas.microsoft.com/office/drawing/2014/main" id="{4E0E90C3-97F9-43A2-9038-371982E99B56}"/>
                    </a:ext>
                  </a:extLst>
                </p:cNvPr>
                <p:cNvSpPr/>
                <p:nvPr/>
              </p:nvSpPr>
              <p:spPr bwMode="auto">
                <a:xfrm>
                  <a:off x="26462038" y="39927213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íṡ1íďè">
                  <a:extLst>
                    <a:ext uri="{FF2B5EF4-FFF2-40B4-BE49-F238E27FC236}">
                      <a16:creationId xmlns="" xmlns:a16="http://schemas.microsoft.com/office/drawing/2014/main" id="{803224C2-CBCC-44E0-917D-19B3E958B29B}"/>
                    </a:ext>
                  </a:extLst>
                </p:cNvPr>
                <p:cNvSpPr/>
                <p:nvPr/>
              </p:nvSpPr>
              <p:spPr bwMode="auto">
                <a:xfrm>
                  <a:off x="26462038" y="40946388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išļïḓê">
                  <a:extLst>
                    <a:ext uri="{FF2B5EF4-FFF2-40B4-BE49-F238E27FC236}">
                      <a16:creationId xmlns="" xmlns:a16="http://schemas.microsoft.com/office/drawing/2014/main" id="{7CD13115-5A78-44A7-A19B-465EE90E3420}"/>
                    </a:ext>
                  </a:extLst>
                </p:cNvPr>
                <p:cNvSpPr/>
                <p:nvPr/>
              </p:nvSpPr>
              <p:spPr bwMode="auto">
                <a:xfrm>
                  <a:off x="26462038" y="40946388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íṧľíḍe">
                  <a:extLst>
                    <a:ext uri="{FF2B5EF4-FFF2-40B4-BE49-F238E27FC236}">
                      <a16:creationId xmlns="" xmlns:a16="http://schemas.microsoft.com/office/drawing/2014/main" id="{89B2B4B4-C172-4D70-A526-85A03C2E20E1}"/>
                    </a:ext>
                  </a:extLst>
                </p:cNvPr>
                <p:cNvSpPr/>
                <p:nvPr/>
              </p:nvSpPr>
              <p:spPr bwMode="auto">
                <a:xfrm>
                  <a:off x="27525663" y="39927213"/>
                  <a:ext cx="819150" cy="183832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íṣlïḋe">
                  <a:extLst>
                    <a:ext uri="{FF2B5EF4-FFF2-40B4-BE49-F238E27FC236}">
                      <a16:creationId xmlns="" xmlns:a16="http://schemas.microsoft.com/office/drawing/2014/main" id="{2EEB6628-9BF2-4006-8171-96986D9F56E7}"/>
                    </a:ext>
                  </a:extLst>
                </p:cNvPr>
                <p:cNvSpPr/>
                <p:nvPr/>
              </p:nvSpPr>
              <p:spPr bwMode="auto">
                <a:xfrm>
                  <a:off x="27525663" y="39927213"/>
                  <a:ext cx="819150" cy="1838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îṣļîḋê">
                  <a:extLst>
                    <a:ext uri="{FF2B5EF4-FFF2-40B4-BE49-F238E27FC236}">
                      <a16:creationId xmlns="" xmlns:a16="http://schemas.microsoft.com/office/drawing/2014/main" id="{B68D6BD5-0E20-42CF-A36E-402DDFD9D6EB}"/>
                    </a:ext>
                  </a:extLst>
                </p:cNvPr>
                <p:cNvSpPr/>
                <p:nvPr/>
              </p:nvSpPr>
              <p:spPr bwMode="auto">
                <a:xfrm>
                  <a:off x="28560713" y="39927213"/>
                  <a:ext cx="819150" cy="833438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íş1íḍê">
                  <a:extLst>
                    <a:ext uri="{FF2B5EF4-FFF2-40B4-BE49-F238E27FC236}">
                      <a16:creationId xmlns="" xmlns:a16="http://schemas.microsoft.com/office/drawing/2014/main" id="{76A23D3F-57E3-4392-8AA0-C086D95E8601}"/>
                    </a:ext>
                  </a:extLst>
                </p:cNvPr>
                <p:cNvSpPr/>
                <p:nvPr/>
              </p:nvSpPr>
              <p:spPr bwMode="auto">
                <a:xfrm>
                  <a:off x="28560713" y="39927213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iṣľiḓé">
                  <a:extLst>
                    <a:ext uri="{FF2B5EF4-FFF2-40B4-BE49-F238E27FC236}">
                      <a16:creationId xmlns="" xmlns:a16="http://schemas.microsoft.com/office/drawing/2014/main" id="{2D5CD937-7D3B-49EF-B41E-537070EFB1A6}"/>
                    </a:ext>
                  </a:extLst>
                </p:cNvPr>
                <p:cNvSpPr/>
                <p:nvPr/>
              </p:nvSpPr>
              <p:spPr bwMode="auto">
                <a:xfrm>
                  <a:off x="28560713" y="40946388"/>
                  <a:ext cx="819150" cy="819150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íŝḷiḋe">
                  <a:extLst>
                    <a:ext uri="{FF2B5EF4-FFF2-40B4-BE49-F238E27FC236}">
                      <a16:creationId xmlns="" xmlns:a16="http://schemas.microsoft.com/office/drawing/2014/main" id="{3C8808DB-D550-414C-9882-8EC6D786436D}"/>
                    </a:ext>
                  </a:extLst>
                </p:cNvPr>
                <p:cNvSpPr/>
                <p:nvPr/>
              </p:nvSpPr>
              <p:spPr bwMode="auto">
                <a:xfrm>
                  <a:off x="28560713" y="40946388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îS1íḋê">
                  <a:extLst>
                    <a:ext uri="{FF2B5EF4-FFF2-40B4-BE49-F238E27FC236}">
                      <a16:creationId xmlns="" xmlns:a16="http://schemas.microsoft.com/office/drawing/2014/main" id="{101C0ABF-48E8-4678-8D65-F078D4E20E53}"/>
                    </a:ext>
                  </a:extLst>
                </p:cNvPr>
                <p:cNvSpPr/>
                <p:nvPr/>
              </p:nvSpPr>
              <p:spPr bwMode="auto">
                <a:xfrm>
                  <a:off x="29624338" y="39927213"/>
                  <a:ext cx="819150" cy="1838325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ïṥ1ïḓè">
                  <a:extLst>
                    <a:ext uri="{FF2B5EF4-FFF2-40B4-BE49-F238E27FC236}">
                      <a16:creationId xmlns="" xmlns:a16="http://schemas.microsoft.com/office/drawing/2014/main" id="{CEA2DAAD-64A8-42A9-98A9-2D69801F1EE9}"/>
                    </a:ext>
                  </a:extLst>
                </p:cNvPr>
                <p:cNvSpPr/>
                <p:nvPr/>
              </p:nvSpPr>
              <p:spPr bwMode="auto">
                <a:xfrm>
                  <a:off x="29624338" y="39927213"/>
                  <a:ext cx="819150" cy="1838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îśļïḍê">
                  <a:extLst>
                    <a:ext uri="{FF2B5EF4-FFF2-40B4-BE49-F238E27FC236}">
                      <a16:creationId xmlns="" xmlns:a16="http://schemas.microsoft.com/office/drawing/2014/main" id="{8062F0B5-384A-4F33-AB41-B769B5ED1DC2}"/>
                    </a:ext>
                  </a:extLst>
                </p:cNvPr>
                <p:cNvSpPr/>
                <p:nvPr/>
              </p:nvSpPr>
              <p:spPr bwMode="auto">
                <a:xfrm>
                  <a:off x="23329900" y="42081451"/>
                  <a:ext cx="819150" cy="183991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îsľîḋê">
                  <a:extLst>
                    <a:ext uri="{FF2B5EF4-FFF2-40B4-BE49-F238E27FC236}">
                      <a16:creationId xmlns="" xmlns:a16="http://schemas.microsoft.com/office/drawing/2014/main" id="{F5005AD8-2C41-4529-8AB1-3E775553A8C2}"/>
                    </a:ext>
                  </a:extLst>
                </p:cNvPr>
                <p:cNvSpPr/>
                <p:nvPr/>
              </p:nvSpPr>
              <p:spPr bwMode="auto">
                <a:xfrm>
                  <a:off x="23329900" y="42081451"/>
                  <a:ext cx="819150" cy="1839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îṡḷîḍè">
                  <a:extLst>
                    <a:ext uri="{FF2B5EF4-FFF2-40B4-BE49-F238E27FC236}">
                      <a16:creationId xmlns="" xmlns:a16="http://schemas.microsoft.com/office/drawing/2014/main" id="{3057821A-115E-408D-80EC-96806FFB2E16}"/>
                    </a:ext>
                  </a:extLst>
                </p:cNvPr>
                <p:cNvSpPr/>
                <p:nvPr/>
              </p:nvSpPr>
              <p:spPr bwMode="auto">
                <a:xfrm>
                  <a:off x="24364950" y="42081451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íṥľídè">
                  <a:extLst>
                    <a:ext uri="{FF2B5EF4-FFF2-40B4-BE49-F238E27FC236}">
                      <a16:creationId xmlns="" xmlns:a16="http://schemas.microsoft.com/office/drawing/2014/main" id="{B820346E-90AD-4F39-8DF3-A759458C0A3D}"/>
                    </a:ext>
                  </a:extLst>
                </p:cNvPr>
                <p:cNvSpPr/>
                <p:nvPr/>
              </p:nvSpPr>
              <p:spPr bwMode="auto">
                <a:xfrm>
                  <a:off x="24364950" y="42081451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îSḷiḍê">
                  <a:extLst>
                    <a:ext uri="{FF2B5EF4-FFF2-40B4-BE49-F238E27FC236}">
                      <a16:creationId xmlns="" xmlns:a16="http://schemas.microsoft.com/office/drawing/2014/main" id="{A9D8E07D-64B3-4F65-B29A-825CD9CDA74A}"/>
                    </a:ext>
                  </a:extLst>
                </p:cNvPr>
                <p:cNvSpPr/>
                <p:nvPr/>
              </p:nvSpPr>
              <p:spPr bwMode="auto">
                <a:xfrm>
                  <a:off x="24364950" y="43087926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îśḻiḍé">
                  <a:extLst>
                    <a:ext uri="{FF2B5EF4-FFF2-40B4-BE49-F238E27FC236}">
                      <a16:creationId xmlns="" xmlns:a16="http://schemas.microsoft.com/office/drawing/2014/main" id="{91A61275-FC2E-4EC4-8E0A-315992E3928E}"/>
                    </a:ext>
                  </a:extLst>
                </p:cNvPr>
                <p:cNvSpPr/>
                <p:nvPr/>
              </p:nvSpPr>
              <p:spPr bwMode="auto">
                <a:xfrm>
                  <a:off x="24364950" y="43087926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iṥliḍe">
                  <a:extLst>
                    <a:ext uri="{FF2B5EF4-FFF2-40B4-BE49-F238E27FC236}">
                      <a16:creationId xmlns="" xmlns:a16="http://schemas.microsoft.com/office/drawing/2014/main" id="{FE3183E2-AA5F-4B67-92E6-85489EAC3438}"/>
                    </a:ext>
                  </a:extLst>
                </p:cNvPr>
                <p:cNvSpPr/>
                <p:nvPr/>
              </p:nvSpPr>
              <p:spPr bwMode="auto">
                <a:xfrm>
                  <a:off x="28560713" y="42081451"/>
                  <a:ext cx="819150" cy="819150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ïSḷíḑê">
                  <a:extLst>
                    <a:ext uri="{FF2B5EF4-FFF2-40B4-BE49-F238E27FC236}">
                      <a16:creationId xmlns="" xmlns:a16="http://schemas.microsoft.com/office/drawing/2014/main" id="{A49101BD-F4C9-4793-B61E-A43B06F84AC0}"/>
                    </a:ext>
                  </a:extLst>
                </p:cNvPr>
                <p:cNvSpPr/>
                <p:nvPr/>
              </p:nvSpPr>
              <p:spPr bwMode="auto">
                <a:xfrm>
                  <a:off x="28560713" y="42081451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i$1îḑe">
                  <a:extLst>
                    <a:ext uri="{FF2B5EF4-FFF2-40B4-BE49-F238E27FC236}">
                      <a16:creationId xmlns="" xmlns:a16="http://schemas.microsoft.com/office/drawing/2014/main" id="{C3ED51DE-8332-4A39-A257-3C91ACBCEF85}"/>
                    </a:ext>
                  </a:extLst>
                </p:cNvPr>
                <p:cNvSpPr/>
                <p:nvPr/>
              </p:nvSpPr>
              <p:spPr bwMode="auto">
                <a:xfrm>
                  <a:off x="28560713" y="43087926"/>
                  <a:ext cx="819150" cy="833438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ï$líḋè">
                  <a:extLst>
                    <a:ext uri="{FF2B5EF4-FFF2-40B4-BE49-F238E27FC236}">
                      <a16:creationId xmlns="" xmlns:a16="http://schemas.microsoft.com/office/drawing/2014/main" id="{A5805F38-2682-4B73-B14B-1D7D5F1A4811}"/>
                    </a:ext>
                  </a:extLst>
                </p:cNvPr>
                <p:cNvSpPr/>
                <p:nvPr/>
              </p:nvSpPr>
              <p:spPr bwMode="auto">
                <a:xfrm>
                  <a:off x="28560713" y="43087926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iṥḷîďe">
                  <a:extLst>
                    <a:ext uri="{FF2B5EF4-FFF2-40B4-BE49-F238E27FC236}">
                      <a16:creationId xmlns="" xmlns:a16="http://schemas.microsoft.com/office/drawing/2014/main" id="{68543E73-4C2A-4BBA-B961-469285BD1307}"/>
                    </a:ext>
                  </a:extLst>
                </p:cNvPr>
                <p:cNvSpPr/>
                <p:nvPr/>
              </p:nvSpPr>
              <p:spPr bwMode="auto">
                <a:xfrm>
                  <a:off x="29624338" y="42081451"/>
                  <a:ext cx="819150" cy="1839913"/>
                </a:xfrm>
                <a:prstGeom prst="rect">
                  <a:avLst/>
                </a:prstGeom>
                <a:solidFill>
                  <a:srgbClr val="0094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ïṣḻíḑê">
                  <a:extLst>
                    <a:ext uri="{FF2B5EF4-FFF2-40B4-BE49-F238E27FC236}">
                      <a16:creationId xmlns="" xmlns:a16="http://schemas.microsoft.com/office/drawing/2014/main" id="{AC90BBB8-F98D-4E85-8E1E-D4A19C7FAE73}"/>
                    </a:ext>
                  </a:extLst>
                </p:cNvPr>
                <p:cNvSpPr/>
                <p:nvPr/>
              </p:nvSpPr>
              <p:spPr bwMode="auto">
                <a:xfrm>
                  <a:off x="29624338" y="42081451"/>
                  <a:ext cx="819150" cy="1839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iśliḑe">
                  <a:extLst>
                    <a:ext uri="{FF2B5EF4-FFF2-40B4-BE49-F238E27FC236}">
                      <a16:creationId xmlns="" xmlns:a16="http://schemas.microsoft.com/office/drawing/2014/main" id="{61ECEDDF-0816-4A61-BCBB-2746CEA9381D}"/>
                    </a:ext>
                  </a:extLst>
                </p:cNvPr>
                <p:cNvSpPr/>
                <p:nvPr/>
              </p:nvSpPr>
              <p:spPr bwMode="auto">
                <a:xfrm>
                  <a:off x="25326975" y="42167176"/>
                  <a:ext cx="3117850" cy="317500"/>
                </a:xfrm>
                <a:custGeom>
                  <a:avLst/>
                  <a:gdLst/>
                  <a:ahLst/>
                  <a:cxnLst>
                    <a:cxn ang="0">
                      <a:pos x="217" y="11"/>
                    </a:cxn>
                    <a:cxn ang="0">
                      <a:pos x="206" y="22"/>
                    </a:cxn>
                    <a:cxn ang="0">
                      <a:pos x="11" y="22"/>
                    </a:cxn>
                    <a:cxn ang="0">
                      <a:pos x="0" y="11"/>
                    </a:cxn>
                    <a:cxn ang="0">
                      <a:pos x="11" y="0"/>
                    </a:cxn>
                    <a:cxn ang="0">
                      <a:pos x="206" y="0"/>
                    </a:cxn>
                    <a:cxn ang="0">
                      <a:pos x="217" y="11"/>
                    </a:cxn>
                  </a:cxnLst>
                  <a:rect l="0" t="0" r="r" b="b"/>
                  <a:pathLst>
                    <a:path w="217" h="22">
                      <a:moveTo>
                        <a:pt x="217" y="11"/>
                      </a:moveTo>
                      <a:cubicBezTo>
                        <a:pt x="217" y="17"/>
                        <a:pt x="212" y="22"/>
                        <a:pt x="206" y="22"/>
                      </a:cubicBezTo>
                      <a:cubicBezTo>
                        <a:pt x="11" y="22"/>
                        <a:pt x="11" y="22"/>
                        <a:pt x="11" y="22"/>
                      </a:cubicBezTo>
                      <a:cubicBezTo>
                        <a:pt x="5" y="22"/>
                        <a:pt x="0" y="17"/>
                        <a:pt x="0" y="11"/>
                      </a:cubicBezTo>
                      <a:cubicBezTo>
                        <a:pt x="0" y="5"/>
                        <a:pt x="5" y="0"/>
                        <a:pt x="11" y="0"/>
                      </a:cubicBezTo>
                      <a:cubicBezTo>
                        <a:pt x="206" y="0"/>
                        <a:pt x="206" y="0"/>
                        <a:pt x="206" y="0"/>
                      </a:cubicBezTo>
                      <a:cubicBezTo>
                        <a:pt x="212" y="0"/>
                        <a:pt x="217" y="5"/>
                        <a:pt x="217" y="11"/>
                      </a:cubicBezTo>
                    </a:path>
                  </a:pathLst>
                </a:cu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í$ľîďe">
                  <a:extLst>
                    <a:ext uri="{FF2B5EF4-FFF2-40B4-BE49-F238E27FC236}">
                      <a16:creationId xmlns="" xmlns:a16="http://schemas.microsoft.com/office/drawing/2014/main" id="{5A04C9E9-31C7-4FC4-9A45-3D6E8FD7D0D7}"/>
                    </a:ext>
                  </a:extLst>
                </p:cNvPr>
                <p:cNvSpPr/>
                <p:nvPr/>
              </p:nvSpPr>
              <p:spPr bwMode="auto">
                <a:xfrm>
                  <a:off x="22769513" y="36736338"/>
                  <a:ext cx="8234363" cy="8132763"/>
                </a:xfrm>
                <a:custGeom>
                  <a:avLst/>
                  <a:gdLst/>
                  <a:ahLst/>
                  <a:cxnLst>
                    <a:cxn ang="0">
                      <a:pos x="403" y="442"/>
                    </a:cxn>
                    <a:cxn ang="0">
                      <a:pos x="460" y="500"/>
                    </a:cxn>
                    <a:cxn ang="0">
                      <a:pos x="403" y="429"/>
                    </a:cxn>
                    <a:cxn ang="0">
                      <a:pos x="460" y="372"/>
                    </a:cxn>
                    <a:cxn ang="0">
                      <a:pos x="403" y="429"/>
                    </a:cxn>
                    <a:cxn ang="0">
                      <a:pos x="477" y="372"/>
                    </a:cxn>
                    <a:cxn ang="0">
                      <a:pos x="534" y="500"/>
                    </a:cxn>
                    <a:cxn ang="0">
                      <a:pos x="403" y="350"/>
                    </a:cxn>
                    <a:cxn ang="0">
                      <a:pos x="460" y="293"/>
                    </a:cxn>
                    <a:cxn ang="0">
                      <a:pos x="403" y="350"/>
                    </a:cxn>
                    <a:cxn ang="0">
                      <a:pos x="403" y="222"/>
                    </a:cxn>
                    <a:cxn ang="0">
                      <a:pos x="460" y="280"/>
                    </a:cxn>
                    <a:cxn ang="0">
                      <a:pos x="477" y="350"/>
                    </a:cxn>
                    <a:cxn ang="0">
                      <a:pos x="534" y="222"/>
                    </a:cxn>
                    <a:cxn ang="0">
                      <a:pos x="477" y="350"/>
                    </a:cxn>
                    <a:cxn ang="0">
                      <a:pos x="573" y="0"/>
                    </a:cxn>
                    <a:cxn ang="0">
                      <a:pos x="534" y="73"/>
                    </a:cxn>
                    <a:cxn ang="0">
                      <a:pos x="477" y="201"/>
                    </a:cxn>
                    <a:cxn ang="0">
                      <a:pos x="460" y="111"/>
                    </a:cxn>
                    <a:cxn ang="0">
                      <a:pos x="441" y="130"/>
                    </a:cxn>
                    <a:cxn ang="0">
                      <a:pos x="460" y="143"/>
                    </a:cxn>
                    <a:cxn ang="0">
                      <a:pos x="403" y="201"/>
                    </a:cxn>
                    <a:cxn ang="0">
                      <a:pos x="388" y="182"/>
                    </a:cxn>
                    <a:cxn ang="0">
                      <a:pos x="370" y="201"/>
                    </a:cxn>
                    <a:cxn ang="0">
                      <a:pos x="388" y="222"/>
                    </a:cxn>
                    <a:cxn ang="0">
                      <a:pos x="331" y="350"/>
                    </a:cxn>
                    <a:cxn ang="0">
                      <a:pos x="314" y="255"/>
                    </a:cxn>
                    <a:cxn ang="0">
                      <a:pos x="290" y="280"/>
                    </a:cxn>
                    <a:cxn ang="0">
                      <a:pos x="314" y="293"/>
                    </a:cxn>
                    <a:cxn ang="0">
                      <a:pos x="257" y="350"/>
                    </a:cxn>
                    <a:cxn ang="0">
                      <a:pos x="242" y="326"/>
                    </a:cxn>
                    <a:cxn ang="0">
                      <a:pos x="218" y="350"/>
                    </a:cxn>
                    <a:cxn ang="0">
                      <a:pos x="384" y="378"/>
                    </a:cxn>
                    <a:cxn ang="0">
                      <a:pos x="384" y="400"/>
                    </a:cxn>
                    <a:cxn ang="0">
                      <a:pos x="178" y="390"/>
                    </a:cxn>
                    <a:cxn ang="0">
                      <a:pos x="168" y="429"/>
                    </a:cxn>
                    <a:cxn ang="0">
                      <a:pos x="125" y="442"/>
                    </a:cxn>
                    <a:cxn ang="0">
                      <a:pos x="168" y="500"/>
                    </a:cxn>
                    <a:cxn ang="0">
                      <a:pos x="111" y="456"/>
                    </a:cxn>
                    <a:cxn ang="0">
                      <a:pos x="96" y="500"/>
                    </a:cxn>
                    <a:cxn ang="0">
                      <a:pos x="0" y="566"/>
                    </a:cxn>
                    <a:cxn ang="0">
                      <a:pos x="199" y="416"/>
                    </a:cxn>
                    <a:cxn ang="0">
                      <a:pos x="374" y="566"/>
                    </a:cxn>
                    <a:cxn ang="0">
                      <a:pos x="573" y="566"/>
                    </a:cxn>
                  </a:cxnLst>
                  <a:rect l="0" t="0" r="r" b="b"/>
                  <a:pathLst>
                    <a:path w="573" h="566">
                      <a:moveTo>
                        <a:pt x="403" y="500"/>
                      </a:moveTo>
                      <a:cubicBezTo>
                        <a:pt x="403" y="442"/>
                        <a:pt x="403" y="442"/>
                        <a:pt x="403" y="442"/>
                      </a:cubicBezTo>
                      <a:cubicBezTo>
                        <a:pt x="460" y="442"/>
                        <a:pt x="460" y="442"/>
                        <a:pt x="460" y="442"/>
                      </a:cubicBezTo>
                      <a:cubicBezTo>
                        <a:pt x="460" y="500"/>
                        <a:pt x="460" y="500"/>
                        <a:pt x="460" y="500"/>
                      </a:cubicBezTo>
                      <a:cubicBezTo>
                        <a:pt x="403" y="500"/>
                        <a:pt x="403" y="500"/>
                        <a:pt x="403" y="500"/>
                      </a:cubicBezTo>
                      <a:moveTo>
                        <a:pt x="403" y="429"/>
                      </a:moveTo>
                      <a:cubicBezTo>
                        <a:pt x="403" y="372"/>
                        <a:pt x="403" y="372"/>
                        <a:pt x="403" y="372"/>
                      </a:cubicBezTo>
                      <a:cubicBezTo>
                        <a:pt x="460" y="372"/>
                        <a:pt x="460" y="372"/>
                        <a:pt x="460" y="372"/>
                      </a:cubicBezTo>
                      <a:cubicBezTo>
                        <a:pt x="460" y="429"/>
                        <a:pt x="460" y="429"/>
                        <a:pt x="460" y="429"/>
                      </a:cubicBezTo>
                      <a:cubicBezTo>
                        <a:pt x="403" y="429"/>
                        <a:pt x="403" y="429"/>
                        <a:pt x="403" y="429"/>
                      </a:cubicBezTo>
                      <a:moveTo>
                        <a:pt x="477" y="500"/>
                      </a:moveTo>
                      <a:cubicBezTo>
                        <a:pt x="477" y="372"/>
                        <a:pt x="477" y="372"/>
                        <a:pt x="477" y="372"/>
                      </a:cubicBezTo>
                      <a:cubicBezTo>
                        <a:pt x="534" y="372"/>
                        <a:pt x="534" y="372"/>
                        <a:pt x="534" y="372"/>
                      </a:cubicBezTo>
                      <a:cubicBezTo>
                        <a:pt x="534" y="500"/>
                        <a:pt x="534" y="500"/>
                        <a:pt x="534" y="500"/>
                      </a:cubicBezTo>
                      <a:cubicBezTo>
                        <a:pt x="477" y="500"/>
                        <a:pt x="477" y="500"/>
                        <a:pt x="477" y="500"/>
                      </a:cubicBezTo>
                      <a:moveTo>
                        <a:pt x="403" y="350"/>
                      </a:moveTo>
                      <a:cubicBezTo>
                        <a:pt x="403" y="293"/>
                        <a:pt x="403" y="293"/>
                        <a:pt x="403" y="293"/>
                      </a:cubicBezTo>
                      <a:cubicBezTo>
                        <a:pt x="460" y="293"/>
                        <a:pt x="460" y="293"/>
                        <a:pt x="460" y="293"/>
                      </a:cubicBezTo>
                      <a:cubicBezTo>
                        <a:pt x="460" y="350"/>
                        <a:pt x="460" y="350"/>
                        <a:pt x="460" y="350"/>
                      </a:cubicBezTo>
                      <a:cubicBezTo>
                        <a:pt x="403" y="350"/>
                        <a:pt x="403" y="350"/>
                        <a:pt x="403" y="350"/>
                      </a:cubicBezTo>
                      <a:moveTo>
                        <a:pt x="403" y="280"/>
                      </a:moveTo>
                      <a:cubicBezTo>
                        <a:pt x="403" y="222"/>
                        <a:pt x="403" y="222"/>
                        <a:pt x="403" y="222"/>
                      </a:cubicBezTo>
                      <a:cubicBezTo>
                        <a:pt x="460" y="222"/>
                        <a:pt x="460" y="222"/>
                        <a:pt x="460" y="222"/>
                      </a:cubicBezTo>
                      <a:cubicBezTo>
                        <a:pt x="460" y="280"/>
                        <a:pt x="460" y="280"/>
                        <a:pt x="460" y="280"/>
                      </a:cubicBezTo>
                      <a:cubicBezTo>
                        <a:pt x="403" y="280"/>
                        <a:pt x="403" y="280"/>
                        <a:pt x="403" y="280"/>
                      </a:cubicBezTo>
                      <a:moveTo>
                        <a:pt x="477" y="350"/>
                      </a:moveTo>
                      <a:cubicBezTo>
                        <a:pt x="477" y="222"/>
                        <a:pt x="477" y="222"/>
                        <a:pt x="477" y="222"/>
                      </a:cubicBezTo>
                      <a:cubicBezTo>
                        <a:pt x="534" y="222"/>
                        <a:pt x="534" y="222"/>
                        <a:pt x="534" y="222"/>
                      </a:cubicBezTo>
                      <a:cubicBezTo>
                        <a:pt x="534" y="350"/>
                        <a:pt x="534" y="350"/>
                        <a:pt x="534" y="350"/>
                      </a:cubicBezTo>
                      <a:cubicBezTo>
                        <a:pt x="477" y="350"/>
                        <a:pt x="477" y="350"/>
                        <a:pt x="477" y="350"/>
                      </a:cubicBezTo>
                      <a:moveTo>
                        <a:pt x="573" y="0"/>
                      </a:moveTo>
                      <a:cubicBezTo>
                        <a:pt x="573" y="0"/>
                        <a:pt x="573" y="0"/>
                        <a:pt x="573" y="0"/>
                      </a:cubicBezTo>
                      <a:cubicBezTo>
                        <a:pt x="499" y="73"/>
                        <a:pt x="499" y="73"/>
                        <a:pt x="499" y="73"/>
                      </a:cubicBezTo>
                      <a:cubicBezTo>
                        <a:pt x="534" y="73"/>
                        <a:pt x="534" y="73"/>
                        <a:pt x="534" y="73"/>
                      </a:cubicBezTo>
                      <a:cubicBezTo>
                        <a:pt x="534" y="201"/>
                        <a:pt x="534" y="201"/>
                        <a:pt x="534" y="201"/>
                      </a:cubicBezTo>
                      <a:cubicBezTo>
                        <a:pt x="477" y="201"/>
                        <a:pt x="477" y="201"/>
                        <a:pt x="477" y="201"/>
                      </a:cubicBezTo>
                      <a:cubicBezTo>
                        <a:pt x="477" y="95"/>
                        <a:pt x="477" y="95"/>
                        <a:pt x="477" y="95"/>
                      </a:cubicBezTo>
                      <a:cubicBezTo>
                        <a:pt x="460" y="111"/>
                        <a:pt x="460" y="111"/>
                        <a:pt x="460" y="111"/>
                      </a:cubicBezTo>
                      <a:cubicBezTo>
                        <a:pt x="460" y="130"/>
                        <a:pt x="460" y="130"/>
                        <a:pt x="460" y="130"/>
                      </a:cubicBezTo>
                      <a:cubicBezTo>
                        <a:pt x="441" y="130"/>
                        <a:pt x="441" y="130"/>
                        <a:pt x="441" y="130"/>
                      </a:cubicBezTo>
                      <a:cubicBezTo>
                        <a:pt x="428" y="143"/>
                        <a:pt x="428" y="143"/>
                        <a:pt x="428" y="143"/>
                      </a:cubicBezTo>
                      <a:cubicBezTo>
                        <a:pt x="460" y="143"/>
                        <a:pt x="460" y="143"/>
                        <a:pt x="460" y="143"/>
                      </a:cubicBezTo>
                      <a:cubicBezTo>
                        <a:pt x="460" y="201"/>
                        <a:pt x="460" y="201"/>
                        <a:pt x="460" y="201"/>
                      </a:cubicBezTo>
                      <a:cubicBezTo>
                        <a:pt x="403" y="201"/>
                        <a:pt x="403" y="201"/>
                        <a:pt x="403" y="201"/>
                      </a:cubicBezTo>
                      <a:cubicBezTo>
                        <a:pt x="403" y="168"/>
                        <a:pt x="403" y="168"/>
                        <a:pt x="403" y="168"/>
                      </a:cubicBezTo>
                      <a:cubicBezTo>
                        <a:pt x="388" y="182"/>
                        <a:pt x="388" y="182"/>
                        <a:pt x="388" y="182"/>
                      </a:cubicBezTo>
                      <a:cubicBezTo>
                        <a:pt x="388" y="201"/>
                        <a:pt x="388" y="201"/>
                        <a:pt x="388" y="201"/>
                      </a:cubicBezTo>
                      <a:cubicBezTo>
                        <a:pt x="370" y="201"/>
                        <a:pt x="370" y="201"/>
                        <a:pt x="370" y="201"/>
                      </a:cubicBezTo>
                      <a:cubicBezTo>
                        <a:pt x="348" y="222"/>
                        <a:pt x="348" y="222"/>
                        <a:pt x="348" y="222"/>
                      </a:cubicBezTo>
                      <a:cubicBezTo>
                        <a:pt x="388" y="222"/>
                        <a:pt x="388" y="222"/>
                        <a:pt x="388" y="222"/>
                      </a:cubicBezTo>
                      <a:cubicBezTo>
                        <a:pt x="388" y="350"/>
                        <a:pt x="388" y="350"/>
                        <a:pt x="388" y="350"/>
                      </a:cubicBezTo>
                      <a:cubicBezTo>
                        <a:pt x="331" y="350"/>
                        <a:pt x="331" y="350"/>
                        <a:pt x="331" y="350"/>
                      </a:cubicBezTo>
                      <a:cubicBezTo>
                        <a:pt x="331" y="239"/>
                        <a:pt x="331" y="239"/>
                        <a:pt x="331" y="239"/>
                      </a:cubicBezTo>
                      <a:cubicBezTo>
                        <a:pt x="314" y="255"/>
                        <a:pt x="314" y="255"/>
                        <a:pt x="314" y="255"/>
                      </a:cubicBezTo>
                      <a:cubicBezTo>
                        <a:pt x="314" y="280"/>
                        <a:pt x="314" y="280"/>
                        <a:pt x="314" y="280"/>
                      </a:cubicBezTo>
                      <a:cubicBezTo>
                        <a:pt x="290" y="280"/>
                        <a:pt x="290" y="280"/>
                        <a:pt x="290" y="280"/>
                      </a:cubicBezTo>
                      <a:cubicBezTo>
                        <a:pt x="276" y="293"/>
                        <a:pt x="276" y="293"/>
                        <a:pt x="276" y="293"/>
                      </a:cubicBezTo>
                      <a:cubicBezTo>
                        <a:pt x="314" y="293"/>
                        <a:pt x="314" y="293"/>
                        <a:pt x="314" y="293"/>
                      </a:cubicBezTo>
                      <a:cubicBezTo>
                        <a:pt x="314" y="350"/>
                        <a:pt x="314" y="350"/>
                        <a:pt x="314" y="350"/>
                      </a:cubicBezTo>
                      <a:cubicBezTo>
                        <a:pt x="257" y="350"/>
                        <a:pt x="257" y="350"/>
                        <a:pt x="257" y="350"/>
                      </a:cubicBezTo>
                      <a:cubicBezTo>
                        <a:pt x="257" y="312"/>
                        <a:pt x="257" y="312"/>
                        <a:pt x="257" y="312"/>
                      </a:cubicBezTo>
                      <a:cubicBezTo>
                        <a:pt x="242" y="326"/>
                        <a:pt x="242" y="326"/>
                        <a:pt x="242" y="326"/>
                      </a:cubicBezTo>
                      <a:cubicBezTo>
                        <a:pt x="242" y="350"/>
                        <a:pt x="242" y="350"/>
                        <a:pt x="242" y="350"/>
                      </a:cubicBezTo>
                      <a:cubicBezTo>
                        <a:pt x="218" y="350"/>
                        <a:pt x="218" y="350"/>
                        <a:pt x="218" y="350"/>
                      </a:cubicBezTo>
                      <a:cubicBezTo>
                        <a:pt x="190" y="378"/>
                        <a:pt x="190" y="378"/>
                        <a:pt x="190" y="378"/>
                      </a:cubicBezTo>
                      <a:cubicBezTo>
                        <a:pt x="384" y="378"/>
                        <a:pt x="384" y="378"/>
                        <a:pt x="384" y="378"/>
                      </a:cubicBezTo>
                      <a:cubicBezTo>
                        <a:pt x="390" y="378"/>
                        <a:pt x="395" y="383"/>
                        <a:pt x="395" y="389"/>
                      </a:cubicBezTo>
                      <a:cubicBezTo>
                        <a:pt x="395" y="395"/>
                        <a:pt x="390" y="400"/>
                        <a:pt x="384" y="400"/>
                      </a:cubicBezTo>
                      <a:cubicBezTo>
                        <a:pt x="189" y="400"/>
                        <a:pt x="189" y="400"/>
                        <a:pt x="189" y="400"/>
                      </a:cubicBezTo>
                      <a:cubicBezTo>
                        <a:pt x="183" y="400"/>
                        <a:pt x="178" y="396"/>
                        <a:pt x="178" y="390"/>
                      </a:cubicBezTo>
                      <a:cubicBezTo>
                        <a:pt x="168" y="399"/>
                        <a:pt x="168" y="399"/>
                        <a:pt x="168" y="399"/>
                      </a:cubicBezTo>
                      <a:cubicBezTo>
                        <a:pt x="168" y="429"/>
                        <a:pt x="168" y="429"/>
                        <a:pt x="168" y="429"/>
                      </a:cubicBezTo>
                      <a:cubicBezTo>
                        <a:pt x="138" y="429"/>
                        <a:pt x="138" y="429"/>
                        <a:pt x="138" y="429"/>
                      </a:cubicBezTo>
                      <a:cubicBezTo>
                        <a:pt x="125" y="442"/>
                        <a:pt x="125" y="442"/>
                        <a:pt x="125" y="442"/>
                      </a:cubicBezTo>
                      <a:cubicBezTo>
                        <a:pt x="168" y="442"/>
                        <a:pt x="168" y="442"/>
                        <a:pt x="168" y="442"/>
                      </a:cubicBezTo>
                      <a:cubicBezTo>
                        <a:pt x="168" y="500"/>
                        <a:pt x="168" y="500"/>
                        <a:pt x="168" y="500"/>
                      </a:cubicBezTo>
                      <a:cubicBezTo>
                        <a:pt x="111" y="500"/>
                        <a:pt x="111" y="500"/>
                        <a:pt x="111" y="500"/>
                      </a:cubicBezTo>
                      <a:cubicBezTo>
                        <a:pt x="111" y="456"/>
                        <a:pt x="111" y="456"/>
                        <a:pt x="111" y="456"/>
                      </a:cubicBezTo>
                      <a:cubicBezTo>
                        <a:pt x="96" y="470"/>
                        <a:pt x="96" y="470"/>
                        <a:pt x="96" y="470"/>
                      </a:cubicBezTo>
                      <a:cubicBezTo>
                        <a:pt x="96" y="500"/>
                        <a:pt x="96" y="500"/>
                        <a:pt x="96" y="500"/>
                      </a:cubicBezTo>
                      <a:cubicBezTo>
                        <a:pt x="66" y="500"/>
                        <a:pt x="66" y="500"/>
                        <a:pt x="66" y="500"/>
                      </a:cubicBezTo>
                      <a:cubicBezTo>
                        <a:pt x="0" y="566"/>
                        <a:pt x="0" y="566"/>
                        <a:pt x="0" y="566"/>
                      </a:cubicBezTo>
                      <a:cubicBezTo>
                        <a:pt x="199" y="566"/>
                        <a:pt x="199" y="566"/>
                        <a:pt x="199" y="566"/>
                      </a:cubicBezTo>
                      <a:cubicBezTo>
                        <a:pt x="199" y="416"/>
                        <a:pt x="199" y="416"/>
                        <a:pt x="199" y="416"/>
                      </a:cubicBezTo>
                      <a:cubicBezTo>
                        <a:pt x="374" y="416"/>
                        <a:pt x="374" y="416"/>
                        <a:pt x="374" y="416"/>
                      </a:cubicBezTo>
                      <a:cubicBezTo>
                        <a:pt x="374" y="566"/>
                        <a:pt x="374" y="566"/>
                        <a:pt x="374" y="566"/>
                      </a:cubicBezTo>
                      <a:cubicBezTo>
                        <a:pt x="573" y="566"/>
                        <a:pt x="573" y="566"/>
                        <a:pt x="573" y="566"/>
                      </a:cubicBezTo>
                      <a:cubicBezTo>
                        <a:pt x="573" y="566"/>
                        <a:pt x="573" y="566"/>
                        <a:pt x="573" y="566"/>
                      </a:cubicBezTo>
                      <a:cubicBezTo>
                        <a:pt x="573" y="0"/>
                        <a:pt x="573" y="0"/>
                        <a:pt x="573" y="0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îšļïḋe">
                  <a:extLst>
                    <a:ext uri="{FF2B5EF4-FFF2-40B4-BE49-F238E27FC236}">
                      <a16:creationId xmlns="" xmlns:a16="http://schemas.microsoft.com/office/drawing/2014/main" id="{F82539A3-FE2F-467A-843E-55D0F5E99D98}"/>
                    </a:ext>
                  </a:extLst>
                </p:cNvPr>
                <p:cNvSpPr/>
                <p:nvPr/>
              </p:nvSpPr>
              <p:spPr bwMode="auto">
                <a:xfrm>
                  <a:off x="25628600" y="42713276"/>
                  <a:ext cx="2514600" cy="2155825"/>
                </a:xfrm>
                <a:custGeom>
                  <a:avLst/>
                  <a:gdLst/>
                  <a:ahLst/>
                  <a:cxnLst>
                    <a:cxn ang="0">
                      <a:pos x="1584" y="0"/>
                    </a:cxn>
                    <a:cxn ang="0">
                      <a:pos x="0" y="0"/>
                    </a:cxn>
                    <a:cxn ang="0">
                      <a:pos x="0" y="1358"/>
                    </a:cxn>
                    <a:cxn ang="0">
                      <a:pos x="1584" y="0"/>
                    </a:cxn>
                  </a:cxnLst>
                  <a:rect l="0" t="0" r="r" b="b"/>
                  <a:pathLst>
                    <a:path w="1584" h="1358">
                      <a:moveTo>
                        <a:pt x="1584" y="0"/>
                      </a:moveTo>
                      <a:lnTo>
                        <a:pt x="0" y="0"/>
                      </a:lnTo>
                      <a:lnTo>
                        <a:pt x="0" y="1358"/>
                      </a:lnTo>
                      <a:lnTo>
                        <a:pt x="1584" y="0"/>
                      </a:lnTo>
                      <a:close/>
                    </a:path>
                  </a:pathLst>
                </a:custGeom>
                <a:solidFill>
                  <a:srgbClr val="7F626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íṣlïďê">
                  <a:extLst>
                    <a:ext uri="{FF2B5EF4-FFF2-40B4-BE49-F238E27FC236}">
                      <a16:creationId xmlns="" xmlns:a16="http://schemas.microsoft.com/office/drawing/2014/main" id="{0D140EDB-D45B-42BD-9A5A-2D6BB1C73F99}"/>
                    </a:ext>
                  </a:extLst>
                </p:cNvPr>
                <p:cNvSpPr/>
                <p:nvPr/>
              </p:nvSpPr>
              <p:spPr bwMode="auto">
                <a:xfrm>
                  <a:off x="25628600" y="42713276"/>
                  <a:ext cx="2514600" cy="2155825"/>
                </a:xfrm>
                <a:custGeom>
                  <a:avLst/>
                  <a:gdLst/>
                  <a:ahLst/>
                  <a:cxnLst>
                    <a:cxn ang="0">
                      <a:pos x="1584" y="0"/>
                    </a:cxn>
                    <a:cxn ang="0">
                      <a:pos x="0" y="0"/>
                    </a:cxn>
                    <a:cxn ang="0">
                      <a:pos x="0" y="1358"/>
                    </a:cxn>
                    <a:cxn ang="0">
                      <a:pos x="1584" y="0"/>
                    </a:cxn>
                  </a:cxnLst>
                  <a:rect l="0" t="0" r="r" b="b"/>
                  <a:pathLst>
                    <a:path w="1584" h="1358">
                      <a:moveTo>
                        <a:pt x="1584" y="0"/>
                      </a:moveTo>
                      <a:lnTo>
                        <a:pt x="0" y="0"/>
                      </a:lnTo>
                      <a:lnTo>
                        <a:pt x="0" y="1358"/>
                      </a:lnTo>
                      <a:lnTo>
                        <a:pt x="1584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íś1îḑê">
                  <a:extLst>
                    <a:ext uri="{FF2B5EF4-FFF2-40B4-BE49-F238E27FC236}">
                      <a16:creationId xmlns="" xmlns:a16="http://schemas.microsoft.com/office/drawing/2014/main" id="{89C7A47F-3FF5-43F9-9591-241AA472632D}"/>
                    </a:ext>
                  </a:extLst>
                </p:cNvPr>
                <p:cNvSpPr/>
                <p:nvPr/>
              </p:nvSpPr>
              <p:spPr bwMode="auto">
                <a:xfrm>
                  <a:off x="25628600" y="42713276"/>
                  <a:ext cx="2514600" cy="2155825"/>
                </a:xfrm>
                <a:custGeom>
                  <a:avLst/>
                  <a:gdLst/>
                  <a:ahLst/>
                  <a:cxnLst>
                    <a:cxn ang="0">
                      <a:pos x="1584" y="0"/>
                    </a:cxn>
                    <a:cxn ang="0">
                      <a:pos x="1584" y="0"/>
                    </a:cxn>
                    <a:cxn ang="0">
                      <a:pos x="0" y="1358"/>
                    </a:cxn>
                    <a:cxn ang="0">
                      <a:pos x="1584" y="1358"/>
                    </a:cxn>
                    <a:cxn ang="0">
                      <a:pos x="1584" y="0"/>
                    </a:cxn>
                  </a:cxnLst>
                  <a:rect l="0" t="0" r="r" b="b"/>
                  <a:pathLst>
                    <a:path w="1584" h="1358">
                      <a:moveTo>
                        <a:pt x="1584" y="0"/>
                      </a:moveTo>
                      <a:lnTo>
                        <a:pt x="1584" y="0"/>
                      </a:lnTo>
                      <a:lnTo>
                        <a:pt x="0" y="1358"/>
                      </a:lnTo>
                      <a:lnTo>
                        <a:pt x="1584" y="1358"/>
                      </a:lnTo>
                      <a:lnTo>
                        <a:pt x="1584" y="0"/>
                      </a:lnTo>
                      <a:close/>
                    </a:path>
                  </a:pathLst>
                </a:custGeom>
                <a:solidFill>
                  <a:srgbClr val="6C52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işļíḍè">
                  <a:extLst>
                    <a:ext uri="{FF2B5EF4-FFF2-40B4-BE49-F238E27FC236}">
                      <a16:creationId xmlns="" xmlns:a16="http://schemas.microsoft.com/office/drawing/2014/main" id="{49CF0583-50C6-4B21-B9B0-888A5BCEABFB}"/>
                    </a:ext>
                  </a:extLst>
                </p:cNvPr>
                <p:cNvSpPr/>
                <p:nvPr/>
              </p:nvSpPr>
              <p:spPr bwMode="auto">
                <a:xfrm>
                  <a:off x="25628600" y="42713276"/>
                  <a:ext cx="2514600" cy="2155825"/>
                </a:xfrm>
                <a:custGeom>
                  <a:avLst/>
                  <a:gdLst/>
                  <a:ahLst/>
                  <a:cxnLst>
                    <a:cxn ang="0">
                      <a:pos x="1584" y="0"/>
                    </a:cxn>
                    <a:cxn ang="0">
                      <a:pos x="1584" y="0"/>
                    </a:cxn>
                    <a:cxn ang="0">
                      <a:pos x="0" y="1358"/>
                    </a:cxn>
                    <a:cxn ang="0">
                      <a:pos x="1584" y="1358"/>
                    </a:cxn>
                    <a:cxn ang="0">
                      <a:pos x="1584" y="0"/>
                    </a:cxn>
                  </a:cxnLst>
                  <a:rect l="0" t="0" r="r" b="b"/>
                  <a:pathLst>
                    <a:path w="1584" h="1358">
                      <a:moveTo>
                        <a:pt x="1584" y="0"/>
                      </a:moveTo>
                      <a:lnTo>
                        <a:pt x="1584" y="0"/>
                      </a:lnTo>
                      <a:lnTo>
                        <a:pt x="0" y="1358"/>
                      </a:lnTo>
                      <a:lnTo>
                        <a:pt x="1584" y="1358"/>
                      </a:lnTo>
                      <a:lnTo>
                        <a:pt x="1584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ïṧļiďe">
                  <a:extLst>
                    <a:ext uri="{FF2B5EF4-FFF2-40B4-BE49-F238E27FC236}">
                      <a16:creationId xmlns="" xmlns:a16="http://schemas.microsoft.com/office/drawing/2014/main" id="{D4C36871-F7A8-42DA-A549-2E9D105E1F5B}"/>
                    </a:ext>
                  </a:extLst>
                </p:cNvPr>
                <p:cNvSpPr/>
                <p:nvPr/>
              </p:nvSpPr>
              <p:spPr bwMode="auto">
                <a:xfrm>
                  <a:off x="28086050" y="39352538"/>
                  <a:ext cx="258763" cy="273050"/>
                </a:xfrm>
                <a:custGeom>
                  <a:avLst/>
                  <a:gdLst/>
                  <a:ahLst/>
                  <a:cxnLst>
                    <a:cxn ang="0">
                      <a:pos x="163" y="0"/>
                    </a:cxn>
                    <a:cxn ang="0">
                      <a:pos x="0" y="172"/>
                    </a:cxn>
                    <a:cxn ang="0">
                      <a:pos x="163" y="172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163" h="172">
                      <a:moveTo>
                        <a:pt x="163" y="0"/>
                      </a:moveTo>
                      <a:lnTo>
                        <a:pt x="0" y="172"/>
                      </a:lnTo>
                      <a:lnTo>
                        <a:pt x="163" y="172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ïṡļîḓe">
                  <a:extLst>
                    <a:ext uri="{FF2B5EF4-FFF2-40B4-BE49-F238E27FC236}">
                      <a16:creationId xmlns="" xmlns:a16="http://schemas.microsoft.com/office/drawing/2014/main" id="{3047D3F0-0A7A-4FE3-8744-1A0F1EE2D85D}"/>
                    </a:ext>
                  </a:extLst>
                </p:cNvPr>
                <p:cNvSpPr/>
                <p:nvPr/>
              </p:nvSpPr>
              <p:spPr bwMode="auto">
                <a:xfrm>
                  <a:off x="28086050" y="39352538"/>
                  <a:ext cx="258763" cy="273050"/>
                </a:xfrm>
                <a:custGeom>
                  <a:avLst/>
                  <a:gdLst/>
                  <a:ahLst/>
                  <a:cxnLst>
                    <a:cxn ang="0">
                      <a:pos x="163" y="0"/>
                    </a:cxn>
                    <a:cxn ang="0">
                      <a:pos x="0" y="172"/>
                    </a:cxn>
                    <a:cxn ang="0">
                      <a:pos x="163" y="172"/>
                    </a:cxn>
                    <a:cxn ang="0">
                      <a:pos x="163" y="0"/>
                    </a:cxn>
                  </a:cxnLst>
                  <a:rect l="0" t="0" r="r" b="b"/>
                  <a:pathLst>
                    <a:path w="163" h="172">
                      <a:moveTo>
                        <a:pt x="163" y="0"/>
                      </a:moveTo>
                      <a:lnTo>
                        <a:pt x="0" y="172"/>
                      </a:lnTo>
                      <a:lnTo>
                        <a:pt x="163" y="172"/>
                      </a:lnTo>
                      <a:lnTo>
                        <a:pt x="163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íşľïďê">
                  <a:extLst>
                    <a:ext uri="{FF2B5EF4-FFF2-40B4-BE49-F238E27FC236}">
                      <a16:creationId xmlns="" xmlns:a16="http://schemas.microsoft.com/office/drawing/2014/main" id="{DF0B15FA-99F5-442B-A5E5-12F4EA41ABF0}"/>
                    </a:ext>
                  </a:extLst>
                </p:cNvPr>
                <p:cNvSpPr/>
                <p:nvPr/>
              </p:nvSpPr>
              <p:spPr bwMode="auto">
                <a:xfrm>
                  <a:off x="29106813" y="38331776"/>
                  <a:ext cx="273050" cy="273050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0" y="172"/>
                    </a:cxn>
                    <a:cxn ang="0">
                      <a:pos x="172" y="17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72">
                      <a:moveTo>
                        <a:pt x="172" y="0"/>
                      </a:moveTo>
                      <a:lnTo>
                        <a:pt x="0" y="172"/>
                      </a:lnTo>
                      <a:lnTo>
                        <a:pt x="172" y="17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îṩľíḓè">
                  <a:extLst>
                    <a:ext uri="{FF2B5EF4-FFF2-40B4-BE49-F238E27FC236}">
                      <a16:creationId xmlns="" xmlns:a16="http://schemas.microsoft.com/office/drawing/2014/main" id="{CE907285-612F-4BC2-B0D6-B328AF2B8658}"/>
                    </a:ext>
                  </a:extLst>
                </p:cNvPr>
                <p:cNvSpPr/>
                <p:nvPr/>
              </p:nvSpPr>
              <p:spPr bwMode="auto">
                <a:xfrm>
                  <a:off x="29106813" y="38331776"/>
                  <a:ext cx="273050" cy="273050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0" y="172"/>
                    </a:cxn>
                    <a:cxn ang="0">
                      <a:pos x="172" y="17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72">
                      <a:moveTo>
                        <a:pt x="172" y="0"/>
                      </a:moveTo>
                      <a:lnTo>
                        <a:pt x="0" y="172"/>
                      </a:lnTo>
                      <a:lnTo>
                        <a:pt x="172" y="172"/>
                      </a:lnTo>
                      <a:lnTo>
                        <a:pt x="172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ïŝļîḓe">
                  <a:extLst>
                    <a:ext uri="{FF2B5EF4-FFF2-40B4-BE49-F238E27FC236}">
                      <a16:creationId xmlns="" xmlns:a16="http://schemas.microsoft.com/office/drawing/2014/main" id="{565D48C5-4CAD-4115-9C5D-69FCB88743AB}"/>
                    </a:ext>
                  </a:extLst>
                </p:cNvPr>
                <p:cNvSpPr/>
                <p:nvPr/>
              </p:nvSpPr>
              <p:spPr bwMode="auto">
                <a:xfrm>
                  <a:off x="28560713" y="38792151"/>
                  <a:ext cx="819150" cy="833438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226" y="0"/>
                    </a:cxn>
                    <a:cxn ang="0">
                      <a:pos x="0" y="226"/>
                    </a:cxn>
                    <a:cxn ang="0">
                      <a:pos x="0" y="525"/>
                    </a:cxn>
                    <a:cxn ang="0">
                      <a:pos x="516" y="525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25">
                      <a:moveTo>
                        <a:pt x="516" y="0"/>
                      </a:moveTo>
                      <a:lnTo>
                        <a:pt x="226" y="0"/>
                      </a:lnTo>
                      <a:lnTo>
                        <a:pt x="0" y="226"/>
                      </a:lnTo>
                      <a:lnTo>
                        <a:pt x="0" y="525"/>
                      </a:lnTo>
                      <a:lnTo>
                        <a:pt x="516" y="525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îṡľiḓè">
                  <a:extLst>
                    <a:ext uri="{FF2B5EF4-FFF2-40B4-BE49-F238E27FC236}">
                      <a16:creationId xmlns="" xmlns:a16="http://schemas.microsoft.com/office/drawing/2014/main" id="{79AD7B66-85D7-4249-9895-5764DCFA7454}"/>
                    </a:ext>
                  </a:extLst>
                </p:cNvPr>
                <p:cNvSpPr/>
                <p:nvPr/>
              </p:nvSpPr>
              <p:spPr bwMode="auto">
                <a:xfrm>
                  <a:off x="28560713" y="38792151"/>
                  <a:ext cx="819150" cy="833438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226" y="0"/>
                    </a:cxn>
                    <a:cxn ang="0">
                      <a:pos x="0" y="226"/>
                    </a:cxn>
                    <a:cxn ang="0">
                      <a:pos x="0" y="525"/>
                    </a:cxn>
                    <a:cxn ang="0">
                      <a:pos x="516" y="525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25">
                      <a:moveTo>
                        <a:pt x="516" y="0"/>
                      </a:moveTo>
                      <a:lnTo>
                        <a:pt x="226" y="0"/>
                      </a:lnTo>
                      <a:lnTo>
                        <a:pt x="0" y="226"/>
                      </a:lnTo>
                      <a:lnTo>
                        <a:pt x="0" y="525"/>
                      </a:lnTo>
                      <a:lnTo>
                        <a:pt x="516" y="525"/>
                      </a:lnTo>
                      <a:lnTo>
                        <a:pt x="51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îSḷíďé">
                  <a:extLst>
                    <a:ext uri="{FF2B5EF4-FFF2-40B4-BE49-F238E27FC236}">
                      <a16:creationId xmlns="" xmlns:a16="http://schemas.microsoft.com/office/drawing/2014/main" id="{EEA6C277-2E9D-438C-9F99-48D5F390DA09}"/>
                    </a:ext>
                  </a:extLst>
                </p:cNvPr>
                <p:cNvSpPr/>
                <p:nvPr/>
              </p:nvSpPr>
              <p:spPr bwMode="auto">
                <a:xfrm>
                  <a:off x="29624338" y="37785676"/>
                  <a:ext cx="819150" cy="1839913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99" y="0"/>
                    </a:cxn>
                    <a:cxn ang="0">
                      <a:pos x="0" y="199"/>
                    </a:cxn>
                    <a:cxn ang="0">
                      <a:pos x="0" y="1159"/>
                    </a:cxn>
                    <a:cxn ang="0">
                      <a:pos x="516" y="1159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1159">
                      <a:moveTo>
                        <a:pt x="516" y="0"/>
                      </a:moveTo>
                      <a:lnTo>
                        <a:pt x="199" y="0"/>
                      </a:lnTo>
                      <a:lnTo>
                        <a:pt x="0" y="199"/>
                      </a:lnTo>
                      <a:lnTo>
                        <a:pt x="0" y="1159"/>
                      </a:lnTo>
                      <a:lnTo>
                        <a:pt x="516" y="1159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išļïḋé">
                  <a:extLst>
                    <a:ext uri="{FF2B5EF4-FFF2-40B4-BE49-F238E27FC236}">
                      <a16:creationId xmlns="" xmlns:a16="http://schemas.microsoft.com/office/drawing/2014/main" id="{D4E96BC1-8F1C-475D-8D7E-FA1139CB1973}"/>
                    </a:ext>
                  </a:extLst>
                </p:cNvPr>
                <p:cNvSpPr/>
                <p:nvPr/>
              </p:nvSpPr>
              <p:spPr bwMode="auto">
                <a:xfrm>
                  <a:off x="29624338" y="37785676"/>
                  <a:ext cx="819150" cy="1839913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99" y="0"/>
                    </a:cxn>
                    <a:cxn ang="0">
                      <a:pos x="0" y="199"/>
                    </a:cxn>
                    <a:cxn ang="0">
                      <a:pos x="0" y="1159"/>
                    </a:cxn>
                    <a:cxn ang="0">
                      <a:pos x="516" y="1159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1159">
                      <a:moveTo>
                        <a:pt x="516" y="0"/>
                      </a:moveTo>
                      <a:lnTo>
                        <a:pt x="199" y="0"/>
                      </a:lnTo>
                      <a:lnTo>
                        <a:pt x="0" y="199"/>
                      </a:lnTo>
                      <a:lnTo>
                        <a:pt x="0" y="1159"/>
                      </a:lnTo>
                      <a:lnTo>
                        <a:pt x="516" y="1159"/>
                      </a:lnTo>
                      <a:lnTo>
                        <a:pt x="51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î$ḻîḓe">
                  <a:extLst>
                    <a:ext uri="{FF2B5EF4-FFF2-40B4-BE49-F238E27FC236}">
                      <a16:creationId xmlns="" xmlns:a16="http://schemas.microsoft.com/office/drawing/2014/main" id="{6FCF5CD5-1775-4C87-81A4-2AB71165E150}"/>
                    </a:ext>
                  </a:extLst>
                </p:cNvPr>
                <p:cNvSpPr/>
                <p:nvPr/>
              </p:nvSpPr>
              <p:spPr bwMode="auto">
                <a:xfrm>
                  <a:off x="25901650" y="414210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217" y="0"/>
                    </a:cxn>
                    <a:cxn ang="0">
                      <a:pos x="0" y="217"/>
                    </a:cxn>
                    <a:cxn ang="0">
                      <a:pos x="217" y="217"/>
                    </a:cxn>
                    <a:cxn ang="0">
                      <a:pos x="217" y="0"/>
                    </a:cxn>
                  </a:cxnLst>
                  <a:rect l="0" t="0" r="r" b="b"/>
                  <a:pathLst>
                    <a:path w="217" h="217">
                      <a:moveTo>
                        <a:pt x="217" y="0"/>
                      </a:moveTo>
                      <a:lnTo>
                        <a:pt x="0" y="217"/>
                      </a:lnTo>
                      <a:lnTo>
                        <a:pt x="217" y="217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ïṣ1íḋe">
                  <a:extLst>
                    <a:ext uri="{FF2B5EF4-FFF2-40B4-BE49-F238E27FC236}">
                      <a16:creationId xmlns="" xmlns:a16="http://schemas.microsoft.com/office/drawing/2014/main" id="{FA1D564A-3469-4ACF-9D58-306DC05BA173}"/>
                    </a:ext>
                  </a:extLst>
                </p:cNvPr>
                <p:cNvSpPr/>
                <p:nvPr/>
              </p:nvSpPr>
              <p:spPr bwMode="auto">
                <a:xfrm>
                  <a:off x="25901650" y="414210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217" y="0"/>
                    </a:cxn>
                    <a:cxn ang="0">
                      <a:pos x="0" y="217"/>
                    </a:cxn>
                    <a:cxn ang="0">
                      <a:pos x="217" y="217"/>
                    </a:cxn>
                    <a:cxn ang="0">
                      <a:pos x="217" y="0"/>
                    </a:cxn>
                  </a:cxnLst>
                  <a:rect l="0" t="0" r="r" b="b"/>
                  <a:pathLst>
                    <a:path w="217" h="217">
                      <a:moveTo>
                        <a:pt x="217" y="0"/>
                      </a:moveTo>
                      <a:lnTo>
                        <a:pt x="0" y="217"/>
                      </a:lnTo>
                      <a:lnTo>
                        <a:pt x="217" y="217"/>
                      </a:lnTo>
                      <a:lnTo>
                        <a:pt x="21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íṩḷîdè">
                  <a:extLst>
                    <a:ext uri="{FF2B5EF4-FFF2-40B4-BE49-F238E27FC236}">
                      <a16:creationId xmlns="" xmlns:a16="http://schemas.microsoft.com/office/drawing/2014/main" id="{813E5648-67BB-424C-A36A-F594A072CD2F}"/>
                    </a:ext>
                  </a:extLst>
                </p:cNvPr>
                <p:cNvSpPr/>
                <p:nvPr/>
              </p:nvSpPr>
              <p:spPr bwMode="auto">
                <a:xfrm>
                  <a:off x="26936700" y="40400288"/>
                  <a:ext cx="344488" cy="360363"/>
                </a:xfrm>
                <a:custGeom>
                  <a:avLst/>
                  <a:gdLst/>
                  <a:ahLst/>
                  <a:cxnLst>
                    <a:cxn ang="0">
                      <a:pos x="217" y="0"/>
                    </a:cxn>
                    <a:cxn ang="0">
                      <a:pos x="0" y="227"/>
                    </a:cxn>
                    <a:cxn ang="0">
                      <a:pos x="217" y="227"/>
                    </a:cxn>
                    <a:cxn ang="0">
                      <a:pos x="217" y="0"/>
                    </a:cxn>
                  </a:cxnLst>
                  <a:rect l="0" t="0" r="r" b="b"/>
                  <a:pathLst>
                    <a:path w="217" h="227">
                      <a:moveTo>
                        <a:pt x="217" y="0"/>
                      </a:moveTo>
                      <a:lnTo>
                        <a:pt x="0" y="227"/>
                      </a:lnTo>
                      <a:lnTo>
                        <a:pt x="217" y="227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î$1iḋê">
                  <a:extLst>
                    <a:ext uri="{FF2B5EF4-FFF2-40B4-BE49-F238E27FC236}">
                      <a16:creationId xmlns="" xmlns:a16="http://schemas.microsoft.com/office/drawing/2014/main" id="{48E9467B-AAB0-48C9-95AE-BCB696471C86}"/>
                    </a:ext>
                  </a:extLst>
                </p:cNvPr>
                <p:cNvSpPr/>
                <p:nvPr/>
              </p:nvSpPr>
              <p:spPr bwMode="auto">
                <a:xfrm>
                  <a:off x="26936700" y="40400288"/>
                  <a:ext cx="344488" cy="360363"/>
                </a:xfrm>
                <a:custGeom>
                  <a:avLst/>
                  <a:gdLst/>
                  <a:ahLst/>
                  <a:cxnLst>
                    <a:cxn ang="0">
                      <a:pos x="217" y="0"/>
                    </a:cxn>
                    <a:cxn ang="0">
                      <a:pos x="0" y="227"/>
                    </a:cxn>
                    <a:cxn ang="0">
                      <a:pos x="217" y="227"/>
                    </a:cxn>
                    <a:cxn ang="0">
                      <a:pos x="217" y="0"/>
                    </a:cxn>
                  </a:cxnLst>
                  <a:rect l="0" t="0" r="r" b="b"/>
                  <a:pathLst>
                    <a:path w="217" h="227">
                      <a:moveTo>
                        <a:pt x="217" y="0"/>
                      </a:moveTo>
                      <a:lnTo>
                        <a:pt x="0" y="227"/>
                      </a:lnTo>
                      <a:lnTo>
                        <a:pt x="217" y="227"/>
                      </a:lnTo>
                      <a:lnTo>
                        <a:pt x="21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iśļïḋê">
                  <a:extLst>
                    <a:ext uri="{FF2B5EF4-FFF2-40B4-BE49-F238E27FC236}">
                      <a16:creationId xmlns="" xmlns:a16="http://schemas.microsoft.com/office/drawing/2014/main" id="{DFA08C26-C6CA-441F-A1DE-0732CD677D01}"/>
                    </a:ext>
                  </a:extLst>
                </p:cNvPr>
                <p:cNvSpPr/>
                <p:nvPr/>
              </p:nvSpPr>
              <p:spPr bwMode="auto">
                <a:xfrm>
                  <a:off x="26462038" y="40946388"/>
                  <a:ext cx="819150" cy="819150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72" y="0"/>
                    </a:cxn>
                    <a:cxn ang="0">
                      <a:pos x="0" y="172"/>
                    </a:cxn>
                    <a:cxn ang="0">
                      <a:pos x="0" y="516"/>
                    </a:cxn>
                    <a:cxn ang="0">
                      <a:pos x="516" y="516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16">
                      <a:moveTo>
                        <a:pt x="516" y="0"/>
                      </a:moveTo>
                      <a:lnTo>
                        <a:pt x="172" y="0"/>
                      </a:lnTo>
                      <a:lnTo>
                        <a:pt x="0" y="172"/>
                      </a:lnTo>
                      <a:lnTo>
                        <a:pt x="0" y="516"/>
                      </a:lnTo>
                      <a:lnTo>
                        <a:pt x="516" y="516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îşľiďé">
                  <a:extLst>
                    <a:ext uri="{FF2B5EF4-FFF2-40B4-BE49-F238E27FC236}">
                      <a16:creationId xmlns="" xmlns:a16="http://schemas.microsoft.com/office/drawing/2014/main" id="{99311920-6BDE-4426-ADF5-C42BB8E025E5}"/>
                    </a:ext>
                  </a:extLst>
                </p:cNvPr>
                <p:cNvSpPr/>
                <p:nvPr/>
              </p:nvSpPr>
              <p:spPr bwMode="auto">
                <a:xfrm>
                  <a:off x="26462038" y="40946388"/>
                  <a:ext cx="819150" cy="819150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72" y="0"/>
                    </a:cxn>
                    <a:cxn ang="0">
                      <a:pos x="0" y="172"/>
                    </a:cxn>
                    <a:cxn ang="0">
                      <a:pos x="0" y="516"/>
                    </a:cxn>
                    <a:cxn ang="0">
                      <a:pos x="516" y="516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16">
                      <a:moveTo>
                        <a:pt x="516" y="0"/>
                      </a:moveTo>
                      <a:lnTo>
                        <a:pt x="172" y="0"/>
                      </a:lnTo>
                      <a:lnTo>
                        <a:pt x="0" y="172"/>
                      </a:lnTo>
                      <a:lnTo>
                        <a:pt x="0" y="516"/>
                      </a:lnTo>
                      <a:lnTo>
                        <a:pt x="516" y="516"/>
                      </a:lnTo>
                      <a:lnTo>
                        <a:pt x="51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išļíḋe">
                  <a:extLst>
                    <a:ext uri="{FF2B5EF4-FFF2-40B4-BE49-F238E27FC236}">
                      <a16:creationId xmlns="" xmlns:a16="http://schemas.microsoft.com/office/drawing/2014/main" id="{F66B7688-1819-4EA5-AD92-DDD6DF870C21}"/>
                    </a:ext>
                  </a:extLst>
                </p:cNvPr>
                <p:cNvSpPr/>
                <p:nvPr/>
              </p:nvSpPr>
              <p:spPr bwMode="auto">
                <a:xfrm>
                  <a:off x="27525663" y="39927213"/>
                  <a:ext cx="819150" cy="1838325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54" y="0"/>
                    </a:cxn>
                    <a:cxn ang="0">
                      <a:pos x="0" y="153"/>
                    </a:cxn>
                    <a:cxn ang="0">
                      <a:pos x="0" y="1158"/>
                    </a:cxn>
                    <a:cxn ang="0">
                      <a:pos x="516" y="1158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1158">
                      <a:moveTo>
                        <a:pt x="516" y="0"/>
                      </a:moveTo>
                      <a:lnTo>
                        <a:pt x="154" y="0"/>
                      </a:lnTo>
                      <a:lnTo>
                        <a:pt x="0" y="153"/>
                      </a:lnTo>
                      <a:lnTo>
                        <a:pt x="0" y="1158"/>
                      </a:lnTo>
                      <a:lnTo>
                        <a:pt x="516" y="1158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ísḷîďè">
                  <a:extLst>
                    <a:ext uri="{FF2B5EF4-FFF2-40B4-BE49-F238E27FC236}">
                      <a16:creationId xmlns="" xmlns:a16="http://schemas.microsoft.com/office/drawing/2014/main" id="{C0DB94FF-332D-4464-9AB7-7E34D72F6DF4}"/>
                    </a:ext>
                  </a:extLst>
                </p:cNvPr>
                <p:cNvSpPr/>
                <p:nvPr/>
              </p:nvSpPr>
              <p:spPr bwMode="auto">
                <a:xfrm>
                  <a:off x="27525663" y="39927213"/>
                  <a:ext cx="819150" cy="1838325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54" y="0"/>
                    </a:cxn>
                    <a:cxn ang="0">
                      <a:pos x="0" y="153"/>
                    </a:cxn>
                    <a:cxn ang="0">
                      <a:pos x="0" y="1158"/>
                    </a:cxn>
                    <a:cxn ang="0">
                      <a:pos x="516" y="1158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1158">
                      <a:moveTo>
                        <a:pt x="516" y="0"/>
                      </a:moveTo>
                      <a:lnTo>
                        <a:pt x="154" y="0"/>
                      </a:lnTo>
                      <a:lnTo>
                        <a:pt x="0" y="153"/>
                      </a:lnTo>
                      <a:lnTo>
                        <a:pt x="0" y="1158"/>
                      </a:lnTo>
                      <a:lnTo>
                        <a:pt x="516" y="1158"/>
                      </a:lnTo>
                      <a:lnTo>
                        <a:pt x="51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ïṥḷiḍe">
                  <a:extLst>
                    <a:ext uri="{FF2B5EF4-FFF2-40B4-BE49-F238E27FC236}">
                      <a16:creationId xmlns="" xmlns:a16="http://schemas.microsoft.com/office/drawing/2014/main" id="{03C87387-B528-42BA-AFA7-6C35F85030EE}"/>
                    </a:ext>
                  </a:extLst>
                </p:cNvPr>
                <p:cNvSpPr/>
                <p:nvPr/>
              </p:nvSpPr>
              <p:spPr bwMode="auto">
                <a:xfrm>
                  <a:off x="28560713" y="39927213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íṥḻiḍè">
                  <a:extLst>
                    <a:ext uri="{FF2B5EF4-FFF2-40B4-BE49-F238E27FC236}">
                      <a16:creationId xmlns="" xmlns:a16="http://schemas.microsoft.com/office/drawing/2014/main" id="{04E981DA-0AE8-40F3-B507-3F6FC8DC2676}"/>
                    </a:ext>
                  </a:extLst>
                </p:cNvPr>
                <p:cNvSpPr/>
                <p:nvPr/>
              </p:nvSpPr>
              <p:spPr bwMode="auto">
                <a:xfrm>
                  <a:off x="28560713" y="39927213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ísľiḑè">
                  <a:extLst>
                    <a:ext uri="{FF2B5EF4-FFF2-40B4-BE49-F238E27FC236}">
                      <a16:creationId xmlns="" xmlns:a16="http://schemas.microsoft.com/office/drawing/2014/main" id="{40A7A887-D3EC-493F-BDEC-2C903FB63DB0}"/>
                    </a:ext>
                  </a:extLst>
                </p:cNvPr>
                <p:cNvSpPr/>
                <p:nvPr/>
              </p:nvSpPr>
              <p:spPr bwMode="auto">
                <a:xfrm>
                  <a:off x="28560713" y="40946388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îśľiḑe">
                  <a:extLst>
                    <a:ext uri="{FF2B5EF4-FFF2-40B4-BE49-F238E27FC236}">
                      <a16:creationId xmlns="" xmlns:a16="http://schemas.microsoft.com/office/drawing/2014/main" id="{BF57B970-EAA5-4A68-9391-DD3D77625D75}"/>
                    </a:ext>
                  </a:extLst>
                </p:cNvPr>
                <p:cNvSpPr/>
                <p:nvPr/>
              </p:nvSpPr>
              <p:spPr bwMode="auto">
                <a:xfrm>
                  <a:off x="28560713" y="40946388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ï$ḻïḑe">
                  <a:extLst>
                    <a:ext uri="{FF2B5EF4-FFF2-40B4-BE49-F238E27FC236}">
                      <a16:creationId xmlns="" xmlns:a16="http://schemas.microsoft.com/office/drawing/2014/main" id="{00A7508F-953E-449A-80F7-F77B14C5E0A0}"/>
                    </a:ext>
                  </a:extLst>
                </p:cNvPr>
                <p:cNvSpPr/>
                <p:nvPr/>
              </p:nvSpPr>
              <p:spPr bwMode="auto">
                <a:xfrm>
                  <a:off x="29624338" y="39927213"/>
                  <a:ext cx="819150" cy="1838325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iṥľidé">
                  <a:extLst>
                    <a:ext uri="{FF2B5EF4-FFF2-40B4-BE49-F238E27FC236}">
                      <a16:creationId xmlns="" xmlns:a16="http://schemas.microsoft.com/office/drawing/2014/main" id="{D7881064-1E46-4D61-B03E-0977AB087A38}"/>
                    </a:ext>
                  </a:extLst>
                </p:cNvPr>
                <p:cNvSpPr/>
                <p:nvPr/>
              </p:nvSpPr>
              <p:spPr bwMode="auto">
                <a:xfrm>
                  <a:off x="29624338" y="39927213"/>
                  <a:ext cx="819150" cy="1838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iṣļíḑè">
                  <a:extLst>
                    <a:ext uri="{FF2B5EF4-FFF2-40B4-BE49-F238E27FC236}">
                      <a16:creationId xmlns="" xmlns:a16="http://schemas.microsoft.com/office/drawing/2014/main" id="{A8D1897B-B864-4D9D-B26A-0A1EB7DF362E}"/>
                    </a:ext>
                  </a:extLst>
                </p:cNvPr>
                <p:cNvSpPr/>
                <p:nvPr/>
              </p:nvSpPr>
              <p:spPr bwMode="auto">
                <a:xfrm>
                  <a:off x="23717250" y="43489563"/>
                  <a:ext cx="431800" cy="431800"/>
                </a:xfrm>
                <a:custGeom>
                  <a:avLst/>
                  <a:gdLst/>
                  <a:ahLst/>
                  <a:cxnLst>
                    <a:cxn ang="0">
                      <a:pos x="272" y="0"/>
                    </a:cxn>
                    <a:cxn ang="0">
                      <a:pos x="0" y="272"/>
                    </a:cxn>
                    <a:cxn ang="0">
                      <a:pos x="272" y="272"/>
                    </a:cxn>
                    <a:cxn ang="0">
                      <a:pos x="272" y="0"/>
                    </a:cxn>
                  </a:cxnLst>
                  <a:rect l="0" t="0" r="r" b="b"/>
                  <a:pathLst>
                    <a:path w="272" h="272">
                      <a:moveTo>
                        <a:pt x="272" y="0"/>
                      </a:moveTo>
                      <a:lnTo>
                        <a:pt x="0" y="272"/>
                      </a:lnTo>
                      <a:lnTo>
                        <a:pt x="272" y="272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îSľiďe">
                  <a:extLst>
                    <a:ext uri="{FF2B5EF4-FFF2-40B4-BE49-F238E27FC236}">
                      <a16:creationId xmlns="" xmlns:a16="http://schemas.microsoft.com/office/drawing/2014/main" id="{0888FA32-084E-427E-A2A1-961FD24F87E0}"/>
                    </a:ext>
                  </a:extLst>
                </p:cNvPr>
                <p:cNvSpPr/>
                <p:nvPr/>
              </p:nvSpPr>
              <p:spPr bwMode="auto">
                <a:xfrm>
                  <a:off x="23717250" y="43489563"/>
                  <a:ext cx="431800" cy="431800"/>
                </a:xfrm>
                <a:custGeom>
                  <a:avLst/>
                  <a:gdLst/>
                  <a:ahLst/>
                  <a:cxnLst>
                    <a:cxn ang="0">
                      <a:pos x="272" y="0"/>
                    </a:cxn>
                    <a:cxn ang="0">
                      <a:pos x="0" y="272"/>
                    </a:cxn>
                    <a:cxn ang="0">
                      <a:pos x="272" y="272"/>
                    </a:cxn>
                    <a:cxn ang="0">
                      <a:pos x="272" y="0"/>
                    </a:cxn>
                  </a:cxnLst>
                  <a:rect l="0" t="0" r="r" b="b"/>
                  <a:pathLst>
                    <a:path w="272" h="272">
                      <a:moveTo>
                        <a:pt x="272" y="0"/>
                      </a:moveTo>
                      <a:lnTo>
                        <a:pt x="0" y="272"/>
                      </a:lnTo>
                      <a:lnTo>
                        <a:pt x="272" y="272"/>
                      </a:lnTo>
                      <a:lnTo>
                        <a:pt x="272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ïśľîďé">
                  <a:extLst>
                    <a:ext uri="{FF2B5EF4-FFF2-40B4-BE49-F238E27FC236}">
                      <a16:creationId xmlns="" xmlns:a16="http://schemas.microsoft.com/office/drawing/2014/main" id="{1864797A-7E9F-45B7-9E54-18A634CB21FD}"/>
                    </a:ext>
                  </a:extLst>
                </p:cNvPr>
                <p:cNvSpPr/>
                <p:nvPr/>
              </p:nvSpPr>
              <p:spPr bwMode="auto">
                <a:xfrm>
                  <a:off x="24752300" y="42470388"/>
                  <a:ext cx="431800" cy="430213"/>
                </a:xfrm>
                <a:custGeom>
                  <a:avLst/>
                  <a:gdLst/>
                  <a:ahLst/>
                  <a:cxnLst>
                    <a:cxn ang="0">
                      <a:pos x="272" y="0"/>
                    </a:cxn>
                    <a:cxn ang="0">
                      <a:pos x="0" y="271"/>
                    </a:cxn>
                    <a:cxn ang="0">
                      <a:pos x="272" y="271"/>
                    </a:cxn>
                    <a:cxn ang="0">
                      <a:pos x="272" y="0"/>
                    </a:cxn>
                  </a:cxnLst>
                  <a:rect l="0" t="0" r="r" b="b"/>
                  <a:pathLst>
                    <a:path w="272" h="271">
                      <a:moveTo>
                        <a:pt x="272" y="0"/>
                      </a:moveTo>
                      <a:lnTo>
                        <a:pt x="0" y="271"/>
                      </a:lnTo>
                      <a:lnTo>
                        <a:pt x="272" y="271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ïṣ1îḋe">
                  <a:extLst>
                    <a:ext uri="{FF2B5EF4-FFF2-40B4-BE49-F238E27FC236}">
                      <a16:creationId xmlns="" xmlns:a16="http://schemas.microsoft.com/office/drawing/2014/main" id="{3C79DF40-6BDF-4799-A45A-C14E47A49AA4}"/>
                    </a:ext>
                  </a:extLst>
                </p:cNvPr>
                <p:cNvSpPr/>
                <p:nvPr/>
              </p:nvSpPr>
              <p:spPr bwMode="auto">
                <a:xfrm>
                  <a:off x="24752300" y="42470388"/>
                  <a:ext cx="431800" cy="430213"/>
                </a:xfrm>
                <a:custGeom>
                  <a:avLst/>
                  <a:gdLst/>
                  <a:ahLst/>
                  <a:cxnLst>
                    <a:cxn ang="0">
                      <a:pos x="272" y="0"/>
                    </a:cxn>
                    <a:cxn ang="0">
                      <a:pos x="0" y="271"/>
                    </a:cxn>
                    <a:cxn ang="0">
                      <a:pos x="272" y="271"/>
                    </a:cxn>
                    <a:cxn ang="0">
                      <a:pos x="272" y="0"/>
                    </a:cxn>
                  </a:cxnLst>
                  <a:rect l="0" t="0" r="r" b="b"/>
                  <a:pathLst>
                    <a:path w="272" h="271">
                      <a:moveTo>
                        <a:pt x="272" y="0"/>
                      </a:moveTo>
                      <a:lnTo>
                        <a:pt x="0" y="271"/>
                      </a:lnTo>
                      <a:lnTo>
                        <a:pt x="272" y="271"/>
                      </a:lnTo>
                      <a:lnTo>
                        <a:pt x="272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9" name="iṩḻîďê">
                  <a:extLst>
                    <a:ext uri="{FF2B5EF4-FFF2-40B4-BE49-F238E27FC236}">
                      <a16:creationId xmlns="" xmlns:a16="http://schemas.microsoft.com/office/drawing/2014/main" id="{77E95DCC-966A-4E19-BA42-44FF807776D2}"/>
                    </a:ext>
                  </a:extLst>
                </p:cNvPr>
                <p:cNvSpPr/>
                <p:nvPr/>
              </p:nvSpPr>
              <p:spPr bwMode="auto">
                <a:xfrm>
                  <a:off x="24364950" y="43087926"/>
                  <a:ext cx="819150" cy="833438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26" y="0"/>
                    </a:cxn>
                    <a:cxn ang="0">
                      <a:pos x="0" y="126"/>
                    </a:cxn>
                    <a:cxn ang="0">
                      <a:pos x="0" y="525"/>
                    </a:cxn>
                    <a:cxn ang="0">
                      <a:pos x="516" y="525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25">
                      <a:moveTo>
                        <a:pt x="516" y="0"/>
                      </a:moveTo>
                      <a:lnTo>
                        <a:pt x="126" y="0"/>
                      </a:lnTo>
                      <a:lnTo>
                        <a:pt x="0" y="126"/>
                      </a:lnTo>
                      <a:lnTo>
                        <a:pt x="0" y="525"/>
                      </a:lnTo>
                      <a:lnTo>
                        <a:pt x="516" y="525"/>
                      </a:lnTo>
                      <a:lnTo>
                        <a:pt x="51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iṡ1ïde">
                  <a:extLst>
                    <a:ext uri="{FF2B5EF4-FFF2-40B4-BE49-F238E27FC236}">
                      <a16:creationId xmlns="" xmlns:a16="http://schemas.microsoft.com/office/drawing/2014/main" id="{399C50E0-3436-4396-B3AA-A1AEDDA933D6}"/>
                    </a:ext>
                  </a:extLst>
                </p:cNvPr>
                <p:cNvSpPr/>
                <p:nvPr/>
              </p:nvSpPr>
              <p:spPr bwMode="auto">
                <a:xfrm>
                  <a:off x="24364950" y="43087926"/>
                  <a:ext cx="819150" cy="833438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126" y="0"/>
                    </a:cxn>
                    <a:cxn ang="0">
                      <a:pos x="0" y="126"/>
                    </a:cxn>
                    <a:cxn ang="0">
                      <a:pos x="0" y="525"/>
                    </a:cxn>
                    <a:cxn ang="0">
                      <a:pos x="516" y="525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6" h="525">
                      <a:moveTo>
                        <a:pt x="516" y="0"/>
                      </a:moveTo>
                      <a:lnTo>
                        <a:pt x="126" y="0"/>
                      </a:lnTo>
                      <a:lnTo>
                        <a:pt x="0" y="126"/>
                      </a:lnTo>
                      <a:lnTo>
                        <a:pt x="0" y="525"/>
                      </a:lnTo>
                      <a:lnTo>
                        <a:pt x="516" y="525"/>
                      </a:lnTo>
                      <a:lnTo>
                        <a:pt x="516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îṩḷiḑé">
                  <a:extLst>
                    <a:ext uri="{FF2B5EF4-FFF2-40B4-BE49-F238E27FC236}">
                      <a16:creationId xmlns="" xmlns:a16="http://schemas.microsoft.com/office/drawing/2014/main" id="{23C980E7-BDA0-431D-9ACD-93B56E417272}"/>
                    </a:ext>
                  </a:extLst>
                </p:cNvPr>
                <p:cNvSpPr/>
                <p:nvPr/>
              </p:nvSpPr>
              <p:spPr bwMode="auto">
                <a:xfrm>
                  <a:off x="28560713" y="42081451"/>
                  <a:ext cx="819150" cy="8191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ïṥlïḋè">
                  <a:extLst>
                    <a:ext uri="{FF2B5EF4-FFF2-40B4-BE49-F238E27FC236}">
                      <a16:creationId xmlns="" xmlns:a16="http://schemas.microsoft.com/office/drawing/2014/main" id="{6F32C1CB-D630-41A1-B918-2806A1D01115}"/>
                    </a:ext>
                  </a:extLst>
                </p:cNvPr>
                <p:cNvSpPr/>
                <p:nvPr/>
              </p:nvSpPr>
              <p:spPr bwMode="auto">
                <a:xfrm>
                  <a:off x="28560713" y="42081451"/>
                  <a:ext cx="819150" cy="819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îṣļïdè">
                  <a:extLst>
                    <a:ext uri="{FF2B5EF4-FFF2-40B4-BE49-F238E27FC236}">
                      <a16:creationId xmlns="" xmlns:a16="http://schemas.microsoft.com/office/drawing/2014/main" id="{03864B4A-E6C5-4A40-A761-ED7D22EE6471}"/>
                    </a:ext>
                  </a:extLst>
                </p:cNvPr>
                <p:cNvSpPr/>
                <p:nvPr/>
              </p:nvSpPr>
              <p:spPr bwMode="auto">
                <a:xfrm>
                  <a:off x="28560713" y="43087926"/>
                  <a:ext cx="819150" cy="83343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îṥlíde">
                  <a:extLst>
                    <a:ext uri="{FF2B5EF4-FFF2-40B4-BE49-F238E27FC236}">
                      <a16:creationId xmlns="" xmlns:a16="http://schemas.microsoft.com/office/drawing/2014/main" id="{B4A63288-59A0-4753-930A-EC108963C1A2}"/>
                    </a:ext>
                  </a:extLst>
                </p:cNvPr>
                <p:cNvSpPr/>
                <p:nvPr/>
              </p:nvSpPr>
              <p:spPr bwMode="auto">
                <a:xfrm>
                  <a:off x="28560713" y="43087926"/>
                  <a:ext cx="819150" cy="833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íş1íḋé">
                  <a:extLst>
                    <a:ext uri="{FF2B5EF4-FFF2-40B4-BE49-F238E27FC236}">
                      <a16:creationId xmlns="" xmlns:a16="http://schemas.microsoft.com/office/drawing/2014/main" id="{6D29AAEC-FFFC-4F14-8CB2-B4A799EC4378}"/>
                    </a:ext>
                  </a:extLst>
                </p:cNvPr>
                <p:cNvSpPr/>
                <p:nvPr/>
              </p:nvSpPr>
              <p:spPr bwMode="auto">
                <a:xfrm>
                  <a:off x="29624338" y="42081451"/>
                  <a:ext cx="819150" cy="183991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išlíḓé">
                  <a:extLst>
                    <a:ext uri="{FF2B5EF4-FFF2-40B4-BE49-F238E27FC236}">
                      <a16:creationId xmlns="" xmlns:a16="http://schemas.microsoft.com/office/drawing/2014/main" id="{02DE3371-7BF3-41D7-BE52-86DDE9018645}"/>
                    </a:ext>
                  </a:extLst>
                </p:cNvPr>
                <p:cNvSpPr/>
                <p:nvPr/>
              </p:nvSpPr>
              <p:spPr bwMode="auto">
                <a:xfrm>
                  <a:off x="29624338" y="42081451"/>
                  <a:ext cx="819150" cy="1839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ïš1îḓé">
                  <a:extLst>
                    <a:ext uri="{FF2B5EF4-FFF2-40B4-BE49-F238E27FC236}">
                      <a16:creationId xmlns="" xmlns:a16="http://schemas.microsoft.com/office/drawing/2014/main" id="{2B60B73C-8F92-4061-AB28-A80BDF33E145}"/>
                    </a:ext>
                  </a:extLst>
                </p:cNvPr>
                <p:cNvSpPr/>
                <p:nvPr/>
              </p:nvSpPr>
              <p:spPr bwMode="auto">
                <a:xfrm>
                  <a:off x="25326975" y="42167176"/>
                  <a:ext cx="3117850" cy="317500"/>
                </a:xfrm>
                <a:custGeom>
                  <a:avLst/>
                  <a:gdLst/>
                  <a:ahLst/>
                  <a:cxnLst>
                    <a:cxn ang="0">
                      <a:pos x="206" y="0"/>
                    </a:cxn>
                    <a:cxn ang="0">
                      <a:pos x="12" y="0"/>
                    </a:cxn>
                    <a:cxn ang="0">
                      <a:pos x="0" y="12"/>
                    </a:cxn>
                    <a:cxn ang="0">
                      <a:pos x="11" y="22"/>
                    </a:cxn>
                    <a:cxn ang="0">
                      <a:pos x="206" y="22"/>
                    </a:cxn>
                    <a:cxn ang="0">
                      <a:pos x="217" y="11"/>
                    </a:cxn>
                    <a:cxn ang="0">
                      <a:pos x="206" y="0"/>
                    </a:cxn>
                  </a:cxnLst>
                  <a:rect l="0" t="0" r="r" b="b"/>
                  <a:pathLst>
                    <a:path w="217" h="22">
                      <a:moveTo>
                        <a:pt x="206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8"/>
                        <a:pt x="5" y="22"/>
                        <a:pt x="11" y="22"/>
                      </a:cubicBezTo>
                      <a:cubicBezTo>
                        <a:pt x="206" y="22"/>
                        <a:pt x="206" y="22"/>
                        <a:pt x="206" y="22"/>
                      </a:cubicBezTo>
                      <a:cubicBezTo>
                        <a:pt x="212" y="22"/>
                        <a:pt x="217" y="17"/>
                        <a:pt x="217" y="11"/>
                      </a:cubicBezTo>
                      <a:cubicBezTo>
                        <a:pt x="217" y="5"/>
                        <a:pt x="212" y="0"/>
                        <a:pt x="206" y="0"/>
                      </a:cubicBezTo>
                    </a:path>
                  </a:pathLst>
                </a:custGeom>
                <a:solidFill>
                  <a:srgbClr val="332C2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ïṡlîďè">
                  <a:extLst>
                    <a:ext uri="{FF2B5EF4-FFF2-40B4-BE49-F238E27FC236}">
                      <a16:creationId xmlns="" xmlns:a16="http://schemas.microsoft.com/office/drawing/2014/main" id="{C469D9AB-B82D-4BEE-B400-45F2BDC4FB8F}"/>
                    </a:ext>
                  </a:extLst>
                </p:cNvPr>
                <p:cNvSpPr/>
                <p:nvPr/>
              </p:nvSpPr>
              <p:spPr bwMode="auto">
                <a:xfrm>
                  <a:off x="22596475" y="36420426"/>
                  <a:ext cx="8578850" cy="330200"/>
                </a:xfrm>
                <a:custGeom>
                  <a:avLst/>
                  <a:gdLst/>
                  <a:ahLst/>
                  <a:cxnLst>
                    <a:cxn ang="0">
                      <a:pos x="597" y="11"/>
                    </a:cxn>
                    <a:cxn ang="0">
                      <a:pos x="585" y="23"/>
                    </a:cxn>
                    <a:cxn ang="0">
                      <a:pos x="12" y="23"/>
                    </a:cxn>
                    <a:cxn ang="0">
                      <a:pos x="0" y="11"/>
                    </a:cxn>
                    <a:cxn ang="0">
                      <a:pos x="12" y="0"/>
                    </a:cxn>
                    <a:cxn ang="0">
                      <a:pos x="585" y="0"/>
                    </a:cxn>
                    <a:cxn ang="0">
                      <a:pos x="597" y="11"/>
                    </a:cxn>
                  </a:cxnLst>
                  <a:rect l="0" t="0" r="r" b="b"/>
                  <a:pathLst>
                    <a:path w="597" h="23">
                      <a:moveTo>
                        <a:pt x="597" y="11"/>
                      </a:moveTo>
                      <a:cubicBezTo>
                        <a:pt x="597" y="18"/>
                        <a:pt x="591" y="23"/>
                        <a:pt x="585" y="23"/>
                      </a:cubicBezTo>
                      <a:cubicBezTo>
                        <a:pt x="12" y="23"/>
                        <a:pt x="12" y="23"/>
                        <a:pt x="12" y="23"/>
                      </a:cubicBezTo>
                      <a:cubicBezTo>
                        <a:pt x="5" y="23"/>
                        <a:pt x="0" y="18"/>
                        <a:pt x="0" y="11"/>
                      </a:cubicBezTo>
                      <a:cubicBezTo>
                        <a:pt x="0" y="5"/>
                        <a:pt x="5" y="0"/>
                        <a:pt x="12" y="0"/>
                      </a:cubicBezTo>
                      <a:cubicBezTo>
                        <a:pt x="585" y="0"/>
                        <a:pt x="585" y="0"/>
                        <a:pt x="585" y="0"/>
                      </a:cubicBezTo>
                      <a:cubicBezTo>
                        <a:pt x="591" y="0"/>
                        <a:pt x="597" y="5"/>
                        <a:pt x="597" y="11"/>
                      </a:cubicBezTo>
                      <a:close/>
                    </a:path>
                  </a:pathLst>
                </a:custGeom>
                <a:solidFill>
                  <a:srgbClr val="53474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íślîḋè">
                  <a:extLst>
                    <a:ext uri="{FF2B5EF4-FFF2-40B4-BE49-F238E27FC236}">
                      <a16:creationId xmlns="" xmlns:a16="http://schemas.microsoft.com/office/drawing/2014/main" id="{5D3AE920-B6C1-47BB-9DCA-C1085AD9D3EB}"/>
                    </a:ext>
                  </a:extLst>
                </p:cNvPr>
                <p:cNvSpPr/>
                <p:nvPr/>
              </p:nvSpPr>
              <p:spPr bwMode="auto">
                <a:xfrm>
                  <a:off x="19062700" y="44869101"/>
                  <a:ext cx="12228513" cy="574675"/>
                </a:xfrm>
                <a:custGeom>
                  <a:avLst/>
                  <a:gdLst/>
                  <a:ahLst/>
                  <a:cxnLst>
                    <a:cxn ang="0">
                      <a:pos x="851" y="20"/>
                    </a:cxn>
                    <a:cxn ang="0">
                      <a:pos x="831" y="40"/>
                    </a:cxn>
                    <a:cxn ang="0">
                      <a:pos x="20" y="40"/>
                    </a:cxn>
                    <a:cxn ang="0">
                      <a:pos x="0" y="20"/>
                    </a:cxn>
                    <a:cxn ang="0">
                      <a:pos x="20" y="0"/>
                    </a:cxn>
                    <a:cxn ang="0">
                      <a:pos x="831" y="0"/>
                    </a:cxn>
                    <a:cxn ang="0">
                      <a:pos x="851" y="20"/>
                    </a:cxn>
                  </a:cxnLst>
                  <a:rect l="0" t="0" r="r" b="b"/>
                  <a:pathLst>
                    <a:path w="851" h="40">
                      <a:moveTo>
                        <a:pt x="851" y="20"/>
                      </a:moveTo>
                      <a:cubicBezTo>
                        <a:pt x="851" y="31"/>
                        <a:pt x="842" y="40"/>
                        <a:pt x="831" y="40"/>
                      </a:cubicBezTo>
                      <a:cubicBezTo>
                        <a:pt x="20" y="40"/>
                        <a:pt x="20" y="40"/>
                        <a:pt x="20" y="40"/>
                      </a:cubicBezTo>
                      <a:cubicBezTo>
                        <a:pt x="9" y="40"/>
                        <a:pt x="0" y="31"/>
                        <a:pt x="0" y="20"/>
                      </a:cubicBezTo>
                      <a:cubicBezTo>
                        <a:pt x="0" y="8"/>
                        <a:pt x="9" y="0"/>
                        <a:pt x="20" y="0"/>
                      </a:cubicBezTo>
                      <a:cubicBezTo>
                        <a:pt x="831" y="0"/>
                        <a:pt x="831" y="0"/>
                        <a:pt x="831" y="0"/>
                      </a:cubicBezTo>
                      <a:cubicBezTo>
                        <a:pt x="842" y="0"/>
                        <a:pt x="851" y="8"/>
                        <a:pt x="851" y="20"/>
                      </a:cubicBezTo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îśľîḑé">
                  <a:extLst>
                    <a:ext uri="{FF2B5EF4-FFF2-40B4-BE49-F238E27FC236}">
                      <a16:creationId xmlns="" xmlns:a16="http://schemas.microsoft.com/office/drawing/2014/main" id="{0E33ACB2-16E3-40FD-AECD-83A867EB98EE}"/>
                    </a:ext>
                  </a:extLst>
                </p:cNvPr>
                <p:cNvSpPr/>
                <p:nvPr/>
              </p:nvSpPr>
              <p:spPr bwMode="auto">
                <a:xfrm>
                  <a:off x="19191288" y="44869101"/>
                  <a:ext cx="12099925" cy="574675"/>
                </a:xfrm>
                <a:custGeom>
                  <a:avLst/>
                  <a:gdLst/>
                  <a:ahLst/>
                  <a:cxnLst>
                    <a:cxn ang="0">
                      <a:pos x="822" y="0"/>
                    </a:cxn>
                    <a:cxn ang="0">
                      <a:pos x="822" y="0"/>
                    </a:cxn>
                    <a:cxn ang="0">
                      <a:pos x="11" y="40"/>
                    </a:cxn>
                    <a:cxn ang="0">
                      <a:pos x="822" y="40"/>
                    </a:cxn>
                    <a:cxn ang="0">
                      <a:pos x="842" y="20"/>
                    </a:cxn>
                    <a:cxn ang="0">
                      <a:pos x="822" y="0"/>
                    </a:cxn>
                  </a:cxnLst>
                  <a:rect l="0" t="0" r="r" b="b"/>
                  <a:pathLst>
                    <a:path w="842" h="40">
                      <a:moveTo>
                        <a:pt x="822" y="0"/>
                      </a:moveTo>
                      <a:cubicBezTo>
                        <a:pt x="822" y="0"/>
                        <a:pt x="822" y="0"/>
                        <a:pt x="822" y="0"/>
                      </a:cubicBezTo>
                      <a:cubicBezTo>
                        <a:pt x="822" y="0"/>
                        <a:pt x="0" y="40"/>
                        <a:pt x="11" y="40"/>
                      </a:cubicBezTo>
                      <a:cubicBezTo>
                        <a:pt x="822" y="40"/>
                        <a:pt x="822" y="40"/>
                        <a:pt x="822" y="40"/>
                      </a:cubicBezTo>
                      <a:cubicBezTo>
                        <a:pt x="833" y="40"/>
                        <a:pt x="842" y="31"/>
                        <a:pt x="842" y="20"/>
                      </a:cubicBezTo>
                      <a:cubicBezTo>
                        <a:pt x="842" y="8"/>
                        <a:pt x="833" y="0"/>
                        <a:pt x="822" y="0"/>
                      </a:cubicBezTo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" name="íśľïḓè">
              <a:extLst>
                <a:ext uri="{FF2B5EF4-FFF2-40B4-BE49-F238E27FC236}">
                  <a16:creationId xmlns="" xmlns:a16="http://schemas.microsoft.com/office/drawing/2014/main" id="{DAA94B97-2D7C-40CD-B3F7-9E811D3E0D0D}"/>
                </a:ext>
              </a:extLst>
            </p:cNvPr>
            <p:cNvSpPr/>
            <p:nvPr/>
          </p:nvSpPr>
          <p:spPr bwMode="auto">
            <a:xfrm>
              <a:off x="5163414" y="3407476"/>
              <a:ext cx="254814" cy="879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2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18f10ce1-44b1-4b4c-8881-5e6399075b9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52369" y="1885950"/>
            <a:ext cx="10496694" cy="3686489"/>
            <a:chOff x="1023794" y="1524000"/>
            <a:chExt cx="10496694" cy="3686489"/>
          </a:xfrm>
        </p:grpSpPr>
        <p:sp>
          <p:nvSpPr>
            <p:cNvPr id="12" name="ï$lîďè"/>
            <p:cNvSpPr/>
            <p:nvPr/>
          </p:nvSpPr>
          <p:spPr>
            <a:xfrm flipV="1">
              <a:off x="2901950" y="4825996"/>
              <a:ext cx="5838825" cy="38449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3" name="íS1iḍè"/>
            <p:cNvSpPr/>
            <p:nvPr/>
          </p:nvSpPr>
          <p:spPr>
            <a:xfrm>
              <a:off x="3073400" y="1524000"/>
              <a:ext cx="5499100" cy="3302000"/>
            </a:xfrm>
            <a:prstGeom prst="round2SameRect">
              <a:avLst>
                <a:gd name="adj1" fmla="val 12052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4" name="îṩ1îdê"/>
            <p:cNvSpPr/>
            <p:nvPr/>
          </p:nvSpPr>
          <p:spPr>
            <a:xfrm flipV="1">
              <a:off x="2848840" y="4826000"/>
              <a:ext cx="5948219" cy="2717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5" name="íṥľîďé"/>
            <p:cNvSpPr/>
            <p:nvPr/>
          </p:nvSpPr>
          <p:spPr>
            <a:xfrm>
              <a:off x="5558822" y="1592612"/>
              <a:ext cx="134556" cy="13455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6" name="ïSḷîďè"/>
            <p:cNvSpPr/>
            <p:nvPr/>
          </p:nvSpPr>
          <p:spPr>
            <a:xfrm>
              <a:off x="6900718" y="1795780"/>
              <a:ext cx="1372062" cy="2758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/>
                  </a:solidFill>
                  <a:cs typeface="+mn-ea"/>
                  <a:sym typeface="+mn-lt"/>
                </a:rPr>
                <a:t>输入标题</a:t>
              </a:r>
              <a:endParaRPr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7" name="íślíḋé"/>
            <p:cNvSpPr/>
            <p:nvPr/>
          </p:nvSpPr>
          <p:spPr bwMode="auto">
            <a:xfrm>
              <a:off x="7381757" y="2489119"/>
              <a:ext cx="409984" cy="409222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8" name="íSḻiďe"/>
            <p:cNvSpPr/>
            <p:nvPr/>
          </p:nvSpPr>
          <p:spPr>
            <a:xfrm>
              <a:off x="3369142" y="1795780"/>
              <a:ext cx="3531576" cy="2758436"/>
            </a:xfrm>
            <a:prstGeom prst="rec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9" name="iṧļiḑe"/>
            <p:cNvSpPr/>
            <p:nvPr/>
          </p:nvSpPr>
          <p:spPr>
            <a:xfrm>
              <a:off x="1023794" y="1817687"/>
              <a:ext cx="2895600" cy="2895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t" anchorCtr="1">
              <a:normAutofit/>
            </a:bodyPr>
            <a:lstStyle/>
            <a:p>
              <a:pPr lvl="0" algn="ctr" defTabSz="914378">
                <a:defRPr/>
              </a:pPr>
              <a:r>
                <a:rPr lang="zh-CN" altLang="en-US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iṥ1íďé"/>
            <p:cNvSpPr txBox="1"/>
            <p:nvPr/>
          </p:nvSpPr>
          <p:spPr>
            <a:xfrm>
              <a:off x="1865498" y="2971346"/>
              <a:ext cx="121219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fontScale="92500"/>
            </a:bodyPr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1865498" y="3679232"/>
              <a:ext cx="118258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ï$ľîḓê"/>
            <p:cNvSpPr txBox="1"/>
            <p:nvPr/>
          </p:nvSpPr>
          <p:spPr>
            <a:xfrm>
              <a:off x="1427653" y="3869088"/>
              <a:ext cx="2087880" cy="364136"/>
            </a:xfrm>
            <a:prstGeom prst="rect">
              <a:avLst/>
            </a:prstGeom>
            <a:noFill/>
          </p:spPr>
          <p:txBody>
            <a:bodyPr wrap="square" lIns="72000" tIns="0" rIns="72000" bIns="0" anchor="b" anchorCtr="0">
              <a:normAutofit fontScale="92500" lnSpcReduction="10000"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text.</a:t>
              </a:r>
            </a:p>
          </p:txBody>
        </p:sp>
        <p:sp>
          <p:nvSpPr>
            <p:cNvPr id="23" name="îṣ1ïḓe"/>
            <p:cNvSpPr/>
            <p:nvPr/>
          </p:nvSpPr>
          <p:spPr>
            <a:xfrm>
              <a:off x="3547919" y="2751135"/>
              <a:ext cx="742950" cy="7429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4" name="is1îde">
              <a:extLst>
                <a:ext uri="{FF2B5EF4-FFF2-40B4-BE49-F238E27FC236}">
                  <a16:creationId xmlns="" xmlns:a16="http://schemas.microsoft.com/office/drawing/2014/main" id="{FF73E9AF-33A3-4C2F-8A1D-C9CC015EF33A}"/>
                </a:ext>
              </a:extLst>
            </p:cNvPr>
            <p:cNvSpPr/>
            <p:nvPr/>
          </p:nvSpPr>
          <p:spPr bwMode="auto">
            <a:xfrm>
              <a:off x="8797556" y="2591951"/>
              <a:ext cx="2722932" cy="10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25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58bdad2c-bf1d-4448-b538-eea6a183c03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6549" y="958068"/>
            <a:ext cx="10760163" cy="4955181"/>
            <a:chOff x="665749" y="1191751"/>
            <a:chExt cx="10760147" cy="4955174"/>
          </a:xfrm>
        </p:grpSpPr>
        <p:grpSp>
          <p:nvGrpSpPr>
            <p:cNvPr id="12" name="íṣ1íḋe" descr="OQAAAB+LCAAAAAAABACrVlIpqSxIVbJSCs5NLCpxyUxML0rM9SxJzVXSUfJMUbLKK83J0VFyysxLycxLdy/KLy0oVrKKjq0FALpUkis5AAAA" title="iSlide™ 版权声明  COPYRIGHT NOTICE">
              <a:extLst>
                <a:ext uri="{FF2B5EF4-FFF2-40B4-BE49-F238E27FC236}">
                  <a16:creationId xmlns="" xmlns:a16="http://schemas.microsoft.com/office/drawing/2014/main" id="{D4880080-7A7C-4D0F-88EB-20DEE719E56E}"/>
                </a:ext>
              </a:extLst>
            </p:cNvPr>
            <p:cNvGrpSpPr/>
            <p:nvPr/>
          </p:nvGrpSpPr>
          <p:grpSpPr>
            <a:xfrm>
              <a:off x="6410994" y="1191751"/>
              <a:ext cx="5014902" cy="4926922"/>
              <a:chOff x="3627354" y="1226820"/>
              <a:chExt cx="4937292" cy="4850674"/>
            </a:xfrm>
            <a:solidFill>
              <a:schemeClr val="bg1">
                <a:lumMod val="75000"/>
                <a:alpha val="60000"/>
              </a:schemeClr>
            </a:solidFill>
          </p:grpSpPr>
          <p:sp>
            <p:nvSpPr>
              <p:cNvPr id="29" name="îṥ1íḑè">
                <a:extLst>
                  <a:ext uri="{FF2B5EF4-FFF2-40B4-BE49-F238E27FC236}">
                    <a16:creationId xmlns="" xmlns:a16="http://schemas.microsoft.com/office/drawing/2014/main" id="{90E1F7C9-1E4B-4DB5-8EA5-093050782302}"/>
                  </a:ext>
                </a:extLst>
              </p:cNvPr>
              <p:cNvSpPr/>
              <p:nvPr/>
            </p:nvSpPr>
            <p:spPr bwMode="auto">
              <a:xfrm>
                <a:off x="4493544" y="2372428"/>
                <a:ext cx="234710" cy="184415"/>
              </a:xfrm>
              <a:custGeom>
                <a:avLst/>
                <a:gdLst>
                  <a:gd name="T0" fmla="*/ 34 w 145"/>
                  <a:gd name="T1" fmla="*/ 112 h 114"/>
                  <a:gd name="T2" fmla="*/ 38 w 145"/>
                  <a:gd name="T3" fmla="*/ 99 h 114"/>
                  <a:gd name="T4" fmla="*/ 61 w 145"/>
                  <a:gd name="T5" fmla="*/ 37 h 114"/>
                  <a:gd name="T6" fmla="*/ 86 w 145"/>
                  <a:gd name="T7" fmla="*/ 24 h 114"/>
                  <a:gd name="T8" fmla="*/ 101 w 145"/>
                  <a:gd name="T9" fmla="*/ 20 h 114"/>
                  <a:gd name="T10" fmla="*/ 129 w 145"/>
                  <a:gd name="T11" fmla="*/ 31 h 114"/>
                  <a:gd name="T12" fmla="*/ 131 w 145"/>
                  <a:gd name="T13" fmla="*/ 40 h 114"/>
                  <a:gd name="T14" fmla="*/ 134 w 145"/>
                  <a:gd name="T15" fmla="*/ 40 h 114"/>
                  <a:gd name="T16" fmla="*/ 138 w 145"/>
                  <a:gd name="T17" fmla="*/ 37 h 114"/>
                  <a:gd name="T18" fmla="*/ 115 w 145"/>
                  <a:gd name="T19" fmla="*/ 6 h 114"/>
                  <a:gd name="T20" fmla="*/ 52 w 145"/>
                  <a:gd name="T21" fmla="*/ 24 h 114"/>
                  <a:gd name="T22" fmla="*/ 9 w 145"/>
                  <a:gd name="T23" fmla="*/ 75 h 114"/>
                  <a:gd name="T24" fmla="*/ 34 w 145"/>
                  <a:gd name="T25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" h="114">
                    <a:moveTo>
                      <a:pt x="34" y="112"/>
                    </a:moveTo>
                    <a:cubicBezTo>
                      <a:pt x="42" y="114"/>
                      <a:pt x="45" y="102"/>
                      <a:pt x="38" y="99"/>
                    </a:cubicBezTo>
                    <a:cubicBezTo>
                      <a:pt x="0" y="81"/>
                      <a:pt x="44" y="47"/>
                      <a:pt x="61" y="37"/>
                    </a:cubicBezTo>
                    <a:cubicBezTo>
                      <a:pt x="69" y="32"/>
                      <a:pt x="77" y="27"/>
                      <a:pt x="86" y="24"/>
                    </a:cubicBezTo>
                    <a:cubicBezTo>
                      <a:pt x="90" y="22"/>
                      <a:pt x="95" y="21"/>
                      <a:pt x="101" y="20"/>
                    </a:cubicBezTo>
                    <a:cubicBezTo>
                      <a:pt x="112" y="19"/>
                      <a:pt x="121" y="23"/>
                      <a:pt x="129" y="31"/>
                    </a:cubicBezTo>
                    <a:cubicBezTo>
                      <a:pt x="125" y="33"/>
                      <a:pt x="126" y="40"/>
                      <a:pt x="131" y="40"/>
                    </a:cubicBezTo>
                    <a:cubicBezTo>
                      <a:pt x="132" y="40"/>
                      <a:pt x="133" y="40"/>
                      <a:pt x="134" y="40"/>
                    </a:cubicBezTo>
                    <a:cubicBezTo>
                      <a:pt x="136" y="40"/>
                      <a:pt x="137" y="39"/>
                      <a:pt x="138" y="37"/>
                    </a:cubicBezTo>
                    <a:cubicBezTo>
                      <a:pt x="145" y="22"/>
                      <a:pt x="129" y="9"/>
                      <a:pt x="115" y="6"/>
                    </a:cubicBezTo>
                    <a:cubicBezTo>
                      <a:pt x="94" y="0"/>
                      <a:pt x="70" y="13"/>
                      <a:pt x="52" y="24"/>
                    </a:cubicBezTo>
                    <a:cubicBezTo>
                      <a:pt x="34" y="35"/>
                      <a:pt x="12" y="51"/>
                      <a:pt x="9" y="75"/>
                    </a:cubicBezTo>
                    <a:cubicBezTo>
                      <a:pt x="8" y="92"/>
                      <a:pt x="17" y="107"/>
                      <a:pt x="34" y="1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îśľíďè">
                <a:extLst>
                  <a:ext uri="{FF2B5EF4-FFF2-40B4-BE49-F238E27FC236}">
                    <a16:creationId xmlns="" xmlns:a16="http://schemas.microsoft.com/office/drawing/2014/main" id="{1A3521E8-474A-406B-AA80-B4CE5778141A}"/>
                  </a:ext>
                </a:extLst>
              </p:cNvPr>
              <p:cNvSpPr/>
              <p:nvPr/>
            </p:nvSpPr>
            <p:spPr bwMode="auto">
              <a:xfrm>
                <a:off x="4546634" y="2545667"/>
                <a:ext cx="108972" cy="111767"/>
              </a:xfrm>
              <a:custGeom>
                <a:avLst/>
                <a:gdLst>
                  <a:gd name="T0" fmla="*/ 31 w 68"/>
                  <a:gd name="T1" fmla="*/ 54 h 70"/>
                  <a:gd name="T2" fmla="*/ 22 w 68"/>
                  <a:gd name="T3" fmla="*/ 37 h 70"/>
                  <a:gd name="T4" fmla="*/ 55 w 68"/>
                  <a:gd name="T5" fmla="*/ 35 h 70"/>
                  <a:gd name="T6" fmla="*/ 35 w 68"/>
                  <a:gd name="T7" fmla="*/ 10 h 70"/>
                  <a:gd name="T8" fmla="*/ 38 w 68"/>
                  <a:gd name="T9" fmla="*/ 17 h 70"/>
                  <a:gd name="T10" fmla="*/ 42 w 68"/>
                  <a:gd name="T11" fmla="*/ 27 h 70"/>
                  <a:gd name="T12" fmla="*/ 30 w 68"/>
                  <a:gd name="T13" fmla="*/ 25 h 70"/>
                  <a:gd name="T14" fmla="*/ 6 w 68"/>
                  <a:gd name="T15" fmla="*/ 24 h 70"/>
                  <a:gd name="T16" fmla="*/ 2 w 68"/>
                  <a:gd name="T17" fmla="*/ 34 h 70"/>
                  <a:gd name="T18" fmla="*/ 19 w 68"/>
                  <a:gd name="T19" fmla="*/ 62 h 70"/>
                  <a:gd name="T20" fmla="*/ 31 w 68"/>
                  <a:gd name="T21" fmla="*/ 5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70">
                    <a:moveTo>
                      <a:pt x="31" y="54"/>
                    </a:moveTo>
                    <a:cubicBezTo>
                      <a:pt x="28" y="48"/>
                      <a:pt x="25" y="42"/>
                      <a:pt x="22" y="37"/>
                    </a:cubicBezTo>
                    <a:cubicBezTo>
                      <a:pt x="33" y="38"/>
                      <a:pt x="45" y="46"/>
                      <a:pt x="55" y="35"/>
                    </a:cubicBezTo>
                    <a:cubicBezTo>
                      <a:pt x="68" y="21"/>
                      <a:pt x="51" y="0"/>
                      <a:pt x="35" y="10"/>
                    </a:cubicBezTo>
                    <a:cubicBezTo>
                      <a:pt x="31" y="13"/>
                      <a:pt x="34" y="19"/>
                      <a:pt x="38" y="17"/>
                    </a:cubicBezTo>
                    <a:cubicBezTo>
                      <a:pt x="46" y="15"/>
                      <a:pt x="50" y="26"/>
                      <a:pt x="42" y="27"/>
                    </a:cubicBezTo>
                    <a:cubicBezTo>
                      <a:pt x="38" y="28"/>
                      <a:pt x="34" y="26"/>
                      <a:pt x="30" y="25"/>
                    </a:cubicBezTo>
                    <a:cubicBezTo>
                      <a:pt x="22" y="23"/>
                      <a:pt x="14" y="21"/>
                      <a:pt x="6" y="24"/>
                    </a:cubicBezTo>
                    <a:cubicBezTo>
                      <a:pt x="1" y="25"/>
                      <a:pt x="0" y="31"/>
                      <a:pt x="2" y="34"/>
                    </a:cubicBezTo>
                    <a:cubicBezTo>
                      <a:pt x="8" y="44"/>
                      <a:pt x="14" y="53"/>
                      <a:pt x="19" y="62"/>
                    </a:cubicBezTo>
                    <a:cubicBezTo>
                      <a:pt x="24" y="70"/>
                      <a:pt x="35" y="62"/>
                      <a:pt x="31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1" name="ïṧḻiḋè">
                <a:extLst>
                  <a:ext uri="{FF2B5EF4-FFF2-40B4-BE49-F238E27FC236}">
                    <a16:creationId xmlns="" xmlns:a16="http://schemas.microsoft.com/office/drawing/2014/main" id="{3562E462-08BE-4578-8D84-FA1E3A35F9FC}"/>
                  </a:ext>
                </a:extLst>
              </p:cNvPr>
              <p:cNvSpPr/>
              <p:nvPr/>
            </p:nvSpPr>
            <p:spPr bwMode="auto">
              <a:xfrm>
                <a:off x="4624871" y="2565227"/>
                <a:ext cx="243092" cy="198387"/>
              </a:xfrm>
              <a:custGeom>
                <a:avLst/>
                <a:gdLst>
                  <a:gd name="T0" fmla="*/ 13 w 150"/>
                  <a:gd name="T1" fmla="*/ 84 h 123"/>
                  <a:gd name="T2" fmla="*/ 39 w 150"/>
                  <a:gd name="T3" fmla="*/ 68 h 123"/>
                  <a:gd name="T4" fmla="*/ 48 w 150"/>
                  <a:gd name="T5" fmla="*/ 82 h 123"/>
                  <a:gd name="T6" fmla="*/ 52 w 150"/>
                  <a:gd name="T7" fmla="*/ 91 h 123"/>
                  <a:gd name="T8" fmla="*/ 30 w 150"/>
                  <a:gd name="T9" fmla="*/ 109 h 123"/>
                  <a:gd name="T10" fmla="*/ 37 w 150"/>
                  <a:gd name="T11" fmla="*/ 119 h 123"/>
                  <a:gd name="T12" fmla="*/ 146 w 150"/>
                  <a:gd name="T13" fmla="*/ 48 h 123"/>
                  <a:gd name="T14" fmla="*/ 141 w 150"/>
                  <a:gd name="T15" fmla="*/ 40 h 123"/>
                  <a:gd name="T16" fmla="*/ 63 w 150"/>
                  <a:gd name="T17" fmla="*/ 83 h 123"/>
                  <a:gd name="T18" fmla="*/ 58 w 150"/>
                  <a:gd name="T19" fmla="*/ 75 h 123"/>
                  <a:gd name="T20" fmla="*/ 48 w 150"/>
                  <a:gd name="T21" fmla="*/ 62 h 123"/>
                  <a:gd name="T22" fmla="*/ 116 w 150"/>
                  <a:gd name="T23" fmla="*/ 9 h 123"/>
                  <a:gd name="T24" fmla="*/ 111 w 150"/>
                  <a:gd name="T25" fmla="*/ 3 h 123"/>
                  <a:gd name="T26" fmla="*/ 6 w 150"/>
                  <a:gd name="T27" fmla="*/ 73 h 123"/>
                  <a:gd name="T28" fmla="*/ 13 w 150"/>
                  <a:gd name="T29" fmla="*/ 8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0" h="123">
                    <a:moveTo>
                      <a:pt x="13" y="84"/>
                    </a:moveTo>
                    <a:cubicBezTo>
                      <a:pt x="22" y="79"/>
                      <a:pt x="30" y="74"/>
                      <a:pt x="39" y="68"/>
                    </a:cubicBezTo>
                    <a:cubicBezTo>
                      <a:pt x="42" y="73"/>
                      <a:pt x="45" y="78"/>
                      <a:pt x="48" y="82"/>
                    </a:cubicBezTo>
                    <a:cubicBezTo>
                      <a:pt x="49" y="85"/>
                      <a:pt x="50" y="88"/>
                      <a:pt x="52" y="91"/>
                    </a:cubicBezTo>
                    <a:cubicBezTo>
                      <a:pt x="44" y="97"/>
                      <a:pt x="37" y="102"/>
                      <a:pt x="30" y="109"/>
                    </a:cubicBezTo>
                    <a:cubicBezTo>
                      <a:pt x="24" y="114"/>
                      <a:pt x="30" y="123"/>
                      <a:pt x="37" y="119"/>
                    </a:cubicBezTo>
                    <a:cubicBezTo>
                      <a:pt x="74" y="98"/>
                      <a:pt x="109" y="71"/>
                      <a:pt x="146" y="48"/>
                    </a:cubicBezTo>
                    <a:cubicBezTo>
                      <a:pt x="150" y="46"/>
                      <a:pt x="146" y="38"/>
                      <a:pt x="141" y="40"/>
                    </a:cubicBezTo>
                    <a:cubicBezTo>
                      <a:pt x="115" y="53"/>
                      <a:pt x="88" y="67"/>
                      <a:pt x="63" y="83"/>
                    </a:cubicBezTo>
                    <a:cubicBezTo>
                      <a:pt x="62" y="80"/>
                      <a:pt x="60" y="78"/>
                      <a:pt x="58" y="75"/>
                    </a:cubicBezTo>
                    <a:cubicBezTo>
                      <a:pt x="55" y="71"/>
                      <a:pt x="51" y="66"/>
                      <a:pt x="48" y="62"/>
                    </a:cubicBezTo>
                    <a:cubicBezTo>
                      <a:pt x="71" y="45"/>
                      <a:pt x="94" y="27"/>
                      <a:pt x="116" y="9"/>
                    </a:cubicBezTo>
                    <a:cubicBezTo>
                      <a:pt x="120" y="6"/>
                      <a:pt x="116" y="0"/>
                      <a:pt x="111" y="3"/>
                    </a:cubicBezTo>
                    <a:cubicBezTo>
                      <a:pt x="76" y="24"/>
                      <a:pt x="38" y="46"/>
                      <a:pt x="6" y="73"/>
                    </a:cubicBezTo>
                    <a:cubicBezTo>
                      <a:pt x="0" y="79"/>
                      <a:pt x="6" y="88"/>
                      <a:pt x="1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išlíḍê">
                <a:extLst>
                  <a:ext uri="{FF2B5EF4-FFF2-40B4-BE49-F238E27FC236}">
                    <a16:creationId xmlns="" xmlns:a16="http://schemas.microsoft.com/office/drawing/2014/main" id="{DBBED8DF-5794-407D-A813-0B0FD40F0BF8}"/>
                  </a:ext>
                </a:extLst>
              </p:cNvPr>
              <p:cNvSpPr/>
              <p:nvPr/>
            </p:nvSpPr>
            <p:spPr bwMode="auto">
              <a:xfrm>
                <a:off x="4683548" y="2752435"/>
                <a:ext cx="95002" cy="95002"/>
              </a:xfrm>
              <a:custGeom>
                <a:avLst/>
                <a:gdLst>
                  <a:gd name="T0" fmla="*/ 41 w 60"/>
                  <a:gd name="T1" fmla="*/ 48 h 60"/>
                  <a:gd name="T2" fmla="*/ 41 w 60"/>
                  <a:gd name="T3" fmla="*/ 16 h 60"/>
                  <a:gd name="T4" fmla="*/ 45 w 60"/>
                  <a:gd name="T5" fmla="*/ 13 h 60"/>
                  <a:gd name="T6" fmla="*/ 54 w 60"/>
                  <a:gd name="T7" fmla="*/ 25 h 60"/>
                  <a:gd name="T8" fmla="*/ 60 w 60"/>
                  <a:gd name="T9" fmla="*/ 23 h 60"/>
                  <a:gd name="T10" fmla="*/ 51 w 60"/>
                  <a:gd name="T11" fmla="*/ 3 h 60"/>
                  <a:gd name="T12" fmla="*/ 44 w 60"/>
                  <a:gd name="T13" fmla="*/ 1 h 60"/>
                  <a:gd name="T14" fmla="*/ 27 w 60"/>
                  <a:gd name="T15" fmla="*/ 14 h 60"/>
                  <a:gd name="T16" fmla="*/ 31 w 60"/>
                  <a:gd name="T17" fmla="*/ 24 h 60"/>
                  <a:gd name="T18" fmla="*/ 30 w 60"/>
                  <a:gd name="T19" fmla="*/ 39 h 60"/>
                  <a:gd name="T20" fmla="*/ 16 w 60"/>
                  <a:gd name="T21" fmla="*/ 29 h 60"/>
                  <a:gd name="T22" fmla="*/ 2 w 60"/>
                  <a:gd name="T23" fmla="*/ 31 h 60"/>
                  <a:gd name="T24" fmla="*/ 41 w 60"/>
                  <a:gd name="T25" fmla="*/ 4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60">
                    <a:moveTo>
                      <a:pt x="41" y="48"/>
                    </a:moveTo>
                    <a:cubicBezTo>
                      <a:pt x="52" y="39"/>
                      <a:pt x="50" y="24"/>
                      <a:pt x="41" y="16"/>
                    </a:cubicBezTo>
                    <a:cubicBezTo>
                      <a:pt x="42" y="15"/>
                      <a:pt x="44" y="14"/>
                      <a:pt x="45" y="13"/>
                    </a:cubicBezTo>
                    <a:cubicBezTo>
                      <a:pt x="48" y="17"/>
                      <a:pt x="51" y="21"/>
                      <a:pt x="54" y="25"/>
                    </a:cubicBezTo>
                    <a:cubicBezTo>
                      <a:pt x="56" y="28"/>
                      <a:pt x="60" y="27"/>
                      <a:pt x="60" y="23"/>
                    </a:cubicBezTo>
                    <a:cubicBezTo>
                      <a:pt x="58" y="16"/>
                      <a:pt x="55" y="9"/>
                      <a:pt x="51" y="3"/>
                    </a:cubicBezTo>
                    <a:cubicBezTo>
                      <a:pt x="49" y="2"/>
                      <a:pt x="46" y="0"/>
                      <a:pt x="44" y="1"/>
                    </a:cubicBezTo>
                    <a:cubicBezTo>
                      <a:pt x="38" y="4"/>
                      <a:pt x="32" y="8"/>
                      <a:pt x="27" y="14"/>
                    </a:cubicBezTo>
                    <a:cubicBezTo>
                      <a:pt x="24" y="17"/>
                      <a:pt x="27" y="22"/>
                      <a:pt x="31" y="24"/>
                    </a:cubicBezTo>
                    <a:cubicBezTo>
                      <a:pt x="39" y="26"/>
                      <a:pt x="38" y="37"/>
                      <a:pt x="30" y="39"/>
                    </a:cubicBezTo>
                    <a:cubicBezTo>
                      <a:pt x="23" y="42"/>
                      <a:pt x="17" y="36"/>
                      <a:pt x="16" y="29"/>
                    </a:cubicBezTo>
                    <a:cubicBezTo>
                      <a:pt x="15" y="18"/>
                      <a:pt x="0" y="21"/>
                      <a:pt x="2" y="31"/>
                    </a:cubicBezTo>
                    <a:cubicBezTo>
                      <a:pt x="6" y="49"/>
                      <a:pt x="26" y="60"/>
                      <a:pt x="4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ís1íďé">
                <a:extLst>
                  <a:ext uri="{FF2B5EF4-FFF2-40B4-BE49-F238E27FC236}">
                    <a16:creationId xmlns="" xmlns:a16="http://schemas.microsoft.com/office/drawing/2014/main" id="{C0E231D5-0CE4-4012-8B5A-3DFCCA7BA123}"/>
                  </a:ext>
                </a:extLst>
              </p:cNvPr>
              <p:cNvSpPr/>
              <p:nvPr/>
            </p:nvSpPr>
            <p:spPr bwMode="auto">
              <a:xfrm>
                <a:off x="4756196" y="2763612"/>
                <a:ext cx="262652" cy="240298"/>
              </a:xfrm>
              <a:custGeom>
                <a:avLst/>
                <a:gdLst>
                  <a:gd name="T0" fmla="*/ 14 w 163"/>
                  <a:gd name="T1" fmla="*/ 112 h 148"/>
                  <a:gd name="T2" fmla="*/ 95 w 163"/>
                  <a:gd name="T3" fmla="*/ 108 h 148"/>
                  <a:gd name="T4" fmla="*/ 147 w 163"/>
                  <a:gd name="T5" fmla="*/ 36 h 148"/>
                  <a:gd name="T6" fmla="*/ 57 w 163"/>
                  <a:gd name="T7" fmla="*/ 38 h 148"/>
                  <a:gd name="T8" fmla="*/ 5 w 163"/>
                  <a:gd name="T9" fmla="*/ 81 h 148"/>
                  <a:gd name="T10" fmla="*/ 14 w 163"/>
                  <a:gd name="T11" fmla="*/ 112 h 148"/>
                  <a:gd name="T12" fmla="*/ 61 w 163"/>
                  <a:gd name="T13" fmla="*/ 52 h 148"/>
                  <a:gd name="T14" fmla="*/ 140 w 163"/>
                  <a:gd name="T15" fmla="*/ 41 h 148"/>
                  <a:gd name="T16" fmla="*/ 95 w 163"/>
                  <a:gd name="T17" fmla="*/ 92 h 148"/>
                  <a:gd name="T18" fmla="*/ 25 w 163"/>
                  <a:gd name="T19" fmla="*/ 102 h 148"/>
                  <a:gd name="T20" fmla="*/ 20 w 163"/>
                  <a:gd name="T21" fmla="*/ 99 h 148"/>
                  <a:gd name="T22" fmla="*/ 61 w 163"/>
                  <a:gd name="T23" fmla="*/ 5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148">
                    <a:moveTo>
                      <a:pt x="14" y="112"/>
                    </a:moveTo>
                    <a:cubicBezTo>
                      <a:pt x="33" y="148"/>
                      <a:pt x="69" y="126"/>
                      <a:pt x="95" y="108"/>
                    </a:cubicBezTo>
                    <a:cubicBezTo>
                      <a:pt x="117" y="93"/>
                      <a:pt x="163" y="67"/>
                      <a:pt x="147" y="36"/>
                    </a:cubicBezTo>
                    <a:cubicBezTo>
                      <a:pt x="140" y="0"/>
                      <a:pt x="76" y="29"/>
                      <a:pt x="57" y="38"/>
                    </a:cubicBezTo>
                    <a:cubicBezTo>
                      <a:pt x="40" y="48"/>
                      <a:pt x="12" y="60"/>
                      <a:pt x="5" y="81"/>
                    </a:cubicBezTo>
                    <a:cubicBezTo>
                      <a:pt x="0" y="93"/>
                      <a:pt x="3" y="106"/>
                      <a:pt x="14" y="112"/>
                    </a:cubicBezTo>
                    <a:close/>
                    <a:moveTo>
                      <a:pt x="61" y="52"/>
                    </a:moveTo>
                    <a:cubicBezTo>
                      <a:pt x="76" y="43"/>
                      <a:pt x="129" y="13"/>
                      <a:pt x="140" y="41"/>
                    </a:cubicBezTo>
                    <a:cubicBezTo>
                      <a:pt x="144" y="65"/>
                      <a:pt x="112" y="81"/>
                      <a:pt x="95" y="92"/>
                    </a:cubicBezTo>
                    <a:cubicBezTo>
                      <a:pt x="77" y="104"/>
                      <a:pt x="41" y="135"/>
                      <a:pt x="25" y="102"/>
                    </a:cubicBezTo>
                    <a:cubicBezTo>
                      <a:pt x="23" y="100"/>
                      <a:pt x="22" y="99"/>
                      <a:pt x="20" y="99"/>
                    </a:cubicBezTo>
                    <a:cubicBezTo>
                      <a:pt x="9" y="77"/>
                      <a:pt x="45" y="61"/>
                      <a:pt x="61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îṩḷídé">
                <a:extLst>
                  <a:ext uri="{FF2B5EF4-FFF2-40B4-BE49-F238E27FC236}">
                    <a16:creationId xmlns="" xmlns:a16="http://schemas.microsoft.com/office/drawing/2014/main" id="{6F66356A-6B98-4E66-B2C5-087F91FEAB2A}"/>
                  </a:ext>
                </a:extLst>
              </p:cNvPr>
              <p:cNvSpPr/>
              <p:nvPr/>
            </p:nvSpPr>
            <p:spPr bwMode="auto">
              <a:xfrm>
                <a:off x="4831639" y="2883762"/>
                <a:ext cx="248680" cy="220740"/>
              </a:xfrm>
              <a:custGeom>
                <a:avLst/>
                <a:gdLst>
                  <a:gd name="T0" fmla="*/ 11 w 154"/>
                  <a:gd name="T1" fmla="*/ 100 h 136"/>
                  <a:gd name="T2" fmla="*/ 39 w 154"/>
                  <a:gd name="T3" fmla="*/ 83 h 136"/>
                  <a:gd name="T4" fmla="*/ 47 w 154"/>
                  <a:gd name="T5" fmla="*/ 95 h 136"/>
                  <a:gd name="T6" fmla="*/ 51 w 154"/>
                  <a:gd name="T7" fmla="*/ 104 h 136"/>
                  <a:gd name="T8" fmla="*/ 27 w 154"/>
                  <a:gd name="T9" fmla="*/ 119 h 136"/>
                  <a:gd name="T10" fmla="*/ 35 w 154"/>
                  <a:gd name="T11" fmla="*/ 131 h 136"/>
                  <a:gd name="T12" fmla="*/ 153 w 154"/>
                  <a:gd name="T13" fmla="*/ 50 h 136"/>
                  <a:gd name="T14" fmla="*/ 150 w 154"/>
                  <a:gd name="T15" fmla="*/ 46 h 136"/>
                  <a:gd name="T16" fmla="*/ 62 w 154"/>
                  <a:gd name="T17" fmla="*/ 96 h 136"/>
                  <a:gd name="T18" fmla="*/ 57 w 154"/>
                  <a:gd name="T19" fmla="*/ 89 h 136"/>
                  <a:gd name="T20" fmla="*/ 48 w 154"/>
                  <a:gd name="T21" fmla="*/ 77 h 136"/>
                  <a:gd name="T22" fmla="*/ 129 w 154"/>
                  <a:gd name="T23" fmla="*/ 11 h 136"/>
                  <a:gd name="T24" fmla="*/ 124 w 154"/>
                  <a:gd name="T25" fmla="*/ 3 h 136"/>
                  <a:gd name="T26" fmla="*/ 4 w 154"/>
                  <a:gd name="T27" fmla="*/ 92 h 136"/>
                  <a:gd name="T28" fmla="*/ 11 w 154"/>
                  <a:gd name="T29" fmla="*/ 10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4" h="136">
                    <a:moveTo>
                      <a:pt x="11" y="100"/>
                    </a:moveTo>
                    <a:cubicBezTo>
                      <a:pt x="21" y="95"/>
                      <a:pt x="30" y="90"/>
                      <a:pt x="39" y="83"/>
                    </a:cubicBezTo>
                    <a:cubicBezTo>
                      <a:pt x="42" y="87"/>
                      <a:pt x="44" y="91"/>
                      <a:pt x="47" y="95"/>
                    </a:cubicBezTo>
                    <a:cubicBezTo>
                      <a:pt x="48" y="98"/>
                      <a:pt x="49" y="101"/>
                      <a:pt x="51" y="104"/>
                    </a:cubicBezTo>
                    <a:cubicBezTo>
                      <a:pt x="43" y="109"/>
                      <a:pt x="35" y="114"/>
                      <a:pt x="27" y="119"/>
                    </a:cubicBezTo>
                    <a:cubicBezTo>
                      <a:pt x="19" y="124"/>
                      <a:pt x="28" y="136"/>
                      <a:pt x="35" y="131"/>
                    </a:cubicBezTo>
                    <a:cubicBezTo>
                      <a:pt x="75" y="106"/>
                      <a:pt x="118" y="82"/>
                      <a:pt x="153" y="50"/>
                    </a:cubicBezTo>
                    <a:cubicBezTo>
                      <a:pt x="154" y="48"/>
                      <a:pt x="152" y="45"/>
                      <a:pt x="150" y="46"/>
                    </a:cubicBezTo>
                    <a:cubicBezTo>
                      <a:pt x="119" y="59"/>
                      <a:pt x="91" y="78"/>
                      <a:pt x="62" y="96"/>
                    </a:cubicBezTo>
                    <a:cubicBezTo>
                      <a:pt x="61" y="94"/>
                      <a:pt x="59" y="91"/>
                      <a:pt x="57" y="89"/>
                    </a:cubicBezTo>
                    <a:cubicBezTo>
                      <a:pt x="55" y="85"/>
                      <a:pt x="51" y="81"/>
                      <a:pt x="48" y="77"/>
                    </a:cubicBezTo>
                    <a:cubicBezTo>
                      <a:pt x="77" y="57"/>
                      <a:pt x="104" y="33"/>
                      <a:pt x="129" y="11"/>
                    </a:cubicBezTo>
                    <a:cubicBezTo>
                      <a:pt x="133" y="7"/>
                      <a:pt x="129" y="0"/>
                      <a:pt x="124" y="3"/>
                    </a:cubicBezTo>
                    <a:cubicBezTo>
                      <a:pt x="84" y="30"/>
                      <a:pt x="38" y="58"/>
                      <a:pt x="4" y="92"/>
                    </a:cubicBezTo>
                    <a:cubicBezTo>
                      <a:pt x="0" y="97"/>
                      <a:pt x="6" y="103"/>
                      <a:pt x="1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íšļíḋe">
                <a:extLst>
                  <a:ext uri="{FF2B5EF4-FFF2-40B4-BE49-F238E27FC236}">
                    <a16:creationId xmlns="" xmlns:a16="http://schemas.microsoft.com/office/drawing/2014/main" id="{E5D33801-E125-41BE-ABA6-1EEE6BA7BC93}"/>
                  </a:ext>
                </a:extLst>
              </p:cNvPr>
              <p:cNvSpPr/>
              <p:nvPr/>
            </p:nvSpPr>
            <p:spPr bwMode="auto">
              <a:xfrm>
                <a:off x="5049585" y="3129649"/>
                <a:ext cx="55883" cy="67060"/>
              </a:xfrm>
              <a:custGeom>
                <a:avLst/>
                <a:gdLst>
                  <a:gd name="T0" fmla="*/ 8 w 34"/>
                  <a:gd name="T1" fmla="*/ 34 h 41"/>
                  <a:gd name="T2" fmla="*/ 18 w 34"/>
                  <a:gd name="T3" fmla="*/ 27 h 41"/>
                  <a:gd name="T4" fmla="*/ 24 w 34"/>
                  <a:gd name="T5" fmla="*/ 37 h 41"/>
                  <a:gd name="T6" fmla="*/ 32 w 34"/>
                  <a:gd name="T7" fmla="*/ 33 h 41"/>
                  <a:gd name="T8" fmla="*/ 25 w 34"/>
                  <a:gd name="T9" fmla="*/ 20 h 41"/>
                  <a:gd name="T10" fmla="*/ 31 w 34"/>
                  <a:gd name="T11" fmla="*/ 14 h 41"/>
                  <a:gd name="T12" fmla="*/ 26 w 34"/>
                  <a:gd name="T13" fmla="*/ 9 h 41"/>
                  <a:gd name="T14" fmla="*/ 20 w 34"/>
                  <a:gd name="T15" fmla="*/ 13 h 41"/>
                  <a:gd name="T16" fmla="*/ 13 w 34"/>
                  <a:gd name="T17" fmla="*/ 5 h 41"/>
                  <a:gd name="T18" fmla="*/ 5 w 34"/>
                  <a:gd name="T19" fmla="*/ 14 h 41"/>
                  <a:gd name="T20" fmla="*/ 11 w 34"/>
                  <a:gd name="T21" fmla="*/ 20 h 41"/>
                  <a:gd name="T22" fmla="*/ 3 w 34"/>
                  <a:gd name="T23" fmla="*/ 28 h 41"/>
                  <a:gd name="T24" fmla="*/ 8 w 34"/>
                  <a:gd name="T25" fmla="*/ 3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41">
                    <a:moveTo>
                      <a:pt x="8" y="34"/>
                    </a:moveTo>
                    <a:cubicBezTo>
                      <a:pt x="12" y="33"/>
                      <a:pt x="15" y="30"/>
                      <a:pt x="18" y="27"/>
                    </a:cubicBezTo>
                    <a:cubicBezTo>
                      <a:pt x="20" y="30"/>
                      <a:pt x="22" y="33"/>
                      <a:pt x="24" y="37"/>
                    </a:cubicBezTo>
                    <a:cubicBezTo>
                      <a:pt x="27" y="41"/>
                      <a:pt x="34" y="37"/>
                      <a:pt x="32" y="33"/>
                    </a:cubicBezTo>
                    <a:cubicBezTo>
                      <a:pt x="30" y="28"/>
                      <a:pt x="28" y="24"/>
                      <a:pt x="25" y="20"/>
                    </a:cubicBezTo>
                    <a:cubicBezTo>
                      <a:pt x="27" y="18"/>
                      <a:pt x="29" y="16"/>
                      <a:pt x="31" y="14"/>
                    </a:cubicBezTo>
                    <a:cubicBezTo>
                      <a:pt x="34" y="11"/>
                      <a:pt x="29" y="6"/>
                      <a:pt x="26" y="9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8" y="10"/>
                      <a:pt x="16" y="7"/>
                      <a:pt x="13" y="5"/>
                    </a:cubicBezTo>
                    <a:cubicBezTo>
                      <a:pt x="7" y="0"/>
                      <a:pt x="0" y="9"/>
                      <a:pt x="5" y="14"/>
                    </a:cubicBezTo>
                    <a:cubicBezTo>
                      <a:pt x="7" y="16"/>
                      <a:pt x="9" y="18"/>
                      <a:pt x="11" y="20"/>
                    </a:cubicBezTo>
                    <a:cubicBezTo>
                      <a:pt x="8" y="23"/>
                      <a:pt x="5" y="25"/>
                      <a:pt x="3" y="28"/>
                    </a:cubicBezTo>
                    <a:cubicBezTo>
                      <a:pt x="1" y="31"/>
                      <a:pt x="5" y="35"/>
                      <a:pt x="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íslidé">
                <a:extLst>
                  <a:ext uri="{FF2B5EF4-FFF2-40B4-BE49-F238E27FC236}">
                    <a16:creationId xmlns="" xmlns:a16="http://schemas.microsoft.com/office/drawing/2014/main" id="{FA2EF5E3-03F7-46EF-9BC5-C056B3EC0729}"/>
                  </a:ext>
                </a:extLst>
              </p:cNvPr>
              <p:cNvSpPr/>
              <p:nvPr/>
            </p:nvSpPr>
            <p:spPr bwMode="auto">
              <a:xfrm>
                <a:off x="5002083" y="3174355"/>
                <a:ext cx="282210" cy="262652"/>
              </a:xfrm>
              <a:custGeom>
                <a:avLst/>
                <a:gdLst>
                  <a:gd name="T0" fmla="*/ 124 w 174"/>
                  <a:gd name="T1" fmla="*/ 99 h 162"/>
                  <a:gd name="T2" fmla="*/ 171 w 174"/>
                  <a:gd name="T3" fmla="*/ 55 h 162"/>
                  <a:gd name="T4" fmla="*/ 156 w 174"/>
                  <a:gd name="T5" fmla="*/ 23 h 162"/>
                  <a:gd name="T6" fmla="*/ 76 w 174"/>
                  <a:gd name="T7" fmla="*/ 43 h 162"/>
                  <a:gd name="T8" fmla="*/ 21 w 174"/>
                  <a:gd name="T9" fmla="*/ 107 h 162"/>
                  <a:gd name="T10" fmla="*/ 22 w 174"/>
                  <a:gd name="T11" fmla="*/ 109 h 162"/>
                  <a:gd name="T12" fmla="*/ 124 w 174"/>
                  <a:gd name="T13" fmla="*/ 99 h 162"/>
                  <a:gd name="T14" fmla="*/ 83 w 174"/>
                  <a:gd name="T15" fmla="*/ 53 h 162"/>
                  <a:gd name="T16" fmla="*/ 153 w 174"/>
                  <a:gd name="T17" fmla="*/ 34 h 162"/>
                  <a:gd name="T18" fmla="*/ 157 w 174"/>
                  <a:gd name="T19" fmla="*/ 36 h 162"/>
                  <a:gd name="T20" fmla="*/ 112 w 174"/>
                  <a:gd name="T21" fmla="*/ 91 h 162"/>
                  <a:gd name="T22" fmla="*/ 34 w 174"/>
                  <a:gd name="T23" fmla="*/ 105 h 162"/>
                  <a:gd name="T24" fmla="*/ 31 w 174"/>
                  <a:gd name="T25" fmla="*/ 101 h 162"/>
                  <a:gd name="T26" fmla="*/ 83 w 174"/>
                  <a:gd name="T27" fmla="*/ 5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4" h="162">
                    <a:moveTo>
                      <a:pt x="124" y="99"/>
                    </a:moveTo>
                    <a:cubicBezTo>
                      <a:pt x="139" y="88"/>
                      <a:pt x="167" y="76"/>
                      <a:pt x="171" y="55"/>
                    </a:cubicBezTo>
                    <a:cubicBezTo>
                      <a:pt x="174" y="41"/>
                      <a:pt x="167" y="30"/>
                      <a:pt x="156" y="23"/>
                    </a:cubicBezTo>
                    <a:cubicBezTo>
                      <a:pt x="136" y="0"/>
                      <a:pt x="95" y="32"/>
                      <a:pt x="76" y="43"/>
                    </a:cubicBezTo>
                    <a:cubicBezTo>
                      <a:pt x="57" y="53"/>
                      <a:pt x="0" y="77"/>
                      <a:pt x="21" y="107"/>
                    </a:cubicBezTo>
                    <a:cubicBezTo>
                      <a:pt x="21" y="107"/>
                      <a:pt x="21" y="108"/>
                      <a:pt x="22" y="109"/>
                    </a:cubicBezTo>
                    <a:cubicBezTo>
                      <a:pt x="37" y="162"/>
                      <a:pt x="100" y="115"/>
                      <a:pt x="124" y="99"/>
                    </a:cubicBezTo>
                    <a:close/>
                    <a:moveTo>
                      <a:pt x="83" y="53"/>
                    </a:moveTo>
                    <a:cubicBezTo>
                      <a:pt x="98" y="44"/>
                      <a:pt x="137" y="12"/>
                      <a:pt x="153" y="34"/>
                    </a:cubicBezTo>
                    <a:cubicBezTo>
                      <a:pt x="154" y="35"/>
                      <a:pt x="155" y="36"/>
                      <a:pt x="157" y="36"/>
                    </a:cubicBezTo>
                    <a:cubicBezTo>
                      <a:pt x="169" y="59"/>
                      <a:pt x="127" y="81"/>
                      <a:pt x="112" y="91"/>
                    </a:cubicBezTo>
                    <a:cubicBezTo>
                      <a:pt x="95" y="102"/>
                      <a:pt x="49" y="141"/>
                      <a:pt x="34" y="105"/>
                    </a:cubicBezTo>
                    <a:cubicBezTo>
                      <a:pt x="34" y="103"/>
                      <a:pt x="32" y="102"/>
                      <a:pt x="31" y="101"/>
                    </a:cubicBezTo>
                    <a:cubicBezTo>
                      <a:pt x="25" y="77"/>
                      <a:pt x="68" y="61"/>
                      <a:pt x="83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íṥḻíḓê">
                <a:extLst>
                  <a:ext uri="{FF2B5EF4-FFF2-40B4-BE49-F238E27FC236}">
                    <a16:creationId xmlns="" xmlns:a16="http://schemas.microsoft.com/office/drawing/2014/main" id="{EFB0F486-62D9-44FD-9500-F3259FA780AA}"/>
                  </a:ext>
                </a:extLst>
              </p:cNvPr>
              <p:cNvSpPr/>
              <p:nvPr/>
            </p:nvSpPr>
            <p:spPr bwMode="auto">
              <a:xfrm>
                <a:off x="5105468" y="3400682"/>
                <a:ext cx="86618" cy="81032"/>
              </a:xfrm>
              <a:custGeom>
                <a:avLst/>
                <a:gdLst>
                  <a:gd name="T0" fmla="*/ 8 w 53"/>
                  <a:gd name="T1" fmla="*/ 39 h 50"/>
                  <a:gd name="T2" fmla="*/ 12 w 53"/>
                  <a:gd name="T3" fmla="*/ 45 h 50"/>
                  <a:gd name="T4" fmla="*/ 21 w 53"/>
                  <a:gd name="T5" fmla="*/ 48 h 50"/>
                  <a:gd name="T6" fmla="*/ 18 w 53"/>
                  <a:gd name="T7" fmla="*/ 29 h 50"/>
                  <a:gd name="T8" fmla="*/ 25 w 53"/>
                  <a:gd name="T9" fmla="*/ 23 h 50"/>
                  <a:gd name="T10" fmla="*/ 39 w 53"/>
                  <a:gd name="T11" fmla="*/ 28 h 50"/>
                  <a:gd name="T12" fmla="*/ 52 w 53"/>
                  <a:gd name="T13" fmla="*/ 13 h 50"/>
                  <a:gd name="T14" fmla="*/ 32 w 53"/>
                  <a:gd name="T15" fmla="*/ 1 h 50"/>
                  <a:gd name="T16" fmla="*/ 30 w 53"/>
                  <a:gd name="T17" fmla="*/ 8 h 50"/>
                  <a:gd name="T18" fmla="*/ 36 w 53"/>
                  <a:gd name="T19" fmla="*/ 10 h 50"/>
                  <a:gd name="T20" fmla="*/ 38 w 53"/>
                  <a:gd name="T21" fmla="*/ 15 h 50"/>
                  <a:gd name="T22" fmla="*/ 27 w 53"/>
                  <a:gd name="T23" fmla="*/ 11 h 50"/>
                  <a:gd name="T24" fmla="*/ 8 w 53"/>
                  <a:gd name="T25" fmla="*/ 14 h 50"/>
                  <a:gd name="T26" fmla="*/ 2 w 53"/>
                  <a:gd name="T27" fmla="*/ 30 h 50"/>
                  <a:gd name="T28" fmla="*/ 8 w 53"/>
                  <a:gd name="T29" fmla="*/ 3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3" h="50">
                    <a:moveTo>
                      <a:pt x="8" y="39"/>
                    </a:moveTo>
                    <a:cubicBezTo>
                      <a:pt x="11" y="42"/>
                      <a:pt x="11" y="42"/>
                      <a:pt x="12" y="45"/>
                    </a:cubicBezTo>
                    <a:cubicBezTo>
                      <a:pt x="13" y="49"/>
                      <a:pt x="18" y="50"/>
                      <a:pt x="21" y="48"/>
                    </a:cubicBezTo>
                    <a:cubicBezTo>
                      <a:pt x="30" y="42"/>
                      <a:pt x="23" y="34"/>
                      <a:pt x="18" y="29"/>
                    </a:cubicBezTo>
                    <a:cubicBezTo>
                      <a:pt x="12" y="23"/>
                      <a:pt x="19" y="22"/>
                      <a:pt x="25" y="23"/>
                    </a:cubicBezTo>
                    <a:cubicBezTo>
                      <a:pt x="30" y="25"/>
                      <a:pt x="34" y="28"/>
                      <a:pt x="39" y="28"/>
                    </a:cubicBezTo>
                    <a:cubicBezTo>
                      <a:pt x="48" y="29"/>
                      <a:pt x="53" y="22"/>
                      <a:pt x="52" y="13"/>
                    </a:cubicBezTo>
                    <a:cubicBezTo>
                      <a:pt x="50" y="4"/>
                      <a:pt x="40" y="1"/>
                      <a:pt x="32" y="1"/>
                    </a:cubicBezTo>
                    <a:cubicBezTo>
                      <a:pt x="28" y="0"/>
                      <a:pt x="25" y="6"/>
                      <a:pt x="30" y="8"/>
                    </a:cubicBezTo>
                    <a:cubicBezTo>
                      <a:pt x="32" y="9"/>
                      <a:pt x="34" y="9"/>
                      <a:pt x="36" y="10"/>
                    </a:cubicBezTo>
                    <a:cubicBezTo>
                      <a:pt x="37" y="11"/>
                      <a:pt x="42" y="14"/>
                      <a:pt x="38" y="15"/>
                    </a:cubicBezTo>
                    <a:cubicBezTo>
                      <a:pt x="37" y="16"/>
                      <a:pt x="29" y="12"/>
                      <a:pt x="27" y="11"/>
                    </a:cubicBezTo>
                    <a:cubicBezTo>
                      <a:pt x="20" y="9"/>
                      <a:pt x="13" y="10"/>
                      <a:pt x="8" y="14"/>
                    </a:cubicBezTo>
                    <a:cubicBezTo>
                      <a:pt x="3" y="18"/>
                      <a:pt x="0" y="24"/>
                      <a:pt x="2" y="30"/>
                    </a:cubicBezTo>
                    <a:cubicBezTo>
                      <a:pt x="3" y="34"/>
                      <a:pt x="5" y="36"/>
                      <a:pt x="8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íś1iďè">
                <a:extLst>
                  <a:ext uri="{FF2B5EF4-FFF2-40B4-BE49-F238E27FC236}">
                    <a16:creationId xmlns="" xmlns:a16="http://schemas.microsoft.com/office/drawing/2014/main" id="{23C6CC07-9C88-4392-98D9-3B073F30BEC7}"/>
                  </a:ext>
                </a:extLst>
              </p:cNvPr>
              <p:cNvSpPr/>
              <p:nvPr/>
            </p:nvSpPr>
            <p:spPr bwMode="auto">
              <a:xfrm>
                <a:off x="6622700" y="2520520"/>
                <a:ext cx="1140020" cy="1846945"/>
              </a:xfrm>
              <a:custGeom>
                <a:avLst/>
                <a:gdLst>
                  <a:gd name="T0" fmla="*/ 675 w 706"/>
                  <a:gd name="T1" fmla="*/ 805 h 1145"/>
                  <a:gd name="T2" fmla="*/ 451 w 706"/>
                  <a:gd name="T3" fmla="*/ 697 h 1145"/>
                  <a:gd name="T4" fmla="*/ 305 w 706"/>
                  <a:gd name="T5" fmla="*/ 387 h 1145"/>
                  <a:gd name="T6" fmla="*/ 236 w 706"/>
                  <a:gd name="T7" fmla="*/ 230 h 1145"/>
                  <a:gd name="T8" fmla="*/ 169 w 706"/>
                  <a:gd name="T9" fmla="*/ 78 h 1145"/>
                  <a:gd name="T10" fmla="*/ 190 w 706"/>
                  <a:gd name="T11" fmla="*/ 69 h 1145"/>
                  <a:gd name="T12" fmla="*/ 209 w 706"/>
                  <a:gd name="T13" fmla="*/ 56 h 1145"/>
                  <a:gd name="T14" fmla="*/ 213 w 706"/>
                  <a:gd name="T15" fmla="*/ 55 h 1145"/>
                  <a:gd name="T16" fmla="*/ 218 w 706"/>
                  <a:gd name="T17" fmla="*/ 16 h 1145"/>
                  <a:gd name="T18" fmla="*/ 165 w 706"/>
                  <a:gd name="T19" fmla="*/ 17 h 1145"/>
                  <a:gd name="T20" fmla="*/ 160 w 706"/>
                  <a:gd name="T21" fmla="*/ 21 h 1145"/>
                  <a:gd name="T22" fmla="*/ 63 w 706"/>
                  <a:gd name="T23" fmla="*/ 61 h 1145"/>
                  <a:gd name="T24" fmla="*/ 6 w 706"/>
                  <a:gd name="T25" fmla="*/ 93 h 1145"/>
                  <a:gd name="T26" fmla="*/ 1 w 706"/>
                  <a:gd name="T27" fmla="*/ 109 h 1145"/>
                  <a:gd name="T28" fmla="*/ 17 w 706"/>
                  <a:gd name="T29" fmla="*/ 128 h 1145"/>
                  <a:gd name="T30" fmla="*/ 65 w 706"/>
                  <a:gd name="T31" fmla="*/ 120 h 1145"/>
                  <a:gd name="T32" fmla="*/ 92 w 706"/>
                  <a:gd name="T33" fmla="*/ 183 h 1145"/>
                  <a:gd name="T34" fmla="*/ 128 w 706"/>
                  <a:gd name="T35" fmla="*/ 264 h 1145"/>
                  <a:gd name="T36" fmla="*/ 200 w 706"/>
                  <a:gd name="T37" fmla="*/ 432 h 1145"/>
                  <a:gd name="T38" fmla="*/ 332 w 706"/>
                  <a:gd name="T39" fmla="*/ 762 h 1145"/>
                  <a:gd name="T40" fmla="*/ 250 w 706"/>
                  <a:gd name="T41" fmla="*/ 959 h 1145"/>
                  <a:gd name="T42" fmla="*/ 402 w 706"/>
                  <a:gd name="T43" fmla="*/ 1122 h 1145"/>
                  <a:gd name="T44" fmla="*/ 633 w 706"/>
                  <a:gd name="T45" fmla="*/ 1049 h 1145"/>
                  <a:gd name="T46" fmla="*/ 697 w 706"/>
                  <a:gd name="T47" fmla="*/ 933 h 1145"/>
                  <a:gd name="T48" fmla="*/ 675 w 706"/>
                  <a:gd name="T49" fmla="*/ 805 h 1145"/>
                  <a:gd name="T50" fmla="*/ 686 w 706"/>
                  <a:gd name="T51" fmla="*/ 913 h 1145"/>
                  <a:gd name="T52" fmla="*/ 633 w 706"/>
                  <a:gd name="T53" fmla="*/ 1026 h 1145"/>
                  <a:gd name="T54" fmla="*/ 432 w 706"/>
                  <a:gd name="T55" fmla="*/ 1113 h 1145"/>
                  <a:gd name="T56" fmla="*/ 273 w 706"/>
                  <a:gd name="T57" fmla="*/ 986 h 1145"/>
                  <a:gd name="T58" fmla="*/ 339 w 706"/>
                  <a:gd name="T59" fmla="*/ 770 h 1145"/>
                  <a:gd name="T60" fmla="*/ 346 w 706"/>
                  <a:gd name="T61" fmla="*/ 761 h 1145"/>
                  <a:gd name="T62" fmla="*/ 210 w 706"/>
                  <a:gd name="T63" fmla="*/ 423 h 1145"/>
                  <a:gd name="T64" fmla="*/ 141 w 706"/>
                  <a:gd name="T65" fmla="*/ 260 h 1145"/>
                  <a:gd name="T66" fmla="*/ 103 w 706"/>
                  <a:gd name="T67" fmla="*/ 174 h 1145"/>
                  <a:gd name="T68" fmla="*/ 72 w 706"/>
                  <a:gd name="T69" fmla="*/ 113 h 1145"/>
                  <a:gd name="T70" fmla="*/ 67 w 706"/>
                  <a:gd name="T71" fmla="*/ 108 h 1145"/>
                  <a:gd name="T72" fmla="*/ 67 w 706"/>
                  <a:gd name="T73" fmla="*/ 108 h 1145"/>
                  <a:gd name="T74" fmla="*/ 64 w 706"/>
                  <a:gd name="T75" fmla="*/ 109 h 1145"/>
                  <a:gd name="T76" fmla="*/ 64 w 706"/>
                  <a:gd name="T77" fmla="*/ 110 h 1145"/>
                  <a:gd name="T78" fmla="*/ 29 w 706"/>
                  <a:gd name="T79" fmla="*/ 118 h 1145"/>
                  <a:gd name="T80" fmla="*/ 14 w 706"/>
                  <a:gd name="T81" fmla="*/ 111 h 1145"/>
                  <a:gd name="T82" fmla="*/ 14 w 706"/>
                  <a:gd name="T83" fmla="*/ 96 h 1145"/>
                  <a:gd name="T84" fmla="*/ 53 w 706"/>
                  <a:gd name="T85" fmla="*/ 77 h 1145"/>
                  <a:gd name="T86" fmla="*/ 98 w 706"/>
                  <a:gd name="T87" fmla="*/ 58 h 1145"/>
                  <a:gd name="T88" fmla="*/ 174 w 706"/>
                  <a:gd name="T89" fmla="*/ 25 h 1145"/>
                  <a:gd name="T90" fmla="*/ 195 w 706"/>
                  <a:gd name="T91" fmla="*/ 20 h 1145"/>
                  <a:gd name="T92" fmla="*/ 213 w 706"/>
                  <a:gd name="T93" fmla="*/ 27 h 1145"/>
                  <a:gd name="T94" fmla="*/ 206 w 706"/>
                  <a:gd name="T95" fmla="*/ 46 h 1145"/>
                  <a:gd name="T96" fmla="*/ 204 w 706"/>
                  <a:gd name="T97" fmla="*/ 48 h 1145"/>
                  <a:gd name="T98" fmla="*/ 185 w 706"/>
                  <a:gd name="T99" fmla="*/ 59 h 1145"/>
                  <a:gd name="T100" fmla="*/ 161 w 706"/>
                  <a:gd name="T101" fmla="*/ 74 h 1145"/>
                  <a:gd name="T102" fmla="*/ 160 w 706"/>
                  <a:gd name="T103" fmla="*/ 78 h 1145"/>
                  <a:gd name="T104" fmla="*/ 160 w 706"/>
                  <a:gd name="T105" fmla="*/ 79 h 1145"/>
                  <a:gd name="T106" fmla="*/ 224 w 706"/>
                  <a:gd name="T107" fmla="*/ 239 h 1145"/>
                  <a:gd name="T108" fmla="*/ 296 w 706"/>
                  <a:gd name="T109" fmla="*/ 401 h 1145"/>
                  <a:gd name="T110" fmla="*/ 443 w 706"/>
                  <a:gd name="T111" fmla="*/ 708 h 1145"/>
                  <a:gd name="T112" fmla="*/ 450 w 706"/>
                  <a:gd name="T113" fmla="*/ 710 h 1145"/>
                  <a:gd name="T114" fmla="*/ 453 w 706"/>
                  <a:gd name="T115" fmla="*/ 710 h 1145"/>
                  <a:gd name="T116" fmla="*/ 655 w 706"/>
                  <a:gd name="T117" fmla="*/ 793 h 1145"/>
                  <a:gd name="T118" fmla="*/ 686 w 706"/>
                  <a:gd name="T119" fmla="*/ 913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06" h="1145">
                    <a:moveTo>
                      <a:pt x="675" y="805"/>
                    </a:moveTo>
                    <a:cubicBezTo>
                      <a:pt x="635" y="722"/>
                      <a:pt x="543" y="664"/>
                      <a:pt x="451" y="697"/>
                    </a:cubicBezTo>
                    <a:cubicBezTo>
                      <a:pt x="402" y="594"/>
                      <a:pt x="352" y="491"/>
                      <a:pt x="305" y="387"/>
                    </a:cubicBezTo>
                    <a:cubicBezTo>
                      <a:pt x="281" y="335"/>
                      <a:pt x="258" y="282"/>
                      <a:pt x="236" y="230"/>
                    </a:cubicBezTo>
                    <a:cubicBezTo>
                      <a:pt x="214" y="180"/>
                      <a:pt x="197" y="125"/>
                      <a:pt x="169" y="78"/>
                    </a:cubicBezTo>
                    <a:cubicBezTo>
                      <a:pt x="177" y="76"/>
                      <a:pt x="184" y="73"/>
                      <a:pt x="190" y="69"/>
                    </a:cubicBezTo>
                    <a:cubicBezTo>
                      <a:pt x="197" y="65"/>
                      <a:pt x="204" y="62"/>
                      <a:pt x="209" y="56"/>
                    </a:cubicBezTo>
                    <a:cubicBezTo>
                      <a:pt x="210" y="56"/>
                      <a:pt x="212" y="56"/>
                      <a:pt x="213" y="55"/>
                    </a:cubicBezTo>
                    <a:cubicBezTo>
                      <a:pt x="226" y="47"/>
                      <a:pt x="230" y="28"/>
                      <a:pt x="218" y="16"/>
                    </a:cubicBezTo>
                    <a:cubicBezTo>
                      <a:pt x="202" y="0"/>
                      <a:pt x="183" y="17"/>
                      <a:pt x="165" y="17"/>
                    </a:cubicBezTo>
                    <a:cubicBezTo>
                      <a:pt x="162" y="17"/>
                      <a:pt x="160" y="19"/>
                      <a:pt x="160" y="21"/>
                    </a:cubicBezTo>
                    <a:cubicBezTo>
                      <a:pt x="127" y="30"/>
                      <a:pt x="94" y="47"/>
                      <a:pt x="63" y="61"/>
                    </a:cubicBezTo>
                    <a:cubicBezTo>
                      <a:pt x="45" y="68"/>
                      <a:pt x="17" y="75"/>
                      <a:pt x="6" y="93"/>
                    </a:cubicBezTo>
                    <a:cubicBezTo>
                      <a:pt x="1" y="96"/>
                      <a:pt x="0" y="103"/>
                      <a:pt x="1" y="109"/>
                    </a:cubicBezTo>
                    <a:cubicBezTo>
                      <a:pt x="2" y="118"/>
                      <a:pt x="9" y="125"/>
                      <a:pt x="17" y="128"/>
                    </a:cubicBezTo>
                    <a:cubicBezTo>
                      <a:pt x="33" y="134"/>
                      <a:pt x="52" y="131"/>
                      <a:pt x="65" y="120"/>
                    </a:cubicBezTo>
                    <a:cubicBezTo>
                      <a:pt x="69" y="142"/>
                      <a:pt x="83" y="164"/>
                      <a:pt x="92" y="183"/>
                    </a:cubicBezTo>
                    <a:cubicBezTo>
                      <a:pt x="104" y="210"/>
                      <a:pt x="116" y="237"/>
                      <a:pt x="128" y="264"/>
                    </a:cubicBezTo>
                    <a:cubicBezTo>
                      <a:pt x="152" y="320"/>
                      <a:pt x="176" y="375"/>
                      <a:pt x="200" y="432"/>
                    </a:cubicBezTo>
                    <a:cubicBezTo>
                      <a:pt x="246" y="541"/>
                      <a:pt x="289" y="651"/>
                      <a:pt x="332" y="762"/>
                    </a:cubicBezTo>
                    <a:cubicBezTo>
                      <a:pt x="267" y="801"/>
                      <a:pt x="236" y="886"/>
                      <a:pt x="250" y="959"/>
                    </a:cubicBezTo>
                    <a:cubicBezTo>
                      <a:pt x="264" y="1037"/>
                      <a:pt x="326" y="1102"/>
                      <a:pt x="402" y="1122"/>
                    </a:cubicBezTo>
                    <a:cubicBezTo>
                      <a:pt x="486" y="1145"/>
                      <a:pt x="576" y="1113"/>
                      <a:pt x="633" y="1049"/>
                    </a:cubicBezTo>
                    <a:cubicBezTo>
                      <a:pt x="661" y="1016"/>
                      <a:pt x="688" y="975"/>
                      <a:pt x="697" y="933"/>
                    </a:cubicBezTo>
                    <a:cubicBezTo>
                      <a:pt x="706" y="890"/>
                      <a:pt x="694" y="844"/>
                      <a:pt x="675" y="805"/>
                    </a:cubicBezTo>
                    <a:close/>
                    <a:moveTo>
                      <a:pt x="686" y="913"/>
                    </a:moveTo>
                    <a:cubicBezTo>
                      <a:pt x="681" y="954"/>
                      <a:pt x="658" y="993"/>
                      <a:pt x="633" y="1026"/>
                    </a:cubicBezTo>
                    <a:cubicBezTo>
                      <a:pt x="585" y="1087"/>
                      <a:pt x="511" y="1123"/>
                      <a:pt x="432" y="1113"/>
                    </a:cubicBezTo>
                    <a:cubicBezTo>
                      <a:pt x="361" y="1104"/>
                      <a:pt x="298" y="1054"/>
                      <a:pt x="273" y="986"/>
                    </a:cubicBezTo>
                    <a:cubicBezTo>
                      <a:pt x="243" y="906"/>
                      <a:pt x="276" y="822"/>
                      <a:pt x="339" y="770"/>
                    </a:cubicBezTo>
                    <a:cubicBezTo>
                      <a:pt x="343" y="770"/>
                      <a:pt x="348" y="767"/>
                      <a:pt x="346" y="761"/>
                    </a:cubicBezTo>
                    <a:cubicBezTo>
                      <a:pt x="303" y="648"/>
                      <a:pt x="257" y="535"/>
                      <a:pt x="210" y="423"/>
                    </a:cubicBezTo>
                    <a:cubicBezTo>
                      <a:pt x="187" y="368"/>
                      <a:pt x="164" y="314"/>
                      <a:pt x="141" y="260"/>
                    </a:cubicBezTo>
                    <a:cubicBezTo>
                      <a:pt x="128" y="231"/>
                      <a:pt x="115" y="202"/>
                      <a:pt x="103" y="174"/>
                    </a:cubicBezTo>
                    <a:cubicBezTo>
                      <a:pt x="94" y="155"/>
                      <a:pt x="87" y="129"/>
                      <a:pt x="72" y="113"/>
                    </a:cubicBezTo>
                    <a:cubicBezTo>
                      <a:pt x="74" y="109"/>
                      <a:pt x="70" y="106"/>
                      <a:pt x="67" y="108"/>
                    </a:cubicBezTo>
                    <a:cubicBezTo>
                      <a:pt x="67" y="108"/>
                      <a:pt x="67" y="108"/>
                      <a:pt x="67" y="108"/>
                    </a:cubicBezTo>
                    <a:cubicBezTo>
                      <a:pt x="66" y="107"/>
                      <a:pt x="64" y="108"/>
                      <a:pt x="64" y="109"/>
                    </a:cubicBezTo>
                    <a:cubicBezTo>
                      <a:pt x="64" y="109"/>
                      <a:pt x="64" y="109"/>
                      <a:pt x="64" y="110"/>
                    </a:cubicBezTo>
                    <a:cubicBezTo>
                      <a:pt x="55" y="117"/>
                      <a:pt x="41" y="120"/>
                      <a:pt x="29" y="118"/>
                    </a:cubicBezTo>
                    <a:cubicBezTo>
                      <a:pt x="24" y="118"/>
                      <a:pt x="18" y="116"/>
                      <a:pt x="14" y="111"/>
                    </a:cubicBezTo>
                    <a:cubicBezTo>
                      <a:pt x="11" y="106"/>
                      <a:pt x="13" y="101"/>
                      <a:pt x="14" y="96"/>
                    </a:cubicBezTo>
                    <a:cubicBezTo>
                      <a:pt x="23" y="86"/>
                      <a:pt x="41" y="82"/>
                      <a:pt x="53" y="77"/>
                    </a:cubicBezTo>
                    <a:cubicBezTo>
                      <a:pt x="68" y="71"/>
                      <a:pt x="83" y="64"/>
                      <a:pt x="98" y="58"/>
                    </a:cubicBezTo>
                    <a:cubicBezTo>
                      <a:pt x="123" y="48"/>
                      <a:pt x="151" y="39"/>
                      <a:pt x="174" y="25"/>
                    </a:cubicBezTo>
                    <a:cubicBezTo>
                      <a:pt x="181" y="24"/>
                      <a:pt x="188" y="21"/>
                      <a:pt x="195" y="20"/>
                    </a:cubicBezTo>
                    <a:cubicBezTo>
                      <a:pt x="201" y="19"/>
                      <a:pt x="209" y="20"/>
                      <a:pt x="213" y="27"/>
                    </a:cubicBezTo>
                    <a:cubicBezTo>
                      <a:pt x="217" y="34"/>
                      <a:pt x="213" y="42"/>
                      <a:pt x="206" y="46"/>
                    </a:cubicBezTo>
                    <a:cubicBezTo>
                      <a:pt x="205" y="46"/>
                      <a:pt x="205" y="47"/>
                      <a:pt x="204" y="48"/>
                    </a:cubicBezTo>
                    <a:cubicBezTo>
                      <a:pt x="197" y="50"/>
                      <a:pt x="192" y="55"/>
                      <a:pt x="185" y="59"/>
                    </a:cubicBezTo>
                    <a:cubicBezTo>
                      <a:pt x="177" y="64"/>
                      <a:pt x="170" y="69"/>
                      <a:pt x="161" y="74"/>
                    </a:cubicBezTo>
                    <a:cubicBezTo>
                      <a:pt x="160" y="75"/>
                      <a:pt x="160" y="77"/>
                      <a:pt x="160" y="78"/>
                    </a:cubicBezTo>
                    <a:cubicBezTo>
                      <a:pt x="160" y="79"/>
                      <a:pt x="160" y="79"/>
                      <a:pt x="160" y="79"/>
                    </a:cubicBezTo>
                    <a:cubicBezTo>
                      <a:pt x="173" y="134"/>
                      <a:pt x="202" y="187"/>
                      <a:pt x="224" y="239"/>
                    </a:cubicBezTo>
                    <a:cubicBezTo>
                      <a:pt x="247" y="293"/>
                      <a:pt x="271" y="347"/>
                      <a:pt x="296" y="401"/>
                    </a:cubicBezTo>
                    <a:cubicBezTo>
                      <a:pt x="342" y="504"/>
                      <a:pt x="390" y="608"/>
                      <a:pt x="443" y="708"/>
                    </a:cubicBezTo>
                    <a:cubicBezTo>
                      <a:pt x="444" y="711"/>
                      <a:pt x="447" y="711"/>
                      <a:pt x="450" y="710"/>
                    </a:cubicBezTo>
                    <a:cubicBezTo>
                      <a:pt x="451" y="710"/>
                      <a:pt x="452" y="710"/>
                      <a:pt x="453" y="710"/>
                    </a:cubicBezTo>
                    <a:cubicBezTo>
                      <a:pt x="533" y="681"/>
                      <a:pt x="614" y="724"/>
                      <a:pt x="655" y="793"/>
                    </a:cubicBezTo>
                    <a:cubicBezTo>
                      <a:pt x="675" y="828"/>
                      <a:pt x="691" y="872"/>
                      <a:pt x="686" y="9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íślïḑé">
                <a:extLst>
                  <a:ext uri="{FF2B5EF4-FFF2-40B4-BE49-F238E27FC236}">
                    <a16:creationId xmlns="" xmlns:a16="http://schemas.microsoft.com/office/drawing/2014/main" id="{D0D02EDD-8C52-40ED-9A09-7A00D0A30F15}"/>
                  </a:ext>
                </a:extLst>
              </p:cNvPr>
              <p:cNvSpPr/>
              <p:nvPr/>
            </p:nvSpPr>
            <p:spPr bwMode="auto">
              <a:xfrm>
                <a:off x="7058590" y="3758335"/>
                <a:ext cx="690159" cy="536480"/>
              </a:xfrm>
              <a:custGeom>
                <a:avLst/>
                <a:gdLst>
                  <a:gd name="T0" fmla="*/ 339 w 426"/>
                  <a:gd name="T1" fmla="*/ 6 h 333"/>
                  <a:gd name="T2" fmla="*/ 332 w 426"/>
                  <a:gd name="T3" fmla="*/ 7 h 333"/>
                  <a:gd name="T4" fmla="*/ 324 w 426"/>
                  <a:gd name="T5" fmla="*/ 1 h 333"/>
                  <a:gd name="T6" fmla="*/ 7 w 426"/>
                  <a:gd name="T7" fmla="*/ 155 h 333"/>
                  <a:gd name="T8" fmla="*/ 6 w 426"/>
                  <a:gd name="T9" fmla="*/ 152 h 333"/>
                  <a:gd name="T10" fmla="*/ 3 w 426"/>
                  <a:gd name="T11" fmla="*/ 153 h 333"/>
                  <a:gd name="T12" fmla="*/ 96 w 426"/>
                  <a:gd name="T13" fmla="*/ 301 h 333"/>
                  <a:gd name="T14" fmla="*/ 276 w 426"/>
                  <a:gd name="T15" fmla="*/ 306 h 333"/>
                  <a:gd name="T16" fmla="*/ 389 w 426"/>
                  <a:gd name="T17" fmla="*/ 163 h 333"/>
                  <a:gd name="T18" fmla="*/ 339 w 426"/>
                  <a:gd name="T19" fmla="*/ 6 h 333"/>
                  <a:gd name="T20" fmla="*/ 327 w 426"/>
                  <a:gd name="T21" fmla="*/ 13 h 333"/>
                  <a:gd name="T22" fmla="*/ 198 w 426"/>
                  <a:gd name="T23" fmla="*/ 137 h 333"/>
                  <a:gd name="T24" fmla="*/ 16 w 426"/>
                  <a:gd name="T25" fmla="*/ 157 h 333"/>
                  <a:gd name="T26" fmla="*/ 166 w 426"/>
                  <a:gd name="T27" fmla="*/ 73 h 333"/>
                  <a:gd name="T28" fmla="*/ 327 w 426"/>
                  <a:gd name="T29" fmla="*/ 13 h 333"/>
                  <a:gd name="T30" fmla="*/ 266 w 426"/>
                  <a:gd name="T31" fmla="*/ 302 h 333"/>
                  <a:gd name="T32" fmla="*/ 100 w 426"/>
                  <a:gd name="T33" fmla="*/ 292 h 333"/>
                  <a:gd name="T34" fmla="*/ 9 w 426"/>
                  <a:gd name="T35" fmla="*/ 163 h 333"/>
                  <a:gd name="T36" fmla="*/ 218 w 426"/>
                  <a:gd name="T37" fmla="*/ 140 h 333"/>
                  <a:gd name="T38" fmla="*/ 336 w 426"/>
                  <a:gd name="T39" fmla="*/ 16 h 333"/>
                  <a:gd name="T40" fmla="*/ 266 w 426"/>
                  <a:gd name="T41" fmla="*/ 302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6" h="333">
                    <a:moveTo>
                      <a:pt x="339" y="6"/>
                    </a:moveTo>
                    <a:cubicBezTo>
                      <a:pt x="336" y="4"/>
                      <a:pt x="334" y="5"/>
                      <a:pt x="332" y="7"/>
                    </a:cubicBezTo>
                    <a:cubicBezTo>
                      <a:pt x="332" y="3"/>
                      <a:pt x="329" y="0"/>
                      <a:pt x="324" y="1"/>
                    </a:cubicBezTo>
                    <a:cubicBezTo>
                      <a:pt x="214" y="32"/>
                      <a:pt x="96" y="81"/>
                      <a:pt x="7" y="155"/>
                    </a:cubicBezTo>
                    <a:cubicBezTo>
                      <a:pt x="7" y="154"/>
                      <a:pt x="6" y="153"/>
                      <a:pt x="6" y="152"/>
                    </a:cubicBezTo>
                    <a:cubicBezTo>
                      <a:pt x="5" y="150"/>
                      <a:pt x="3" y="151"/>
                      <a:pt x="3" y="153"/>
                    </a:cubicBezTo>
                    <a:cubicBezTo>
                      <a:pt x="0" y="213"/>
                      <a:pt x="47" y="272"/>
                      <a:pt x="96" y="301"/>
                    </a:cubicBezTo>
                    <a:cubicBezTo>
                      <a:pt x="150" y="332"/>
                      <a:pt x="220" y="333"/>
                      <a:pt x="276" y="306"/>
                    </a:cubicBezTo>
                    <a:cubicBezTo>
                      <a:pt x="333" y="279"/>
                      <a:pt x="378" y="227"/>
                      <a:pt x="389" y="163"/>
                    </a:cubicBezTo>
                    <a:cubicBezTo>
                      <a:pt x="399" y="106"/>
                      <a:pt x="383" y="45"/>
                      <a:pt x="339" y="6"/>
                    </a:cubicBezTo>
                    <a:close/>
                    <a:moveTo>
                      <a:pt x="327" y="13"/>
                    </a:moveTo>
                    <a:cubicBezTo>
                      <a:pt x="310" y="76"/>
                      <a:pt x="257" y="115"/>
                      <a:pt x="198" y="137"/>
                    </a:cubicBezTo>
                    <a:cubicBezTo>
                      <a:pt x="141" y="158"/>
                      <a:pt x="77" y="171"/>
                      <a:pt x="16" y="157"/>
                    </a:cubicBezTo>
                    <a:cubicBezTo>
                      <a:pt x="66" y="129"/>
                      <a:pt x="114" y="98"/>
                      <a:pt x="166" y="73"/>
                    </a:cubicBezTo>
                    <a:cubicBezTo>
                      <a:pt x="218" y="49"/>
                      <a:pt x="272" y="29"/>
                      <a:pt x="327" y="13"/>
                    </a:cubicBezTo>
                    <a:close/>
                    <a:moveTo>
                      <a:pt x="266" y="302"/>
                    </a:moveTo>
                    <a:cubicBezTo>
                      <a:pt x="213" y="323"/>
                      <a:pt x="151" y="321"/>
                      <a:pt x="100" y="292"/>
                    </a:cubicBezTo>
                    <a:cubicBezTo>
                      <a:pt x="50" y="262"/>
                      <a:pt x="26" y="216"/>
                      <a:pt x="9" y="163"/>
                    </a:cubicBezTo>
                    <a:cubicBezTo>
                      <a:pt x="77" y="186"/>
                      <a:pt x="155" y="168"/>
                      <a:pt x="218" y="140"/>
                    </a:cubicBezTo>
                    <a:cubicBezTo>
                      <a:pt x="274" y="116"/>
                      <a:pt x="321" y="76"/>
                      <a:pt x="336" y="16"/>
                    </a:cubicBezTo>
                    <a:cubicBezTo>
                      <a:pt x="426" y="103"/>
                      <a:pt x="376" y="258"/>
                      <a:pt x="266" y="3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îṥḷíďè">
                <a:extLst>
                  <a:ext uri="{FF2B5EF4-FFF2-40B4-BE49-F238E27FC236}">
                    <a16:creationId xmlns="" xmlns:a16="http://schemas.microsoft.com/office/drawing/2014/main" id="{21B265D2-593A-4C5E-AB2C-5A6247DF81E4}"/>
                  </a:ext>
                </a:extLst>
              </p:cNvPr>
              <p:cNvSpPr/>
              <p:nvPr/>
            </p:nvSpPr>
            <p:spPr bwMode="auto">
              <a:xfrm>
                <a:off x="7187122" y="4090842"/>
                <a:ext cx="47500" cy="50295"/>
              </a:xfrm>
              <a:custGeom>
                <a:avLst/>
                <a:gdLst>
                  <a:gd name="T0" fmla="*/ 19 w 31"/>
                  <a:gd name="T1" fmla="*/ 2 h 31"/>
                  <a:gd name="T2" fmla="*/ 18 w 31"/>
                  <a:gd name="T3" fmla="*/ 2 h 31"/>
                  <a:gd name="T4" fmla="*/ 1 w 31"/>
                  <a:gd name="T5" fmla="*/ 15 h 31"/>
                  <a:gd name="T6" fmla="*/ 15 w 31"/>
                  <a:gd name="T7" fmla="*/ 30 h 31"/>
                  <a:gd name="T8" fmla="*/ 31 w 31"/>
                  <a:gd name="T9" fmla="*/ 16 h 31"/>
                  <a:gd name="T10" fmla="*/ 19 w 31"/>
                  <a:gd name="T11" fmla="*/ 2 h 31"/>
                  <a:gd name="T12" fmla="*/ 17 w 31"/>
                  <a:gd name="T13" fmla="*/ 19 h 31"/>
                  <a:gd name="T14" fmla="*/ 17 w 31"/>
                  <a:gd name="T15" fmla="*/ 9 h 31"/>
                  <a:gd name="T16" fmla="*/ 17 w 31"/>
                  <a:gd name="T17" fmla="*/ 9 h 31"/>
                  <a:gd name="T18" fmla="*/ 21 w 31"/>
                  <a:gd name="T19" fmla="*/ 14 h 31"/>
                  <a:gd name="T20" fmla="*/ 17 w 31"/>
                  <a:gd name="T21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31">
                    <a:moveTo>
                      <a:pt x="19" y="2"/>
                    </a:moveTo>
                    <a:cubicBezTo>
                      <a:pt x="19" y="2"/>
                      <a:pt x="18" y="2"/>
                      <a:pt x="18" y="2"/>
                    </a:cubicBezTo>
                    <a:cubicBezTo>
                      <a:pt x="9" y="0"/>
                      <a:pt x="1" y="7"/>
                      <a:pt x="1" y="15"/>
                    </a:cubicBezTo>
                    <a:cubicBezTo>
                      <a:pt x="0" y="24"/>
                      <a:pt x="7" y="30"/>
                      <a:pt x="15" y="30"/>
                    </a:cubicBezTo>
                    <a:cubicBezTo>
                      <a:pt x="24" y="31"/>
                      <a:pt x="31" y="25"/>
                      <a:pt x="31" y="16"/>
                    </a:cubicBezTo>
                    <a:cubicBezTo>
                      <a:pt x="31" y="11"/>
                      <a:pt x="26" y="1"/>
                      <a:pt x="19" y="2"/>
                    </a:cubicBezTo>
                    <a:close/>
                    <a:moveTo>
                      <a:pt x="17" y="19"/>
                    </a:moveTo>
                    <a:cubicBezTo>
                      <a:pt x="9" y="20"/>
                      <a:pt x="10" y="9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9" y="10"/>
                      <a:pt x="20" y="12"/>
                      <a:pt x="21" y="14"/>
                    </a:cubicBezTo>
                    <a:cubicBezTo>
                      <a:pt x="21" y="17"/>
                      <a:pt x="19" y="19"/>
                      <a:pt x="17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ïṧļiďè">
                <a:extLst>
                  <a:ext uri="{FF2B5EF4-FFF2-40B4-BE49-F238E27FC236}">
                    <a16:creationId xmlns="" xmlns:a16="http://schemas.microsoft.com/office/drawing/2014/main" id="{9DA5E62D-E7B6-42AC-A3B4-3999A19CA5BD}"/>
                  </a:ext>
                </a:extLst>
              </p:cNvPr>
              <p:cNvSpPr/>
              <p:nvPr/>
            </p:nvSpPr>
            <p:spPr bwMode="auto">
              <a:xfrm>
                <a:off x="7265359" y="4124372"/>
                <a:ext cx="67060" cy="61472"/>
              </a:xfrm>
              <a:custGeom>
                <a:avLst/>
                <a:gdLst>
                  <a:gd name="T0" fmla="*/ 28 w 41"/>
                  <a:gd name="T1" fmla="*/ 2 h 38"/>
                  <a:gd name="T2" fmla="*/ 26 w 41"/>
                  <a:gd name="T3" fmla="*/ 4 h 38"/>
                  <a:gd name="T4" fmla="*/ 31 w 41"/>
                  <a:gd name="T5" fmla="*/ 17 h 38"/>
                  <a:gd name="T6" fmla="*/ 21 w 41"/>
                  <a:gd name="T7" fmla="*/ 27 h 38"/>
                  <a:gd name="T8" fmla="*/ 20 w 41"/>
                  <a:gd name="T9" fmla="*/ 4 h 38"/>
                  <a:gd name="T10" fmla="*/ 20 w 41"/>
                  <a:gd name="T11" fmla="*/ 0 h 38"/>
                  <a:gd name="T12" fmla="*/ 1 w 41"/>
                  <a:gd name="T13" fmla="*/ 17 h 38"/>
                  <a:gd name="T14" fmla="*/ 19 w 41"/>
                  <a:gd name="T15" fmla="*/ 37 h 38"/>
                  <a:gd name="T16" fmla="*/ 40 w 41"/>
                  <a:gd name="T17" fmla="*/ 22 h 38"/>
                  <a:gd name="T18" fmla="*/ 28 w 41"/>
                  <a:gd name="T19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38">
                    <a:moveTo>
                      <a:pt x="28" y="2"/>
                    </a:moveTo>
                    <a:cubicBezTo>
                      <a:pt x="27" y="2"/>
                      <a:pt x="26" y="3"/>
                      <a:pt x="26" y="4"/>
                    </a:cubicBezTo>
                    <a:cubicBezTo>
                      <a:pt x="27" y="9"/>
                      <a:pt x="31" y="12"/>
                      <a:pt x="31" y="17"/>
                    </a:cubicBezTo>
                    <a:cubicBezTo>
                      <a:pt x="31" y="23"/>
                      <a:pt x="27" y="27"/>
                      <a:pt x="21" y="27"/>
                    </a:cubicBezTo>
                    <a:cubicBezTo>
                      <a:pt x="7" y="26"/>
                      <a:pt x="9" y="7"/>
                      <a:pt x="20" y="4"/>
                    </a:cubicBezTo>
                    <a:cubicBezTo>
                      <a:pt x="23" y="3"/>
                      <a:pt x="22" y="0"/>
                      <a:pt x="20" y="0"/>
                    </a:cubicBezTo>
                    <a:cubicBezTo>
                      <a:pt x="10" y="0"/>
                      <a:pt x="1" y="7"/>
                      <a:pt x="1" y="17"/>
                    </a:cubicBezTo>
                    <a:cubicBezTo>
                      <a:pt x="0" y="28"/>
                      <a:pt x="9" y="36"/>
                      <a:pt x="19" y="37"/>
                    </a:cubicBezTo>
                    <a:cubicBezTo>
                      <a:pt x="29" y="38"/>
                      <a:pt x="38" y="32"/>
                      <a:pt x="40" y="22"/>
                    </a:cubicBezTo>
                    <a:cubicBezTo>
                      <a:pt x="41" y="15"/>
                      <a:pt x="38" y="0"/>
                      <a:pt x="2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îṩḻîdè">
                <a:extLst>
                  <a:ext uri="{FF2B5EF4-FFF2-40B4-BE49-F238E27FC236}">
                    <a16:creationId xmlns="" xmlns:a16="http://schemas.microsoft.com/office/drawing/2014/main" id="{F7A4AC17-683D-4B52-9892-4AF3FC042434}"/>
                  </a:ext>
                </a:extLst>
              </p:cNvPr>
              <p:cNvSpPr/>
              <p:nvPr/>
            </p:nvSpPr>
            <p:spPr bwMode="auto">
              <a:xfrm>
                <a:off x="7293300" y="4054517"/>
                <a:ext cx="39118" cy="41913"/>
              </a:xfrm>
              <a:custGeom>
                <a:avLst/>
                <a:gdLst>
                  <a:gd name="T0" fmla="*/ 19 w 25"/>
                  <a:gd name="T1" fmla="*/ 3 h 25"/>
                  <a:gd name="T2" fmla="*/ 15 w 25"/>
                  <a:gd name="T3" fmla="*/ 7 h 25"/>
                  <a:gd name="T4" fmla="*/ 12 w 25"/>
                  <a:gd name="T5" fmla="*/ 17 h 25"/>
                  <a:gd name="T6" fmla="*/ 12 w 25"/>
                  <a:gd name="T7" fmla="*/ 4 h 25"/>
                  <a:gd name="T8" fmla="*/ 9 w 25"/>
                  <a:gd name="T9" fmla="*/ 1 h 25"/>
                  <a:gd name="T10" fmla="*/ 1 w 25"/>
                  <a:gd name="T11" fmla="*/ 15 h 25"/>
                  <a:gd name="T12" fmla="*/ 12 w 25"/>
                  <a:gd name="T13" fmla="*/ 24 h 25"/>
                  <a:gd name="T14" fmla="*/ 24 w 25"/>
                  <a:gd name="T15" fmla="*/ 17 h 25"/>
                  <a:gd name="T16" fmla="*/ 19 w 25"/>
                  <a:gd name="T17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9" y="3"/>
                    </a:moveTo>
                    <a:cubicBezTo>
                      <a:pt x="16" y="2"/>
                      <a:pt x="14" y="5"/>
                      <a:pt x="15" y="7"/>
                    </a:cubicBezTo>
                    <a:cubicBezTo>
                      <a:pt x="17" y="10"/>
                      <a:pt x="17" y="17"/>
                      <a:pt x="12" y="17"/>
                    </a:cubicBezTo>
                    <a:cubicBezTo>
                      <a:pt x="5" y="16"/>
                      <a:pt x="8" y="7"/>
                      <a:pt x="12" y="4"/>
                    </a:cubicBezTo>
                    <a:cubicBezTo>
                      <a:pt x="13" y="2"/>
                      <a:pt x="11" y="0"/>
                      <a:pt x="9" y="1"/>
                    </a:cubicBezTo>
                    <a:cubicBezTo>
                      <a:pt x="4" y="4"/>
                      <a:pt x="0" y="9"/>
                      <a:pt x="1" y="15"/>
                    </a:cubicBezTo>
                    <a:cubicBezTo>
                      <a:pt x="1" y="20"/>
                      <a:pt x="7" y="24"/>
                      <a:pt x="12" y="24"/>
                    </a:cubicBezTo>
                    <a:cubicBezTo>
                      <a:pt x="17" y="25"/>
                      <a:pt x="22" y="22"/>
                      <a:pt x="24" y="17"/>
                    </a:cubicBezTo>
                    <a:cubicBezTo>
                      <a:pt x="25" y="12"/>
                      <a:pt x="24" y="5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ïṩḷïďé">
                <a:extLst>
                  <a:ext uri="{FF2B5EF4-FFF2-40B4-BE49-F238E27FC236}">
                    <a16:creationId xmlns="" xmlns:a16="http://schemas.microsoft.com/office/drawing/2014/main" id="{0F7A6503-67C0-44B6-8894-34069C4DF6A5}"/>
                  </a:ext>
                </a:extLst>
              </p:cNvPr>
              <p:cNvSpPr/>
              <p:nvPr/>
            </p:nvSpPr>
            <p:spPr bwMode="auto">
              <a:xfrm>
                <a:off x="7326831" y="4199814"/>
                <a:ext cx="58677" cy="50295"/>
              </a:xfrm>
              <a:custGeom>
                <a:avLst/>
                <a:gdLst>
                  <a:gd name="T0" fmla="*/ 26 w 36"/>
                  <a:gd name="T1" fmla="*/ 1 h 31"/>
                  <a:gd name="T2" fmla="*/ 23 w 36"/>
                  <a:gd name="T3" fmla="*/ 3 h 31"/>
                  <a:gd name="T4" fmla="*/ 22 w 36"/>
                  <a:gd name="T5" fmla="*/ 3 h 31"/>
                  <a:gd name="T6" fmla="*/ 4 w 36"/>
                  <a:gd name="T7" fmla="*/ 9 h 31"/>
                  <a:gd name="T8" fmla="*/ 13 w 36"/>
                  <a:gd name="T9" fmla="*/ 28 h 31"/>
                  <a:gd name="T10" fmla="*/ 33 w 36"/>
                  <a:gd name="T11" fmla="*/ 20 h 31"/>
                  <a:gd name="T12" fmla="*/ 26 w 36"/>
                  <a:gd name="T13" fmla="*/ 1 h 31"/>
                  <a:gd name="T14" fmla="*/ 18 w 36"/>
                  <a:gd name="T15" fmla="*/ 19 h 31"/>
                  <a:gd name="T16" fmla="*/ 21 w 36"/>
                  <a:gd name="T17" fmla="*/ 7 h 31"/>
                  <a:gd name="T18" fmla="*/ 23 w 36"/>
                  <a:gd name="T19" fmla="*/ 6 h 31"/>
                  <a:gd name="T20" fmla="*/ 18 w 36"/>
                  <a:gd name="T21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31">
                    <a:moveTo>
                      <a:pt x="26" y="1"/>
                    </a:moveTo>
                    <a:cubicBezTo>
                      <a:pt x="24" y="0"/>
                      <a:pt x="23" y="2"/>
                      <a:pt x="23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16" y="0"/>
                      <a:pt x="7" y="3"/>
                      <a:pt x="4" y="9"/>
                    </a:cubicBezTo>
                    <a:cubicBezTo>
                      <a:pt x="0" y="17"/>
                      <a:pt x="5" y="25"/>
                      <a:pt x="13" y="28"/>
                    </a:cubicBezTo>
                    <a:cubicBezTo>
                      <a:pt x="21" y="31"/>
                      <a:pt x="29" y="28"/>
                      <a:pt x="33" y="20"/>
                    </a:cubicBezTo>
                    <a:cubicBezTo>
                      <a:pt x="36" y="13"/>
                      <a:pt x="35" y="3"/>
                      <a:pt x="26" y="1"/>
                    </a:cubicBezTo>
                    <a:close/>
                    <a:moveTo>
                      <a:pt x="18" y="19"/>
                    </a:moveTo>
                    <a:cubicBezTo>
                      <a:pt x="9" y="17"/>
                      <a:pt x="13" y="5"/>
                      <a:pt x="21" y="7"/>
                    </a:cubicBezTo>
                    <a:cubicBezTo>
                      <a:pt x="22" y="7"/>
                      <a:pt x="23" y="7"/>
                      <a:pt x="23" y="6"/>
                    </a:cubicBezTo>
                    <a:cubicBezTo>
                      <a:pt x="24" y="11"/>
                      <a:pt x="25" y="20"/>
                      <a:pt x="1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î$ḻiďe">
                <a:extLst>
                  <a:ext uri="{FF2B5EF4-FFF2-40B4-BE49-F238E27FC236}">
                    <a16:creationId xmlns="" xmlns:a16="http://schemas.microsoft.com/office/drawing/2014/main" id="{788AAD41-83F9-4A00-AE0C-B27CB89160CF}"/>
                  </a:ext>
                </a:extLst>
              </p:cNvPr>
              <p:cNvSpPr/>
              <p:nvPr/>
            </p:nvSpPr>
            <p:spPr bwMode="auto">
              <a:xfrm>
                <a:off x="5398855" y="1553738"/>
                <a:ext cx="888545" cy="1173550"/>
              </a:xfrm>
              <a:custGeom>
                <a:avLst/>
                <a:gdLst>
                  <a:gd name="T0" fmla="*/ 543 w 549"/>
                  <a:gd name="T1" fmla="*/ 645 h 726"/>
                  <a:gd name="T2" fmla="*/ 497 w 549"/>
                  <a:gd name="T3" fmla="*/ 486 h 726"/>
                  <a:gd name="T4" fmla="*/ 336 w 549"/>
                  <a:gd name="T5" fmla="*/ 149 h 726"/>
                  <a:gd name="T6" fmla="*/ 332 w 549"/>
                  <a:gd name="T7" fmla="*/ 146 h 726"/>
                  <a:gd name="T8" fmla="*/ 327 w 549"/>
                  <a:gd name="T9" fmla="*/ 48 h 726"/>
                  <a:gd name="T10" fmla="*/ 352 w 549"/>
                  <a:gd name="T11" fmla="*/ 47 h 726"/>
                  <a:gd name="T12" fmla="*/ 367 w 549"/>
                  <a:gd name="T13" fmla="*/ 34 h 726"/>
                  <a:gd name="T14" fmla="*/ 344 w 549"/>
                  <a:gd name="T15" fmla="*/ 4 h 726"/>
                  <a:gd name="T16" fmla="*/ 340 w 549"/>
                  <a:gd name="T17" fmla="*/ 6 h 726"/>
                  <a:gd name="T18" fmla="*/ 213 w 549"/>
                  <a:gd name="T19" fmla="*/ 4 h 726"/>
                  <a:gd name="T20" fmla="*/ 211 w 549"/>
                  <a:gd name="T21" fmla="*/ 3 h 726"/>
                  <a:gd name="T22" fmla="*/ 168 w 549"/>
                  <a:gd name="T23" fmla="*/ 29 h 726"/>
                  <a:gd name="T24" fmla="*/ 215 w 549"/>
                  <a:gd name="T25" fmla="*/ 52 h 726"/>
                  <a:gd name="T26" fmla="*/ 216 w 549"/>
                  <a:gd name="T27" fmla="*/ 52 h 726"/>
                  <a:gd name="T28" fmla="*/ 214 w 549"/>
                  <a:gd name="T29" fmla="*/ 100 h 726"/>
                  <a:gd name="T30" fmla="*/ 217 w 549"/>
                  <a:gd name="T31" fmla="*/ 157 h 726"/>
                  <a:gd name="T32" fmla="*/ 213 w 549"/>
                  <a:gd name="T33" fmla="*/ 159 h 726"/>
                  <a:gd name="T34" fmla="*/ 91 w 549"/>
                  <a:gd name="T35" fmla="*/ 499 h 726"/>
                  <a:gd name="T36" fmla="*/ 116 w 549"/>
                  <a:gd name="T37" fmla="*/ 718 h 726"/>
                  <a:gd name="T38" fmla="*/ 288 w 549"/>
                  <a:gd name="T39" fmla="*/ 718 h 726"/>
                  <a:gd name="T40" fmla="*/ 453 w 549"/>
                  <a:gd name="T41" fmla="*/ 703 h 726"/>
                  <a:gd name="T42" fmla="*/ 543 w 549"/>
                  <a:gd name="T43" fmla="*/ 645 h 726"/>
                  <a:gd name="T44" fmla="*/ 516 w 549"/>
                  <a:gd name="T45" fmla="*/ 671 h 726"/>
                  <a:gd name="T46" fmla="*/ 478 w 549"/>
                  <a:gd name="T47" fmla="*/ 683 h 726"/>
                  <a:gd name="T48" fmla="*/ 172 w 549"/>
                  <a:gd name="T49" fmla="*/ 707 h 726"/>
                  <a:gd name="T50" fmla="*/ 107 w 549"/>
                  <a:gd name="T51" fmla="*/ 702 h 726"/>
                  <a:gd name="T52" fmla="*/ 63 w 549"/>
                  <a:gd name="T53" fmla="*/ 630 h 726"/>
                  <a:gd name="T54" fmla="*/ 107 w 549"/>
                  <a:gd name="T55" fmla="*/ 494 h 726"/>
                  <a:gd name="T56" fmla="*/ 221 w 549"/>
                  <a:gd name="T57" fmla="*/ 167 h 726"/>
                  <a:gd name="T58" fmla="*/ 227 w 549"/>
                  <a:gd name="T59" fmla="*/ 164 h 726"/>
                  <a:gd name="T60" fmla="*/ 228 w 549"/>
                  <a:gd name="T61" fmla="*/ 100 h 726"/>
                  <a:gd name="T62" fmla="*/ 221 w 549"/>
                  <a:gd name="T63" fmla="*/ 46 h 726"/>
                  <a:gd name="T64" fmla="*/ 218 w 549"/>
                  <a:gd name="T65" fmla="*/ 46 h 726"/>
                  <a:gd name="T66" fmla="*/ 218 w 549"/>
                  <a:gd name="T67" fmla="*/ 48 h 726"/>
                  <a:gd name="T68" fmla="*/ 214 w 549"/>
                  <a:gd name="T69" fmla="*/ 45 h 726"/>
                  <a:gd name="T70" fmla="*/ 182 w 549"/>
                  <a:gd name="T71" fmla="*/ 29 h 726"/>
                  <a:gd name="T72" fmla="*/ 209 w 549"/>
                  <a:gd name="T73" fmla="*/ 14 h 726"/>
                  <a:gd name="T74" fmla="*/ 213 w 549"/>
                  <a:gd name="T75" fmla="*/ 12 h 726"/>
                  <a:gd name="T76" fmla="*/ 341 w 549"/>
                  <a:gd name="T77" fmla="*/ 17 h 726"/>
                  <a:gd name="T78" fmla="*/ 345 w 549"/>
                  <a:gd name="T79" fmla="*/ 16 h 726"/>
                  <a:gd name="T80" fmla="*/ 354 w 549"/>
                  <a:gd name="T81" fmla="*/ 32 h 726"/>
                  <a:gd name="T82" fmla="*/ 340 w 549"/>
                  <a:gd name="T83" fmla="*/ 36 h 726"/>
                  <a:gd name="T84" fmla="*/ 326 w 549"/>
                  <a:gd name="T85" fmla="*/ 39 h 726"/>
                  <a:gd name="T86" fmla="*/ 319 w 549"/>
                  <a:gd name="T87" fmla="*/ 41 h 726"/>
                  <a:gd name="T88" fmla="*/ 319 w 549"/>
                  <a:gd name="T89" fmla="*/ 101 h 726"/>
                  <a:gd name="T90" fmla="*/ 322 w 549"/>
                  <a:gd name="T91" fmla="*/ 154 h 726"/>
                  <a:gd name="T92" fmla="*/ 326 w 549"/>
                  <a:gd name="T93" fmla="*/ 157 h 726"/>
                  <a:gd name="T94" fmla="*/ 457 w 549"/>
                  <a:gd name="T95" fmla="*/ 418 h 726"/>
                  <a:gd name="T96" fmla="*/ 503 w 549"/>
                  <a:gd name="T97" fmla="*/ 551 h 726"/>
                  <a:gd name="T98" fmla="*/ 521 w 549"/>
                  <a:gd name="T99" fmla="*/ 617 h 726"/>
                  <a:gd name="T100" fmla="*/ 516 w 549"/>
                  <a:gd name="T101" fmla="*/ 671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9" h="726">
                    <a:moveTo>
                      <a:pt x="543" y="645"/>
                    </a:moveTo>
                    <a:cubicBezTo>
                      <a:pt x="537" y="592"/>
                      <a:pt x="515" y="537"/>
                      <a:pt x="497" y="486"/>
                    </a:cubicBezTo>
                    <a:cubicBezTo>
                      <a:pt x="456" y="368"/>
                      <a:pt x="402" y="255"/>
                      <a:pt x="336" y="149"/>
                    </a:cubicBezTo>
                    <a:cubicBezTo>
                      <a:pt x="335" y="147"/>
                      <a:pt x="333" y="146"/>
                      <a:pt x="332" y="146"/>
                    </a:cubicBezTo>
                    <a:cubicBezTo>
                      <a:pt x="335" y="115"/>
                      <a:pt x="332" y="79"/>
                      <a:pt x="327" y="48"/>
                    </a:cubicBezTo>
                    <a:cubicBezTo>
                      <a:pt x="335" y="49"/>
                      <a:pt x="345" y="49"/>
                      <a:pt x="352" y="47"/>
                    </a:cubicBezTo>
                    <a:cubicBezTo>
                      <a:pt x="359" y="46"/>
                      <a:pt x="365" y="41"/>
                      <a:pt x="367" y="34"/>
                    </a:cubicBezTo>
                    <a:cubicBezTo>
                      <a:pt x="371" y="20"/>
                      <a:pt x="358" y="6"/>
                      <a:pt x="344" y="4"/>
                    </a:cubicBezTo>
                    <a:cubicBezTo>
                      <a:pt x="343" y="4"/>
                      <a:pt x="341" y="5"/>
                      <a:pt x="340" y="6"/>
                    </a:cubicBezTo>
                    <a:cubicBezTo>
                      <a:pt x="299" y="3"/>
                      <a:pt x="255" y="1"/>
                      <a:pt x="213" y="4"/>
                    </a:cubicBezTo>
                    <a:cubicBezTo>
                      <a:pt x="212" y="4"/>
                      <a:pt x="212" y="3"/>
                      <a:pt x="211" y="3"/>
                    </a:cubicBezTo>
                    <a:cubicBezTo>
                      <a:pt x="193" y="0"/>
                      <a:pt x="167" y="7"/>
                      <a:pt x="168" y="29"/>
                    </a:cubicBezTo>
                    <a:cubicBezTo>
                      <a:pt x="168" y="55"/>
                      <a:pt x="197" y="56"/>
                      <a:pt x="215" y="52"/>
                    </a:cubicBezTo>
                    <a:cubicBezTo>
                      <a:pt x="216" y="52"/>
                      <a:pt x="216" y="52"/>
                      <a:pt x="216" y="52"/>
                    </a:cubicBezTo>
                    <a:cubicBezTo>
                      <a:pt x="212" y="67"/>
                      <a:pt x="214" y="84"/>
                      <a:pt x="214" y="100"/>
                    </a:cubicBezTo>
                    <a:cubicBezTo>
                      <a:pt x="215" y="119"/>
                      <a:pt x="214" y="138"/>
                      <a:pt x="217" y="157"/>
                    </a:cubicBezTo>
                    <a:cubicBezTo>
                      <a:pt x="216" y="157"/>
                      <a:pt x="214" y="157"/>
                      <a:pt x="213" y="159"/>
                    </a:cubicBezTo>
                    <a:cubicBezTo>
                      <a:pt x="164" y="269"/>
                      <a:pt x="129" y="386"/>
                      <a:pt x="91" y="499"/>
                    </a:cubicBezTo>
                    <a:cubicBezTo>
                      <a:pt x="68" y="566"/>
                      <a:pt x="0" y="701"/>
                      <a:pt x="116" y="718"/>
                    </a:cubicBezTo>
                    <a:cubicBezTo>
                      <a:pt x="171" y="726"/>
                      <a:pt x="232" y="720"/>
                      <a:pt x="288" y="718"/>
                    </a:cubicBezTo>
                    <a:cubicBezTo>
                      <a:pt x="343" y="716"/>
                      <a:pt x="399" y="713"/>
                      <a:pt x="453" y="703"/>
                    </a:cubicBezTo>
                    <a:cubicBezTo>
                      <a:pt x="487" y="697"/>
                      <a:pt x="549" y="693"/>
                      <a:pt x="543" y="645"/>
                    </a:cubicBezTo>
                    <a:close/>
                    <a:moveTo>
                      <a:pt x="516" y="671"/>
                    </a:moveTo>
                    <a:cubicBezTo>
                      <a:pt x="505" y="678"/>
                      <a:pt x="490" y="680"/>
                      <a:pt x="478" y="683"/>
                    </a:cubicBezTo>
                    <a:cubicBezTo>
                      <a:pt x="377" y="705"/>
                      <a:pt x="274" y="707"/>
                      <a:pt x="172" y="707"/>
                    </a:cubicBezTo>
                    <a:cubicBezTo>
                      <a:pt x="150" y="707"/>
                      <a:pt x="128" y="708"/>
                      <a:pt x="107" y="702"/>
                    </a:cubicBezTo>
                    <a:cubicBezTo>
                      <a:pt x="71" y="694"/>
                      <a:pt x="57" y="665"/>
                      <a:pt x="63" y="630"/>
                    </a:cubicBezTo>
                    <a:cubicBezTo>
                      <a:pt x="71" y="584"/>
                      <a:pt x="92" y="538"/>
                      <a:pt x="107" y="494"/>
                    </a:cubicBezTo>
                    <a:cubicBezTo>
                      <a:pt x="144" y="385"/>
                      <a:pt x="187" y="277"/>
                      <a:pt x="221" y="167"/>
                    </a:cubicBezTo>
                    <a:cubicBezTo>
                      <a:pt x="223" y="168"/>
                      <a:pt x="227" y="167"/>
                      <a:pt x="227" y="164"/>
                    </a:cubicBezTo>
                    <a:cubicBezTo>
                      <a:pt x="231" y="143"/>
                      <a:pt x="228" y="121"/>
                      <a:pt x="228" y="100"/>
                    </a:cubicBezTo>
                    <a:cubicBezTo>
                      <a:pt x="227" y="82"/>
                      <a:pt x="229" y="62"/>
                      <a:pt x="221" y="46"/>
                    </a:cubicBezTo>
                    <a:cubicBezTo>
                      <a:pt x="220" y="45"/>
                      <a:pt x="219" y="45"/>
                      <a:pt x="218" y="46"/>
                    </a:cubicBezTo>
                    <a:cubicBezTo>
                      <a:pt x="218" y="46"/>
                      <a:pt x="218" y="47"/>
                      <a:pt x="218" y="48"/>
                    </a:cubicBezTo>
                    <a:cubicBezTo>
                      <a:pt x="217" y="46"/>
                      <a:pt x="216" y="45"/>
                      <a:pt x="214" y="45"/>
                    </a:cubicBezTo>
                    <a:cubicBezTo>
                      <a:pt x="204" y="44"/>
                      <a:pt x="182" y="45"/>
                      <a:pt x="182" y="29"/>
                    </a:cubicBezTo>
                    <a:cubicBezTo>
                      <a:pt x="181" y="15"/>
                      <a:pt x="199" y="13"/>
                      <a:pt x="209" y="14"/>
                    </a:cubicBezTo>
                    <a:cubicBezTo>
                      <a:pt x="211" y="14"/>
                      <a:pt x="212" y="13"/>
                      <a:pt x="213" y="12"/>
                    </a:cubicBezTo>
                    <a:cubicBezTo>
                      <a:pt x="255" y="17"/>
                      <a:pt x="299" y="18"/>
                      <a:pt x="341" y="17"/>
                    </a:cubicBezTo>
                    <a:cubicBezTo>
                      <a:pt x="343" y="17"/>
                      <a:pt x="344" y="16"/>
                      <a:pt x="345" y="16"/>
                    </a:cubicBezTo>
                    <a:cubicBezTo>
                      <a:pt x="351" y="19"/>
                      <a:pt x="359" y="25"/>
                      <a:pt x="354" y="32"/>
                    </a:cubicBezTo>
                    <a:cubicBezTo>
                      <a:pt x="351" y="36"/>
                      <a:pt x="344" y="36"/>
                      <a:pt x="340" y="36"/>
                    </a:cubicBezTo>
                    <a:cubicBezTo>
                      <a:pt x="335" y="37"/>
                      <a:pt x="331" y="37"/>
                      <a:pt x="326" y="39"/>
                    </a:cubicBezTo>
                    <a:cubicBezTo>
                      <a:pt x="324" y="36"/>
                      <a:pt x="319" y="38"/>
                      <a:pt x="319" y="41"/>
                    </a:cubicBezTo>
                    <a:cubicBezTo>
                      <a:pt x="317" y="61"/>
                      <a:pt x="318" y="81"/>
                      <a:pt x="319" y="101"/>
                    </a:cubicBezTo>
                    <a:cubicBezTo>
                      <a:pt x="319" y="119"/>
                      <a:pt x="318" y="137"/>
                      <a:pt x="322" y="154"/>
                    </a:cubicBezTo>
                    <a:cubicBezTo>
                      <a:pt x="323" y="156"/>
                      <a:pt x="324" y="157"/>
                      <a:pt x="326" y="157"/>
                    </a:cubicBezTo>
                    <a:cubicBezTo>
                      <a:pt x="377" y="240"/>
                      <a:pt x="421" y="327"/>
                      <a:pt x="457" y="418"/>
                    </a:cubicBezTo>
                    <a:cubicBezTo>
                      <a:pt x="474" y="461"/>
                      <a:pt x="489" y="506"/>
                      <a:pt x="503" y="551"/>
                    </a:cubicBezTo>
                    <a:cubicBezTo>
                      <a:pt x="509" y="573"/>
                      <a:pt x="515" y="595"/>
                      <a:pt x="521" y="617"/>
                    </a:cubicBezTo>
                    <a:cubicBezTo>
                      <a:pt x="525" y="634"/>
                      <a:pt x="534" y="659"/>
                      <a:pt x="516" y="6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ïṡľïḋé">
                <a:extLst>
                  <a:ext uri="{FF2B5EF4-FFF2-40B4-BE49-F238E27FC236}">
                    <a16:creationId xmlns="" xmlns:a16="http://schemas.microsoft.com/office/drawing/2014/main" id="{EF0431B6-A3C3-4A6D-A80A-3176FEEED197}"/>
                  </a:ext>
                </a:extLst>
              </p:cNvPr>
              <p:cNvSpPr/>
              <p:nvPr/>
            </p:nvSpPr>
            <p:spPr bwMode="auto">
              <a:xfrm>
                <a:off x="5521798" y="2182425"/>
                <a:ext cx="701335" cy="488980"/>
              </a:xfrm>
              <a:custGeom>
                <a:avLst/>
                <a:gdLst>
                  <a:gd name="T0" fmla="*/ 425 w 433"/>
                  <a:gd name="T1" fmla="*/ 222 h 303"/>
                  <a:gd name="T2" fmla="*/ 409 w 433"/>
                  <a:gd name="T3" fmla="*/ 159 h 303"/>
                  <a:gd name="T4" fmla="*/ 361 w 433"/>
                  <a:gd name="T5" fmla="*/ 38 h 303"/>
                  <a:gd name="T6" fmla="*/ 360 w 433"/>
                  <a:gd name="T7" fmla="*/ 36 h 303"/>
                  <a:gd name="T8" fmla="*/ 358 w 433"/>
                  <a:gd name="T9" fmla="*/ 26 h 303"/>
                  <a:gd name="T10" fmla="*/ 213 w 433"/>
                  <a:gd name="T11" fmla="*/ 4 h 303"/>
                  <a:gd name="T12" fmla="*/ 68 w 433"/>
                  <a:gd name="T13" fmla="*/ 34 h 303"/>
                  <a:gd name="T14" fmla="*/ 65 w 433"/>
                  <a:gd name="T15" fmla="*/ 38 h 303"/>
                  <a:gd name="T16" fmla="*/ 65 w 433"/>
                  <a:gd name="T17" fmla="*/ 39 h 303"/>
                  <a:gd name="T18" fmla="*/ 63 w 433"/>
                  <a:gd name="T19" fmla="*/ 43 h 303"/>
                  <a:gd name="T20" fmla="*/ 63 w 433"/>
                  <a:gd name="T21" fmla="*/ 44 h 303"/>
                  <a:gd name="T22" fmla="*/ 25 w 433"/>
                  <a:gd name="T23" fmla="*/ 179 h 303"/>
                  <a:gd name="T24" fmla="*/ 13 w 433"/>
                  <a:gd name="T25" fmla="*/ 275 h 303"/>
                  <a:gd name="T26" fmla="*/ 71 w 433"/>
                  <a:gd name="T27" fmla="*/ 302 h 303"/>
                  <a:gd name="T28" fmla="*/ 214 w 433"/>
                  <a:gd name="T29" fmla="*/ 295 h 303"/>
                  <a:gd name="T30" fmla="*/ 359 w 433"/>
                  <a:gd name="T31" fmla="*/ 289 h 303"/>
                  <a:gd name="T32" fmla="*/ 428 w 433"/>
                  <a:gd name="T33" fmla="*/ 266 h 303"/>
                  <a:gd name="T34" fmla="*/ 425 w 433"/>
                  <a:gd name="T35" fmla="*/ 222 h 303"/>
                  <a:gd name="T36" fmla="*/ 352 w 433"/>
                  <a:gd name="T37" fmla="*/ 38 h 303"/>
                  <a:gd name="T38" fmla="*/ 352 w 433"/>
                  <a:gd name="T39" fmla="*/ 39 h 303"/>
                  <a:gd name="T40" fmla="*/ 349 w 433"/>
                  <a:gd name="T41" fmla="*/ 39 h 303"/>
                  <a:gd name="T42" fmla="*/ 199 w 433"/>
                  <a:gd name="T43" fmla="*/ 75 h 303"/>
                  <a:gd name="T44" fmla="*/ 70 w 433"/>
                  <a:gd name="T45" fmla="*/ 43 h 303"/>
                  <a:gd name="T46" fmla="*/ 70 w 433"/>
                  <a:gd name="T47" fmla="*/ 43 h 303"/>
                  <a:gd name="T48" fmla="*/ 71 w 433"/>
                  <a:gd name="T49" fmla="*/ 43 h 303"/>
                  <a:gd name="T50" fmla="*/ 213 w 433"/>
                  <a:gd name="T51" fmla="*/ 18 h 303"/>
                  <a:gd name="T52" fmla="*/ 352 w 433"/>
                  <a:gd name="T53" fmla="*/ 38 h 303"/>
                  <a:gd name="T54" fmla="*/ 409 w 433"/>
                  <a:gd name="T55" fmla="*/ 259 h 303"/>
                  <a:gd name="T56" fmla="*/ 389 w 433"/>
                  <a:gd name="T57" fmla="*/ 277 h 303"/>
                  <a:gd name="T58" fmla="*/ 364 w 433"/>
                  <a:gd name="T59" fmla="*/ 278 h 303"/>
                  <a:gd name="T60" fmla="*/ 309 w 433"/>
                  <a:gd name="T61" fmla="*/ 281 h 303"/>
                  <a:gd name="T62" fmla="*/ 204 w 433"/>
                  <a:gd name="T63" fmla="*/ 287 h 303"/>
                  <a:gd name="T64" fmla="*/ 99 w 433"/>
                  <a:gd name="T65" fmla="*/ 292 h 303"/>
                  <a:gd name="T66" fmla="*/ 57 w 433"/>
                  <a:gd name="T67" fmla="*/ 292 h 303"/>
                  <a:gd name="T68" fmla="*/ 21 w 433"/>
                  <a:gd name="T69" fmla="*/ 240 h 303"/>
                  <a:gd name="T70" fmla="*/ 69 w 433"/>
                  <a:gd name="T71" fmla="*/ 51 h 303"/>
                  <a:gd name="T72" fmla="*/ 189 w 433"/>
                  <a:gd name="T73" fmla="*/ 88 h 303"/>
                  <a:gd name="T74" fmla="*/ 284 w 433"/>
                  <a:gd name="T75" fmla="*/ 79 h 303"/>
                  <a:gd name="T76" fmla="*/ 355 w 433"/>
                  <a:gd name="T77" fmla="*/ 49 h 303"/>
                  <a:gd name="T78" fmla="*/ 393 w 433"/>
                  <a:gd name="T79" fmla="*/ 145 h 303"/>
                  <a:gd name="T80" fmla="*/ 415 w 433"/>
                  <a:gd name="T81" fmla="*/ 234 h 303"/>
                  <a:gd name="T82" fmla="*/ 409 w 433"/>
                  <a:gd name="T83" fmla="*/ 259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3" h="303">
                    <a:moveTo>
                      <a:pt x="425" y="222"/>
                    </a:moveTo>
                    <a:cubicBezTo>
                      <a:pt x="421" y="201"/>
                      <a:pt x="416" y="180"/>
                      <a:pt x="409" y="159"/>
                    </a:cubicBezTo>
                    <a:cubicBezTo>
                      <a:pt x="397" y="117"/>
                      <a:pt x="381" y="77"/>
                      <a:pt x="361" y="38"/>
                    </a:cubicBezTo>
                    <a:cubicBezTo>
                      <a:pt x="361" y="37"/>
                      <a:pt x="360" y="36"/>
                      <a:pt x="360" y="36"/>
                    </a:cubicBezTo>
                    <a:cubicBezTo>
                      <a:pt x="362" y="33"/>
                      <a:pt x="362" y="28"/>
                      <a:pt x="358" y="26"/>
                    </a:cubicBezTo>
                    <a:cubicBezTo>
                      <a:pt x="317" y="0"/>
                      <a:pt x="260" y="0"/>
                      <a:pt x="213" y="4"/>
                    </a:cubicBezTo>
                    <a:cubicBezTo>
                      <a:pt x="164" y="7"/>
                      <a:pt x="112" y="13"/>
                      <a:pt x="68" y="34"/>
                    </a:cubicBezTo>
                    <a:cubicBezTo>
                      <a:pt x="66" y="35"/>
                      <a:pt x="65" y="37"/>
                      <a:pt x="65" y="38"/>
                    </a:cubicBezTo>
                    <a:cubicBezTo>
                      <a:pt x="65" y="38"/>
                      <a:pt x="65" y="39"/>
                      <a:pt x="65" y="39"/>
                    </a:cubicBezTo>
                    <a:cubicBezTo>
                      <a:pt x="63" y="39"/>
                      <a:pt x="61" y="41"/>
                      <a:pt x="63" y="43"/>
                    </a:cubicBezTo>
                    <a:cubicBezTo>
                      <a:pt x="63" y="44"/>
                      <a:pt x="63" y="44"/>
                      <a:pt x="63" y="44"/>
                    </a:cubicBezTo>
                    <a:cubicBezTo>
                      <a:pt x="48" y="88"/>
                      <a:pt x="37" y="134"/>
                      <a:pt x="25" y="179"/>
                    </a:cubicBezTo>
                    <a:cubicBezTo>
                      <a:pt x="18" y="207"/>
                      <a:pt x="0" y="246"/>
                      <a:pt x="13" y="275"/>
                    </a:cubicBezTo>
                    <a:cubicBezTo>
                      <a:pt x="23" y="299"/>
                      <a:pt x="48" y="303"/>
                      <a:pt x="71" y="302"/>
                    </a:cubicBezTo>
                    <a:cubicBezTo>
                      <a:pt x="119" y="302"/>
                      <a:pt x="167" y="297"/>
                      <a:pt x="214" y="295"/>
                    </a:cubicBezTo>
                    <a:cubicBezTo>
                      <a:pt x="262" y="293"/>
                      <a:pt x="311" y="291"/>
                      <a:pt x="359" y="289"/>
                    </a:cubicBezTo>
                    <a:cubicBezTo>
                      <a:pt x="381" y="288"/>
                      <a:pt x="419" y="293"/>
                      <a:pt x="428" y="266"/>
                    </a:cubicBezTo>
                    <a:cubicBezTo>
                      <a:pt x="433" y="253"/>
                      <a:pt x="428" y="235"/>
                      <a:pt x="425" y="222"/>
                    </a:cubicBezTo>
                    <a:close/>
                    <a:moveTo>
                      <a:pt x="352" y="38"/>
                    </a:moveTo>
                    <a:cubicBezTo>
                      <a:pt x="352" y="38"/>
                      <a:pt x="352" y="38"/>
                      <a:pt x="352" y="39"/>
                    </a:cubicBezTo>
                    <a:cubicBezTo>
                      <a:pt x="351" y="39"/>
                      <a:pt x="350" y="39"/>
                      <a:pt x="349" y="39"/>
                    </a:cubicBezTo>
                    <a:cubicBezTo>
                      <a:pt x="306" y="68"/>
                      <a:pt x="249" y="74"/>
                      <a:pt x="199" y="75"/>
                    </a:cubicBezTo>
                    <a:cubicBezTo>
                      <a:pt x="155" y="76"/>
                      <a:pt x="103" y="76"/>
                      <a:pt x="70" y="43"/>
                    </a:cubicBezTo>
                    <a:cubicBezTo>
                      <a:pt x="70" y="43"/>
                      <a:pt x="70" y="43"/>
                      <a:pt x="70" y="43"/>
                    </a:cubicBezTo>
                    <a:cubicBezTo>
                      <a:pt x="71" y="43"/>
                      <a:pt x="71" y="43"/>
                      <a:pt x="71" y="43"/>
                    </a:cubicBezTo>
                    <a:cubicBezTo>
                      <a:pt x="118" y="28"/>
                      <a:pt x="164" y="21"/>
                      <a:pt x="213" y="18"/>
                    </a:cubicBezTo>
                    <a:cubicBezTo>
                      <a:pt x="263" y="16"/>
                      <a:pt x="305" y="23"/>
                      <a:pt x="352" y="38"/>
                    </a:cubicBezTo>
                    <a:close/>
                    <a:moveTo>
                      <a:pt x="409" y="259"/>
                    </a:moveTo>
                    <a:cubicBezTo>
                      <a:pt x="408" y="273"/>
                      <a:pt x="401" y="279"/>
                      <a:pt x="389" y="277"/>
                    </a:cubicBezTo>
                    <a:cubicBezTo>
                      <a:pt x="381" y="277"/>
                      <a:pt x="372" y="278"/>
                      <a:pt x="364" y="278"/>
                    </a:cubicBezTo>
                    <a:cubicBezTo>
                      <a:pt x="346" y="279"/>
                      <a:pt x="327" y="280"/>
                      <a:pt x="309" y="281"/>
                    </a:cubicBezTo>
                    <a:cubicBezTo>
                      <a:pt x="274" y="283"/>
                      <a:pt x="239" y="285"/>
                      <a:pt x="204" y="287"/>
                    </a:cubicBezTo>
                    <a:cubicBezTo>
                      <a:pt x="169" y="288"/>
                      <a:pt x="134" y="290"/>
                      <a:pt x="99" y="292"/>
                    </a:cubicBezTo>
                    <a:cubicBezTo>
                      <a:pt x="85" y="292"/>
                      <a:pt x="71" y="294"/>
                      <a:pt x="57" y="292"/>
                    </a:cubicBezTo>
                    <a:cubicBezTo>
                      <a:pt x="27" y="289"/>
                      <a:pt x="17" y="267"/>
                      <a:pt x="21" y="240"/>
                    </a:cubicBezTo>
                    <a:cubicBezTo>
                      <a:pt x="29" y="176"/>
                      <a:pt x="55" y="115"/>
                      <a:pt x="69" y="51"/>
                    </a:cubicBezTo>
                    <a:cubicBezTo>
                      <a:pt x="97" y="85"/>
                      <a:pt x="148" y="88"/>
                      <a:pt x="189" y="88"/>
                    </a:cubicBezTo>
                    <a:cubicBezTo>
                      <a:pt x="221" y="88"/>
                      <a:pt x="253" y="85"/>
                      <a:pt x="284" y="79"/>
                    </a:cubicBezTo>
                    <a:cubicBezTo>
                      <a:pt x="309" y="73"/>
                      <a:pt x="336" y="67"/>
                      <a:pt x="355" y="49"/>
                    </a:cubicBezTo>
                    <a:cubicBezTo>
                      <a:pt x="369" y="80"/>
                      <a:pt x="383" y="112"/>
                      <a:pt x="393" y="145"/>
                    </a:cubicBezTo>
                    <a:cubicBezTo>
                      <a:pt x="402" y="172"/>
                      <a:pt x="415" y="205"/>
                      <a:pt x="415" y="234"/>
                    </a:cubicBezTo>
                    <a:cubicBezTo>
                      <a:pt x="419" y="243"/>
                      <a:pt x="417" y="252"/>
                      <a:pt x="409" y="2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îSḷíḍê">
                <a:extLst>
                  <a:ext uri="{FF2B5EF4-FFF2-40B4-BE49-F238E27FC236}">
                    <a16:creationId xmlns="" xmlns:a16="http://schemas.microsoft.com/office/drawing/2014/main" id="{808A5CF4-4365-46D7-B3F6-1DE85094ED49}"/>
                  </a:ext>
                </a:extLst>
              </p:cNvPr>
              <p:cNvSpPr/>
              <p:nvPr/>
            </p:nvSpPr>
            <p:spPr bwMode="auto">
              <a:xfrm>
                <a:off x="6027543" y="2330517"/>
                <a:ext cx="69853" cy="58678"/>
              </a:xfrm>
              <a:custGeom>
                <a:avLst/>
                <a:gdLst>
                  <a:gd name="T0" fmla="*/ 22 w 42"/>
                  <a:gd name="T1" fmla="*/ 7 h 36"/>
                  <a:gd name="T2" fmla="*/ 25 w 42"/>
                  <a:gd name="T3" fmla="*/ 13 h 36"/>
                  <a:gd name="T4" fmla="*/ 30 w 42"/>
                  <a:gd name="T5" fmla="*/ 20 h 36"/>
                  <a:gd name="T6" fmla="*/ 20 w 42"/>
                  <a:gd name="T7" fmla="*/ 25 h 36"/>
                  <a:gd name="T8" fmla="*/ 11 w 42"/>
                  <a:gd name="T9" fmla="*/ 21 h 36"/>
                  <a:gd name="T10" fmla="*/ 16 w 42"/>
                  <a:gd name="T11" fmla="*/ 11 h 36"/>
                  <a:gd name="T12" fmla="*/ 16 w 42"/>
                  <a:gd name="T13" fmla="*/ 6 h 36"/>
                  <a:gd name="T14" fmla="*/ 1 w 42"/>
                  <a:gd name="T15" fmla="*/ 20 h 36"/>
                  <a:gd name="T16" fmla="*/ 21 w 42"/>
                  <a:gd name="T17" fmla="*/ 36 h 36"/>
                  <a:gd name="T18" fmla="*/ 42 w 42"/>
                  <a:gd name="T19" fmla="*/ 18 h 36"/>
                  <a:gd name="T20" fmla="*/ 22 w 42"/>
                  <a:gd name="T21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36">
                    <a:moveTo>
                      <a:pt x="22" y="7"/>
                    </a:moveTo>
                    <a:cubicBezTo>
                      <a:pt x="20" y="9"/>
                      <a:pt x="22" y="13"/>
                      <a:pt x="25" y="13"/>
                    </a:cubicBezTo>
                    <a:cubicBezTo>
                      <a:pt x="29" y="13"/>
                      <a:pt x="32" y="16"/>
                      <a:pt x="30" y="20"/>
                    </a:cubicBezTo>
                    <a:cubicBezTo>
                      <a:pt x="29" y="24"/>
                      <a:pt x="24" y="26"/>
                      <a:pt x="20" y="25"/>
                    </a:cubicBezTo>
                    <a:cubicBezTo>
                      <a:pt x="17" y="25"/>
                      <a:pt x="13" y="24"/>
                      <a:pt x="11" y="21"/>
                    </a:cubicBezTo>
                    <a:cubicBezTo>
                      <a:pt x="8" y="17"/>
                      <a:pt x="11" y="11"/>
                      <a:pt x="16" y="11"/>
                    </a:cubicBezTo>
                    <a:cubicBezTo>
                      <a:pt x="18" y="11"/>
                      <a:pt x="19" y="7"/>
                      <a:pt x="16" y="6"/>
                    </a:cubicBezTo>
                    <a:cubicBezTo>
                      <a:pt x="8" y="5"/>
                      <a:pt x="0" y="11"/>
                      <a:pt x="1" y="20"/>
                    </a:cubicBezTo>
                    <a:cubicBezTo>
                      <a:pt x="1" y="30"/>
                      <a:pt x="12" y="36"/>
                      <a:pt x="21" y="36"/>
                    </a:cubicBezTo>
                    <a:cubicBezTo>
                      <a:pt x="31" y="36"/>
                      <a:pt x="42" y="29"/>
                      <a:pt x="42" y="18"/>
                    </a:cubicBezTo>
                    <a:cubicBezTo>
                      <a:pt x="42" y="8"/>
                      <a:pt x="30" y="0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íṡlïḑè">
                <a:extLst>
                  <a:ext uri="{FF2B5EF4-FFF2-40B4-BE49-F238E27FC236}">
                    <a16:creationId xmlns="" xmlns:a16="http://schemas.microsoft.com/office/drawing/2014/main" id="{FAFEF0F0-CD46-49CE-A81D-693BA65DD7AD}"/>
                  </a:ext>
                </a:extLst>
              </p:cNvPr>
              <p:cNvSpPr/>
              <p:nvPr/>
            </p:nvSpPr>
            <p:spPr bwMode="auto">
              <a:xfrm>
                <a:off x="6075043" y="2391989"/>
                <a:ext cx="47500" cy="44707"/>
              </a:xfrm>
              <a:custGeom>
                <a:avLst/>
                <a:gdLst>
                  <a:gd name="T0" fmla="*/ 23 w 29"/>
                  <a:gd name="T1" fmla="*/ 2 h 28"/>
                  <a:gd name="T2" fmla="*/ 16 w 29"/>
                  <a:gd name="T3" fmla="*/ 7 h 28"/>
                  <a:gd name="T4" fmla="*/ 16 w 29"/>
                  <a:gd name="T5" fmla="*/ 7 h 28"/>
                  <a:gd name="T6" fmla="*/ 3 w 29"/>
                  <a:gd name="T7" fmla="*/ 11 h 28"/>
                  <a:gd name="T8" fmla="*/ 9 w 29"/>
                  <a:gd name="T9" fmla="*/ 25 h 28"/>
                  <a:gd name="T10" fmla="*/ 25 w 29"/>
                  <a:gd name="T11" fmla="*/ 21 h 28"/>
                  <a:gd name="T12" fmla="*/ 23 w 29"/>
                  <a:gd name="T13" fmla="*/ 2 h 28"/>
                  <a:gd name="T14" fmla="*/ 17 w 29"/>
                  <a:gd name="T15" fmla="*/ 14 h 28"/>
                  <a:gd name="T16" fmla="*/ 13 w 29"/>
                  <a:gd name="T17" fmla="*/ 17 h 28"/>
                  <a:gd name="T18" fmla="*/ 15 w 29"/>
                  <a:gd name="T19" fmla="*/ 11 h 28"/>
                  <a:gd name="T20" fmla="*/ 17 w 29"/>
                  <a:gd name="T21" fmla="*/ 10 h 28"/>
                  <a:gd name="T22" fmla="*/ 17 w 29"/>
                  <a:gd name="T23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" h="28">
                    <a:moveTo>
                      <a:pt x="23" y="2"/>
                    </a:moveTo>
                    <a:cubicBezTo>
                      <a:pt x="20" y="0"/>
                      <a:pt x="14" y="2"/>
                      <a:pt x="1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2" y="4"/>
                      <a:pt x="6" y="6"/>
                      <a:pt x="3" y="11"/>
                    </a:cubicBezTo>
                    <a:cubicBezTo>
                      <a:pt x="0" y="16"/>
                      <a:pt x="3" y="23"/>
                      <a:pt x="9" y="25"/>
                    </a:cubicBezTo>
                    <a:cubicBezTo>
                      <a:pt x="15" y="28"/>
                      <a:pt x="21" y="26"/>
                      <a:pt x="25" y="21"/>
                    </a:cubicBezTo>
                    <a:cubicBezTo>
                      <a:pt x="29" y="16"/>
                      <a:pt x="28" y="7"/>
                      <a:pt x="23" y="2"/>
                    </a:cubicBezTo>
                    <a:close/>
                    <a:moveTo>
                      <a:pt x="17" y="14"/>
                    </a:moveTo>
                    <a:cubicBezTo>
                      <a:pt x="17" y="16"/>
                      <a:pt x="15" y="17"/>
                      <a:pt x="13" y="17"/>
                    </a:cubicBezTo>
                    <a:cubicBezTo>
                      <a:pt x="8" y="16"/>
                      <a:pt x="12" y="10"/>
                      <a:pt x="15" y="11"/>
                    </a:cubicBezTo>
                    <a:cubicBezTo>
                      <a:pt x="16" y="11"/>
                      <a:pt x="17" y="11"/>
                      <a:pt x="17" y="10"/>
                    </a:cubicBezTo>
                    <a:cubicBezTo>
                      <a:pt x="18" y="11"/>
                      <a:pt x="18" y="13"/>
                      <a:pt x="1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íŝlïde">
                <a:extLst>
                  <a:ext uri="{FF2B5EF4-FFF2-40B4-BE49-F238E27FC236}">
                    <a16:creationId xmlns="" xmlns:a16="http://schemas.microsoft.com/office/drawing/2014/main" id="{3E3B7541-A22C-4D92-AFF4-A2A3B2D96C5B}"/>
                  </a:ext>
                </a:extLst>
              </p:cNvPr>
              <p:cNvSpPr/>
              <p:nvPr/>
            </p:nvSpPr>
            <p:spPr bwMode="auto">
              <a:xfrm>
                <a:off x="5980042" y="2425519"/>
                <a:ext cx="75442" cy="72648"/>
              </a:xfrm>
              <a:custGeom>
                <a:avLst/>
                <a:gdLst>
                  <a:gd name="T0" fmla="*/ 31 w 46"/>
                  <a:gd name="T1" fmla="*/ 1 h 44"/>
                  <a:gd name="T2" fmla="*/ 28 w 46"/>
                  <a:gd name="T3" fmla="*/ 7 h 44"/>
                  <a:gd name="T4" fmla="*/ 34 w 46"/>
                  <a:gd name="T5" fmla="*/ 22 h 44"/>
                  <a:gd name="T6" fmla="*/ 22 w 46"/>
                  <a:gd name="T7" fmla="*/ 32 h 44"/>
                  <a:gd name="T8" fmla="*/ 24 w 46"/>
                  <a:gd name="T9" fmla="*/ 6 h 44"/>
                  <a:gd name="T10" fmla="*/ 23 w 46"/>
                  <a:gd name="T11" fmla="*/ 1 h 44"/>
                  <a:gd name="T12" fmla="*/ 1 w 46"/>
                  <a:gd name="T13" fmla="*/ 19 h 44"/>
                  <a:gd name="T14" fmla="*/ 20 w 46"/>
                  <a:gd name="T15" fmla="*/ 42 h 44"/>
                  <a:gd name="T16" fmla="*/ 44 w 46"/>
                  <a:gd name="T17" fmla="*/ 26 h 44"/>
                  <a:gd name="T18" fmla="*/ 31 w 46"/>
                  <a:gd name="T19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4">
                    <a:moveTo>
                      <a:pt x="31" y="1"/>
                    </a:moveTo>
                    <a:cubicBezTo>
                      <a:pt x="28" y="1"/>
                      <a:pt x="26" y="5"/>
                      <a:pt x="28" y="7"/>
                    </a:cubicBezTo>
                    <a:cubicBezTo>
                      <a:pt x="31" y="12"/>
                      <a:pt x="35" y="16"/>
                      <a:pt x="34" y="22"/>
                    </a:cubicBezTo>
                    <a:cubicBezTo>
                      <a:pt x="34" y="29"/>
                      <a:pt x="28" y="33"/>
                      <a:pt x="22" y="32"/>
                    </a:cubicBezTo>
                    <a:cubicBezTo>
                      <a:pt x="5" y="30"/>
                      <a:pt x="10" y="8"/>
                      <a:pt x="24" y="6"/>
                    </a:cubicBezTo>
                    <a:cubicBezTo>
                      <a:pt x="27" y="5"/>
                      <a:pt x="26" y="1"/>
                      <a:pt x="23" y="1"/>
                    </a:cubicBezTo>
                    <a:cubicBezTo>
                      <a:pt x="12" y="0"/>
                      <a:pt x="3" y="8"/>
                      <a:pt x="1" y="19"/>
                    </a:cubicBezTo>
                    <a:cubicBezTo>
                      <a:pt x="0" y="31"/>
                      <a:pt x="9" y="40"/>
                      <a:pt x="20" y="42"/>
                    </a:cubicBezTo>
                    <a:cubicBezTo>
                      <a:pt x="31" y="44"/>
                      <a:pt x="42" y="38"/>
                      <a:pt x="44" y="26"/>
                    </a:cubicBezTo>
                    <a:cubicBezTo>
                      <a:pt x="46" y="17"/>
                      <a:pt x="42" y="2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ïṧļiḓé">
                <a:extLst>
                  <a:ext uri="{FF2B5EF4-FFF2-40B4-BE49-F238E27FC236}">
                    <a16:creationId xmlns="" xmlns:a16="http://schemas.microsoft.com/office/drawing/2014/main" id="{5EDD71F5-7DF0-4DF0-9739-958B0C11B149}"/>
                  </a:ext>
                </a:extLst>
              </p:cNvPr>
              <p:cNvSpPr/>
              <p:nvPr/>
            </p:nvSpPr>
            <p:spPr bwMode="auto">
              <a:xfrm>
                <a:off x="6055485" y="2498167"/>
                <a:ext cx="55883" cy="53090"/>
              </a:xfrm>
              <a:custGeom>
                <a:avLst/>
                <a:gdLst>
                  <a:gd name="T0" fmla="*/ 24 w 36"/>
                  <a:gd name="T1" fmla="*/ 0 h 33"/>
                  <a:gd name="T2" fmla="*/ 19 w 36"/>
                  <a:gd name="T3" fmla="*/ 2 h 33"/>
                  <a:gd name="T4" fmla="*/ 19 w 36"/>
                  <a:gd name="T5" fmla="*/ 3 h 33"/>
                  <a:gd name="T6" fmla="*/ 20 w 36"/>
                  <a:gd name="T7" fmla="*/ 7 h 33"/>
                  <a:gd name="T8" fmla="*/ 17 w 36"/>
                  <a:gd name="T9" fmla="*/ 22 h 33"/>
                  <a:gd name="T10" fmla="*/ 13 w 36"/>
                  <a:gd name="T11" fmla="*/ 5 h 33"/>
                  <a:gd name="T12" fmla="*/ 11 w 36"/>
                  <a:gd name="T13" fmla="*/ 2 h 33"/>
                  <a:gd name="T14" fmla="*/ 1 w 36"/>
                  <a:gd name="T15" fmla="*/ 18 h 33"/>
                  <a:gd name="T16" fmla="*/ 17 w 36"/>
                  <a:gd name="T17" fmla="*/ 33 h 33"/>
                  <a:gd name="T18" fmla="*/ 35 w 36"/>
                  <a:gd name="T19" fmla="*/ 19 h 33"/>
                  <a:gd name="T20" fmla="*/ 24 w 36"/>
                  <a:gd name="T2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33">
                    <a:moveTo>
                      <a:pt x="24" y="0"/>
                    </a:moveTo>
                    <a:cubicBezTo>
                      <a:pt x="22" y="0"/>
                      <a:pt x="20" y="0"/>
                      <a:pt x="19" y="2"/>
                    </a:cubicBezTo>
                    <a:cubicBezTo>
                      <a:pt x="19" y="2"/>
                      <a:pt x="19" y="2"/>
                      <a:pt x="19" y="3"/>
                    </a:cubicBezTo>
                    <a:cubicBezTo>
                      <a:pt x="19" y="4"/>
                      <a:pt x="19" y="6"/>
                      <a:pt x="20" y="7"/>
                    </a:cubicBezTo>
                    <a:cubicBezTo>
                      <a:pt x="25" y="11"/>
                      <a:pt x="27" y="22"/>
                      <a:pt x="17" y="22"/>
                    </a:cubicBezTo>
                    <a:cubicBezTo>
                      <a:pt x="8" y="22"/>
                      <a:pt x="8" y="10"/>
                      <a:pt x="13" y="5"/>
                    </a:cubicBezTo>
                    <a:cubicBezTo>
                      <a:pt x="15" y="4"/>
                      <a:pt x="13" y="1"/>
                      <a:pt x="11" y="2"/>
                    </a:cubicBezTo>
                    <a:cubicBezTo>
                      <a:pt x="4" y="4"/>
                      <a:pt x="0" y="11"/>
                      <a:pt x="1" y="18"/>
                    </a:cubicBezTo>
                    <a:cubicBezTo>
                      <a:pt x="1" y="27"/>
                      <a:pt x="9" y="33"/>
                      <a:pt x="17" y="33"/>
                    </a:cubicBezTo>
                    <a:cubicBezTo>
                      <a:pt x="25" y="33"/>
                      <a:pt x="33" y="27"/>
                      <a:pt x="35" y="19"/>
                    </a:cubicBezTo>
                    <a:cubicBezTo>
                      <a:pt x="36" y="11"/>
                      <a:pt x="32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îṧḷîḋé">
                <a:extLst>
                  <a:ext uri="{FF2B5EF4-FFF2-40B4-BE49-F238E27FC236}">
                    <a16:creationId xmlns="" xmlns:a16="http://schemas.microsoft.com/office/drawing/2014/main" id="{0406A1C8-E5AA-4635-BD27-C06A008083CF}"/>
                  </a:ext>
                </a:extLst>
              </p:cNvPr>
              <p:cNvSpPr/>
              <p:nvPr/>
            </p:nvSpPr>
            <p:spPr bwMode="auto">
              <a:xfrm>
                <a:off x="5904600" y="2540079"/>
                <a:ext cx="64265" cy="61472"/>
              </a:xfrm>
              <a:custGeom>
                <a:avLst/>
                <a:gdLst>
                  <a:gd name="T0" fmla="*/ 29 w 39"/>
                  <a:gd name="T1" fmla="*/ 3 h 37"/>
                  <a:gd name="T2" fmla="*/ 25 w 39"/>
                  <a:gd name="T3" fmla="*/ 4 h 37"/>
                  <a:gd name="T4" fmla="*/ 23 w 39"/>
                  <a:gd name="T5" fmla="*/ 3 h 37"/>
                  <a:gd name="T6" fmla="*/ 3 w 39"/>
                  <a:gd name="T7" fmla="*/ 13 h 37"/>
                  <a:gd name="T8" fmla="*/ 15 w 39"/>
                  <a:gd name="T9" fmla="*/ 34 h 37"/>
                  <a:gd name="T10" fmla="*/ 36 w 39"/>
                  <a:gd name="T11" fmla="*/ 25 h 37"/>
                  <a:gd name="T12" fmla="*/ 29 w 39"/>
                  <a:gd name="T13" fmla="*/ 3 h 37"/>
                  <a:gd name="T14" fmla="*/ 26 w 39"/>
                  <a:gd name="T15" fmla="*/ 19 h 37"/>
                  <a:gd name="T16" fmla="*/ 19 w 39"/>
                  <a:gd name="T17" fmla="*/ 24 h 37"/>
                  <a:gd name="T18" fmla="*/ 23 w 39"/>
                  <a:gd name="T19" fmla="*/ 8 h 37"/>
                  <a:gd name="T20" fmla="*/ 23 w 39"/>
                  <a:gd name="T21" fmla="*/ 8 h 37"/>
                  <a:gd name="T22" fmla="*/ 23 w 39"/>
                  <a:gd name="T23" fmla="*/ 10 h 37"/>
                  <a:gd name="T24" fmla="*/ 26 w 39"/>
                  <a:gd name="T25" fmla="*/ 1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37">
                    <a:moveTo>
                      <a:pt x="29" y="3"/>
                    </a:moveTo>
                    <a:cubicBezTo>
                      <a:pt x="27" y="2"/>
                      <a:pt x="26" y="3"/>
                      <a:pt x="25" y="4"/>
                    </a:cubicBezTo>
                    <a:cubicBezTo>
                      <a:pt x="24" y="4"/>
                      <a:pt x="24" y="3"/>
                      <a:pt x="23" y="3"/>
                    </a:cubicBezTo>
                    <a:cubicBezTo>
                      <a:pt x="15" y="0"/>
                      <a:pt x="6" y="5"/>
                      <a:pt x="3" y="13"/>
                    </a:cubicBezTo>
                    <a:cubicBezTo>
                      <a:pt x="0" y="23"/>
                      <a:pt x="6" y="32"/>
                      <a:pt x="15" y="34"/>
                    </a:cubicBezTo>
                    <a:cubicBezTo>
                      <a:pt x="23" y="37"/>
                      <a:pt x="33" y="33"/>
                      <a:pt x="36" y="25"/>
                    </a:cubicBezTo>
                    <a:cubicBezTo>
                      <a:pt x="39" y="18"/>
                      <a:pt x="38" y="5"/>
                      <a:pt x="29" y="3"/>
                    </a:cubicBezTo>
                    <a:close/>
                    <a:moveTo>
                      <a:pt x="26" y="19"/>
                    </a:moveTo>
                    <a:cubicBezTo>
                      <a:pt x="26" y="23"/>
                      <a:pt x="23" y="25"/>
                      <a:pt x="19" y="24"/>
                    </a:cubicBezTo>
                    <a:cubicBezTo>
                      <a:pt x="8" y="22"/>
                      <a:pt x="13" y="7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9"/>
                      <a:pt x="23" y="10"/>
                    </a:cubicBezTo>
                    <a:cubicBezTo>
                      <a:pt x="25" y="13"/>
                      <a:pt x="27" y="15"/>
                      <a:pt x="2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ïš1íďê">
                <a:extLst>
                  <a:ext uri="{FF2B5EF4-FFF2-40B4-BE49-F238E27FC236}">
                    <a16:creationId xmlns="" xmlns:a16="http://schemas.microsoft.com/office/drawing/2014/main" id="{BC851C3E-FF5C-4E20-80A7-E703FE377287}"/>
                  </a:ext>
                </a:extLst>
              </p:cNvPr>
              <p:cNvSpPr/>
              <p:nvPr/>
            </p:nvSpPr>
            <p:spPr bwMode="auto">
              <a:xfrm>
                <a:off x="5273118" y="4853649"/>
                <a:ext cx="754425" cy="799132"/>
              </a:xfrm>
              <a:custGeom>
                <a:avLst/>
                <a:gdLst>
                  <a:gd name="T0" fmla="*/ 448 w 466"/>
                  <a:gd name="T1" fmla="*/ 409 h 496"/>
                  <a:gd name="T2" fmla="*/ 399 w 466"/>
                  <a:gd name="T3" fmla="*/ 417 h 496"/>
                  <a:gd name="T4" fmla="*/ 399 w 466"/>
                  <a:gd name="T5" fmla="*/ 417 h 496"/>
                  <a:gd name="T6" fmla="*/ 262 w 466"/>
                  <a:gd name="T7" fmla="*/ 324 h 496"/>
                  <a:gd name="T8" fmla="*/ 268 w 466"/>
                  <a:gd name="T9" fmla="*/ 307 h 496"/>
                  <a:gd name="T10" fmla="*/ 264 w 466"/>
                  <a:gd name="T11" fmla="*/ 272 h 496"/>
                  <a:gd name="T12" fmla="*/ 243 w 466"/>
                  <a:gd name="T13" fmla="*/ 263 h 496"/>
                  <a:gd name="T14" fmla="*/ 232 w 466"/>
                  <a:gd name="T15" fmla="*/ 261 h 496"/>
                  <a:gd name="T16" fmla="*/ 222 w 466"/>
                  <a:gd name="T17" fmla="*/ 94 h 496"/>
                  <a:gd name="T18" fmla="*/ 224 w 466"/>
                  <a:gd name="T19" fmla="*/ 94 h 496"/>
                  <a:gd name="T20" fmla="*/ 260 w 466"/>
                  <a:gd name="T21" fmla="*/ 42 h 496"/>
                  <a:gd name="T22" fmla="*/ 209 w 466"/>
                  <a:gd name="T23" fmla="*/ 4 h 496"/>
                  <a:gd name="T24" fmla="*/ 170 w 466"/>
                  <a:gd name="T25" fmla="*/ 51 h 496"/>
                  <a:gd name="T26" fmla="*/ 209 w 466"/>
                  <a:gd name="T27" fmla="*/ 91 h 496"/>
                  <a:gd name="T28" fmla="*/ 224 w 466"/>
                  <a:gd name="T29" fmla="*/ 262 h 496"/>
                  <a:gd name="T30" fmla="*/ 190 w 466"/>
                  <a:gd name="T31" fmla="*/ 291 h 496"/>
                  <a:gd name="T32" fmla="*/ 191 w 466"/>
                  <a:gd name="T33" fmla="*/ 320 h 496"/>
                  <a:gd name="T34" fmla="*/ 139 w 466"/>
                  <a:gd name="T35" fmla="*/ 365 h 496"/>
                  <a:gd name="T36" fmla="*/ 84 w 466"/>
                  <a:gd name="T37" fmla="*/ 418 h 496"/>
                  <a:gd name="T38" fmla="*/ 81 w 466"/>
                  <a:gd name="T39" fmla="*/ 418 h 496"/>
                  <a:gd name="T40" fmla="*/ 31 w 466"/>
                  <a:gd name="T41" fmla="*/ 408 h 496"/>
                  <a:gd name="T42" fmla="*/ 12 w 466"/>
                  <a:gd name="T43" fmla="*/ 469 h 496"/>
                  <a:gd name="T44" fmla="*/ 67 w 466"/>
                  <a:gd name="T45" fmla="*/ 487 h 496"/>
                  <a:gd name="T46" fmla="*/ 91 w 466"/>
                  <a:gd name="T47" fmla="*/ 431 h 496"/>
                  <a:gd name="T48" fmla="*/ 92 w 466"/>
                  <a:gd name="T49" fmla="*/ 430 h 496"/>
                  <a:gd name="T50" fmla="*/ 149 w 466"/>
                  <a:gd name="T51" fmla="*/ 375 h 496"/>
                  <a:gd name="T52" fmla="*/ 194 w 466"/>
                  <a:gd name="T53" fmla="*/ 327 h 496"/>
                  <a:gd name="T54" fmla="*/ 219 w 466"/>
                  <a:gd name="T55" fmla="*/ 345 h 496"/>
                  <a:gd name="T56" fmla="*/ 257 w 466"/>
                  <a:gd name="T57" fmla="*/ 331 h 496"/>
                  <a:gd name="T58" fmla="*/ 388 w 466"/>
                  <a:gd name="T59" fmla="*/ 424 h 496"/>
                  <a:gd name="T60" fmla="*/ 385 w 466"/>
                  <a:gd name="T61" fmla="*/ 473 h 496"/>
                  <a:gd name="T62" fmla="*/ 445 w 466"/>
                  <a:gd name="T63" fmla="*/ 474 h 496"/>
                  <a:gd name="T64" fmla="*/ 448 w 466"/>
                  <a:gd name="T65" fmla="*/ 409 h 496"/>
                  <a:gd name="T66" fmla="*/ 219 w 466"/>
                  <a:gd name="T67" fmla="*/ 80 h 496"/>
                  <a:gd name="T68" fmla="*/ 210 w 466"/>
                  <a:gd name="T69" fmla="*/ 80 h 496"/>
                  <a:gd name="T70" fmla="*/ 185 w 466"/>
                  <a:gd name="T71" fmla="*/ 52 h 496"/>
                  <a:gd name="T72" fmla="*/ 213 w 466"/>
                  <a:gd name="T73" fmla="*/ 18 h 496"/>
                  <a:gd name="T74" fmla="*/ 220 w 466"/>
                  <a:gd name="T75" fmla="*/ 80 h 496"/>
                  <a:gd name="T76" fmla="*/ 219 w 466"/>
                  <a:gd name="T77" fmla="*/ 80 h 496"/>
                  <a:gd name="T78" fmla="*/ 67 w 466"/>
                  <a:gd name="T79" fmla="*/ 470 h 496"/>
                  <a:gd name="T80" fmla="*/ 27 w 466"/>
                  <a:gd name="T81" fmla="*/ 466 h 496"/>
                  <a:gd name="T82" fmla="*/ 76 w 466"/>
                  <a:gd name="T83" fmla="*/ 429 h 496"/>
                  <a:gd name="T84" fmla="*/ 77 w 466"/>
                  <a:gd name="T85" fmla="*/ 430 h 496"/>
                  <a:gd name="T86" fmla="*/ 67 w 466"/>
                  <a:gd name="T87" fmla="*/ 470 h 496"/>
                  <a:gd name="T88" fmla="*/ 250 w 466"/>
                  <a:gd name="T89" fmla="*/ 318 h 496"/>
                  <a:gd name="T90" fmla="*/ 214 w 466"/>
                  <a:gd name="T91" fmla="*/ 328 h 496"/>
                  <a:gd name="T92" fmla="*/ 206 w 466"/>
                  <a:gd name="T93" fmla="*/ 290 h 496"/>
                  <a:gd name="T94" fmla="*/ 234 w 466"/>
                  <a:gd name="T95" fmla="*/ 272 h 496"/>
                  <a:gd name="T96" fmla="*/ 242 w 466"/>
                  <a:gd name="T97" fmla="*/ 276 h 496"/>
                  <a:gd name="T98" fmla="*/ 250 w 466"/>
                  <a:gd name="T99" fmla="*/ 318 h 496"/>
                  <a:gd name="T100" fmla="*/ 434 w 466"/>
                  <a:gd name="T101" fmla="*/ 465 h 496"/>
                  <a:gd name="T102" fmla="*/ 396 w 466"/>
                  <a:gd name="T103" fmla="*/ 462 h 496"/>
                  <a:gd name="T104" fmla="*/ 400 w 466"/>
                  <a:gd name="T105" fmla="*/ 427 h 496"/>
                  <a:gd name="T106" fmla="*/ 409 w 466"/>
                  <a:gd name="T107" fmla="*/ 426 h 496"/>
                  <a:gd name="T108" fmla="*/ 443 w 466"/>
                  <a:gd name="T109" fmla="*/ 425 h 496"/>
                  <a:gd name="T110" fmla="*/ 434 w 466"/>
                  <a:gd name="T111" fmla="*/ 465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6" h="496">
                    <a:moveTo>
                      <a:pt x="448" y="409"/>
                    </a:moveTo>
                    <a:cubicBezTo>
                      <a:pt x="433" y="396"/>
                      <a:pt x="406" y="398"/>
                      <a:pt x="399" y="417"/>
                    </a:cubicBezTo>
                    <a:cubicBezTo>
                      <a:pt x="399" y="417"/>
                      <a:pt x="399" y="417"/>
                      <a:pt x="399" y="417"/>
                    </a:cubicBezTo>
                    <a:cubicBezTo>
                      <a:pt x="356" y="383"/>
                      <a:pt x="307" y="354"/>
                      <a:pt x="262" y="324"/>
                    </a:cubicBezTo>
                    <a:cubicBezTo>
                      <a:pt x="264" y="319"/>
                      <a:pt x="266" y="313"/>
                      <a:pt x="268" y="307"/>
                    </a:cubicBezTo>
                    <a:cubicBezTo>
                      <a:pt x="270" y="296"/>
                      <a:pt x="271" y="282"/>
                      <a:pt x="264" y="272"/>
                    </a:cubicBezTo>
                    <a:cubicBezTo>
                      <a:pt x="258" y="266"/>
                      <a:pt x="251" y="263"/>
                      <a:pt x="243" y="263"/>
                    </a:cubicBezTo>
                    <a:cubicBezTo>
                      <a:pt x="240" y="262"/>
                      <a:pt x="236" y="262"/>
                      <a:pt x="232" y="261"/>
                    </a:cubicBezTo>
                    <a:cubicBezTo>
                      <a:pt x="234" y="206"/>
                      <a:pt x="227" y="150"/>
                      <a:pt x="222" y="94"/>
                    </a:cubicBezTo>
                    <a:cubicBezTo>
                      <a:pt x="223" y="94"/>
                      <a:pt x="223" y="94"/>
                      <a:pt x="224" y="94"/>
                    </a:cubicBezTo>
                    <a:cubicBezTo>
                      <a:pt x="246" y="88"/>
                      <a:pt x="264" y="66"/>
                      <a:pt x="260" y="42"/>
                    </a:cubicBezTo>
                    <a:cubicBezTo>
                      <a:pt x="257" y="19"/>
                      <a:pt x="232" y="0"/>
                      <a:pt x="209" y="4"/>
                    </a:cubicBezTo>
                    <a:cubicBezTo>
                      <a:pt x="186" y="7"/>
                      <a:pt x="168" y="29"/>
                      <a:pt x="170" y="51"/>
                    </a:cubicBezTo>
                    <a:cubicBezTo>
                      <a:pt x="171" y="72"/>
                      <a:pt x="189" y="91"/>
                      <a:pt x="209" y="91"/>
                    </a:cubicBezTo>
                    <a:cubicBezTo>
                      <a:pt x="213" y="148"/>
                      <a:pt x="214" y="206"/>
                      <a:pt x="224" y="262"/>
                    </a:cubicBezTo>
                    <a:cubicBezTo>
                      <a:pt x="209" y="265"/>
                      <a:pt x="195" y="275"/>
                      <a:pt x="190" y="291"/>
                    </a:cubicBezTo>
                    <a:cubicBezTo>
                      <a:pt x="187" y="301"/>
                      <a:pt x="187" y="311"/>
                      <a:pt x="191" y="320"/>
                    </a:cubicBezTo>
                    <a:cubicBezTo>
                      <a:pt x="171" y="333"/>
                      <a:pt x="156" y="349"/>
                      <a:pt x="139" y="365"/>
                    </a:cubicBezTo>
                    <a:cubicBezTo>
                      <a:pt x="120" y="382"/>
                      <a:pt x="101" y="400"/>
                      <a:pt x="84" y="418"/>
                    </a:cubicBezTo>
                    <a:cubicBezTo>
                      <a:pt x="83" y="418"/>
                      <a:pt x="82" y="418"/>
                      <a:pt x="81" y="418"/>
                    </a:cubicBezTo>
                    <a:cubicBezTo>
                      <a:pt x="72" y="402"/>
                      <a:pt x="47" y="399"/>
                      <a:pt x="31" y="408"/>
                    </a:cubicBezTo>
                    <a:cubicBezTo>
                      <a:pt x="11" y="420"/>
                      <a:pt x="0" y="448"/>
                      <a:pt x="12" y="469"/>
                    </a:cubicBezTo>
                    <a:cubicBezTo>
                      <a:pt x="22" y="487"/>
                      <a:pt x="48" y="496"/>
                      <a:pt x="67" y="487"/>
                    </a:cubicBezTo>
                    <a:cubicBezTo>
                      <a:pt x="88" y="477"/>
                      <a:pt x="94" y="452"/>
                      <a:pt x="91" y="431"/>
                    </a:cubicBezTo>
                    <a:cubicBezTo>
                      <a:pt x="91" y="430"/>
                      <a:pt x="92" y="430"/>
                      <a:pt x="92" y="430"/>
                    </a:cubicBezTo>
                    <a:cubicBezTo>
                      <a:pt x="112" y="412"/>
                      <a:pt x="130" y="393"/>
                      <a:pt x="149" y="375"/>
                    </a:cubicBezTo>
                    <a:cubicBezTo>
                      <a:pt x="165" y="360"/>
                      <a:pt x="181" y="345"/>
                      <a:pt x="194" y="327"/>
                    </a:cubicBezTo>
                    <a:cubicBezTo>
                      <a:pt x="199" y="336"/>
                      <a:pt x="208" y="343"/>
                      <a:pt x="219" y="345"/>
                    </a:cubicBezTo>
                    <a:cubicBezTo>
                      <a:pt x="236" y="348"/>
                      <a:pt x="249" y="342"/>
                      <a:pt x="257" y="331"/>
                    </a:cubicBezTo>
                    <a:cubicBezTo>
                      <a:pt x="296" y="365"/>
                      <a:pt x="341" y="401"/>
                      <a:pt x="388" y="424"/>
                    </a:cubicBezTo>
                    <a:cubicBezTo>
                      <a:pt x="375" y="436"/>
                      <a:pt x="374" y="458"/>
                      <a:pt x="385" y="473"/>
                    </a:cubicBezTo>
                    <a:cubicBezTo>
                      <a:pt x="401" y="493"/>
                      <a:pt x="429" y="492"/>
                      <a:pt x="445" y="474"/>
                    </a:cubicBezTo>
                    <a:cubicBezTo>
                      <a:pt x="462" y="457"/>
                      <a:pt x="466" y="427"/>
                      <a:pt x="448" y="409"/>
                    </a:cubicBezTo>
                    <a:close/>
                    <a:moveTo>
                      <a:pt x="219" y="80"/>
                    </a:moveTo>
                    <a:cubicBezTo>
                      <a:pt x="216" y="78"/>
                      <a:pt x="212" y="78"/>
                      <a:pt x="210" y="80"/>
                    </a:cubicBezTo>
                    <a:cubicBezTo>
                      <a:pt x="198" y="75"/>
                      <a:pt x="187" y="66"/>
                      <a:pt x="185" y="52"/>
                    </a:cubicBezTo>
                    <a:cubicBezTo>
                      <a:pt x="183" y="36"/>
                      <a:pt x="196" y="19"/>
                      <a:pt x="213" y="18"/>
                    </a:cubicBezTo>
                    <a:cubicBezTo>
                      <a:pt x="252" y="15"/>
                      <a:pt x="256" y="71"/>
                      <a:pt x="220" y="80"/>
                    </a:cubicBezTo>
                    <a:cubicBezTo>
                      <a:pt x="220" y="80"/>
                      <a:pt x="219" y="80"/>
                      <a:pt x="219" y="80"/>
                    </a:cubicBezTo>
                    <a:close/>
                    <a:moveTo>
                      <a:pt x="67" y="470"/>
                    </a:moveTo>
                    <a:cubicBezTo>
                      <a:pt x="56" y="480"/>
                      <a:pt x="37" y="477"/>
                      <a:pt x="27" y="466"/>
                    </a:cubicBezTo>
                    <a:cubicBezTo>
                      <a:pt x="3" y="436"/>
                      <a:pt x="55" y="395"/>
                      <a:pt x="76" y="429"/>
                    </a:cubicBezTo>
                    <a:cubicBezTo>
                      <a:pt x="76" y="430"/>
                      <a:pt x="77" y="430"/>
                      <a:pt x="77" y="430"/>
                    </a:cubicBezTo>
                    <a:cubicBezTo>
                      <a:pt x="79" y="444"/>
                      <a:pt x="79" y="460"/>
                      <a:pt x="67" y="470"/>
                    </a:cubicBezTo>
                    <a:close/>
                    <a:moveTo>
                      <a:pt x="250" y="318"/>
                    </a:moveTo>
                    <a:cubicBezTo>
                      <a:pt x="243" y="331"/>
                      <a:pt x="227" y="336"/>
                      <a:pt x="214" y="328"/>
                    </a:cubicBezTo>
                    <a:cubicBezTo>
                      <a:pt x="201" y="320"/>
                      <a:pt x="199" y="302"/>
                      <a:pt x="206" y="290"/>
                    </a:cubicBezTo>
                    <a:cubicBezTo>
                      <a:pt x="213" y="279"/>
                      <a:pt x="223" y="274"/>
                      <a:pt x="234" y="272"/>
                    </a:cubicBezTo>
                    <a:cubicBezTo>
                      <a:pt x="235" y="275"/>
                      <a:pt x="238" y="277"/>
                      <a:pt x="242" y="276"/>
                    </a:cubicBezTo>
                    <a:cubicBezTo>
                      <a:pt x="263" y="271"/>
                      <a:pt x="255" y="308"/>
                      <a:pt x="250" y="318"/>
                    </a:cubicBezTo>
                    <a:close/>
                    <a:moveTo>
                      <a:pt x="434" y="465"/>
                    </a:moveTo>
                    <a:cubicBezTo>
                      <a:pt x="422" y="476"/>
                      <a:pt x="405" y="476"/>
                      <a:pt x="396" y="462"/>
                    </a:cubicBezTo>
                    <a:cubicBezTo>
                      <a:pt x="389" y="450"/>
                      <a:pt x="393" y="438"/>
                      <a:pt x="400" y="427"/>
                    </a:cubicBezTo>
                    <a:cubicBezTo>
                      <a:pt x="403" y="429"/>
                      <a:pt x="407" y="429"/>
                      <a:pt x="409" y="426"/>
                    </a:cubicBezTo>
                    <a:cubicBezTo>
                      <a:pt x="418" y="412"/>
                      <a:pt x="434" y="411"/>
                      <a:pt x="443" y="425"/>
                    </a:cubicBezTo>
                    <a:cubicBezTo>
                      <a:pt x="451" y="438"/>
                      <a:pt x="444" y="456"/>
                      <a:pt x="434" y="4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ïś1ïḑé">
                <a:extLst>
                  <a:ext uri="{FF2B5EF4-FFF2-40B4-BE49-F238E27FC236}">
                    <a16:creationId xmlns="" xmlns:a16="http://schemas.microsoft.com/office/drawing/2014/main" id="{D2646A07-E0D7-43E9-B72B-AC06519F35ED}"/>
                  </a:ext>
                </a:extLst>
              </p:cNvPr>
              <p:cNvSpPr/>
              <p:nvPr/>
            </p:nvSpPr>
            <p:spPr bwMode="auto">
              <a:xfrm>
                <a:off x="7332419" y="2637875"/>
                <a:ext cx="159267" cy="164857"/>
              </a:xfrm>
              <a:custGeom>
                <a:avLst/>
                <a:gdLst>
                  <a:gd name="T0" fmla="*/ 50 w 100"/>
                  <a:gd name="T1" fmla="*/ 85 h 102"/>
                  <a:gd name="T2" fmla="*/ 31 w 100"/>
                  <a:gd name="T3" fmla="*/ 68 h 102"/>
                  <a:gd name="T4" fmla="*/ 90 w 100"/>
                  <a:gd name="T5" fmla="*/ 43 h 102"/>
                  <a:gd name="T6" fmla="*/ 97 w 100"/>
                  <a:gd name="T7" fmla="*/ 13 h 102"/>
                  <a:gd name="T8" fmla="*/ 77 w 100"/>
                  <a:gd name="T9" fmla="*/ 4 h 102"/>
                  <a:gd name="T10" fmla="*/ 79 w 100"/>
                  <a:gd name="T11" fmla="*/ 13 h 102"/>
                  <a:gd name="T12" fmla="*/ 76 w 100"/>
                  <a:gd name="T13" fmla="*/ 38 h 102"/>
                  <a:gd name="T14" fmla="*/ 52 w 100"/>
                  <a:gd name="T15" fmla="*/ 52 h 102"/>
                  <a:gd name="T16" fmla="*/ 11 w 100"/>
                  <a:gd name="T17" fmla="*/ 52 h 102"/>
                  <a:gd name="T18" fmla="*/ 5 w 100"/>
                  <a:gd name="T19" fmla="*/ 65 h 102"/>
                  <a:gd name="T20" fmla="*/ 41 w 100"/>
                  <a:gd name="T21" fmla="*/ 96 h 102"/>
                  <a:gd name="T22" fmla="*/ 50 w 100"/>
                  <a:gd name="T23" fmla="*/ 8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102">
                    <a:moveTo>
                      <a:pt x="50" y="85"/>
                    </a:moveTo>
                    <a:cubicBezTo>
                      <a:pt x="43" y="79"/>
                      <a:pt x="37" y="74"/>
                      <a:pt x="31" y="68"/>
                    </a:cubicBezTo>
                    <a:cubicBezTo>
                      <a:pt x="54" y="69"/>
                      <a:pt x="76" y="62"/>
                      <a:pt x="90" y="43"/>
                    </a:cubicBezTo>
                    <a:cubicBezTo>
                      <a:pt x="95" y="35"/>
                      <a:pt x="100" y="22"/>
                      <a:pt x="97" y="13"/>
                    </a:cubicBezTo>
                    <a:cubicBezTo>
                      <a:pt x="94" y="4"/>
                      <a:pt x="85" y="0"/>
                      <a:pt x="77" y="4"/>
                    </a:cubicBezTo>
                    <a:cubicBezTo>
                      <a:pt x="73" y="6"/>
                      <a:pt x="73" y="14"/>
                      <a:pt x="79" y="13"/>
                    </a:cubicBezTo>
                    <a:cubicBezTo>
                      <a:pt x="93" y="10"/>
                      <a:pt x="79" y="36"/>
                      <a:pt x="76" y="38"/>
                    </a:cubicBezTo>
                    <a:cubicBezTo>
                      <a:pt x="70" y="46"/>
                      <a:pt x="61" y="50"/>
                      <a:pt x="52" y="52"/>
                    </a:cubicBezTo>
                    <a:cubicBezTo>
                      <a:pt x="38" y="56"/>
                      <a:pt x="24" y="54"/>
                      <a:pt x="11" y="52"/>
                    </a:cubicBezTo>
                    <a:cubicBezTo>
                      <a:pt x="4" y="51"/>
                      <a:pt x="0" y="60"/>
                      <a:pt x="5" y="65"/>
                    </a:cubicBezTo>
                    <a:cubicBezTo>
                      <a:pt x="17" y="75"/>
                      <a:pt x="29" y="85"/>
                      <a:pt x="41" y="96"/>
                    </a:cubicBezTo>
                    <a:cubicBezTo>
                      <a:pt x="48" y="102"/>
                      <a:pt x="57" y="91"/>
                      <a:pt x="50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íṧḷíḓè">
                <a:extLst>
                  <a:ext uri="{FF2B5EF4-FFF2-40B4-BE49-F238E27FC236}">
                    <a16:creationId xmlns="" xmlns:a16="http://schemas.microsoft.com/office/drawing/2014/main" id="{ECF7BCC8-FCB0-489B-A5D1-7E19ABA1580A}"/>
                  </a:ext>
                </a:extLst>
              </p:cNvPr>
              <p:cNvSpPr/>
              <p:nvPr/>
            </p:nvSpPr>
            <p:spPr bwMode="auto">
              <a:xfrm>
                <a:off x="7424627" y="2693759"/>
                <a:ext cx="167650" cy="184415"/>
              </a:xfrm>
              <a:custGeom>
                <a:avLst/>
                <a:gdLst>
                  <a:gd name="T0" fmla="*/ 103 w 105"/>
                  <a:gd name="T1" fmla="*/ 30 h 114"/>
                  <a:gd name="T2" fmla="*/ 96 w 105"/>
                  <a:gd name="T3" fmla="*/ 26 h 114"/>
                  <a:gd name="T4" fmla="*/ 55 w 105"/>
                  <a:gd name="T5" fmla="*/ 73 h 114"/>
                  <a:gd name="T6" fmla="*/ 49 w 105"/>
                  <a:gd name="T7" fmla="*/ 68 h 114"/>
                  <a:gd name="T8" fmla="*/ 36 w 105"/>
                  <a:gd name="T9" fmla="*/ 57 h 114"/>
                  <a:gd name="T10" fmla="*/ 75 w 105"/>
                  <a:gd name="T11" fmla="*/ 12 h 114"/>
                  <a:gd name="T12" fmla="*/ 67 w 105"/>
                  <a:gd name="T13" fmla="*/ 5 h 114"/>
                  <a:gd name="T14" fmla="*/ 4 w 105"/>
                  <a:gd name="T15" fmla="*/ 71 h 114"/>
                  <a:gd name="T16" fmla="*/ 11 w 105"/>
                  <a:gd name="T17" fmla="*/ 80 h 114"/>
                  <a:gd name="T18" fmla="*/ 29 w 105"/>
                  <a:gd name="T19" fmla="*/ 64 h 114"/>
                  <a:gd name="T20" fmla="*/ 41 w 105"/>
                  <a:gd name="T21" fmla="*/ 76 h 114"/>
                  <a:gd name="T22" fmla="*/ 48 w 105"/>
                  <a:gd name="T23" fmla="*/ 83 h 114"/>
                  <a:gd name="T24" fmla="*/ 35 w 105"/>
                  <a:gd name="T25" fmla="*/ 102 h 114"/>
                  <a:gd name="T26" fmla="*/ 45 w 105"/>
                  <a:gd name="T27" fmla="*/ 109 h 114"/>
                  <a:gd name="T28" fmla="*/ 103 w 105"/>
                  <a:gd name="T29" fmla="*/ 3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14">
                    <a:moveTo>
                      <a:pt x="103" y="30"/>
                    </a:moveTo>
                    <a:cubicBezTo>
                      <a:pt x="105" y="26"/>
                      <a:pt x="99" y="23"/>
                      <a:pt x="96" y="26"/>
                    </a:cubicBezTo>
                    <a:cubicBezTo>
                      <a:pt x="82" y="40"/>
                      <a:pt x="68" y="56"/>
                      <a:pt x="55" y="73"/>
                    </a:cubicBezTo>
                    <a:cubicBezTo>
                      <a:pt x="53" y="71"/>
                      <a:pt x="51" y="70"/>
                      <a:pt x="49" y="68"/>
                    </a:cubicBezTo>
                    <a:cubicBezTo>
                      <a:pt x="45" y="64"/>
                      <a:pt x="40" y="61"/>
                      <a:pt x="36" y="57"/>
                    </a:cubicBezTo>
                    <a:cubicBezTo>
                      <a:pt x="50" y="43"/>
                      <a:pt x="62" y="26"/>
                      <a:pt x="75" y="12"/>
                    </a:cubicBezTo>
                    <a:cubicBezTo>
                      <a:pt x="80" y="6"/>
                      <a:pt x="72" y="0"/>
                      <a:pt x="67" y="5"/>
                    </a:cubicBezTo>
                    <a:cubicBezTo>
                      <a:pt x="46" y="26"/>
                      <a:pt x="20" y="47"/>
                      <a:pt x="4" y="71"/>
                    </a:cubicBezTo>
                    <a:cubicBezTo>
                      <a:pt x="0" y="76"/>
                      <a:pt x="6" y="84"/>
                      <a:pt x="11" y="80"/>
                    </a:cubicBezTo>
                    <a:cubicBezTo>
                      <a:pt x="18" y="75"/>
                      <a:pt x="24" y="70"/>
                      <a:pt x="29" y="64"/>
                    </a:cubicBezTo>
                    <a:cubicBezTo>
                      <a:pt x="33" y="68"/>
                      <a:pt x="37" y="72"/>
                      <a:pt x="41" y="76"/>
                    </a:cubicBezTo>
                    <a:cubicBezTo>
                      <a:pt x="43" y="78"/>
                      <a:pt x="45" y="80"/>
                      <a:pt x="48" y="83"/>
                    </a:cubicBezTo>
                    <a:cubicBezTo>
                      <a:pt x="43" y="89"/>
                      <a:pt x="39" y="96"/>
                      <a:pt x="35" y="102"/>
                    </a:cubicBezTo>
                    <a:cubicBezTo>
                      <a:pt x="31" y="109"/>
                      <a:pt x="41" y="114"/>
                      <a:pt x="45" y="109"/>
                    </a:cubicBezTo>
                    <a:cubicBezTo>
                      <a:pt x="67" y="87"/>
                      <a:pt x="86" y="57"/>
                      <a:pt x="10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ïSlídé">
                <a:extLst>
                  <a:ext uri="{FF2B5EF4-FFF2-40B4-BE49-F238E27FC236}">
                    <a16:creationId xmlns="" xmlns:a16="http://schemas.microsoft.com/office/drawing/2014/main" id="{4BB5551C-17C9-4813-A69F-5B96D9E31559}"/>
                  </a:ext>
                </a:extLst>
              </p:cNvPr>
              <p:cNvSpPr/>
              <p:nvPr/>
            </p:nvSpPr>
            <p:spPr bwMode="auto">
              <a:xfrm>
                <a:off x="7488892" y="2836260"/>
                <a:ext cx="81030" cy="108973"/>
              </a:xfrm>
              <a:custGeom>
                <a:avLst/>
                <a:gdLst>
                  <a:gd name="T0" fmla="*/ 30 w 50"/>
                  <a:gd name="T1" fmla="*/ 58 h 68"/>
                  <a:gd name="T2" fmla="*/ 20 w 50"/>
                  <a:gd name="T3" fmla="*/ 46 h 68"/>
                  <a:gd name="T4" fmla="*/ 47 w 50"/>
                  <a:gd name="T5" fmla="*/ 26 h 68"/>
                  <a:gd name="T6" fmla="*/ 26 w 50"/>
                  <a:gd name="T7" fmla="*/ 12 h 68"/>
                  <a:gd name="T8" fmla="*/ 31 w 50"/>
                  <a:gd name="T9" fmla="*/ 18 h 68"/>
                  <a:gd name="T10" fmla="*/ 37 w 50"/>
                  <a:gd name="T11" fmla="*/ 22 h 68"/>
                  <a:gd name="T12" fmla="*/ 34 w 50"/>
                  <a:gd name="T13" fmla="*/ 27 h 68"/>
                  <a:gd name="T14" fmla="*/ 28 w 50"/>
                  <a:gd name="T15" fmla="*/ 31 h 68"/>
                  <a:gd name="T16" fmla="*/ 8 w 50"/>
                  <a:gd name="T17" fmla="*/ 35 h 68"/>
                  <a:gd name="T18" fmla="*/ 3 w 50"/>
                  <a:gd name="T19" fmla="*/ 44 h 68"/>
                  <a:gd name="T20" fmla="*/ 23 w 50"/>
                  <a:gd name="T21" fmla="*/ 66 h 68"/>
                  <a:gd name="T22" fmla="*/ 30 w 50"/>
                  <a:gd name="T23" fmla="*/ 5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68">
                    <a:moveTo>
                      <a:pt x="30" y="58"/>
                    </a:moveTo>
                    <a:cubicBezTo>
                      <a:pt x="27" y="54"/>
                      <a:pt x="24" y="50"/>
                      <a:pt x="20" y="46"/>
                    </a:cubicBezTo>
                    <a:cubicBezTo>
                      <a:pt x="32" y="44"/>
                      <a:pt x="43" y="38"/>
                      <a:pt x="47" y="26"/>
                    </a:cubicBezTo>
                    <a:cubicBezTo>
                      <a:pt x="50" y="14"/>
                      <a:pt x="35" y="0"/>
                      <a:pt x="26" y="12"/>
                    </a:cubicBezTo>
                    <a:cubicBezTo>
                      <a:pt x="23" y="15"/>
                      <a:pt x="27" y="21"/>
                      <a:pt x="31" y="18"/>
                    </a:cubicBezTo>
                    <a:cubicBezTo>
                      <a:pt x="35" y="16"/>
                      <a:pt x="37" y="17"/>
                      <a:pt x="37" y="22"/>
                    </a:cubicBezTo>
                    <a:cubicBezTo>
                      <a:pt x="36" y="23"/>
                      <a:pt x="35" y="25"/>
                      <a:pt x="34" y="27"/>
                    </a:cubicBezTo>
                    <a:cubicBezTo>
                      <a:pt x="32" y="29"/>
                      <a:pt x="30" y="30"/>
                      <a:pt x="28" y="31"/>
                    </a:cubicBezTo>
                    <a:cubicBezTo>
                      <a:pt x="22" y="35"/>
                      <a:pt x="15" y="36"/>
                      <a:pt x="8" y="35"/>
                    </a:cubicBezTo>
                    <a:cubicBezTo>
                      <a:pt x="3" y="34"/>
                      <a:pt x="0" y="40"/>
                      <a:pt x="3" y="44"/>
                    </a:cubicBezTo>
                    <a:cubicBezTo>
                      <a:pt x="7" y="52"/>
                      <a:pt x="14" y="62"/>
                      <a:pt x="23" y="66"/>
                    </a:cubicBezTo>
                    <a:cubicBezTo>
                      <a:pt x="28" y="68"/>
                      <a:pt x="33" y="62"/>
                      <a:pt x="3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iŝľiďé">
                <a:extLst>
                  <a:ext uri="{FF2B5EF4-FFF2-40B4-BE49-F238E27FC236}">
                    <a16:creationId xmlns="" xmlns:a16="http://schemas.microsoft.com/office/drawing/2014/main" id="{43CD48DA-D069-4557-9CF2-3A9EA90730D9}"/>
                  </a:ext>
                </a:extLst>
              </p:cNvPr>
              <p:cNvSpPr/>
              <p:nvPr/>
            </p:nvSpPr>
            <p:spPr bwMode="auto">
              <a:xfrm>
                <a:off x="7645366" y="2889350"/>
                <a:ext cx="67060" cy="55883"/>
              </a:xfrm>
              <a:custGeom>
                <a:avLst/>
                <a:gdLst>
                  <a:gd name="T0" fmla="*/ 37 w 40"/>
                  <a:gd name="T1" fmla="*/ 26 h 36"/>
                  <a:gd name="T2" fmla="*/ 25 w 40"/>
                  <a:gd name="T3" fmla="*/ 15 h 36"/>
                  <a:gd name="T4" fmla="*/ 28 w 40"/>
                  <a:gd name="T5" fmla="*/ 11 h 36"/>
                  <a:gd name="T6" fmla="*/ 20 w 40"/>
                  <a:gd name="T7" fmla="*/ 5 h 36"/>
                  <a:gd name="T8" fmla="*/ 16 w 40"/>
                  <a:gd name="T9" fmla="*/ 9 h 36"/>
                  <a:gd name="T10" fmla="*/ 10 w 40"/>
                  <a:gd name="T11" fmla="*/ 4 h 36"/>
                  <a:gd name="T12" fmla="*/ 5 w 40"/>
                  <a:gd name="T13" fmla="*/ 11 h 36"/>
                  <a:gd name="T14" fmla="*/ 10 w 40"/>
                  <a:gd name="T15" fmla="*/ 16 h 36"/>
                  <a:gd name="T16" fmla="*/ 9 w 40"/>
                  <a:gd name="T17" fmla="*/ 17 h 36"/>
                  <a:gd name="T18" fmla="*/ 1 w 40"/>
                  <a:gd name="T19" fmla="*/ 29 h 36"/>
                  <a:gd name="T20" fmla="*/ 8 w 40"/>
                  <a:gd name="T21" fmla="*/ 34 h 36"/>
                  <a:gd name="T22" fmla="*/ 18 w 40"/>
                  <a:gd name="T23" fmla="*/ 24 h 36"/>
                  <a:gd name="T24" fmla="*/ 18 w 40"/>
                  <a:gd name="T25" fmla="*/ 24 h 36"/>
                  <a:gd name="T26" fmla="*/ 31 w 40"/>
                  <a:gd name="T27" fmla="*/ 34 h 36"/>
                  <a:gd name="T28" fmla="*/ 37 w 40"/>
                  <a:gd name="T29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0" h="36">
                    <a:moveTo>
                      <a:pt x="37" y="26"/>
                    </a:moveTo>
                    <a:cubicBezTo>
                      <a:pt x="34" y="21"/>
                      <a:pt x="29" y="18"/>
                      <a:pt x="25" y="15"/>
                    </a:cubicBezTo>
                    <a:cubicBezTo>
                      <a:pt x="26" y="14"/>
                      <a:pt x="27" y="13"/>
                      <a:pt x="28" y="11"/>
                    </a:cubicBezTo>
                    <a:cubicBezTo>
                      <a:pt x="32" y="6"/>
                      <a:pt x="24" y="0"/>
                      <a:pt x="20" y="5"/>
                    </a:cubicBezTo>
                    <a:cubicBezTo>
                      <a:pt x="18" y="6"/>
                      <a:pt x="17" y="7"/>
                      <a:pt x="16" y="9"/>
                    </a:cubicBezTo>
                    <a:cubicBezTo>
                      <a:pt x="14" y="7"/>
                      <a:pt x="12" y="6"/>
                      <a:pt x="10" y="4"/>
                    </a:cubicBezTo>
                    <a:cubicBezTo>
                      <a:pt x="6" y="1"/>
                      <a:pt x="0" y="7"/>
                      <a:pt x="5" y="11"/>
                    </a:cubicBezTo>
                    <a:cubicBezTo>
                      <a:pt x="6" y="13"/>
                      <a:pt x="8" y="14"/>
                      <a:pt x="10" y="16"/>
                    </a:cubicBezTo>
                    <a:cubicBezTo>
                      <a:pt x="9" y="16"/>
                      <a:pt x="9" y="16"/>
                      <a:pt x="9" y="17"/>
                    </a:cubicBezTo>
                    <a:cubicBezTo>
                      <a:pt x="6" y="21"/>
                      <a:pt x="2" y="24"/>
                      <a:pt x="1" y="29"/>
                    </a:cubicBezTo>
                    <a:cubicBezTo>
                      <a:pt x="0" y="33"/>
                      <a:pt x="4" y="36"/>
                      <a:pt x="8" y="34"/>
                    </a:cubicBezTo>
                    <a:cubicBezTo>
                      <a:pt x="13" y="33"/>
                      <a:pt x="15" y="28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22" y="28"/>
                      <a:pt x="26" y="32"/>
                      <a:pt x="31" y="34"/>
                    </a:cubicBezTo>
                    <a:cubicBezTo>
                      <a:pt x="36" y="36"/>
                      <a:pt x="40" y="30"/>
                      <a:pt x="3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iŝ1îďé">
                <a:extLst>
                  <a:ext uri="{FF2B5EF4-FFF2-40B4-BE49-F238E27FC236}">
                    <a16:creationId xmlns="" xmlns:a16="http://schemas.microsoft.com/office/drawing/2014/main" id="{621522D5-2945-4351-B97C-64D771C0E928}"/>
                  </a:ext>
                </a:extLst>
              </p:cNvPr>
              <p:cNvSpPr/>
              <p:nvPr/>
            </p:nvSpPr>
            <p:spPr bwMode="auto">
              <a:xfrm>
                <a:off x="7698456" y="2883762"/>
                <a:ext cx="150885" cy="192798"/>
              </a:xfrm>
              <a:custGeom>
                <a:avLst/>
                <a:gdLst>
                  <a:gd name="T0" fmla="*/ 93 w 94"/>
                  <a:gd name="T1" fmla="*/ 42 h 119"/>
                  <a:gd name="T2" fmla="*/ 87 w 94"/>
                  <a:gd name="T3" fmla="*/ 35 h 119"/>
                  <a:gd name="T4" fmla="*/ 87 w 94"/>
                  <a:gd name="T5" fmla="*/ 35 h 119"/>
                  <a:gd name="T6" fmla="*/ 6 w 94"/>
                  <a:gd name="T7" fmla="*/ 94 h 119"/>
                  <a:gd name="T8" fmla="*/ 49 w 94"/>
                  <a:gd name="T9" fmla="*/ 110 h 119"/>
                  <a:gd name="T10" fmla="*/ 93 w 94"/>
                  <a:gd name="T11" fmla="*/ 42 h 119"/>
                  <a:gd name="T12" fmla="*/ 19 w 94"/>
                  <a:gd name="T13" fmla="*/ 89 h 119"/>
                  <a:gd name="T14" fmla="*/ 79 w 94"/>
                  <a:gd name="T15" fmla="*/ 39 h 119"/>
                  <a:gd name="T16" fmla="*/ 81 w 94"/>
                  <a:gd name="T17" fmla="*/ 40 h 119"/>
                  <a:gd name="T18" fmla="*/ 81 w 94"/>
                  <a:gd name="T19" fmla="*/ 40 h 119"/>
                  <a:gd name="T20" fmla="*/ 61 w 94"/>
                  <a:gd name="T21" fmla="*/ 81 h 119"/>
                  <a:gd name="T22" fmla="*/ 19 w 94"/>
                  <a:gd name="T23" fmla="*/ 8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119">
                    <a:moveTo>
                      <a:pt x="93" y="42"/>
                    </a:moveTo>
                    <a:cubicBezTo>
                      <a:pt x="94" y="38"/>
                      <a:pt x="91" y="35"/>
                      <a:pt x="87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70" y="0"/>
                      <a:pt x="0" y="64"/>
                      <a:pt x="6" y="94"/>
                    </a:cubicBezTo>
                    <a:cubicBezTo>
                      <a:pt x="10" y="114"/>
                      <a:pt x="33" y="119"/>
                      <a:pt x="49" y="110"/>
                    </a:cubicBezTo>
                    <a:cubicBezTo>
                      <a:pt x="73" y="98"/>
                      <a:pt x="87" y="67"/>
                      <a:pt x="93" y="42"/>
                    </a:cubicBezTo>
                    <a:close/>
                    <a:moveTo>
                      <a:pt x="19" y="89"/>
                    </a:moveTo>
                    <a:cubicBezTo>
                      <a:pt x="17" y="72"/>
                      <a:pt x="70" y="24"/>
                      <a:pt x="79" y="39"/>
                    </a:cubicBezTo>
                    <a:cubicBezTo>
                      <a:pt x="80" y="40"/>
                      <a:pt x="80" y="40"/>
                      <a:pt x="81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6" y="55"/>
                      <a:pt x="70" y="69"/>
                      <a:pt x="61" y="81"/>
                    </a:cubicBezTo>
                    <a:cubicBezTo>
                      <a:pt x="54" y="91"/>
                      <a:pt x="23" y="118"/>
                      <a:pt x="19" y="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ísḻidê">
                <a:extLst>
                  <a:ext uri="{FF2B5EF4-FFF2-40B4-BE49-F238E27FC236}">
                    <a16:creationId xmlns="" xmlns:a16="http://schemas.microsoft.com/office/drawing/2014/main" id="{E02504F1-C781-4961-A6F0-61CAA93D041D}"/>
                  </a:ext>
                </a:extLst>
              </p:cNvPr>
              <p:cNvSpPr/>
              <p:nvPr/>
            </p:nvSpPr>
            <p:spPr bwMode="auto">
              <a:xfrm>
                <a:off x="7757132" y="3059794"/>
                <a:ext cx="81030" cy="100590"/>
              </a:xfrm>
              <a:custGeom>
                <a:avLst/>
                <a:gdLst>
                  <a:gd name="T0" fmla="*/ 24 w 49"/>
                  <a:gd name="T1" fmla="*/ 46 h 62"/>
                  <a:gd name="T2" fmla="*/ 17 w 49"/>
                  <a:gd name="T3" fmla="*/ 40 h 62"/>
                  <a:gd name="T4" fmla="*/ 44 w 49"/>
                  <a:gd name="T5" fmla="*/ 27 h 62"/>
                  <a:gd name="T6" fmla="*/ 33 w 49"/>
                  <a:gd name="T7" fmla="*/ 1 h 62"/>
                  <a:gd name="T8" fmla="*/ 30 w 49"/>
                  <a:gd name="T9" fmla="*/ 10 h 62"/>
                  <a:gd name="T10" fmla="*/ 28 w 49"/>
                  <a:gd name="T11" fmla="*/ 26 h 62"/>
                  <a:gd name="T12" fmla="*/ 8 w 49"/>
                  <a:gd name="T13" fmla="*/ 27 h 62"/>
                  <a:gd name="T14" fmla="*/ 1 w 49"/>
                  <a:gd name="T15" fmla="*/ 34 h 62"/>
                  <a:gd name="T16" fmla="*/ 19 w 49"/>
                  <a:gd name="T17" fmla="*/ 58 h 62"/>
                  <a:gd name="T18" fmla="*/ 24 w 49"/>
                  <a:gd name="T19" fmla="*/ 4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62">
                    <a:moveTo>
                      <a:pt x="24" y="46"/>
                    </a:moveTo>
                    <a:cubicBezTo>
                      <a:pt x="21" y="45"/>
                      <a:pt x="19" y="43"/>
                      <a:pt x="17" y="40"/>
                    </a:cubicBezTo>
                    <a:cubicBezTo>
                      <a:pt x="28" y="40"/>
                      <a:pt x="38" y="37"/>
                      <a:pt x="44" y="27"/>
                    </a:cubicBezTo>
                    <a:cubicBezTo>
                      <a:pt x="49" y="17"/>
                      <a:pt x="45" y="3"/>
                      <a:pt x="33" y="1"/>
                    </a:cubicBezTo>
                    <a:cubicBezTo>
                      <a:pt x="27" y="0"/>
                      <a:pt x="25" y="9"/>
                      <a:pt x="30" y="10"/>
                    </a:cubicBezTo>
                    <a:cubicBezTo>
                      <a:pt x="38" y="13"/>
                      <a:pt x="34" y="23"/>
                      <a:pt x="28" y="26"/>
                    </a:cubicBezTo>
                    <a:cubicBezTo>
                      <a:pt x="22" y="29"/>
                      <a:pt x="15" y="28"/>
                      <a:pt x="8" y="27"/>
                    </a:cubicBezTo>
                    <a:cubicBezTo>
                      <a:pt x="5" y="27"/>
                      <a:pt x="0" y="30"/>
                      <a:pt x="1" y="34"/>
                    </a:cubicBezTo>
                    <a:cubicBezTo>
                      <a:pt x="3" y="45"/>
                      <a:pt x="9" y="53"/>
                      <a:pt x="19" y="58"/>
                    </a:cubicBezTo>
                    <a:cubicBezTo>
                      <a:pt x="27" y="62"/>
                      <a:pt x="32" y="50"/>
                      <a:pt x="24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işlïḑê">
                <a:extLst>
                  <a:ext uri="{FF2B5EF4-FFF2-40B4-BE49-F238E27FC236}">
                    <a16:creationId xmlns="" xmlns:a16="http://schemas.microsoft.com/office/drawing/2014/main" id="{8170991A-E118-4BE6-AC1F-EABC2E748929}"/>
                  </a:ext>
                </a:extLst>
              </p:cNvPr>
              <p:cNvSpPr/>
              <p:nvPr/>
            </p:nvSpPr>
            <p:spPr bwMode="auto">
              <a:xfrm>
                <a:off x="7877282" y="3079354"/>
                <a:ext cx="148090" cy="131327"/>
              </a:xfrm>
              <a:custGeom>
                <a:avLst/>
                <a:gdLst>
                  <a:gd name="T0" fmla="*/ 90 w 92"/>
                  <a:gd name="T1" fmla="*/ 70 h 82"/>
                  <a:gd name="T2" fmla="*/ 78 w 92"/>
                  <a:gd name="T3" fmla="*/ 42 h 82"/>
                  <a:gd name="T4" fmla="*/ 72 w 92"/>
                  <a:gd name="T5" fmla="*/ 38 h 82"/>
                  <a:gd name="T6" fmla="*/ 64 w 92"/>
                  <a:gd name="T7" fmla="*/ 35 h 82"/>
                  <a:gd name="T8" fmla="*/ 55 w 92"/>
                  <a:gd name="T9" fmla="*/ 43 h 82"/>
                  <a:gd name="T10" fmla="*/ 40 w 92"/>
                  <a:gd name="T11" fmla="*/ 28 h 82"/>
                  <a:gd name="T12" fmla="*/ 11 w 92"/>
                  <a:gd name="T13" fmla="*/ 3 h 82"/>
                  <a:gd name="T14" fmla="*/ 4 w 92"/>
                  <a:gd name="T15" fmla="*/ 10 h 82"/>
                  <a:gd name="T16" fmla="*/ 28 w 92"/>
                  <a:gd name="T17" fmla="*/ 35 h 82"/>
                  <a:gd name="T18" fmla="*/ 46 w 92"/>
                  <a:gd name="T19" fmla="*/ 54 h 82"/>
                  <a:gd name="T20" fmla="*/ 39 w 92"/>
                  <a:gd name="T21" fmla="*/ 63 h 82"/>
                  <a:gd name="T22" fmla="*/ 44 w 92"/>
                  <a:gd name="T23" fmla="*/ 76 h 82"/>
                  <a:gd name="T24" fmla="*/ 81 w 92"/>
                  <a:gd name="T25" fmla="*/ 81 h 82"/>
                  <a:gd name="T26" fmla="*/ 90 w 92"/>
                  <a:gd name="T27" fmla="*/ 7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" h="82">
                    <a:moveTo>
                      <a:pt x="90" y="70"/>
                    </a:moveTo>
                    <a:cubicBezTo>
                      <a:pt x="88" y="60"/>
                      <a:pt x="84" y="50"/>
                      <a:pt x="78" y="42"/>
                    </a:cubicBezTo>
                    <a:cubicBezTo>
                      <a:pt x="76" y="39"/>
                      <a:pt x="74" y="38"/>
                      <a:pt x="72" y="38"/>
                    </a:cubicBezTo>
                    <a:cubicBezTo>
                      <a:pt x="71" y="35"/>
                      <a:pt x="67" y="33"/>
                      <a:pt x="64" y="35"/>
                    </a:cubicBezTo>
                    <a:cubicBezTo>
                      <a:pt x="61" y="38"/>
                      <a:pt x="58" y="40"/>
                      <a:pt x="55" y="43"/>
                    </a:cubicBezTo>
                    <a:cubicBezTo>
                      <a:pt x="51" y="38"/>
                      <a:pt x="45" y="33"/>
                      <a:pt x="40" y="28"/>
                    </a:cubicBezTo>
                    <a:cubicBezTo>
                      <a:pt x="30" y="20"/>
                      <a:pt x="21" y="12"/>
                      <a:pt x="11" y="3"/>
                    </a:cubicBezTo>
                    <a:cubicBezTo>
                      <a:pt x="7" y="0"/>
                      <a:pt x="0" y="6"/>
                      <a:pt x="4" y="10"/>
                    </a:cubicBezTo>
                    <a:cubicBezTo>
                      <a:pt x="12" y="18"/>
                      <a:pt x="20" y="27"/>
                      <a:pt x="28" y="35"/>
                    </a:cubicBezTo>
                    <a:cubicBezTo>
                      <a:pt x="33" y="41"/>
                      <a:pt x="39" y="49"/>
                      <a:pt x="46" y="54"/>
                    </a:cubicBezTo>
                    <a:cubicBezTo>
                      <a:pt x="43" y="57"/>
                      <a:pt x="41" y="60"/>
                      <a:pt x="39" y="63"/>
                    </a:cubicBezTo>
                    <a:cubicBezTo>
                      <a:pt x="36" y="68"/>
                      <a:pt x="38" y="75"/>
                      <a:pt x="44" y="76"/>
                    </a:cubicBezTo>
                    <a:cubicBezTo>
                      <a:pt x="56" y="78"/>
                      <a:pt x="69" y="79"/>
                      <a:pt x="81" y="81"/>
                    </a:cubicBezTo>
                    <a:cubicBezTo>
                      <a:pt x="88" y="82"/>
                      <a:pt x="92" y="76"/>
                      <a:pt x="9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ïs1îḓe">
                <a:extLst>
                  <a:ext uri="{FF2B5EF4-FFF2-40B4-BE49-F238E27FC236}">
                    <a16:creationId xmlns="" xmlns:a16="http://schemas.microsoft.com/office/drawing/2014/main" id="{391EBF8A-9939-476E-9262-5547A1D307B7}"/>
                  </a:ext>
                </a:extLst>
              </p:cNvPr>
              <p:cNvSpPr/>
              <p:nvPr/>
            </p:nvSpPr>
            <p:spPr bwMode="auto">
              <a:xfrm>
                <a:off x="8030961" y="3168767"/>
                <a:ext cx="128532" cy="170445"/>
              </a:xfrm>
              <a:custGeom>
                <a:avLst/>
                <a:gdLst>
                  <a:gd name="T0" fmla="*/ 44 w 79"/>
                  <a:gd name="T1" fmla="*/ 95 h 107"/>
                  <a:gd name="T2" fmla="*/ 27 w 79"/>
                  <a:gd name="T3" fmla="*/ 75 h 107"/>
                  <a:gd name="T4" fmla="*/ 72 w 79"/>
                  <a:gd name="T5" fmla="*/ 43 h 107"/>
                  <a:gd name="T6" fmla="*/ 50 w 79"/>
                  <a:gd name="T7" fmla="*/ 1 h 107"/>
                  <a:gd name="T8" fmla="*/ 47 w 79"/>
                  <a:gd name="T9" fmla="*/ 11 h 107"/>
                  <a:gd name="T10" fmla="*/ 48 w 79"/>
                  <a:gd name="T11" fmla="*/ 50 h 107"/>
                  <a:gd name="T12" fmla="*/ 9 w 79"/>
                  <a:gd name="T13" fmla="*/ 62 h 107"/>
                  <a:gd name="T14" fmla="*/ 5 w 79"/>
                  <a:gd name="T15" fmla="*/ 76 h 107"/>
                  <a:gd name="T16" fmla="*/ 36 w 79"/>
                  <a:gd name="T17" fmla="*/ 104 h 107"/>
                  <a:gd name="T18" fmla="*/ 44 w 79"/>
                  <a:gd name="T19" fmla="*/ 9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107">
                    <a:moveTo>
                      <a:pt x="44" y="95"/>
                    </a:moveTo>
                    <a:cubicBezTo>
                      <a:pt x="40" y="87"/>
                      <a:pt x="33" y="81"/>
                      <a:pt x="27" y="75"/>
                    </a:cubicBezTo>
                    <a:cubicBezTo>
                      <a:pt x="46" y="70"/>
                      <a:pt x="64" y="63"/>
                      <a:pt x="72" y="43"/>
                    </a:cubicBezTo>
                    <a:cubicBezTo>
                      <a:pt x="79" y="25"/>
                      <a:pt x="70" y="5"/>
                      <a:pt x="50" y="1"/>
                    </a:cubicBezTo>
                    <a:cubicBezTo>
                      <a:pt x="44" y="0"/>
                      <a:pt x="41" y="9"/>
                      <a:pt x="47" y="11"/>
                    </a:cubicBezTo>
                    <a:cubicBezTo>
                      <a:pt x="67" y="18"/>
                      <a:pt x="61" y="40"/>
                      <a:pt x="48" y="50"/>
                    </a:cubicBezTo>
                    <a:cubicBezTo>
                      <a:pt x="37" y="58"/>
                      <a:pt x="22" y="60"/>
                      <a:pt x="9" y="62"/>
                    </a:cubicBezTo>
                    <a:cubicBezTo>
                      <a:pt x="2" y="63"/>
                      <a:pt x="0" y="71"/>
                      <a:pt x="5" y="76"/>
                    </a:cubicBezTo>
                    <a:cubicBezTo>
                      <a:pt x="14" y="85"/>
                      <a:pt x="24" y="98"/>
                      <a:pt x="36" y="104"/>
                    </a:cubicBezTo>
                    <a:cubicBezTo>
                      <a:pt x="42" y="107"/>
                      <a:pt x="47" y="100"/>
                      <a:pt x="44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íṥḻîḋe">
                <a:extLst>
                  <a:ext uri="{FF2B5EF4-FFF2-40B4-BE49-F238E27FC236}">
                    <a16:creationId xmlns="" xmlns:a16="http://schemas.microsoft.com/office/drawing/2014/main" id="{41210EC3-BA4B-4933-B231-0BFC9FD9DA48}"/>
                  </a:ext>
                </a:extLst>
              </p:cNvPr>
              <p:cNvSpPr/>
              <p:nvPr/>
            </p:nvSpPr>
            <p:spPr bwMode="auto">
              <a:xfrm>
                <a:off x="8114786" y="3238620"/>
                <a:ext cx="148090" cy="167650"/>
              </a:xfrm>
              <a:custGeom>
                <a:avLst/>
                <a:gdLst>
                  <a:gd name="T0" fmla="*/ 60 w 91"/>
                  <a:gd name="T1" fmla="*/ 70 h 104"/>
                  <a:gd name="T2" fmla="*/ 88 w 91"/>
                  <a:gd name="T3" fmla="*/ 37 h 104"/>
                  <a:gd name="T4" fmla="*/ 83 w 91"/>
                  <a:gd name="T5" fmla="*/ 31 h 104"/>
                  <a:gd name="T6" fmla="*/ 47 w 91"/>
                  <a:gd name="T7" fmla="*/ 65 h 104"/>
                  <a:gd name="T8" fmla="*/ 43 w 91"/>
                  <a:gd name="T9" fmla="*/ 62 h 104"/>
                  <a:gd name="T10" fmla="*/ 32 w 91"/>
                  <a:gd name="T11" fmla="*/ 54 h 104"/>
                  <a:gd name="T12" fmla="*/ 61 w 91"/>
                  <a:gd name="T13" fmla="*/ 11 h 104"/>
                  <a:gd name="T14" fmla="*/ 53 w 91"/>
                  <a:gd name="T15" fmla="*/ 5 h 104"/>
                  <a:gd name="T16" fmla="*/ 2 w 91"/>
                  <a:gd name="T17" fmla="*/ 73 h 104"/>
                  <a:gd name="T18" fmla="*/ 10 w 91"/>
                  <a:gd name="T19" fmla="*/ 79 h 104"/>
                  <a:gd name="T20" fmla="*/ 27 w 91"/>
                  <a:gd name="T21" fmla="*/ 61 h 104"/>
                  <a:gd name="T22" fmla="*/ 37 w 91"/>
                  <a:gd name="T23" fmla="*/ 70 h 104"/>
                  <a:gd name="T24" fmla="*/ 40 w 91"/>
                  <a:gd name="T25" fmla="*/ 74 h 104"/>
                  <a:gd name="T26" fmla="*/ 27 w 91"/>
                  <a:gd name="T27" fmla="*/ 94 h 104"/>
                  <a:gd name="T28" fmla="*/ 35 w 91"/>
                  <a:gd name="T29" fmla="*/ 100 h 104"/>
                  <a:gd name="T30" fmla="*/ 60 w 91"/>
                  <a:gd name="T31" fmla="*/ 7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1" h="104">
                    <a:moveTo>
                      <a:pt x="60" y="70"/>
                    </a:moveTo>
                    <a:cubicBezTo>
                      <a:pt x="69" y="59"/>
                      <a:pt x="79" y="48"/>
                      <a:pt x="88" y="37"/>
                    </a:cubicBezTo>
                    <a:cubicBezTo>
                      <a:pt x="91" y="33"/>
                      <a:pt x="86" y="28"/>
                      <a:pt x="83" y="31"/>
                    </a:cubicBezTo>
                    <a:cubicBezTo>
                      <a:pt x="71" y="41"/>
                      <a:pt x="59" y="52"/>
                      <a:pt x="47" y="65"/>
                    </a:cubicBezTo>
                    <a:cubicBezTo>
                      <a:pt x="46" y="64"/>
                      <a:pt x="44" y="63"/>
                      <a:pt x="43" y="62"/>
                    </a:cubicBezTo>
                    <a:cubicBezTo>
                      <a:pt x="39" y="59"/>
                      <a:pt x="36" y="57"/>
                      <a:pt x="32" y="54"/>
                    </a:cubicBezTo>
                    <a:cubicBezTo>
                      <a:pt x="42" y="40"/>
                      <a:pt x="51" y="24"/>
                      <a:pt x="61" y="11"/>
                    </a:cubicBezTo>
                    <a:cubicBezTo>
                      <a:pt x="64" y="6"/>
                      <a:pt x="57" y="0"/>
                      <a:pt x="53" y="5"/>
                    </a:cubicBezTo>
                    <a:cubicBezTo>
                      <a:pt x="36" y="26"/>
                      <a:pt x="13" y="48"/>
                      <a:pt x="2" y="73"/>
                    </a:cubicBezTo>
                    <a:cubicBezTo>
                      <a:pt x="0" y="77"/>
                      <a:pt x="6" y="83"/>
                      <a:pt x="10" y="79"/>
                    </a:cubicBezTo>
                    <a:cubicBezTo>
                      <a:pt x="16" y="74"/>
                      <a:pt x="22" y="68"/>
                      <a:pt x="27" y="61"/>
                    </a:cubicBezTo>
                    <a:cubicBezTo>
                      <a:pt x="30" y="64"/>
                      <a:pt x="33" y="67"/>
                      <a:pt x="37" y="70"/>
                    </a:cubicBezTo>
                    <a:cubicBezTo>
                      <a:pt x="38" y="71"/>
                      <a:pt x="39" y="72"/>
                      <a:pt x="40" y="74"/>
                    </a:cubicBezTo>
                    <a:cubicBezTo>
                      <a:pt x="35" y="80"/>
                      <a:pt x="31" y="87"/>
                      <a:pt x="27" y="94"/>
                    </a:cubicBezTo>
                    <a:cubicBezTo>
                      <a:pt x="25" y="98"/>
                      <a:pt x="31" y="104"/>
                      <a:pt x="35" y="100"/>
                    </a:cubicBezTo>
                    <a:cubicBezTo>
                      <a:pt x="45" y="92"/>
                      <a:pt x="52" y="80"/>
                      <a:pt x="6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îŝľíḓê">
                <a:extLst>
                  <a:ext uri="{FF2B5EF4-FFF2-40B4-BE49-F238E27FC236}">
                    <a16:creationId xmlns="" xmlns:a16="http://schemas.microsoft.com/office/drawing/2014/main" id="{212516EF-83AB-499F-82AD-A64FBBE5755A}"/>
                  </a:ext>
                </a:extLst>
              </p:cNvPr>
              <p:cNvSpPr/>
              <p:nvPr/>
            </p:nvSpPr>
            <p:spPr bwMode="auto">
              <a:xfrm>
                <a:off x="8167876" y="3375535"/>
                <a:ext cx="75442" cy="97797"/>
              </a:xfrm>
              <a:custGeom>
                <a:avLst/>
                <a:gdLst>
                  <a:gd name="T0" fmla="*/ 37 w 48"/>
                  <a:gd name="T1" fmla="*/ 47 h 62"/>
                  <a:gd name="T2" fmla="*/ 25 w 48"/>
                  <a:gd name="T3" fmla="*/ 37 h 62"/>
                  <a:gd name="T4" fmla="*/ 48 w 48"/>
                  <a:gd name="T5" fmla="*/ 18 h 62"/>
                  <a:gd name="T6" fmla="*/ 40 w 48"/>
                  <a:gd name="T7" fmla="*/ 2 h 62"/>
                  <a:gd name="T8" fmla="*/ 31 w 48"/>
                  <a:gd name="T9" fmla="*/ 0 h 62"/>
                  <a:gd name="T10" fmla="*/ 24 w 48"/>
                  <a:gd name="T11" fmla="*/ 10 h 62"/>
                  <a:gd name="T12" fmla="*/ 29 w 48"/>
                  <a:gd name="T13" fmla="*/ 13 h 62"/>
                  <a:gd name="T14" fmla="*/ 33 w 48"/>
                  <a:gd name="T15" fmla="*/ 10 h 62"/>
                  <a:gd name="T16" fmla="*/ 31 w 48"/>
                  <a:gd name="T17" fmla="*/ 24 h 62"/>
                  <a:gd name="T18" fmla="*/ 9 w 48"/>
                  <a:gd name="T19" fmla="*/ 26 h 62"/>
                  <a:gd name="T20" fmla="*/ 5 w 48"/>
                  <a:gd name="T21" fmla="*/ 36 h 62"/>
                  <a:gd name="T22" fmla="*/ 29 w 48"/>
                  <a:gd name="T23" fmla="*/ 57 h 62"/>
                  <a:gd name="T24" fmla="*/ 37 w 48"/>
                  <a:gd name="T25" fmla="*/ 4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62">
                    <a:moveTo>
                      <a:pt x="37" y="47"/>
                    </a:moveTo>
                    <a:cubicBezTo>
                      <a:pt x="33" y="44"/>
                      <a:pt x="29" y="40"/>
                      <a:pt x="25" y="37"/>
                    </a:cubicBezTo>
                    <a:cubicBezTo>
                      <a:pt x="36" y="36"/>
                      <a:pt x="47" y="31"/>
                      <a:pt x="48" y="18"/>
                    </a:cubicBezTo>
                    <a:cubicBezTo>
                      <a:pt x="48" y="12"/>
                      <a:pt x="45" y="5"/>
                      <a:pt x="40" y="2"/>
                    </a:cubicBezTo>
                    <a:cubicBezTo>
                      <a:pt x="37" y="1"/>
                      <a:pt x="34" y="0"/>
                      <a:pt x="31" y="0"/>
                    </a:cubicBezTo>
                    <a:cubicBezTo>
                      <a:pt x="27" y="1"/>
                      <a:pt x="26" y="6"/>
                      <a:pt x="24" y="10"/>
                    </a:cubicBezTo>
                    <a:cubicBezTo>
                      <a:pt x="23" y="12"/>
                      <a:pt x="26" y="15"/>
                      <a:pt x="29" y="13"/>
                    </a:cubicBezTo>
                    <a:cubicBezTo>
                      <a:pt x="30" y="12"/>
                      <a:pt x="32" y="11"/>
                      <a:pt x="33" y="10"/>
                    </a:cubicBezTo>
                    <a:cubicBezTo>
                      <a:pt x="39" y="12"/>
                      <a:pt x="36" y="21"/>
                      <a:pt x="31" y="24"/>
                    </a:cubicBezTo>
                    <a:cubicBezTo>
                      <a:pt x="25" y="28"/>
                      <a:pt x="16" y="26"/>
                      <a:pt x="9" y="26"/>
                    </a:cubicBezTo>
                    <a:cubicBezTo>
                      <a:pt x="4" y="25"/>
                      <a:pt x="0" y="32"/>
                      <a:pt x="5" y="36"/>
                    </a:cubicBezTo>
                    <a:cubicBezTo>
                      <a:pt x="13" y="43"/>
                      <a:pt x="21" y="50"/>
                      <a:pt x="29" y="57"/>
                    </a:cubicBezTo>
                    <a:cubicBezTo>
                      <a:pt x="35" y="62"/>
                      <a:pt x="43" y="52"/>
                      <a:pt x="3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íṧḷidé">
                <a:extLst>
                  <a:ext uri="{FF2B5EF4-FFF2-40B4-BE49-F238E27FC236}">
                    <a16:creationId xmlns="" xmlns:a16="http://schemas.microsoft.com/office/drawing/2014/main" id="{15267AA7-8472-44E9-9EEA-C25DC465A3E7}"/>
                  </a:ext>
                </a:extLst>
              </p:cNvPr>
              <p:cNvSpPr/>
              <p:nvPr/>
            </p:nvSpPr>
            <p:spPr bwMode="auto">
              <a:xfrm>
                <a:off x="8240524" y="3367152"/>
                <a:ext cx="153678" cy="170445"/>
              </a:xfrm>
              <a:custGeom>
                <a:avLst/>
                <a:gdLst>
                  <a:gd name="T0" fmla="*/ 77 w 96"/>
                  <a:gd name="T1" fmla="*/ 58 h 105"/>
                  <a:gd name="T2" fmla="*/ 77 w 96"/>
                  <a:gd name="T3" fmla="*/ 5 h 105"/>
                  <a:gd name="T4" fmla="*/ 74 w 96"/>
                  <a:gd name="T5" fmla="*/ 1 h 105"/>
                  <a:gd name="T6" fmla="*/ 12 w 96"/>
                  <a:gd name="T7" fmla="*/ 48 h 105"/>
                  <a:gd name="T8" fmla="*/ 21 w 96"/>
                  <a:gd name="T9" fmla="*/ 97 h 105"/>
                  <a:gd name="T10" fmla="*/ 77 w 96"/>
                  <a:gd name="T11" fmla="*/ 58 h 105"/>
                  <a:gd name="T12" fmla="*/ 54 w 96"/>
                  <a:gd name="T13" fmla="*/ 64 h 105"/>
                  <a:gd name="T14" fmla="*/ 38 w 96"/>
                  <a:gd name="T15" fmla="*/ 78 h 105"/>
                  <a:gd name="T16" fmla="*/ 21 w 96"/>
                  <a:gd name="T17" fmla="*/ 63 h 105"/>
                  <a:gd name="T18" fmla="*/ 68 w 96"/>
                  <a:gd name="T19" fmla="*/ 11 h 105"/>
                  <a:gd name="T20" fmla="*/ 70 w 96"/>
                  <a:gd name="T21" fmla="*/ 13 h 105"/>
                  <a:gd name="T22" fmla="*/ 54 w 96"/>
                  <a:gd name="T23" fmla="*/ 6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" h="105">
                    <a:moveTo>
                      <a:pt x="77" y="58"/>
                    </a:moveTo>
                    <a:cubicBezTo>
                      <a:pt x="88" y="41"/>
                      <a:pt x="96" y="18"/>
                      <a:pt x="77" y="5"/>
                    </a:cubicBezTo>
                    <a:cubicBezTo>
                      <a:pt x="77" y="3"/>
                      <a:pt x="76" y="0"/>
                      <a:pt x="74" y="1"/>
                    </a:cubicBezTo>
                    <a:cubicBezTo>
                      <a:pt x="47" y="6"/>
                      <a:pt x="25" y="25"/>
                      <a:pt x="12" y="48"/>
                    </a:cubicBezTo>
                    <a:cubicBezTo>
                      <a:pt x="3" y="64"/>
                      <a:pt x="0" y="89"/>
                      <a:pt x="21" y="97"/>
                    </a:cubicBezTo>
                    <a:cubicBezTo>
                      <a:pt x="43" y="105"/>
                      <a:pt x="67" y="73"/>
                      <a:pt x="77" y="58"/>
                    </a:cubicBezTo>
                    <a:close/>
                    <a:moveTo>
                      <a:pt x="54" y="64"/>
                    </a:moveTo>
                    <a:cubicBezTo>
                      <a:pt x="50" y="69"/>
                      <a:pt x="44" y="75"/>
                      <a:pt x="38" y="78"/>
                    </a:cubicBezTo>
                    <a:cubicBezTo>
                      <a:pt x="23" y="86"/>
                      <a:pt x="17" y="77"/>
                      <a:pt x="21" y="63"/>
                    </a:cubicBezTo>
                    <a:cubicBezTo>
                      <a:pt x="28" y="40"/>
                      <a:pt x="49" y="25"/>
                      <a:pt x="68" y="11"/>
                    </a:cubicBezTo>
                    <a:cubicBezTo>
                      <a:pt x="69" y="12"/>
                      <a:pt x="69" y="12"/>
                      <a:pt x="70" y="13"/>
                    </a:cubicBezTo>
                    <a:cubicBezTo>
                      <a:pt x="87" y="29"/>
                      <a:pt x="64" y="53"/>
                      <a:pt x="5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íṥḻíde">
                <a:extLst>
                  <a:ext uri="{FF2B5EF4-FFF2-40B4-BE49-F238E27FC236}">
                    <a16:creationId xmlns="" xmlns:a16="http://schemas.microsoft.com/office/drawing/2014/main" id="{5F0A9F61-C1DC-491D-AEB5-EA2F3529916B}"/>
                  </a:ext>
                </a:extLst>
              </p:cNvPr>
              <p:cNvSpPr/>
              <p:nvPr/>
            </p:nvSpPr>
            <p:spPr bwMode="auto">
              <a:xfrm>
                <a:off x="5046790" y="3844955"/>
                <a:ext cx="95002" cy="190003"/>
              </a:xfrm>
              <a:custGeom>
                <a:avLst/>
                <a:gdLst>
                  <a:gd name="T0" fmla="*/ 54 w 59"/>
                  <a:gd name="T1" fmla="*/ 12 h 118"/>
                  <a:gd name="T2" fmla="*/ 46 w 59"/>
                  <a:gd name="T3" fmla="*/ 12 h 118"/>
                  <a:gd name="T4" fmla="*/ 43 w 59"/>
                  <a:gd name="T5" fmla="*/ 72 h 118"/>
                  <a:gd name="T6" fmla="*/ 34 w 59"/>
                  <a:gd name="T7" fmla="*/ 73 h 118"/>
                  <a:gd name="T8" fmla="*/ 13 w 59"/>
                  <a:gd name="T9" fmla="*/ 74 h 118"/>
                  <a:gd name="T10" fmla="*/ 13 w 59"/>
                  <a:gd name="T11" fmla="*/ 74 h 118"/>
                  <a:gd name="T12" fmla="*/ 12 w 59"/>
                  <a:gd name="T13" fmla="*/ 53 h 118"/>
                  <a:gd name="T14" fmla="*/ 10 w 59"/>
                  <a:gd name="T15" fmla="*/ 3 h 118"/>
                  <a:gd name="T16" fmla="*/ 6 w 59"/>
                  <a:gd name="T17" fmla="*/ 3 h 118"/>
                  <a:gd name="T18" fmla="*/ 1 w 59"/>
                  <a:gd name="T19" fmla="*/ 58 h 118"/>
                  <a:gd name="T20" fmla="*/ 4 w 59"/>
                  <a:gd name="T21" fmla="*/ 113 h 118"/>
                  <a:gd name="T22" fmla="*/ 12 w 59"/>
                  <a:gd name="T23" fmla="*/ 112 h 118"/>
                  <a:gd name="T24" fmla="*/ 13 w 59"/>
                  <a:gd name="T25" fmla="*/ 81 h 118"/>
                  <a:gd name="T26" fmla="*/ 34 w 59"/>
                  <a:gd name="T27" fmla="*/ 83 h 118"/>
                  <a:gd name="T28" fmla="*/ 43 w 59"/>
                  <a:gd name="T29" fmla="*/ 83 h 118"/>
                  <a:gd name="T30" fmla="*/ 46 w 59"/>
                  <a:gd name="T31" fmla="*/ 111 h 118"/>
                  <a:gd name="T32" fmla="*/ 55 w 59"/>
                  <a:gd name="T33" fmla="*/ 110 h 118"/>
                  <a:gd name="T34" fmla="*/ 54 w 59"/>
                  <a:gd name="T35" fmla="*/ 12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" h="118">
                    <a:moveTo>
                      <a:pt x="54" y="12"/>
                    </a:moveTo>
                    <a:cubicBezTo>
                      <a:pt x="53" y="7"/>
                      <a:pt x="46" y="7"/>
                      <a:pt x="46" y="12"/>
                    </a:cubicBezTo>
                    <a:cubicBezTo>
                      <a:pt x="45" y="31"/>
                      <a:pt x="43" y="52"/>
                      <a:pt x="43" y="72"/>
                    </a:cubicBezTo>
                    <a:cubicBezTo>
                      <a:pt x="40" y="72"/>
                      <a:pt x="37" y="73"/>
                      <a:pt x="34" y="73"/>
                    </a:cubicBezTo>
                    <a:cubicBezTo>
                      <a:pt x="27" y="74"/>
                      <a:pt x="20" y="74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2" y="67"/>
                      <a:pt x="12" y="60"/>
                      <a:pt x="12" y="53"/>
                    </a:cubicBezTo>
                    <a:cubicBezTo>
                      <a:pt x="12" y="37"/>
                      <a:pt x="13" y="19"/>
                      <a:pt x="10" y="3"/>
                    </a:cubicBezTo>
                    <a:cubicBezTo>
                      <a:pt x="10" y="0"/>
                      <a:pt x="6" y="0"/>
                      <a:pt x="6" y="3"/>
                    </a:cubicBezTo>
                    <a:cubicBezTo>
                      <a:pt x="1" y="20"/>
                      <a:pt x="1" y="39"/>
                      <a:pt x="1" y="58"/>
                    </a:cubicBezTo>
                    <a:cubicBezTo>
                      <a:pt x="1" y="76"/>
                      <a:pt x="0" y="95"/>
                      <a:pt x="4" y="113"/>
                    </a:cubicBezTo>
                    <a:cubicBezTo>
                      <a:pt x="5" y="118"/>
                      <a:pt x="11" y="116"/>
                      <a:pt x="12" y="112"/>
                    </a:cubicBezTo>
                    <a:cubicBezTo>
                      <a:pt x="13" y="102"/>
                      <a:pt x="13" y="92"/>
                      <a:pt x="13" y="81"/>
                    </a:cubicBezTo>
                    <a:cubicBezTo>
                      <a:pt x="20" y="83"/>
                      <a:pt x="27" y="83"/>
                      <a:pt x="34" y="83"/>
                    </a:cubicBezTo>
                    <a:cubicBezTo>
                      <a:pt x="37" y="83"/>
                      <a:pt x="40" y="83"/>
                      <a:pt x="43" y="83"/>
                    </a:cubicBezTo>
                    <a:cubicBezTo>
                      <a:pt x="43" y="93"/>
                      <a:pt x="44" y="102"/>
                      <a:pt x="46" y="111"/>
                    </a:cubicBezTo>
                    <a:cubicBezTo>
                      <a:pt x="47" y="117"/>
                      <a:pt x="54" y="115"/>
                      <a:pt x="55" y="110"/>
                    </a:cubicBezTo>
                    <a:cubicBezTo>
                      <a:pt x="59" y="78"/>
                      <a:pt x="54" y="44"/>
                      <a:pt x="5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í$1ídê">
                <a:extLst>
                  <a:ext uri="{FF2B5EF4-FFF2-40B4-BE49-F238E27FC236}">
                    <a16:creationId xmlns="" xmlns:a16="http://schemas.microsoft.com/office/drawing/2014/main" id="{C79F58F6-042F-4533-8D21-020F4A2CB542}"/>
                  </a:ext>
                </a:extLst>
              </p:cNvPr>
              <p:cNvSpPr/>
              <p:nvPr/>
            </p:nvSpPr>
            <p:spPr bwMode="auto">
              <a:xfrm>
                <a:off x="5158556" y="3970692"/>
                <a:ext cx="58677" cy="97797"/>
              </a:xfrm>
              <a:custGeom>
                <a:avLst/>
                <a:gdLst>
                  <a:gd name="T0" fmla="*/ 22 w 36"/>
                  <a:gd name="T1" fmla="*/ 20 h 61"/>
                  <a:gd name="T2" fmla="*/ 24 w 36"/>
                  <a:gd name="T3" fmla="*/ 13 h 61"/>
                  <a:gd name="T4" fmla="*/ 9 w 36"/>
                  <a:gd name="T5" fmla="*/ 1 h 61"/>
                  <a:gd name="T6" fmla="*/ 9 w 36"/>
                  <a:gd name="T7" fmla="*/ 8 h 61"/>
                  <a:gd name="T8" fmla="*/ 13 w 36"/>
                  <a:gd name="T9" fmla="*/ 17 h 61"/>
                  <a:gd name="T10" fmla="*/ 7 w 36"/>
                  <a:gd name="T11" fmla="*/ 17 h 61"/>
                  <a:gd name="T12" fmla="*/ 8 w 36"/>
                  <a:gd name="T13" fmla="*/ 27 h 61"/>
                  <a:gd name="T14" fmla="*/ 21 w 36"/>
                  <a:gd name="T15" fmla="*/ 39 h 61"/>
                  <a:gd name="T16" fmla="*/ 9 w 36"/>
                  <a:gd name="T17" fmla="*/ 40 h 61"/>
                  <a:gd name="T18" fmla="*/ 2 w 36"/>
                  <a:gd name="T19" fmla="*/ 47 h 61"/>
                  <a:gd name="T20" fmla="*/ 32 w 36"/>
                  <a:gd name="T21" fmla="*/ 43 h 61"/>
                  <a:gd name="T22" fmla="*/ 22 w 36"/>
                  <a:gd name="T23" fmla="*/ 2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61">
                    <a:moveTo>
                      <a:pt x="22" y="20"/>
                    </a:moveTo>
                    <a:cubicBezTo>
                      <a:pt x="23" y="18"/>
                      <a:pt x="24" y="16"/>
                      <a:pt x="24" y="13"/>
                    </a:cubicBezTo>
                    <a:cubicBezTo>
                      <a:pt x="23" y="5"/>
                      <a:pt x="16" y="0"/>
                      <a:pt x="9" y="1"/>
                    </a:cubicBezTo>
                    <a:cubicBezTo>
                      <a:pt x="4" y="1"/>
                      <a:pt x="4" y="8"/>
                      <a:pt x="9" y="8"/>
                    </a:cubicBezTo>
                    <a:cubicBezTo>
                      <a:pt x="14" y="9"/>
                      <a:pt x="16" y="15"/>
                      <a:pt x="13" y="17"/>
                    </a:cubicBezTo>
                    <a:cubicBezTo>
                      <a:pt x="11" y="17"/>
                      <a:pt x="9" y="17"/>
                      <a:pt x="7" y="17"/>
                    </a:cubicBezTo>
                    <a:cubicBezTo>
                      <a:pt x="1" y="19"/>
                      <a:pt x="3" y="27"/>
                      <a:pt x="8" y="27"/>
                    </a:cubicBezTo>
                    <a:cubicBezTo>
                      <a:pt x="14" y="27"/>
                      <a:pt x="25" y="31"/>
                      <a:pt x="21" y="39"/>
                    </a:cubicBezTo>
                    <a:cubicBezTo>
                      <a:pt x="19" y="44"/>
                      <a:pt x="13" y="43"/>
                      <a:pt x="9" y="40"/>
                    </a:cubicBezTo>
                    <a:cubicBezTo>
                      <a:pt x="4" y="37"/>
                      <a:pt x="0" y="43"/>
                      <a:pt x="2" y="47"/>
                    </a:cubicBezTo>
                    <a:cubicBezTo>
                      <a:pt x="8" y="61"/>
                      <a:pt x="28" y="53"/>
                      <a:pt x="32" y="43"/>
                    </a:cubicBezTo>
                    <a:cubicBezTo>
                      <a:pt x="36" y="33"/>
                      <a:pt x="30" y="24"/>
                      <a:pt x="22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îṣḻïḍè">
                <a:extLst>
                  <a:ext uri="{FF2B5EF4-FFF2-40B4-BE49-F238E27FC236}">
                    <a16:creationId xmlns="" xmlns:a16="http://schemas.microsoft.com/office/drawing/2014/main" id="{22288E53-A0A3-4C6A-B709-1FC76F190731}"/>
                  </a:ext>
                </a:extLst>
              </p:cNvPr>
              <p:cNvSpPr/>
              <p:nvPr/>
            </p:nvSpPr>
            <p:spPr bwMode="auto">
              <a:xfrm>
                <a:off x="5250765" y="3850544"/>
                <a:ext cx="100590" cy="201180"/>
              </a:xfrm>
              <a:custGeom>
                <a:avLst/>
                <a:gdLst>
                  <a:gd name="T0" fmla="*/ 52 w 63"/>
                  <a:gd name="T1" fmla="*/ 98 h 124"/>
                  <a:gd name="T2" fmla="*/ 40 w 63"/>
                  <a:gd name="T3" fmla="*/ 12 h 124"/>
                  <a:gd name="T4" fmla="*/ 40 w 63"/>
                  <a:gd name="T5" fmla="*/ 6 h 124"/>
                  <a:gd name="T6" fmla="*/ 2 w 63"/>
                  <a:gd name="T7" fmla="*/ 69 h 124"/>
                  <a:gd name="T8" fmla="*/ 56 w 63"/>
                  <a:gd name="T9" fmla="*/ 109 h 124"/>
                  <a:gd name="T10" fmla="*/ 52 w 63"/>
                  <a:gd name="T11" fmla="*/ 98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24">
                    <a:moveTo>
                      <a:pt x="52" y="98"/>
                    </a:moveTo>
                    <a:cubicBezTo>
                      <a:pt x="5" y="110"/>
                      <a:pt x="3" y="23"/>
                      <a:pt x="40" y="12"/>
                    </a:cubicBezTo>
                    <a:cubicBezTo>
                      <a:pt x="42" y="11"/>
                      <a:pt x="42" y="7"/>
                      <a:pt x="40" y="6"/>
                    </a:cubicBezTo>
                    <a:cubicBezTo>
                      <a:pt x="6" y="0"/>
                      <a:pt x="0" y="46"/>
                      <a:pt x="2" y="69"/>
                    </a:cubicBezTo>
                    <a:cubicBezTo>
                      <a:pt x="5" y="95"/>
                      <a:pt x="29" y="124"/>
                      <a:pt x="56" y="109"/>
                    </a:cubicBezTo>
                    <a:cubicBezTo>
                      <a:pt x="63" y="106"/>
                      <a:pt x="58" y="97"/>
                      <a:pt x="52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ïŝḷîḑè">
                <a:extLst>
                  <a:ext uri="{FF2B5EF4-FFF2-40B4-BE49-F238E27FC236}">
                    <a16:creationId xmlns="" xmlns:a16="http://schemas.microsoft.com/office/drawing/2014/main" id="{FABB2516-D9D8-4A2D-A10D-A8884B6349C9}"/>
                  </a:ext>
                </a:extLst>
              </p:cNvPr>
              <p:cNvSpPr/>
              <p:nvPr/>
            </p:nvSpPr>
            <p:spPr bwMode="auto">
              <a:xfrm>
                <a:off x="5057966" y="4336729"/>
                <a:ext cx="108972" cy="195592"/>
              </a:xfrm>
              <a:custGeom>
                <a:avLst/>
                <a:gdLst>
                  <a:gd name="T0" fmla="*/ 60 w 66"/>
                  <a:gd name="T1" fmla="*/ 4 h 122"/>
                  <a:gd name="T2" fmla="*/ 53 w 66"/>
                  <a:gd name="T3" fmla="*/ 4 h 122"/>
                  <a:gd name="T4" fmla="*/ 49 w 66"/>
                  <a:gd name="T5" fmla="*/ 72 h 122"/>
                  <a:gd name="T6" fmla="*/ 35 w 66"/>
                  <a:gd name="T7" fmla="*/ 71 h 122"/>
                  <a:gd name="T8" fmla="*/ 15 w 66"/>
                  <a:gd name="T9" fmla="*/ 71 h 122"/>
                  <a:gd name="T10" fmla="*/ 9 w 66"/>
                  <a:gd name="T11" fmla="*/ 11 h 122"/>
                  <a:gd name="T12" fmla="*/ 1 w 66"/>
                  <a:gd name="T13" fmla="*/ 11 h 122"/>
                  <a:gd name="T14" fmla="*/ 6 w 66"/>
                  <a:gd name="T15" fmla="*/ 117 h 122"/>
                  <a:gd name="T16" fmla="*/ 15 w 66"/>
                  <a:gd name="T17" fmla="*/ 115 h 122"/>
                  <a:gd name="T18" fmla="*/ 15 w 66"/>
                  <a:gd name="T19" fmla="*/ 79 h 122"/>
                  <a:gd name="T20" fmla="*/ 35 w 66"/>
                  <a:gd name="T21" fmla="*/ 81 h 122"/>
                  <a:gd name="T22" fmla="*/ 50 w 66"/>
                  <a:gd name="T23" fmla="*/ 82 h 122"/>
                  <a:gd name="T24" fmla="*/ 53 w 66"/>
                  <a:gd name="T25" fmla="*/ 113 h 122"/>
                  <a:gd name="T26" fmla="*/ 62 w 66"/>
                  <a:gd name="T27" fmla="*/ 111 h 122"/>
                  <a:gd name="T28" fmla="*/ 60 w 66"/>
                  <a:gd name="T29" fmla="*/ 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122">
                    <a:moveTo>
                      <a:pt x="60" y="4"/>
                    </a:moveTo>
                    <a:cubicBezTo>
                      <a:pt x="60" y="0"/>
                      <a:pt x="54" y="0"/>
                      <a:pt x="53" y="4"/>
                    </a:cubicBezTo>
                    <a:cubicBezTo>
                      <a:pt x="51" y="26"/>
                      <a:pt x="49" y="49"/>
                      <a:pt x="49" y="72"/>
                    </a:cubicBezTo>
                    <a:cubicBezTo>
                      <a:pt x="44" y="71"/>
                      <a:pt x="39" y="72"/>
                      <a:pt x="35" y="71"/>
                    </a:cubicBezTo>
                    <a:cubicBezTo>
                      <a:pt x="28" y="71"/>
                      <a:pt x="21" y="71"/>
                      <a:pt x="15" y="71"/>
                    </a:cubicBezTo>
                    <a:cubicBezTo>
                      <a:pt x="13" y="51"/>
                      <a:pt x="11" y="30"/>
                      <a:pt x="9" y="11"/>
                    </a:cubicBezTo>
                    <a:cubicBezTo>
                      <a:pt x="8" y="6"/>
                      <a:pt x="1" y="6"/>
                      <a:pt x="1" y="11"/>
                    </a:cubicBezTo>
                    <a:cubicBezTo>
                      <a:pt x="0" y="45"/>
                      <a:pt x="0" y="83"/>
                      <a:pt x="6" y="117"/>
                    </a:cubicBezTo>
                    <a:cubicBezTo>
                      <a:pt x="7" y="122"/>
                      <a:pt x="14" y="120"/>
                      <a:pt x="15" y="115"/>
                    </a:cubicBezTo>
                    <a:cubicBezTo>
                      <a:pt x="15" y="103"/>
                      <a:pt x="15" y="91"/>
                      <a:pt x="15" y="79"/>
                    </a:cubicBezTo>
                    <a:cubicBezTo>
                      <a:pt x="21" y="79"/>
                      <a:pt x="28" y="80"/>
                      <a:pt x="35" y="81"/>
                    </a:cubicBezTo>
                    <a:cubicBezTo>
                      <a:pt x="40" y="81"/>
                      <a:pt x="45" y="82"/>
                      <a:pt x="50" y="82"/>
                    </a:cubicBezTo>
                    <a:cubicBezTo>
                      <a:pt x="50" y="92"/>
                      <a:pt x="51" y="103"/>
                      <a:pt x="53" y="113"/>
                    </a:cubicBezTo>
                    <a:cubicBezTo>
                      <a:pt x="54" y="118"/>
                      <a:pt x="62" y="116"/>
                      <a:pt x="62" y="111"/>
                    </a:cubicBezTo>
                    <a:cubicBezTo>
                      <a:pt x="66" y="77"/>
                      <a:pt x="63" y="39"/>
                      <a:pt x="6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íšlíḍê">
                <a:extLst>
                  <a:ext uri="{FF2B5EF4-FFF2-40B4-BE49-F238E27FC236}">
                    <a16:creationId xmlns="" xmlns:a16="http://schemas.microsoft.com/office/drawing/2014/main" id="{108BE912-E0DE-4134-A0D5-02FBA30017A4}"/>
                  </a:ext>
                </a:extLst>
              </p:cNvPr>
              <p:cNvSpPr/>
              <p:nvPr/>
            </p:nvSpPr>
            <p:spPr bwMode="auto">
              <a:xfrm>
                <a:off x="5175321" y="4456877"/>
                <a:ext cx="53088" cy="106178"/>
              </a:xfrm>
              <a:custGeom>
                <a:avLst/>
                <a:gdLst>
                  <a:gd name="T0" fmla="*/ 24 w 33"/>
                  <a:gd name="T1" fmla="*/ 27 h 66"/>
                  <a:gd name="T2" fmla="*/ 27 w 33"/>
                  <a:gd name="T3" fmla="*/ 17 h 66"/>
                  <a:gd name="T4" fmla="*/ 5 w 33"/>
                  <a:gd name="T5" fmla="*/ 6 h 66"/>
                  <a:gd name="T6" fmla="*/ 7 w 33"/>
                  <a:gd name="T7" fmla="*/ 13 h 66"/>
                  <a:gd name="T8" fmla="*/ 18 w 33"/>
                  <a:gd name="T9" fmla="*/ 17 h 66"/>
                  <a:gd name="T10" fmla="*/ 14 w 33"/>
                  <a:gd name="T11" fmla="*/ 23 h 66"/>
                  <a:gd name="T12" fmla="*/ 7 w 33"/>
                  <a:gd name="T13" fmla="*/ 22 h 66"/>
                  <a:gd name="T14" fmla="*/ 6 w 33"/>
                  <a:gd name="T15" fmla="*/ 32 h 66"/>
                  <a:gd name="T16" fmla="*/ 14 w 33"/>
                  <a:gd name="T17" fmla="*/ 33 h 66"/>
                  <a:gd name="T18" fmla="*/ 21 w 33"/>
                  <a:gd name="T19" fmla="*/ 40 h 66"/>
                  <a:gd name="T20" fmla="*/ 10 w 33"/>
                  <a:gd name="T21" fmla="*/ 47 h 66"/>
                  <a:gd name="T22" fmla="*/ 7 w 33"/>
                  <a:gd name="T23" fmla="*/ 54 h 66"/>
                  <a:gd name="T24" fmla="*/ 32 w 33"/>
                  <a:gd name="T25" fmla="*/ 43 h 66"/>
                  <a:gd name="T26" fmla="*/ 24 w 33"/>
                  <a:gd name="T27" fmla="*/ 2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66">
                    <a:moveTo>
                      <a:pt x="24" y="27"/>
                    </a:moveTo>
                    <a:cubicBezTo>
                      <a:pt x="26" y="24"/>
                      <a:pt x="28" y="21"/>
                      <a:pt x="27" y="17"/>
                    </a:cubicBezTo>
                    <a:cubicBezTo>
                      <a:pt x="26" y="7"/>
                      <a:pt x="13" y="0"/>
                      <a:pt x="5" y="6"/>
                    </a:cubicBezTo>
                    <a:cubicBezTo>
                      <a:pt x="1" y="9"/>
                      <a:pt x="3" y="14"/>
                      <a:pt x="7" y="13"/>
                    </a:cubicBezTo>
                    <a:cubicBezTo>
                      <a:pt x="11" y="12"/>
                      <a:pt x="17" y="12"/>
                      <a:pt x="18" y="17"/>
                    </a:cubicBezTo>
                    <a:cubicBezTo>
                      <a:pt x="18" y="20"/>
                      <a:pt x="17" y="22"/>
                      <a:pt x="14" y="23"/>
                    </a:cubicBezTo>
                    <a:cubicBezTo>
                      <a:pt x="12" y="22"/>
                      <a:pt x="10" y="22"/>
                      <a:pt x="7" y="22"/>
                    </a:cubicBezTo>
                    <a:cubicBezTo>
                      <a:pt x="1" y="22"/>
                      <a:pt x="0" y="30"/>
                      <a:pt x="6" y="32"/>
                    </a:cubicBezTo>
                    <a:cubicBezTo>
                      <a:pt x="8" y="33"/>
                      <a:pt x="11" y="34"/>
                      <a:pt x="14" y="33"/>
                    </a:cubicBezTo>
                    <a:cubicBezTo>
                      <a:pt x="17" y="34"/>
                      <a:pt x="20" y="36"/>
                      <a:pt x="21" y="40"/>
                    </a:cubicBezTo>
                    <a:cubicBezTo>
                      <a:pt x="23" y="48"/>
                      <a:pt x="15" y="46"/>
                      <a:pt x="10" y="47"/>
                    </a:cubicBezTo>
                    <a:cubicBezTo>
                      <a:pt x="7" y="48"/>
                      <a:pt x="6" y="52"/>
                      <a:pt x="7" y="54"/>
                    </a:cubicBezTo>
                    <a:cubicBezTo>
                      <a:pt x="14" y="66"/>
                      <a:pt x="30" y="53"/>
                      <a:pt x="32" y="43"/>
                    </a:cubicBezTo>
                    <a:cubicBezTo>
                      <a:pt x="33" y="36"/>
                      <a:pt x="29" y="31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iş1íde">
                <a:extLst>
                  <a:ext uri="{FF2B5EF4-FFF2-40B4-BE49-F238E27FC236}">
                    <a16:creationId xmlns="" xmlns:a16="http://schemas.microsoft.com/office/drawing/2014/main" id="{40C3338C-C7D6-40B2-A86A-529F067B8D7E}"/>
                  </a:ext>
                </a:extLst>
              </p:cNvPr>
              <p:cNvSpPr/>
              <p:nvPr/>
            </p:nvSpPr>
            <p:spPr bwMode="auto">
              <a:xfrm>
                <a:off x="5256353" y="4342317"/>
                <a:ext cx="92207" cy="187210"/>
              </a:xfrm>
              <a:custGeom>
                <a:avLst/>
                <a:gdLst>
                  <a:gd name="T0" fmla="*/ 48 w 57"/>
                  <a:gd name="T1" fmla="*/ 90 h 117"/>
                  <a:gd name="T2" fmla="*/ 15 w 57"/>
                  <a:gd name="T3" fmla="*/ 57 h 117"/>
                  <a:gd name="T4" fmla="*/ 51 w 57"/>
                  <a:gd name="T5" fmla="*/ 10 h 117"/>
                  <a:gd name="T6" fmla="*/ 50 w 57"/>
                  <a:gd name="T7" fmla="*/ 3 h 117"/>
                  <a:gd name="T8" fmla="*/ 3 w 57"/>
                  <a:gd name="T9" fmla="*/ 67 h 117"/>
                  <a:gd name="T10" fmla="*/ 52 w 57"/>
                  <a:gd name="T11" fmla="*/ 100 h 117"/>
                  <a:gd name="T12" fmla="*/ 48 w 57"/>
                  <a:gd name="T13" fmla="*/ 9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117">
                    <a:moveTo>
                      <a:pt x="48" y="90"/>
                    </a:moveTo>
                    <a:cubicBezTo>
                      <a:pt x="25" y="99"/>
                      <a:pt x="15" y="76"/>
                      <a:pt x="15" y="57"/>
                    </a:cubicBezTo>
                    <a:cubicBezTo>
                      <a:pt x="16" y="34"/>
                      <a:pt x="28" y="14"/>
                      <a:pt x="51" y="10"/>
                    </a:cubicBezTo>
                    <a:cubicBezTo>
                      <a:pt x="55" y="10"/>
                      <a:pt x="54" y="4"/>
                      <a:pt x="50" y="3"/>
                    </a:cubicBezTo>
                    <a:cubicBezTo>
                      <a:pt x="16" y="0"/>
                      <a:pt x="0" y="37"/>
                      <a:pt x="3" y="67"/>
                    </a:cubicBezTo>
                    <a:cubicBezTo>
                      <a:pt x="5" y="89"/>
                      <a:pt x="28" y="117"/>
                      <a:pt x="52" y="100"/>
                    </a:cubicBezTo>
                    <a:cubicBezTo>
                      <a:pt x="57" y="96"/>
                      <a:pt x="54" y="87"/>
                      <a:pt x="48" y="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iṧľïḋe">
                <a:extLst>
                  <a:ext uri="{FF2B5EF4-FFF2-40B4-BE49-F238E27FC236}">
                    <a16:creationId xmlns="" xmlns:a16="http://schemas.microsoft.com/office/drawing/2014/main" id="{FD69BDE7-3E6D-4BAA-B7EE-E0BFD389E84B}"/>
                  </a:ext>
                </a:extLst>
              </p:cNvPr>
              <p:cNvSpPr/>
              <p:nvPr/>
            </p:nvSpPr>
            <p:spPr bwMode="auto">
              <a:xfrm>
                <a:off x="5519005" y="4102019"/>
                <a:ext cx="83825" cy="195592"/>
              </a:xfrm>
              <a:custGeom>
                <a:avLst/>
                <a:gdLst>
                  <a:gd name="T0" fmla="*/ 45 w 51"/>
                  <a:gd name="T1" fmla="*/ 105 h 121"/>
                  <a:gd name="T2" fmla="*/ 13 w 51"/>
                  <a:gd name="T3" fmla="*/ 67 h 121"/>
                  <a:gd name="T4" fmla="*/ 44 w 51"/>
                  <a:gd name="T5" fmla="*/ 26 h 121"/>
                  <a:gd name="T6" fmla="*/ 47 w 51"/>
                  <a:gd name="T7" fmla="*/ 21 h 121"/>
                  <a:gd name="T8" fmla="*/ 1 w 51"/>
                  <a:gd name="T9" fmla="*/ 62 h 121"/>
                  <a:gd name="T10" fmla="*/ 13 w 51"/>
                  <a:gd name="T11" fmla="*/ 106 h 121"/>
                  <a:gd name="T12" fmla="*/ 47 w 51"/>
                  <a:gd name="T13" fmla="*/ 113 h 121"/>
                  <a:gd name="T14" fmla="*/ 45 w 51"/>
                  <a:gd name="T15" fmla="*/ 105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121">
                    <a:moveTo>
                      <a:pt x="45" y="105"/>
                    </a:moveTo>
                    <a:cubicBezTo>
                      <a:pt x="22" y="103"/>
                      <a:pt x="13" y="90"/>
                      <a:pt x="13" y="67"/>
                    </a:cubicBezTo>
                    <a:cubicBezTo>
                      <a:pt x="13" y="48"/>
                      <a:pt x="20" y="23"/>
                      <a:pt x="44" y="26"/>
                    </a:cubicBezTo>
                    <a:cubicBezTo>
                      <a:pt x="47" y="27"/>
                      <a:pt x="50" y="23"/>
                      <a:pt x="47" y="21"/>
                    </a:cubicBezTo>
                    <a:cubicBezTo>
                      <a:pt x="20" y="0"/>
                      <a:pt x="2" y="40"/>
                      <a:pt x="1" y="62"/>
                    </a:cubicBezTo>
                    <a:cubicBezTo>
                      <a:pt x="0" y="77"/>
                      <a:pt x="2" y="94"/>
                      <a:pt x="13" y="106"/>
                    </a:cubicBezTo>
                    <a:cubicBezTo>
                      <a:pt x="22" y="115"/>
                      <a:pt x="36" y="121"/>
                      <a:pt x="47" y="113"/>
                    </a:cubicBezTo>
                    <a:cubicBezTo>
                      <a:pt x="51" y="111"/>
                      <a:pt x="49" y="106"/>
                      <a:pt x="45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i$ḷîḓe">
                <a:extLst>
                  <a:ext uri="{FF2B5EF4-FFF2-40B4-BE49-F238E27FC236}">
                    <a16:creationId xmlns="" xmlns:a16="http://schemas.microsoft.com/office/drawing/2014/main" id="{FE1DB90B-7A91-408E-9712-94C52ADC183C}"/>
                  </a:ext>
                </a:extLst>
              </p:cNvPr>
              <p:cNvSpPr/>
              <p:nvPr/>
            </p:nvSpPr>
            <p:spPr bwMode="auto">
              <a:xfrm>
                <a:off x="5630771" y="4124372"/>
                <a:ext cx="22353" cy="176033"/>
              </a:xfrm>
              <a:custGeom>
                <a:avLst/>
                <a:gdLst>
                  <a:gd name="T0" fmla="*/ 11 w 13"/>
                  <a:gd name="T1" fmla="*/ 93 h 109"/>
                  <a:gd name="T2" fmla="*/ 9 w 13"/>
                  <a:gd name="T3" fmla="*/ 4 h 109"/>
                  <a:gd name="T4" fmla="*/ 3 w 13"/>
                  <a:gd name="T5" fmla="*/ 4 h 109"/>
                  <a:gd name="T6" fmla="*/ 1 w 13"/>
                  <a:gd name="T7" fmla="*/ 101 h 109"/>
                  <a:gd name="T8" fmla="*/ 11 w 13"/>
                  <a:gd name="T9" fmla="*/ 103 h 109"/>
                  <a:gd name="T10" fmla="*/ 12 w 13"/>
                  <a:gd name="T11" fmla="*/ 97 h 109"/>
                  <a:gd name="T12" fmla="*/ 11 w 13"/>
                  <a:gd name="T13" fmla="*/ 93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09">
                    <a:moveTo>
                      <a:pt x="11" y="93"/>
                    </a:moveTo>
                    <a:cubicBezTo>
                      <a:pt x="11" y="64"/>
                      <a:pt x="10" y="34"/>
                      <a:pt x="9" y="4"/>
                    </a:cubicBezTo>
                    <a:cubicBezTo>
                      <a:pt x="8" y="0"/>
                      <a:pt x="3" y="0"/>
                      <a:pt x="3" y="4"/>
                    </a:cubicBezTo>
                    <a:cubicBezTo>
                      <a:pt x="0" y="36"/>
                      <a:pt x="0" y="69"/>
                      <a:pt x="1" y="101"/>
                    </a:cubicBezTo>
                    <a:cubicBezTo>
                      <a:pt x="1" y="107"/>
                      <a:pt x="10" y="109"/>
                      <a:pt x="11" y="103"/>
                    </a:cubicBezTo>
                    <a:cubicBezTo>
                      <a:pt x="12" y="101"/>
                      <a:pt x="12" y="99"/>
                      <a:pt x="12" y="97"/>
                    </a:cubicBezTo>
                    <a:cubicBezTo>
                      <a:pt x="13" y="96"/>
                      <a:pt x="12" y="94"/>
                      <a:pt x="11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ïṩľíḋè">
                <a:extLst>
                  <a:ext uri="{FF2B5EF4-FFF2-40B4-BE49-F238E27FC236}">
                    <a16:creationId xmlns="" xmlns:a16="http://schemas.microsoft.com/office/drawing/2014/main" id="{9D86D524-7C43-4013-B251-377906B5BCAE}"/>
                  </a:ext>
                </a:extLst>
              </p:cNvPr>
              <p:cNvSpPr/>
              <p:nvPr/>
            </p:nvSpPr>
            <p:spPr bwMode="auto">
              <a:xfrm>
                <a:off x="5650330" y="4121577"/>
                <a:ext cx="61472" cy="181622"/>
              </a:xfrm>
              <a:custGeom>
                <a:avLst/>
                <a:gdLst>
                  <a:gd name="T0" fmla="*/ 29 w 38"/>
                  <a:gd name="T1" fmla="*/ 2 h 112"/>
                  <a:gd name="T2" fmla="*/ 25 w 38"/>
                  <a:gd name="T3" fmla="*/ 3 h 112"/>
                  <a:gd name="T4" fmla="*/ 21 w 38"/>
                  <a:gd name="T5" fmla="*/ 69 h 112"/>
                  <a:gd name="T6" fmla="*/ 10 w 38"/>
                  <a:gd name="T7" fmla="*/ 70 h 112"/>
                  <a:gd name="T8" fmla="*/ 0 w 38"/>
                  <a:gd name="T9" fmla="*/ 74 h 112"/>
                  <a:gd name="T10" fmla="*/ 0 w 38"/>
                  <a:gd name="T11" fmla="*/ 77 h 112"/>
                  <a:gd name="T12" fmla="*/ 10 w 38"/>
                  <a:gd name="T13" fmla="*/ 81 h 112"/>
                  <a:gd name="T14" fmla="*/ 22 w 38"/>
                  <a:gd name="T15" fmla="*/ 82 h 112"/>
                  <a:gd name="T16" fmla="*/ 24 w 38"/>
                  <a:gd name="T17" fmla="*/ 107 h 112"/>
                  <a:gd name="T18" fmla="*/ 34 w 38"/>
                  <a:gd name="T19" fmla="*/ 105 h 112"/>
                  <a:gd name="T20" fmla="*/ 29 w 38"/>
                  <a:gd name="T21" fmla="*/ 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112">
                    <a:moveTo>
                      <a:pt x="29" y="2"/>
                    </a:moveTo>
                    <a:cubicBezTo>
                      <a:pt x="29" y="0"/>
                      <a:pt x="25" y="1"/>
                      <a:pt x="25" y="3"/>
                    </a:cubicBezTo>
                    <a:cubicBezTo>
                      <a:pt x="22" y="24"/>
                      <a:pt x="21" y="47"/>
                      <a:pt x="21" y="69"/>
                    </a:cubicBezTo>
                    <a:cubicBezTo>
                      <a:pt x="17" y="70"/>
                      <a:pt x="13" y="70"/>
                      <a:pt x="10" y="70"/>
                    </a:cubicBezTo>
                    <a:cubicBezTo>
                      <a:pt x="6" y="71"/>
                      <a:pt x="2" y="71"/>
                      <a:pt x="0" y="74"/>
                    </a:cubicBezTo>
                    <a:cubicBezTo>
                      <a:pt x="0" y="75"/>
                      <a:pt x="0" y="76"/>
                      <a:pt x="0" y="77"/>
                    </a:cubicBezTo>
                    <a:cubicBezTo>
                      <a:pt x="2" y="80"/>
                      <a:pt x="6" y="81"/>
                      <a:pt x="10" y="81"/>
                    </a:cubicBezTo>
                    <a:cubicBezTo>
                      <a:pt x="14" y="81"/>
                      <a:pt x="18" y="81"/>
                      <a:pt x="22" y="82"/>
                    </a:cubicBezTo>
                    <a:cubicBezTo>
                      <a:pt x="22" y="90"/>
                      <a:pt x="23" y="99"/>
                      <a:pt x="24" y="107"/>
                    </a:cubicBezTo>
                    <a:cubicBezTo>
                      <a:pt x="25" y="112"/>
                      <a:pt x="33" y="110"/>
                      <a:pt x="34" y="105"/>
                    </a:cubicBezTo>
                    <a:cubicBezTo>
                      <a:pt x="38" y="73"/>
                      <a:pt x="34" y="35"/>
                      <a:pt x="2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ïŝḻîďe">
                <a:extLst>
                  <a:ext uri="{FF2B5EF4-FFF2-40B4-BE49-F238E27FC236}">
                    <a16:creationId xmlns="" xmlns:a16="http://schemas.microsoft.com/office/drawing/2014/main" id="{8BDA9376-3D7E-4B5A-ACEA-C1ED1E194260}"/>
                  </a:ext>
                </a:extLst>
              </p:cNvPr>
              <p:cNvSpPr/>
              <p:nvPr/>
            </p:nvSpPr>
            <p:spPr bwMode="auto">
              <a:xfrm>
                <a:off x="5764892" y="4210990"/>
                <a:ext cx="44707" cy="22353"/>
              </a:xfrm>
              <a:custGeom>
                <a:avLst/>
                <a:gdLst>
                  <a:gd name="T0" fmla="*/ 23 w 29"/>
                  <a:gd name="T1" fmla="*/ 1 h 13"/>
                  <a:gd name="T2" fmla="*/ 4 w 29"/>
                  <a:gd name="T3" fmla="*/ 2 h 13"/>
                  <a:gd name="T4" fmla="*/ 4 w 29"/>
                  <a:gd name="T5" fmla="*/ 11 h 13"/>
                  <a:gd name="T6" fmla="*/ 23 w 29"/>
                  <a:gd name="T7" fmla="*/ 12 h 13"/>
                  <a:gd name="T8" fmla="*/ 23 w 29"/>
                  <a:gd name="T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">
                    <a:moveTo>
                      <a:pt x="23" y="1"/>
                    </a:moveTo>
                    <a:cubicBezTo>
                      <a:pt x="18" y="0"/>
                      <a:pt x="10" y="1"/>
                      <a:pt x="4" y="2"/>
                    </a:cubicBezTo>
                    <a:cubicBezTo>
                      <a:pt x="0" y="4"/>
                      <a:pt x="0" y="10"/>
                      <a:pt x="4" y="11"/>
                    </a:cubicBezTo>
                    <a:cubicBezTo>
                      <a:pt x="10" y="13"/>
                      <a:pt x="18" y="13"/>
                      <a:pt x="23" y="12"/>
                    </a:cubicBezTo>
                    <a:cubicBezTo>
                      <a:pt x="29" y="12"/>
                      <a:pt x="29" y="2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ïSḷiḋe">
                <a:extLst>
                  <a:ext uri="{FF2B5EF4-FFF2-40B4-BE49-F238E27FC236}">
                    <a16:creationId xmlns="" xmlns:a16="http://schemas.microsoft.com/office/drawing/2014/main" id="{797CA009-333C-4180-AC13-38AE1F827921}"/>
                  </a:ext>
                </a:extLst>
              </p:cNvPr>
              <p:cNvSpPr/>
              <p:nvPr/>
            </p:nvSpPr>
            <p:spPr bwMode="auto">
              <a:xfrm>
                <a:off x="5854305" y="4127165"/>
                <a:ext cx="106178" cy="187210"/>
              </a:xfrm>
              <a:custGeom>
                <a:avLst/>
                <a:gdLst>
                  <a:gd name="T0" fmla="*/ 45 w 65"/>
                  <a:gd name="T1" fmla="*/ 5 h 116"/>
                  <a:gd name="T2" fmla="*/ 36 w 65"/>
                  <a:gd name="T3" fmla="*/ 4 h 116"/>
                  <a:gd name="T4" fmla="*/ 5 w 65"/>
                  <a:gd name="T5" fmla="*/ 53 h 116"/>
                  <a:gd name="T6" fmla="*/ 20 w 65"/>
                  <a:gd name="T7" fmla="*/ 109 h 116"/>
                  <a:gd name="T8" fmla="*/ 58 w 65"/>
                  <a:gd name="T9" fmla="*/ 78 h 116"/>
                  <a:gd name="T10" fmla="*/ 45 w 65"/>
                  <a:gd name="T11" fmla="*/ 5 h 116"/>
                  <a:gd name="T12" fmla="*/ 43 w 65"/>
                  <a:gd name="T13" fmla="*/ 84 h 116"/>
                  <a:gd name="T14" fmla="*/ 20 w 65"/>
                  <a:gd name="T15" fmla="*/ 93 h 116"/>
                  <a:gd name="T16" fmla="*/ 16 w 65"/>
                  <a:gd name="T17" fmla="*/ 81 h 116"/>
                  <a:gd name="T18" fmla="*/ 16 w 65"/>
                  <a:gd name="T19" fmla="*/ 61 h 116"/>
                  <a:gd name="T20" fmla="*/ 36 w 65"/>
                  <a:gd name="T21" fmla="*/ 11 h 116"/>
                  <a:gd name="T22" fmla="*/ 43 w 65"/>
                  <a:gd name="T23" fmla="*/ 8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" h="116">
                    <a:moveTo>
                      <a:pt x="45" y="5"/>
                    </a:moveTo>
                    <a:cubicBezTo>
                      <a:pt x="43" y="2"/>
                      <a:pt x="39" y="2"/>
                      <a:pt x="36" y="4"/>
                    </a:cubicBezTo>
                    <a:cubicBezTo>
                      <a:pt x="14" y="0"/>
                      <a:pt x="8" y="38"/>
                      <a:pt x="5" y="53"/>
                    </a:cubicBezTo>
                    <a:cubicBezTo>
                      <a:pt x="3" y="69"/>
                      <a:pt x="0" y="101"/>
                      <a:pt x="20" y="109"/>
                    </a:cubicBezTo>
                    <a:cubicBezTo>
                      <a:pt x="40" y="116"/>
                      <a:pt x="54" y="93"/>
                      <a:pt x="58" y="78"/>
                    </a:cubicBezTo>
                    <a:cubicBezTo>
                      <a:pt x="65" y="53"/>
                      <a:pt x="60" y="26"/>
                      <a:pt x="45" y="5"/>
                    </a:cubicBezTo>
                    <a:close/>
                    <a:moveTo>
                      <a:pt x="43" y="84"/>
                    </a:moveTo>
                    <a:cubicBezTo>
                      <a:pt x="40" y="93"/>
                      <a:pt x="32" y="96"/>
                      <a:pt x="20" y="93"/>
                    </a:cubicBezTo>
                    <a:cubicBezTo>
                      <a:pt x="18" y="89"/>
                      <a:pt x="17" y="85"/>
                      <a:pt x="16" y="81"/>
                    </a:cubicBezTo>
                    <a:cubicBezTo>
                      <a:pt x="16" y="75"/>
                      <a:pt x="16" y="67"/>
                      <a:pt x="16" y="61"/>
                    </a:cubicBezTo>
                    <a:cubicBezTo>
                      <a:pt x="17" y="49"/>
                      <a:pt x="21" y="16"/>
                      <a:pt x="36" y="11"/>
                    </a:cubicBezTo>
                    <a:cubicBezTo>
                      <a:pt x="49" y="31"/>
                      <a:pt x="57" y="62"/>
                      <a:pt x="4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îsļîďé">
                <a:extLst>
                  <a:ext uri="{FF2B5EF4-FFF2-40B4-BE49-F238E27FC236}">
                    <a16:creationId xmlns="" xmlns:a16="http://schemas.microsoft.com/office/drawing/2014/main" id="{2894B9B4-9146-4C54-8783-1825DB91279C}"/>
                  </a:ext>
                </a:extLst>
              </p:cNvPr>
              <p:cNvSpPr/>
              <p:nvPr/>
            </p:nvSpPr>
            <p:spPr bwMode="auto">
              <a:xfrm>
                <a:off x="5966072" y="4127165"/>
                <a:ext cx="89413" cy="178827"/>
              </a:xfrm>
              <a:custGeom>
                <a:avLst/>
                <a:gdLst>
                  <a:gd name="T0" fmla="*/ 53 w 56"/>
                  <a:gd name="T1" fmla="*/ 64 h 111"/>
                  <a:gd name="T2" fmla="*/ 45 w 56"/>
                  <a:gd name="T3" fmla="*/ 5 h 111"/>
                  <a:gd name="T4" fmla="*/ 40 w 56"/>
                  <a:gd name="T5" fmla="*/ 5 h 111"/>
                  <a:gd name="T6" fmla="*/ 41 w 56"/>
                  <a:gd name="T7" fmla="*/ 54 h 111"/>
                  <a:gd name="T8" fmla="*/ 40 w 56"/>
                  <a:gd name="T9" fmla="*/ 64 h 111"/>
                  <a:gd name="T10" fmla="*/ 35 w 56"/>
                  <a:gd name="T11" fmla="*/ 65 h 111"/>
                  <a:gd name="T12" fmla="*/ 17 w 56"/>
                  <a:gd name="T13" fmla="*/ 65 h 111"/>
                  <a:gd name="T14" fmla="*/ 12 w 56"/>
                  <a:gd name="T15" fmla="*/ 5 h 111"/>
                  <a:gd name="T16" fmla="*/ 4 w 56"/>
                  <a:gd name="T17" fmla="*/ 5 h 111"/>
                  <a:gd name="T18" fmla="*/ 7 w 56"/>
                  <a:gd name="T19" fmla="*/ 107 h 111"/>
                  <a:gd name="T20" fmla="*/ 15 w 56"/>
                  <a:gd name="T21" fmla="*/ 107 h 111"/>
                  <a:gd name="T22" fmla="*/ 17 w 56"/>
                  <a:gd name="T23" fmla="*/ 73 h 111"/>
                  <a:gd name="T24" fmla="*/ 35 w 56"/>
                  <a:gd name="T25" fmla="*/ 75 h 111"/>
                  <a:gd name="T26" fmla="*/ 40 w 56"/>
                  <a:gd name="T27" fmla="*/ 75 h 111"/>
                  <a:gd name="T28" fmla="*/ 38 w 56"/>
                  <a:gd name="T29" fmla="*/ 103 h 111"/>
                  <a:gd name="T30" fmla="*/ 48 w 56"/>
                  <a:gd name="T31" fmla="*/ 105 h 111"/>
                  <a:gd name="T32" fmla="*/ 53 w 56"/>
                  <a:gd name="T33" fmla="*/ 72 h 111"/>
                  <a:gd name="T34" fmla="*/ 53 w 56"/>
                  <a:gd name="T35" fmla="*/ 72 h 111"/>
                  <a:gd name="T36" fmla="*/ 53 w 56"/>
                  <a:gd name="T37" fmla="*/ 6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" h="111">
                    <a:moveTo>
                      <a:pt x="53" y="64"/>
                    </a:moveTo>
                    <a:cubicBezTo>
                      <a:pt x="53" y="44"/>
                      <a:pt x="50" y="23"/>
                      <a:pt x="45" y="5"/>
                    </a:cubicBezTo>
                    <a:cubicBezTo>
                      <a:pt x="44" y="2"/>
                      <a:pt x="40" y="3"/>
                      <a:pt x="40" y="5"/>
                    </a:cubicBezTo>
                    <a:cubicBezTo>
                      <a:pt x="41" y="22"/>
                      <a:pt x="41" y="38"/>
                      <a:pt x="41" y="54"/>
                    </a:cubicBezTo>
                    <a:cubicBezTo>
                      <a:pt x="41" y="58"/>
                      <a:pt x="41" y="61"/>
                      <a:pt x="40" y="64"/>
                    </a:cubicBezTo>
                    <a:cubicBezTo>
                      <a:pt x="39" y="64"/>
                      <a:pt x="37" y="65"/>
                      <a:pt x="35" y="65"/>
                    </a:cubicBezTo>
                    <a:cubicBezTo>
                      <a:pt x="29" y="66"/>
                      <a:pt x="23" y="65"/>
                      <a:pt x="17" y="65"/>
                    </a:cubicBezTo>
                    <a:cubicBezTo>
                      <a:pt x="16" y="45"/>
                      <a:pt x="13" y="25"/>
                      <a:pt x="12" y="5"/>
                    </a:cubicBezTo>
                    <a:cubicBezTo>
                      <a:pt x="12" y="0"/>
                      <a:pt x="4" y="0"/>
                      <a:pt x="4" y="5"/>
                    </a:cubicBezTo>
                    <a:cubicBezTo>
                      <a:pt x="4" y="38"/>
                      <a:pt x="0" y="75"/>
                      <a:pt x="7" y="107"/>
                    </a:cubicBezTo>
                    <a:cubicBezTo>
                      <a:pt x="8" y="111"/>
                      <a:pt x="14" y="111"/>
                      <a:pt x="15" y="107"/>
                    </a:cubicBezTo>
                    <a:cubicBezTo>
                      <a:pt x="17" y="96"/>
                      <a:pt x="17" y="85"/>
                      <a:pt x="17" y="73"/>
                    </a:cubicBezTo>
                    <a:cubicBezTo>
                      <a:pt x="23" y="74"/>
                      <a:pt x="29" y="74"/>
                      <a:pt x="35" y="75"/>
                    </a:cubicBezTo>
                    <a:cubicBezTo>
                      <a:pt x="36" y="75"/>
                      <a:pt x="38" y="75"/>
                      <a:pt x="40" y="75"/>
                    </a:cubicBezTo>
                    <a:cubicBezTo>
                      <a:pt x="39" y="84"/>
                      <a:pt x="38" y="94"/>
                      <a:pt x="38" y="103"/>
                    </a:cubicBezTo>
                    <a:cubicBezTo>
                      <a:pt x="39" y="109"/>
                      <a:pt x="46" y="110"/>
                      <a:pt x="48" y="105"/>
                    </a:cubicBezTo>
                    <a:cubicBezTo>
                      <a:pt x="51" y="95"/>
                      <a:pt x="52" y="84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6" y="70"/>
                      <a:pt x="56" y="66"/>
                      <a:pt x="53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ïSľïḑè">
                <a:extLst>
                  <a:ext uri="{FF2B5EF4-FFF2-40B4-BE49-F238E27FC236}">
                    <a16:creationId xmlns="" xmlns:a16="http://schemas.microsoft.com/office/drawing/2014/main" id="{0264B118-92BD-4D08-A532-A4E80B410AD8}"/>
                  </a:ext>
                </a:extLst>
              </p:cNvPr>
              <p:cNvSpPr/>
              <p:nvPr/>
            </p:nvSpPr>
            <p:spPr bwMode="auto">
              <a:xfrm>
                <a:off x="5382090" y="3951134"/>
                <a:ext cx="150885" cy="150885"/>
              </a:xfrm>
              <a:custGeom>
                <a:avLst/>
                <a:gdLst>
                  <a:gd name="T0" fmla="*/ 87 w 94"/>
                  <a:gd name="T1" fmla="*/ 77 h 94"/>
                  <a:gd name="T2" fmla="*/ 49 w 94"/>
                  <a:gd name="T3" fmla="*/ 40 h 94"/>
                  <a:gd name="T4" fmla="*/ 31 w 94"/>
                  <a:gd name="T5" fmla="*/ 24 h 94"/>
                  <a:gd name="T6" fmla="*/ 9 w 94"/>
                  <a:gd name="T7" fmla="*/ 4 h 94"/>
                  <a:gd name="T8" fmla="*/ 7 w 94"/>
                  <a:gd name="T9" fmla="*/ 1 h 94"/>
                  <a:gd name="T10" fmla="*/ 6 w 94"/>
                  <a:gd name="T11" fmla="*/ 1 h 94"/>
                  <a:gd name="T12" fmla="*/ 0 w 94"/>
                  <a:gd name="T13" fmla="*/ 7 h 94"/>
                  <a:gd name="T14" fmla="*/ 10 w 94"/>
                  <a:gd name="T15" fmla="*/ 20 h 94"/>
                  <a:gd name="T16" fmla="*/ 33 w 94"/>
                  <a:gd name="T17" fmla="*/ 44 h 94"/>
                  <a:gd name="T18" fmla="*/ 76 w 94"/>
                  <a:gd name="T19" fmla="*/ 88 h 94"/>
                  <a:gd name="T20" fmla="*/ 87 w 94"/>
                  <a:gd name="T21" fmla="*/ 77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94">
                    <a:moveTo>
                      <a:pt x="87" y="77"/>
                    </a:moveTo>
                    <a:cubicBezTo>
                      <a:pt x="74" y="65"/>
                      <a:pt x="61" y="53"/>
                      <a:pt x="49" y="40"/>
                    </a:cubicBezTo>
                    <a:cubicBezTo>
                      <a:pt x="43" y="35"/>
                      <a:pt x="37" y="29"/>
                      <a:pt x="31" y="24"/>
                    </a:cubicBezTo>
                    <a:cubicBezTo>
                      <a:pt x="28" y="21"/>
                      <a:pt x="10" y="8"/>
                      <a:pt x="9" y="4"/>
                    </a:cubicBezTo>
                    <a:cubicBezTo>
                      <a:pt x="9" y="3"/>
                      <a:pt x="8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2" y="0"/>
                      <a:pt x="0" y="3"/>
                      <a:pt x="0" y="7"/>
                    </a:cubicBezTo>
                    <a:cubicBezTo>
                      <a:pt x="1" y="12"/>
                      <a:pt x="6" y="16"/>
                      <a:pt x="10" y="20"/>
                    </a:cubicBezTo>
                    <a:cubicBezTo>
                      <a:pt x="17" y="28"/>
                      <a:pt x="25" y="36"/>
                      <a:pt x="33" y="44"/>
                    </a:cubicBezTo>
                    <a:cubicBezTo>
                      <a:pt x="47" y="58"/>
                      <a:pt x="62" y="73"/>
                      <a:pt x="76" y="88"/>
                    </a:cubicBezTo>
                    <a:cubicBezTo>
                      <a:pt x="83" y="94"/>
                      <a:pt x="94" y="84"/>
                      <a:pt x="87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îş1iḍê">
                <a:extLst>
                  <a:ext uri="{FF2B5EF4-FFF2-40B4-BE49-F238E27FC236}">
                    <a16:creationId xmlns="" xmlns:a16="http://schemas.microsoft.com/office/drawing/2014/main" id="{8E875534-76AA-46EE-ACA5-2C4BD5573C3F}"/>
                  </a:ext>
                </a:extLst>
              </p:cNvPr>
              <p:cNvSpPr/>
              <p:nvPr/>
            </p:nvSpPr>
            <p:spPr bwMode="auto">
              <a:xfrm>
                <a:off x="5359736" y="4311580"/>
                <a:ext cx="162062" cy="128532"/>
              </a:xfrm>
              <a:custGeom>
                <a:avLst/>
                <a:gdLst>
                  <a:gd name="T0" fmla="*/ 88 w 100"/>
                  <a:gd name="T1" fmla="*/ 3 h 80"/>
                  <a:gd name="T2" fmla="*/ 47 w 100"/>
                  <a:gd name="T3" fmla="*/ 34 h 80"/>
                  <a:gd name="T4" fmla="*/ 4 w 100"/>
                  <a:gd name="T5" fmla="*/ 69 h 80"/>
                  <a:gd name="T6" fmla="*/ 10 w 100"/>
                  <a:gd name="T7" fmla="*/ 76 h 80"/>
                  <a:gd name="T8" fmla="*/ 55 w 100"/>
                  <a:gd name="T9" fmla="*/ 44 h 80"/>
                  <a:gd name="T10" fmla="*/ 95 w 100"/>
                  <a:gd name="T11" fmla="*/ 13 h 80"/>
                  <a:gd name="T12" fmla="*/ 88 w 100"/>
                  <a:gd name="T13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80">
                    <a:moveTo>
                      <a:pt x="88" y="3"/>
                    </a:moveTo>
                    <a:cubicBezTo>
                      <a:pt x="73" y="12"/>
                      <a:pt x="60" y="23"/>
                      <a:pt x="47" y="34"/>
                    </a:cubicBezTo>
                    <a:cubicBezTo>
                      <a:pt x="33" y="45"/>
                      <a:pt x="18" y="57"/>
                      <a:pt x="4" y="69"/>
                    </a:cubicBezTo>
                    <a:cubicBezTo>
                      <a:pt x="0" y="72"/>
                      <a:pt x="5" y="80"/>
                      <a:pt x="10" y="76"/>
                    </a:cubicBezTo>
                    <a:cubicBezTo>
                      <a:pt x="25" y="66"/>
                      <a:pt x="40" y="55"/>
                      <a:pt x="55" y="44"/>
                    </a:cubicBezTo>
                    <a:cubicBezTo>
                      <a:pt x="69" y="34"/>
                      <a:pt x="84" y="25"/>
                      <a:pt x="95" y="13"/>
                    </a:cubicBezTo>
                    <a:cubicBezTo>
                      <a:pt x="100" y="8"/>
                      <a:pt x="94" y="0"/>
                      <a:pt x="8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íŝḷïḓè">
                <a:extLst>
                  <a:ext uri="{FF2B5EF4-FFF2-40B4-BE49-F238E27FC236}">
                    <a16:creationId xmlns="" xmlns:a16="http://schemas.microsoft.com/office/drawing/2014/main" id="{821B95BE-40FA-417A-9FB7-94E3FF5CA405}"/>
                  </a:ext>
                </a:extLst>
              </p:cNvPr>
              <p:cNvSpPr/>
              <p:nvPr/>
            </p:nvSpPr>
            <p:spPr bwMode="auto">
              <a:xfrm>
                <a:off x="6100192" y="3981869"/>
                <a:ext cx="441479" cy="469420"/>
              </a:xfrm>
              <a:custGeom>
                <a:avLst/>
                <a:gdLst>
                  <a:gd name="T0" fmla="*/ 266 w 273"/>
                  <a:gd name="T1" fmla="*/ 122 h 290"/>
                  <a:gd name="T2" fmla="*/ 257 w 273"/>
                  <a:gd name="T3" fmla="*/ 121 h 290"/>
                  <a:gd name="T4" fmla="*/ 249 w 273"/>
                  <a:gd name="T5" fmla="*/ 122 h 290"/>
                  <a:gd name="T6" fmla="*/ 236 w 273"/>
                  <a:gd name="T7" fmla="*/ 122 h 290"/>
                  <a:gd name="T8" fmla="*/ 209 w 273"/>
                  <a:gd name="T9" fmla="*/ 122 h 290"/>
                  <a:gd name="T10" fmla="*/ 176 w 273"/>
                  <a:gd name="T11" fmla="*/ 127 h 290"/>
                  <a:gd name="T12" fmla="*/ 175 w 273"/>
                  <a:gd name="T13" fmla="*/ 126 h 290"/>
                  <a:gd name="T14" fmla="*/ 9 w 273"/>
                  <a:gd name="T15" fmla="*/ 3 h 290"/>
                  <a:gd name="T16" fmla="*/ 3 w 273"/>
                  <a:gd name="T17" fmla="*/ 10 h 290"/>
                  <a:gd name="T18" fmla="*/ 161 w 273"/>
                  <a:gd name="T19" fmla="*/ 133 h 290"/>
                  <a:gd name="T20" fmla="*/ 43 w 273"/>
                  <a:gd name="T21" fmla="*/ 276 h 290"/>
                  <a:gd name="T22" fmla="*/ 55 w 273"/>
                  <a:gd name="T23" fmla="*/ 283 h 290"/>
                  <a:gd name="T24" fmla="*/ 177 w 273"/>
                  <a:gd name="T25" fmla="*/ 137 h 290"/>
                  <a:gd name="T26" fmla="*/ 178 w 273"/>
                  <a:gd name="T27" fmla="*/ 134 h 290"/>
                  <a:gd name="T28" fmla="*/ 199 w 273"/>
                  <a:gd name="T29" fmla="*/ 137 h 290"/>
                  <a:gd name="T30" fmla="*/ 243 w 273"/>
                  <a:gd name="T31" fmla="*/ 137 h 290"/>
                  <a:gd name="T32" fmla="*/ 266 w 273"/>
                  <a:gd name="T33" fmla="*/ 122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3" h="290">
                    <a:moveTo>
                      <a:pt x="266" y="122"/>
                    </a:moveTo>
                    <a:cubicBezTo>
                      <a:pt x="264" y="119"/>
                      <a:pt x="259" y="119"/>
                      <a:pt x="257" y="121"/>
                    </a:cubicBezTo>
                    <a:cubicBezTo>
                      <a:pt x="256" y="120"/>
                      <a:pt x="254" y="121"/>
                      <a:pt x="249" y="122"/>
                    </a:cubicBezTo>
                    <a:cubicBezTo>
                      <a:pt x="245" y="122"/>
                      <a:pt x="240" y="122"/>
                      <a:pt x="236" y="122"/>
                    </a:cubicBezTo>
                    <a:cubicBezTo>
                      <a:pt x="227" y="122"/>
                      <a:pt x="218" y="122"/>
                      <a:pt x="209" y="122"/>
                    </a:cubicBezTo>
                    <a:cubicBezTo>
                      <a:pt x="197" y="122"/>
                      <a:pt x="186" y="121"/>
                      <a:pt x="176" y="127"/>
                    </a:cubicBezTo>
                    <a:cubicBezTo>
                      <a:pt x="176" y="126"/>
                      <a:pt x="176" y="126"/>
                      <a:pt x="175" y="126"/>
                    </a:cubicBezTo>
                    <a:cubicBezTo>
                      <a:pt x="120" y="84"/>
                      <a:pt x="66" y="40"/>
                      <a:pt x="9" y="3"/>
                    </a:cubicBezTo>
                    <a:cubicBezTo>
                      <a:pt x="4" y="0"/>
                      <a:pt x="0" y="7"/>
                      <a:pt x="3" y="10"/>
                    </a:cubicBezTo>
                    <a:cubicBezTo>
                      <a:pt x="53" y="54"/>
                      <a:pt x="108" y="93"/>
                      <a:pt x="161" y="133"/>
                    </a:cubicBezTo>
                    <a:cubicBezTo>
                      <a:pt x="117" y="176"/>
                      <a:pt x="77" y="224"/>
                      <a:pt x="43" y="276"/>
                    </a:cubicBezTo>
                    <a:cubicBezTo>
                      <a:pt x="38" y="283"/>
                      <a:pt x="50" y="290"/>
                      <a:pt x="55" y="283"/>
                    </a:cubicBezTo>
                    <a:cubicBezTo>
                      <a:pt x="92" y="231"/>
                      <a:pt x="131" y="182"/>
                      <a:pt x="177" y="137"/>
                    </a:cubicBezTo>
                    <a:cubicBezTo>
                      <a:pt x="178" y="136"/>
                      <a:pt x="178" y="135"/>
                      <a:pt x="178" y="134"/>
                    </a:cubicBezTo>
                    <a:cubicBezTo>
                      <a:pt x="184" y="137"/>
                      <a:pt x="190" y="136"/>
                      <a:pt x="199" y="137"/>
                    </a:cubicBezTo>
                    <a:cubicBezTo>
                      <a:pt x="213" y="137"/>
                      <a:pt x="228" y="137"/>
                      <a:pt x="243" y="137"/>
                    </a:cubicBezTo>
                    <a:cubicBezTo>
                      <a:pt x="252" y="137"/>
                      <a:pt x="273" y="138"/>
                      <a:pt x="266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íṩḷide">
                <a:extLst>
                  <a:ext uri="{FF2B5EF4-FFF2-40B4-BE49-F238E27FC236}">
                    <a16:creationId xmlns="" xmlns:a16="http://schemas.microsoft.com/office/drawing/2014/main" id="{B873A881-EC32-4C72-9608-31BF9A7DE058}"/>
                  </a:ext>
                </a:extLst>
              </p:cNvPr>
              <p:cNvSpPr/>
              <p:nvPr/>
            </p:nvSpPr>
            <p:spPr bwMode="auto">
              <a:xfrm>
                <a:off x="6586377" y="4110400"/>
                <a:ext cx="120148" cy="159268"/>
              </a:xfrm>
              <a:custGeom>
                <a:avLst/>
                <a:gdLst>
                  <a:gd name="T0" fmla="*/ 34 w 74"/>
                  <a:gd name="T1" fmla="*/ 3 h 98"/>
                  <a:gd name="T2" fmla="*/ 31 w 74"/>
                  <a:gd name="T3" fmla="*/ 4 h 98"/>
                  <a:gd name="T4" fmla="*/ 3 w 74"/>
                  <a:gd name="T5" fmla="*/ 51 h 98"/>
                  <a:gd name="T6" fmla="*/ 32 w 74"/>
                  <a:gd name="T7" fmla="*/ 98 h 98"/>
                  <a:gd name="T8" fmla="*/ 34 w 74"/>
                  <a:gd name="T9" fmla="*/ 3 h 98"/>
                  <a:gd name="T10" fmla="*/ 48 w 74"/>
                  <a:gd name="T11" fmla="*/ 64 h 98"/>
                  <a:gd name="T12" fmla="*/ 34 w 74"/>
                  <a:gd name="T13" fmla="*/ 80 h 98"/>
                  <a:gd name="T14" fmla="*/ 22 w 74"/>
                  <a:gd name="T15" fmla="*/ 79 h 98"/>
                  <a:gd name="T16" fmla="*/ 15 w 74"/>
                  <a:gd name="T17" fmla="*/ 63 h 98"/>
                  <a:gd name="T18" fmla="*/ 16 w 74"/>
                  <a:gd name="T19" fmla="*/ 44 h 98"/>
                  <a:gd name="T20" fmla="*/ 31 w 74"/>
                  <a:gd name="T21" fmla="*/ 11 h 98"/>
                  <a:gd name="T22" fmla="*/ 32 w 74"/>
                  <a:gd name="T23" fmla="*/ 12 h 98"/>
                  <a:gd name="T24" fmla="*/ 50 w 74"/>
                  <a:gd name="T25" fmla="*/ 45 h 98"/>
                  <a:gd name="T26" fmla="*/ 48 w 74"/>
                  <a:gd name="T27" fmla="*/ 6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98">
                    <a:moveTo>
                      <a:pt x="34" y="3"/>
                    </a:moveTo>
                    <a:cubicBezTo>
                      <a:pt x="33" y="3"/>
                      <a:pt x="32" y="3"/>
                      <a:pt x="31" y="4"/>
                    </a:cubicBezTo>
                    <a:cubicBezTo>
                      <a:pt x="10" y="7"/>
                      <a:pt x="5" y="32"/>
                      <a:pt x="3" y="51"/>
                    </a:cubicBezTo>
                    <a:cubicBezTo>
                      <a:pt x="0" y="70"/>
                      <a:pt x="7" y="98"/>
                      <a:pt x="32" y="98"/>
                    </a:cubicBezTo>
                    <a:cubicBezTo>
                      <a:pt x="74" y="97"/>
                      <a:pt x="72" y="0"/>
                      <a:pt x="34" y="3"/>
                    </a:cubicBezTo>
                    <a:close/>
                    <a:moveTo>
                      <a:pt x="48" y="64"/>
                    </a:moveTo>
                    <a:cubicBezTo>
                      <a:pt x="45" y="74"/>
                      <a:pt x="44" y="77"/>
                      <a:pt x="34" y="80"/>
                    </a:cubicBezTo>
                    <a:cubicBezTo>
                      <a:pt x="29" y="84"/>
                      <a:pt x="25" y="84"/>
                      <a:pt x="22" y="79"/>
                    </a:cubicBezTo>
                    <a:cubicBezTo>
                      <a:pt x="17" y="75"/>
                      <a:pt x="14" y="70"/>
                      <a:pt x="15" y="63"/>
                    </a:cubicBezTo>
                    <a:cubicBezTo>
                      <a:pt x="14" y="57"/>
                      <a:pt x="15" y="50"/>
                      <a:pt x="16" y="44"/>
                    </a:cubicBezTo>
                    <a:cubicBezTo>
                      <a:pt x="18" y="32"/>
                      <a:pt x="21" y="18"/>
                      <a:pt x="31" y="11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46" y="17"/>
                      <a:pt x="49" y="33"/>
                      <a:pt x="50" y="45"/>
                    </a:cubicBezTo>
                    <a:cubicBezTo>
                      <a:pt x="50" y="52"/>
                      <a:pt x="50" y="58"/>
                      <a:pt x="4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išḻîďé">
                <a:extLst>
                  <a:ext uri="{FF2B5EF4-FFF2-40B4-BE49-F238E27FC236}">
                    <a16:creationId xmlns="" xmlns:a16="http://schemas.microsoft.com/office/drawing/2014/main" id="{63B43956-8CEF-4044-B442-DB702BFA8D42}"/>
                  </a:ext>
                </a:extLst>
              </p:cNvPr>
              <p:cNvSpPr/>
              <p:nvPr/>
            </p:nvSpPr>
            <p:spPr bwMode="auto">
              <a:xfrm>
                <a:off x="6703732" y="4093635"/>
                <a:ext cx="97795" cy="178827"/>
              </a:xfrm>
              <a:custGeom>
                <a:avLst/>
                <a:gdLst>
                  <a:gd name="T0" fmla="*/ 48 w 60"/>
                  <a:gd name="T1" fmla="*/ 4 h 111"/>
                  <a:gd name="T2" fmla="*/ 42 w 60"/>
                  <a:gd name="T3" fmla="*/ 5 h 111"/>
                  <a:gd name="T4" fmla="*/ 42 w 60"/>
                  <a:gd name="T5" fmla="*/ 59 h 111"/>
                  <a:gd name="T6" fmla="*/ 42 w 60"/>
                  <a:gd name="T7" fmla="*/ 62 h 111"/>
                  <a:gd name="T8" fmla="*/ 16 w 60"/>
                  <a:gd name="T9" fmla="*/ 65 h 111"/>
                  <a:gd name="T10" fmla="*/ 10 w 60"/>
                  <a:gd name="T11" fmla="*/ 9 h 111"/>
                  <a:gd name="T12" fmla="*/ 1 w 60"/>
                  <a:gd name="T13" fmla="*/ 9 h 111"/>
                  <a:gd name="T14" fmla="*/ 8 w 60"/>
                  <a:gd name="T15" fmla="*/ 103 h 111"/>
                  <a:gd name="T16" fmla="*/ 19 w 60"/>
                  <a:gd name="T17" fmla="*/ 101 h 111"/>
                  <a:gd name="T18" fmla="*/ 17 w 60"/>
                  <a:gd name="T19" fmla="*/ 73 h 111"/>
                  <a:gd name="T20" fmla="*/ 42 w 60"/>
                  <a:gd name="T21" fmla="*/ 73 h 111"/>
                  <a:gd name="T22" fmla="*/ 43 w 60"/>
                  <a:gd name="T23" fmla="*/ 107 h 111"/>
                  <a:gd name="T24" fmla="*/ 53 w 60"/>
                  <a:gd name="T25" fmla="*/ 107 h 111"/>
                  <a:gd name="T26" fmla="*/ 48 w 60"/>
                  <a:gd name="T27" fmla="*/ 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111">
                    <a:moveTo>
                      <a:pt x="48" y="4"/>
                    </a:moveTo>
                    <a:cubicBezTo>
                      <a:pt x="47" y="0"/>
                      <a:pt x="42" y="1"/>
                      <a:pt x="42" y="5"/>
                    </a:cubicBezTo>
                    <a:cubicBezTo>
                      <a:pt x="41" y="23"/>
                      <a:pt x="42" y="41"/>
                      <a:pt x="42" y="59"/>
                    </a:cubicBezTo>
                    <a:cubicBezTo>
                      <a:pt x="42" y="60"/>
                      <a:pt x="42" y="61"/>
                      <a:pt x="42" y="62"/>
                    </a:cubicBezTo>
                    <a:cubicBezTo>
                      <a:pt x="33" y="63"/>
                      <a:pt x="25" y="64"/>
                      <a:pt x="16" y="65"/>
                    </a:cubicBezTo>
                    <a:cubicBezTo>
                      <a:pt x="14" y="47"/>
                      <a:pt x="11" y="28"/>
                      <a:pt x="10" y="9"/>
                    </a:cubicBezTo>
                    <a:cubicBezTo>
                      <a:pt x="10" y="4"/>
                      <a:pt x="1" y="3"/>
                      <a:pt x="1" y="9"/>
                    </a:cubicBezTo>
                    <a:cubicBezTo>
                      <a:pt x="1" y="39"/>
                      <a:pt x="0" y="73"/>
                      <a:pt x="8" y="103"/>
                    </a:cubicBezTo>
                    <a:cubicBezTo>
                      <a:pt x="10" y="108"/>
                      <a:pt x="19" y="107"/>
                      <a:pt x="19" y="101"/>
                    </a:cubicBezTo>
                    <a:cubicBezTo>
                      <a:pt x="19" y="92"/>
                      <a:pt x="18" y="82"/>
                      <a:pt x="17" y="73"/>
                    </a:cubicBezTo>
                    <a:cubicBezTo>
                      <a:pt x="25" y="73"/>
                      <a:pt x="34" y="73"/>
                      <a:pt x="42" y="73"/>
                    </a:cubicBezTo>
                    <a:cubicBezTo>
                      <a:pt x="42" y="84"/>
                      <a:pt x="41" y="96"/>
                      <a:pt x="43" y="107"/>
                    </a:cubicBezTo>
                    <a:cubicBezTo>
                      <a:pt x="44" y="111"/>
                      <a:pt x="52" y="111"/>
                      <a:pt x="53" y="107"/>
                    </a:cubicBezTo>
                    <a:cubicBezTo>
                      <a:pt x="60" y="76"/>
                      <a:pt x="55" y="35"/>
                      <a:pt x="4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î$ļïḑe">
                <a:extLst>
                  <a:ext uri="{FF2B5EF4-FFF2-40B4-BE49-F238E27FC236}">
                    <a16:creationId xmlns="" xmlns:a16="http://schemas.microsoft.com/office/drawing/2014/main" id="{18375174-FD36-453F-9463-56E6BAA13DCE}"/>
                  </a:ext>
                </a:extLst>
              </p:cNvPr>
              <p:cNvSpPr/>
              <p:nvPr/>
            </p:nvSpPr>
            <p:spPr bwMode="auto">
              <a:xfrm>
                <a:off x="5493856" y="3034647"/>
                <a:ext cx="449860" cy="701337"/>
              </a:xfrm>
              <a:custGeom>
                <a:avLst/>
                <a:gdLst>
                  <a:gd name="T0" fmla="*/ 263 w 278"/>
                  <a:gd name="T1" fmla="*/ 364 h 434"/>
                  <a:gd name="T2" fmla="*/ 259 w 278"/>
                  <a:gd name="T3" fmla="*/ 204 h 434"/>
                  <a:gd name="T4" fmla="*/ 246 w 278"/>
                  <a:gd name="T5" fmla="*/ 36 h 434"/>
                  <a:gd name="T6" fmla="*/ 185 w 278"/>
                  <a:gd name="T7" fmla="*/ 45 h 434"/>
                  <a:gd name="T8" fmla="*/ 187 w 278"/>
                  <a:gd name="T9" fmla="*/ 124 h 434"/>
                  <a:gd name="T10" fmla="*/ 191 w 278"/>
                  <a:gd name="T11" fmla="*/ 209 h 434"/>
                  <a:gd name="T12" fmla="*/ 191 w 278"/>
                  <a:gd name="T13" fmla="*/ 216 h 434"/>
                  <a:gd name="T14" fmla="*/ 119 w 278"/>
                  <a:gd name="T15" fmla="*/ 221 h 434"/>
                  <a:gd name="T16" fmla="*/ 82 w 278"/>
                  <a:gd name="T17" fmla="*/ 225 h 434"/>
                  <a:gd name="T18" fmla="*/ 70 w 278"/>
                  <a:gd name="T19" fmla="*/ 65 h 434"/>
                  <a:gd name="T20" fmla="*/ 3 w 278"/>
                  <a:gd name="T21" fmla="*/ 65 h 434"/>
                  <a:gd name="T22" fmla="*/ 16 w 278"/>
                  <a:gd name="T23" fmla="*/ 256 h 434"/>
                  <a:gd name="T24" fmla="*/ 18 w 278"/>
                  <a:gd name="T25" fmla="*/ 346 h 434"/>
                  <a:gd name="T26" fmla="*/ 38 w 278"/>
                  <a:gd name="T27" fmla="*/ 419 h 434"/>
                  <a:gd name="T28" fmla="*/ 87 w 278"/>
                  <a:gd name="T29" fmla="*/ 382 h 434"/>
                  <a:gd name="T30" fmla="*/ 87 w 278"/>
                  <a:gd name="T31" fmla="*/ 376 h 434"/>
                  <a:gd name="T32" fmla="*/ 87 w 278"/>
                  <a:gd name="T33" fmla="*/ 356 h 434"/>
                  <a:gd name="T34" fmla="*/ 86 w 278"/>
                  <a:gd name="T35" fmla="*/ 316 h 434"/>
                  <a:gd name="T36" fmla="*/ 85 w 278"/>
                  <a:gd name="T37" fmla="*/ 289 h 434"/>
                  <a:gd name="T38" fmla="*/ 124 w 278"/>
                  <a:gd name="T39" fmla="*/ 288 h 434"/>
                  <a:gd name="T40" fmla="*/ 193 w 278"/>
                  <a:gd name="T41" fmla="*/ 284 h 434"/>
                  <a:gd name="T42" fmla="*/ 195 w 278"/>
                  <a:gd name="T43" fmla="*/ 373 h 434"/>
                  <a:gd name="T44" fmla="*/ 263 w 278"/>
                  <a:gd name="T45" fmla="*/ 36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8" h="434">
                    <a:moveTo>
                      <a:pt x="263" y="364"/>
                    </a:moveTo>
                    <a:cubicBezTo>
                      <a:pt x="263" y="310"/>
                      <a:pt x="261" y="257"/>
                      <a:pt x="259" y="204"/>
                    </a:cubicBezTo>
                    <a:cubicBezTo>
                      <a:pt x="257" y="150"/>
                      <a:pt x="260" y="89"/>
                      <a:pt x="246" y="36"/>
                    </a:cubicBezTo>
                    <a:cubicBezTo>
                      <a:pt x="236" y="0"/>
                      <a:pt x="188" y="12"/>
                      <a:pt x="185" y="45"/>
                    </a:cubicBezTo>
                    <a:cubicBezTo>
                      <a:pt x="182" y="71"/>
                      <a:pt x="186" y="98"/>
                      <a:pt x="187" y="124"/>
                    </a:cubicBezTo>
                    <a:cubicBezTo>
                      <a:pt x="188" y="152"/>
                      <a:pt x="190" y="180"/>
                      <a:pt x="191" y="209"/>
                    </a:cubicBezTo>
                    <a:cubicBezTo>
                      <a:pt x="191" y="211"/>
                      <a:pt x="191" y="214"/>
                      <a:pt x="191" y="216"/>
                    </a:cubicBezTo>
                    <a:cubicBezTo>
                      <a:pt x="167" y="216"/>
                      <a:pt x="143" y="219"/>
                      <a:pt x="119" y="221"/>
                    </a:cubicBezTo>
                    <a:cubicBezTo>
                      <a:pt x="106" y="222"/>
                      <a:pt x="94" y="223"/>
                      <a:pt x="82" y="225"/>
                    </a:cubicBezTo>
                    <a:cubicBezTo>
                      <a:pt x="80" y="172"/>
                      <a:pt x="75" y="118"/>
                      <a:pt x="70" y="65"/>
                    </a:cubicBezTo>
                    <a:cubicBezTo>
                      <a:pt x="66" y="23"/>
                      <a:pt x="0" y="22"/>
                      <a:pt x="3" y="65"/>
                    </a:cubicBezTo>
                    <a:cubicBezTo>
                      <a:pt x="9" y="128"/>
                      <a:pt x="13" y="192"/>
                      <a:pt x="16" y="256"/>
                    </a:cubicBezTo>
                    <a:cubicBezTo>
                      <a:pt x="17" y="286"/>
                      <a:pt x="18" y="316"/>
                      <a:pt x="18" y="346"/>
                    </a:cubicBezTo>
                    <a:cubicBezTo>
                      <a:pt x="19" y="371"/>
                      <a:pt x="12" y="404"/>
                      <a:pt x="38" y="419"/>
                    </a:cubicBezTo>
                    <a:cubicBezTo>
                      <a:pt x="64" y="434"/>
                      <a:pt x="93" y="409"/>
                      <a:pt x="87" y="382"/>
                    </a:cubicBezTo>
                    <a:cubicBezTo>
                      <a:pt x="90" y="389"/>
                      <a:pt x="87" y="381"/>
                      <a:pt x="87" y="376"/>
                    </a:cubicBezTo>
                    <a:cubicBezTo>
                      <a:pt x="87" y="369"/>
                      <a:pt x="87" y="363"/>
                      <a:pt x="87" y="356"/>
                    </a:cubicBezTo>
                    <a:cubicBezTo>
                      <a:pt x="87" y="343"/>
                      <a:pt x="86" y="329"/>
                      <a:pt x="86" y="316"/>
                    </a:cubicBezTo>
                    <a:cubicBezTo>
                      <a:pt x="86" y="307"/>
                      <a:pt x="85" y="298"/>
                      <a:pt x="85" y="289"/>
                    </a:cubicBezTo>
                    <a:cubicBezTo>
                      <a:pt x="98" y="290"/>
                      <a:pt x="111" y="289"/>
                      <a:pt x="124" y="288"/>
                    </a:cubicBezTo>
                    <a:cubicBezTo>
                      <a:pt x="147" y="286"/>
                      <a:pt x="170" y="286"/>
                      <a:pt x="193" y="284"/>
                    </a:cubicBezTo>
                    <a:cubicBezTo>
                      <a:pt x="193" y="314"/>
                      <a:pt x="194" y="343"/>
                      <a:pt x="195" y="373"/>
                    </a:cubicBezTo>
                    <a:cubicBezTo>
                      <a:pt x="196" y="431"/>
                      <a:pt x="278" y="401"/>
                      <a:pt x="263" y="36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ïS1íde">
                <a:extLst>
                  <a:ext uri="{FF2B5EF4-FFF2-40B4-BE49-F238E27FC236}">
                    <a16:creationId xmlns="" xmlns:a16="http://schemas.microsoft.com/office/drawing/2014/main" id="{63128D96-77A1-4ED4-BE25-1765ABF85969}"/>
                  </a:ext>
                </a:extLst>
              </p:cNvPr>
              <p:cNvSpPr/>
              <p:nvPr/>
            </p:nvSpPr>
            <p:spPr bwMode="auto">
              <a:xfrm>
                <a:off x="6077838" y="2978764"/>
                <a:ext cx="463832" cy="726483"/>
              </a:xfrm>
              <a:custGeom>
                <a:avLst/>
                <a:gdLst>
                  <a:gd name="T0" fmla="*/ 283 w 287"/>
                  <a:gd name="T1" fmla="*/ 176 h 450"/>
                  <a:gd name="T2" fmla="*/ 129 w 287"/>
                  <a:gd name="T3" fmla="*/ 9 h 450"/>
                  <a:gd name="T4" fmla="*/ 125 w 287"/>
                  <a:gd name="T5" fmla="*/ 10 h 450"/>
                  <a:gd name="T6" fmla="*/ 50 w 287"/>
                  <a:gd name="T7" fmla="*/ 37 h 450"/>
                  <a:gd name="T8" fmla="*/ 4 w 287"/>
                  <a:gd name="T9" fmla="*/ 138 h 450"/>
                  <a:gd name="T10" fmla="*/ 1 w 287"/>
                  <a:gd name="T11" fmla="*/ 269 h 450"/>
                  <a:gd name="T12" fmla="*/ 30 w 287"/>
                  <a:gd name="T13" fmla="*/ 384 h 450"/>
                  <a:gd name="T14" fmla="*/ 218 w 287"/>
                  <a:gd name="T15" fmla="*/ 397 h 450"/>
                  <a:gd name="T16" fmla="*/ 283 w 287"/>
                  <a:gd name="T17" fmla="*/ 176 h 450"/>
                  <a:gd name="T18" fmla="*/ 215 w 287"/>
                  <a:gd name="T19" fmla="*/ 216 h 450"/>
                  <a:gd name="T20" fmla="*/ 132 w 287"/>
                  <a:gd name="T21" fmla="*/ 368 h 450"/>
                  <a:gd name="T22" fmla="*/ 70 w 287"/>
                  <a:gd name="T23" fmla="*/ 209 h 450"/>
                  <a:gd name="T24" fmla="*/ 81 w 287"/>
                  <a:gd name="T25" fmla="*/ 106 h 450"/>
                  <a:gd name="T26" fmla="*/ 114 w 287"/>
                  <a:gd name="T27" fmla="*/ 75 h 450"/>
                  <a:gd name="T28" fmla="*/ 129 w 287"/>
                  <a:gd name="T29" fmla="*/ 77 h 450"/>
                  <a:gd name="T30" fmla="*/ 215 w 287"/>
                  <a:gd name="T31" fmla="*/ 216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7" h="450">
                    <a:moveTo>
                      <a:pt x="283" y="176"/>
                    </a:moveTo>
                    <a:cubicBezTo>
                      <a:pt x="278" y="94"/>
                      <a:pt x="224" y="0"/>
                      <a:pt x="129" y="9"/>
                    </a:cubicBezTo>
                    <a:cubicBezTo>
                      <a:pt x="128" y="9"/>
                      <a:pt x="126" y="10"/>
                      <a:pt x="125" y="10"/>
                    </a:cubicBezTo>
                    <a:cubicBezTo>
                      <a:pt x="99" y="6"/>
                      <a:pt x="69" y="20"/>
                      <a:pt x="50" y="37"/>
                    </a:cubicBezTo>
                    <a:cubicBezTo>
                      <a:pt x="20" y="62"/>
                      <a:pt x="8" y="100"/>
                      <a:pt x="4" y="138"/>
                    </a:cubicBezTo>
                    <a:cubicBezTo>
                      <a:pt x="0" y="181"/>
                      <a:pt x="1" y="226"/>
                      <a:pt x="1" y="269"/>
                    </a:cubicBezTo>
                    <a:cubicBezTo>
                      <a:pt x="1" y="309"/>
                      <a:pt x="7" y="351"/>
                      <a:pt x="30" y="384"/>
                    </a:cubicBezTo>
                    <a:cubicBezTo>
                      <a:pt x="76" y="450"/>
                      <a:pt x="162" y="449"/>
                      <a:pt x="218" y="397"/>
                    </a:cubicBezTo>
                    <a:cubicBezTo>
                      <a:pt x="275" y="346"/>
                      <a:pt x="287" y="249"/>
                      <a:pt x="283" y="176"/>
                    </a:cubicBezTo>
                    <a:close/>
                    <a:moveTo>
                      <a:pt x="215" y="216"/>
                    </a:moveTo>
                    <a:cubicBezTo>
                      <a:pt x="211" y="269"/>
                      <a:pt x="199" y="359"/>
                      <a:pt x="132" y="368"/>
                    </a:cubicBezTo>
                    <a:cubicBezTo>
                      <a:pt x="56" y="378"/>
                      <a:pt x="70" y="252"/>
                      <a:pt x="70" y="209"/>
                    </a:cubicBezTo>
                    <a:cubicBezTo>
                      <a:pt x="71" y="176"/>
                      <a:pt x="66" y="136"/>
                      <a:pt x="81" y="106"/>
                    </a:cubicBezTo>
                    <a:cubicBezTo>
                      <a:pt x="88" y="91"/>
                      <a:pt x="100" y="82"/>
                      <a:pt x="114" y="75"/>
                    </a:cubicBezTo>
                    <a:cubicBezTo>
                      <a:pt x="118" y="77"/>
                      <a:pt x="123" y="78"/>
                      <a:pt x="129" y="77"/>
                    </a:cubicBezTo>
                    <a:cubicBezTo>
                      <a:pt x="204" y="70"/>
                      <a:pt x="218" y="160"/>
                      <a:pt x="215" y="21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iṥḷïḓé">
                <a:extLst>
                  <a:ext uri="{FF2B5EF4-FFF2-40B4-BE49-F238E27FC236}">
                    <a16:creationId xmlns="" xmlns:a16="http://schemas.microsoft.com/office/drawing/2014/main" id="{94FEEB39-FC0C-4EC5-843A-E7F466EC044A}"/>
                  </a:ext>
                </a:extLst>
              </p:cNvPr>
              <p:cNvSpPr/>
              <p:nvPr/>
            </p:nvSpPr>
            <p:spPr bwMode="auto">
              <a:xfrm>
                <a:off x="5949307" y="3526420"/>
                <a:ext cx="108972" cy="148092"/>
              </a:xfrm>
              <a:custGeom>
                <a:avLst/>
                <a:gdLst>
                  <a:gd name="T0" fmla="*/ 48 w 67"/>
                  <a:gd name="T1" fmla="*/ 67 h 92"/>
                  <a:gd name="T2" fmla="*/ 35 w 67"/>
                  <a:gd name="T3" fmla="*/ 69 h 92"/>
                  <a:gd name="T4" fmla="*/ 43 w 67"/>
                  <a:gd name="T5" fmla="*/ 19 h 92"/>
                  <a:gd name="T6" fmla="*/ 5 w 67"/>
                  <a:gd name="T7" fmla="*/ 23 h 92"/>
                  <a:gd name="T8" fmla="*/ 18 w 67"/>
                  <a:gd name="T9" fmla="*/ 26 h 92"/>
                  <a:gd name="T10" fmla="*/ 25 w 67"/>
                  <a:gd name="T11" fmla="*/ 32 h 92"/>
                  <a:gd name="T12" fmla="*/ 22 w 67"/>
                  <a:gd name="T13" fmla="*/ 48 h 92"/>
                  <a:gd name="T14" fmla="*/ 7 w 67"/>
                  <a:gd name="T15" fmla="*/ 72 h 92"/>
                  <a:gd name="T16" fmla="*/ 14 w 67"/>
                  <a:gd name="T17" fmla="*/ 90 h 92"/>
                  <a:gd name="T18" fmla="*/ 54 w 67"/>
                  <a:gd name="T19" fmla="*/ 88 h 92"/>
                  <a:gd name="T20" fmla="*/ 48 w 67"/>
                  <a:gd name="T21" fmla="*/ 6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92">
                    <a:moveTo>
                      <a:pt x="48" y="67"/>
                    </a:moveTo>
                    <a:cubicBezTo>
                      <a:pt x="44" y="68"/>
                      <a:pt x="39" y="68"/>
                      <a:pt x="35" y="69"/>
                    </a:cubicBezTo>
                    <a:cubicBezTo>
                      <a:pt x="45" y="53"/>
                      <a:pt x="51" y="36"/>
                      <a:pt x="43" y="19"/>
                    </a:cubicBezTo>
                    <a:cubicBezTo>
                      <a:pt x="34" y="3"/>
                      <a:pt x="6" y="0"/>
                      <a:pt x="5" y="23"/>
                    </a:cubicBezTo>
                    <a:cubicBezTo>
                      <a:pt x="5" y="29"/>
                      <a:pt x="15" y="32"/>
                      <a:pt x="18" y="26"/>
                    </a:cubicBezTo>
                    <a:cubicBezTo>
                      <a:pt x="21" y="18"/>
                      <a:pt x="25" y="30"/>
                      <a:pt x="25" y="32"/>
                    </a:cubicBezTo>
                    <a:cubicBezTo>
                      <a:pt x="26" y="38"/>
                      <a:pt x="24" y="43"/>
                      <a:pt x="22" y="48"/>
                    </a:cubicBezTo>
                    <a:cubicBezTo>
                      <a:pt x="19" y="57"/>
                      <a:pt x="13" y="64"/>
                      <a:pt x="7" y="72"/>
                    </a:cubicBezTo>
                    <a:cubicBezTo>
                      <a:pt x="0" y="79"/>
                      <a:pt x="5" y="89"/>
                      <a:pt x="14" y="90"/>
                    </a:cubicBezTo>
                    <a:cubicBezTo>
                      <a:pt x="28" y="92"/>
                      <a:pt x="41" y="91"/>
                      <a:pt x="54" y="88"/>
                    </a:cubicBezTo>
                    <a:cubicBezTo>
                      <a:pt x="67" y="84"/>
                      <a:pt x="61" y="64"/>
                      <a:pt x="48" y="67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íṧľiḍè">
                <a:extLst>
                  <a:ext uri="{FF2B5EF4-FFF2-40B4-BE49-F238E27FC236}">
                    <a16:creationId xmlns="" xmlns:a16="http://schemas.microsoft.com/office/drawing/2014/main" id="{6A1E3660-0FB1-4E9A-81A1-1F87FD5F0E38}"/>
                  </a:ext>
                </a:extLst>
              </p:cNvPr>
              <p:cNvSpPr/>
              <p:nvPr/>
            </p:nvSpPr>
            <p:spPr bwMode="auto">
              <a:xfrm>
                <a:off x="7712426" y="1905803"/>
                <a:ext cx="117355" cy="125738"/>
              </a:xfrm>
              <a:custGeom>
                <a:avLst/>
                <a:gdLst>
                  <a:gd name="T0" fmla="*/ 67 w 72"/>
                  <a:gd name="T1" fmla="*/ 34 h 78"/>
                  <a:gd name="T2" fmla="*/ 23 w 72"/>
                  <a:gd name="T3" fmla="*/ 11 h 78"/>
                  <a:gd name="T4" fmla="*/ 6 w 72"/>
                  <a:gd name="T5" fmla="*/ 22 h 78"/>
                  <a:gd name="T6" fmla="*/ 1 w 72"/>
                  <a:gd name="T7" fmla="*/ 48 h 78"/>
                  <a:gd name="T8" fmla="*/ 40 w 72"/>
                  <a:gd name="T9" fmla="*/ 74 h 78"/>
                  <a:gd name="T10" fmla="*/ 67 w 72"/>
                  <a:gd name="T11" fmla="*/ 34 h 78"/>
                  <a:gd name="T12" fmla="*/ 35 w 72"/>
                  <a:gd name="T13" fmla="*/ 60 h 78"/>
                  <a:gd name="T14" fmla="*/ 14 w 72"/>
                  <a:gd name="T15" fmla="*/ 42 h 78"/>
                  <a:gd name="T16" fmla="*/ 18 w 72"/>
                  <a:gd name="T17" fmla="*/ 27 h 78"/>
                  <a:gd name="T18" fmla="*/ 26 w 72"/>
                  <a:gd name="T19" fmla="*/ 19 h 78"/>
                  <a:gd name="T20" fmla="*/ 53 w 72"/>
                  <a:gd name="T21" fmla="*/ 37 h 78"/>
                  <a:gd name="T22" fmla="*/ 35 w 72"/>
                  <a:gd name="T23" fmla="*/ 6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2" h="78">
                    <a:moveTo>
                      <a:pt x="67" y="34"/>
                    </a:moveTo>
                    <a:cubicBezTo>
                      <a:pt x="62" y="16"/>
                      <a:pt x="40" y="0"/>
                      <a:pt x="23" y="11"/>
                    </a:cubicBezTo>
                    <a:cubicBezTo>
                      <a:pt x="16" y="10"/>
                      <a:pt x="10" y="17"/>
                      <a:pt x="6" y="22"/>
                    </a:cubicBezTo>
                    <a:cubicBezTo>
                      <a:pt x="1" y="30"/>
                      <a:pt x="0" y="39"/>
                      <a:pt x="1" y="48"/>
                    </a:cubicBezTo>
                    <a:cubicBezTo>
                      <a:pt x="4" y="67"/>
                      <a:pt x="22" y="78"/>
                      <a:pt x="40" y="74"/>
                    </a:cubicBezTo>
                    <a:cubicBezTo>
                      <a:pt x="58" y="70"/>
                      <a:pt x="72" y="53"/>
                      <a:pt x="67" y="34"/>
                    </a:cubicBezTo>
                    <a:close/>
                    <a:moveTo>
                      <a:pt x="35" y="60"/>
                    </a:moveTo>
                    <a:cubicBezTo>
                      <a:pt x="23" y="62"/>
                      <a:pt x="14" y="54"/>
                      <a:pt x="14" y="42"/>
                    </a:cubicBezTo>
                    <a:cubicBezTo>
                      <a:pt x="14" y="36"/>
                      <a:pt x="15" y="31"/>
                      <a:pt x="18" y="27"/>
                    </a:cubicBezTo>
                    <a:cubicBezTo>
                      <a:pt x="21" y="24"/>
                      <a:pt x="24" y="22"/>
                      <a:pt x="26" y="19"/>
                    </a:cubicBezTo>
                    <a:cubicBezTo>
                      <a:pt x="37" y="19"/>
                      <a:pt x="50" y="25"/>
                      <a:pt x="53" y="37"/>
                    </a:cubicBezTo>
                    <a:cubicBezTo>
                      <a:pt x="56" y="49"/>
                      <a:pt x="46" y="59"/>
                      <a:pt x="35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4" name="ïṣḻíḑé">
                <a:extLst>
                  <a:ext uri="{FF2B5EF4-FFF2-40B4-BE49-F238E27FC236}">
                    <a16:creationId xmlns="" xmlns:a16="http://schemas.microsoft.com/office/drawing/2014/main" id="{57DBF2D3-0836-487A-AA8D-64BD65E0DCA5}"/>
                  </a:ext>
                </a:extLst>
              </p:cNvPr>
              <p:cNvSpPr/>
              <p:nvPr/>
            </p:nvSpPr>
            <p:spPr bwMode="auto">
              <a:xfrm>
                <a:off x="7262566" y="1444765"/>
                <a:ext cx="1003105" cy="1084137"/>
              </a:xfrm>
              <a:custGeom>
                <a:avLst/>
                <a:gdLst>
                  <a:gd name="T0" fmla="*/ 579 w 621"/>
                  <a:gd name="T1" fmla="*/ 255 h 673"/>
                  <a:gd name="T2" fmla="*/ 570 w 621"/>
                  <a:gd name="T3" fmla="*/ 183 h 673"/>
                  <a:gd name="T4" fmla="*/ 409 w 621"/>
                  <a:gd name="T5" fmla="*/ 151 h 673"/>
                  <a:gd name="T6" fmla="*/ 283 w 621"/>
                  <a:gd name="T7" fmla="*/ 16 h 673"/>
                  <a:gd name="T8" fmla="*/ 183 w 621"/>
                  <a:gd name="T9" fmla="*/ 141 h 673"/>
                  <a:gd name="T10" fmla="*/ 101 w 621"/>
                  <a:gd name="T11" fmla="*/ 341 h 673"/>
                  <a:gd name="T12" fmla="*/ 21 w 621"/>
                  <a:gd name="T13" fmla="*/ 399 h 673"/>
                  <a:gd name="T14" fmla="*/ 99 w 621"/>
                  <a:gd name="T15" fmla="*/ 561 h 673"/>
                  <a:gd name="T16" fmla="*/ 237 w 621"/>
                  <a:gd name="T17" fmla="*/ 652 h 673"/>
                  <a:gd name="T18" fmla="*/ 425 w 621"/>
                  <a:gd name="T19" fmla="*/ 544 h 673"/>
                  <a:gd name="T20" fmla="*/ 562 w 621"/>
                  <a:gd name="T21" fmla="*/ 523 h 673"/>
                  <a:gd name="T22" fmla="*/ 604 w 621"/>
                  <a:gd name="T23" fmla="*/ 375 h 673"/>
                  <a:gd name="T24" fmla="*/ 593 w 621"/>
                  <a:gd name="T25" fmla="*/ 220 h 673"/>
                  <a:gd name="T26" fmla="*/ 578 w 621"/>
                  <a:gd name="T27" fmla="*/ 192 h 673"/>
                  <a:gd name="T28" fmla="*/ 553 w 621"/>
                  <a:gd name="T29" fmla="*/ 255 h 673"/>
                  <a:gd name="T30" fmla="*/ 513 w 621"/>
                  <a:gd name="T31" fmla="*/ 278 h 673"/>
                  <a:gd name="T32" fmla="*/ 412 w 621"/>
                  <a:gd name="T33" fmla="*/ 166 h 673"/>
                  <a:gd name="T34" fmla="*/ 538 w 621"/>
                  <a:gd name="T35" fmla="*/ 314 h 673"/>
                  <a:gd name="T36" fmla="*/ 428 w 621"/>
                  <a:gd name="T37" fmla="*/ 419 h 673"/>
                  <a:gd name="T38" fmla="*/ 414 w 621"/>
                  <a:gd name="T39" fmla="*/ 430 h 673"/>
                  <a:gd name="T40" fmla="*/ 183 w 621"/>
                  <a:gd name="T41" fmla="*/ 380 h 673"/>
                  <a:gd name="T42" fmla="*/ 334 w 621"/>
                  <a:gd name="T43" fmla="*/ 202 h 673"/>
                  <a:gd name="T44" fmla="*/ 348 w 621"/>
                  <a:gd name="T45" fmla="*/ 472 h 673"/>
                  <a:gd name="T46" fmla="*/ 185 w 621"/>
                  <a:gd name="T47" fmla="*/ 397 h 673"/>
                  <a:gd name="T48" fmla="*/ 403 w 621"/>
                  <a:gd name="T49" fmla="*/ 196 h 673"/>
                  <a:gd name="T50" fmla="*/ 349 w 621"/>
                  <a:gd name="T51" fmla="*/ 193 h 673"/>
                  <a:gd name="T52" fmla="*/ 288 w 621"/>
                  <a:gd name="T53" fmla="*/ 21 h 673"/>
                  <a:gd name="T54" fmla="*/ 276 w 621"/>
                  <a:gd name="T55" fmla="*/ 53 h 673"/>
                  <a:gd name="T56" fmla="*/ 266 w 621"/>
                  <a:gd name="T57" fmla="*/ 61 h 673"/>
                  <a:gd name="T58" fmla="*/ 397 w 621"/>
                  <a:gd name="T59" fmla="*/ 155 h 673"/>
                  <a:gd name="T60" fmla="*/ 198 w 621"/>
                  <a:gd name="T61" fmla="*/ 143 h 673"/>
                  <a:gd name="T62" fmla="*/ 316 w 621"/>
                  <a:gd name="T63" fmla="*/ 194 h 673"/>
                  <a:gd name="T64" fmla="*/ 193 w 621"/>
                  <a:gd name="T65" fmla="*/ 156 h 673"/>
                  <a:gd name="T66" fmla="*/ 167 w 621"/>
                  <a:gd name="T67" fmla="*/ 153 h 673"/>
                  <a:gd name="T68" fmla="*/ 162 w 621"/>
                  <a:gd name="T69" fmla="*/ 290 h 673"/>
                  <a:gd name="T70" fmla="*/ 165 w 621"/>
                  <a:gd name="T71" fmla="*/ 369 h 673"/>
                  <a:gd name="T72" fmla="*/ 165 w 621"/>
                  <a:gd name="T73" fmla="*/ 369 h 673"/>
                  <a:gd name="T74" fmla="*/ 27 w 621"/>
                  <a:gd name="T75" fmla="*/ 403 h 673"/>
                  <a:gd name="T76" fmla="*/ 24 w 621"/>
                  <a:gd name="T77" fmla="*/ 440 h 673"/>
                  <a:gd name="T78" fmla="*/ 42 w 621"/>
                  <a:gd name="T79" fmla="*/ 463 h 673"/>
                  <a:gd name="T80" fmla="*/ 70 w 621"/>
                  <a:gd name="T81" fmla="*/ 391 h 673"/>
                  <a:gd name="T82" fmla="*/ 193 w 621"/>
                  <a:gd name="T83" fmla="*/ 537 h 673"/>
                  <a:gd name="T84" fmla="*/ 209 w 621"/>
                  <a:gd name="T85" fmla="*/ 610 h 673"/>
                  <a:gd name="T86" fmla="*/ 255 w 621"/>
                  <a:gd name="T87" fmla="*/ 602 h 673"/>
                  <a:gd name="T88" fmla="*/ 263 w 621"/>
                  <a:gd name="T89" fmla="*/ 633 h 673"/>
                  <a:gd name="T90" fmla="*/ 217 w 621"/>
                  <a:gd name="T91" fmla="*/ 576 h 673"/>
                  <a:gd name="T92" fmla="*/ 368 w 621"/>
                  <a:gd name="T93" fmla="*/ 478 h 673"/>
                  <a:gd name="T94" fmla="*/ 382 w 621"/>
                  <a:gd name="T95" fmla="*/ 470 h 673"/>
                  <a:gd name="T96" fmla="*/ 382 w 621"/>
                  <a:gd name="T97" fmla="*/ 470 h 673"/>
                  <a:gd name="T98" fmla="*/ 541 w 621"/>
                  <a:gd name="T99" fmla="*/ 483 h 673"/>
                  <a:gd name="T100" fmla="*/ 580 w 621"/>
                  <a:gd name="T101" fmla="*/ 463 h 673"/>
                  <a:gd name="T102" fmla="*/ 585 w 621"/>
                  <a:gd name="T103" fmla="*/ 451 h 673"/>
                  <a:gd name="T104" fmla="*/ 528 w 621"/>
                  <a:gd name="T105" fmla="*/ 486 h 673"/>
                  <a:gd name="T106" fmla="*/ 470 w 621"/>
                  <a:gd name="T107" fmla="*/ 406 h 673"/>
                  <a:gd name="T108" fmla="*/ 585 w 621"/>
                  <a:gd name="T109" fmla="*/ 451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1" h="673">
                    <a:moveTo>
                      <a:pt x="604" y="375"/>
                    </a:moveTo>
                    <a:cubicBezTo>
                      <a:pt x="594" y="351"/>
                      <a:pt x="579" y="331"/>
                      <a:pt x="560" y="314"/>
                    </a:cubicBezTo>
                    <a:cubicBezTo>
                      <a:pt x="571" y="296"/>
                      <a:pt x="578" y="276"/>
                      <a:pt x="579" y="255"/>
                    </a:cubicBezTo>
                    <a:cubicBezTo>
                      <a:pt x="592" y="251"/>
                      <a:pt x="603" y="239"/>
                      <a:pt x="606" y="226"/>
                    </a:cubicBezTo>
                    <a:cubicBezTo>
                      <a:pt x="612" y="206"/>
                      <a:pt x="599" y="178"/>
                      <a:pt x="575" y="179"/>
                    </a:cubicBezTo>
                    <a:cubicBezTo>
                      <a:pt x="573" y="179"/>
                      <a:pt x="571" y="181"/>
                      <a:pt x="570" y="183"/>
                    </a:cubicBezTo>
                    <a:cubicBezTo>
                      <a:pt x="566" y="182"/>
                      <a:pt x="563" y="182"/>
                      <a:pt x="559" y="182"/>
                    </a:cubicBezTo>
                    <a:cubicBezTo>
                      <a:pt x="559" y="181"/>
                      <a:pt x="558" y="180"/>
                      <a:pt x="557" y="179"/>
                    </a:cubicBezTo>
                    <a:cubicBezTo>
                      <a:pt x="518" y="132"/>
                      <a:pt x="462" y="133"/>
                      <a:pt x="409" y="151"/>
                    </a:cubicBezTo>
                    <a:cubicBezTo>
                      <a:pt x="401" y="104"/>
                      <a:pt x="386" y="49"/>
                      <a:pt x="339" y="37"/>
                    </a:cubicBezTo>
                    <a:cubicBezTo>
                      <a:pt x="338" y="31"/>
                      <a:pt x="336" y="26"/>
                      <a:pt x="333" y="20"/>
                    </a:cubicBezTo>
                    <a:cubicBezTo>
                      <a:pt x="322" y="6"/>
                      <a:pt x="295" y="0"/>
                      <a:pt x="283" y="16"/>
                    </a:cubicBezTo>
                    <a:cubicBezTo>
                      <a:pt x="273" y="18"/>
                      <a:pt x="266" y="27"/>
                      <a:pt x="264" y="37"/>
                    </a:cubicBezTo>
                    <a:cubicBezTo>
                      <a:pt x="263" y="37"/>
                      <a:pt x="263" y="37"/>
                      <a:pt x="262" y="37"/>
                    </a:cubicBezTo>
                    <a:cubicBezTo>
                      <a:pt x="223" y="62"/>
                      <a:pt x="198" y="99"/>
                      <a:pt x="183" y="141"/>
                    </a:cubicBezTo>
                    <a:cubicBezTo>
                      <a:pt x="115" y="134"/>
                      <a:pt x="13" y="142"/>
                      <a:pt x="15" y="222"/>
                    </a:cubicBezTo>
                    <a:cubicBezTo>
                      <a:pt x="15" y="265"/>
                      <a:pt x="48" y="299"/>
                      <a:pt x="79" y="324"/>
                    </a:cubicBezTo>
                    <a:cubicBezTo>
                      <a:pt x="86" y="330"/>
                      <a:pt x="94" y="336"/>
                      <a:pt x="101" y="341"/>
                    </a:cubicBezTo>
                    <a:cubicBezTo>
                      <a:pt x="86" y="355"/>
                      <a:pt x="73" y="370"/>
                      <a:pt x="60" y="386"/>
                    </a:cubicBezTo>
                    <a:cubicBezTo>
                      <a:pt x="45" y="380"/>
                      <a:pt x="26" y="383"/>
                      <a:pt x="21" y="398"/>
                    </a:cubicBezTo>
                    <a:cubicBezTo>
                      <a:pt x="21" y="398"/>
                      <a:pt x="21" y="399"/>
                      <a:pt x="21" y="399"/>
                    </a:cubicBezTo>
                    <a:cubicBezTo>
                      <a:pt x="5" y="410"/>
                      <a:pt x="0" y="432"/>
                      <a:pt x="13" y="449"/>
                    </a:cubicBezTo>
                    <a:cubicBezTo>
                      <a:pt x="18" y="455"/>
                      <a:pt x="24" y="459"/>
                      <a:pt x="31" y="461"/>
                    </a:cubicBezTo>
                    <a:cubicBezTo>
                      <a:pt x="10" y="507"/>
                      <a:pt x="54" y="553"/>
                      <a:pt x="99" y="561"/>
                    </a:cubicBezTo>
                    <a:cubicBezTo>
                      <a:pt x="130" y="567"/>
                      <a:pt x="165" y="562"/>
                      <a:pt x="198" y="553"/>
                    </a:cubicBezTo>
                    <a:cubicBezTo>
                      <a:pt x="201" y="562"/>
                      <a:pt x="204" y="572"/>
                      <a:pt x="208" y="581"/>
                    </a:cubicBezTo>
                    <a:cubicBezTo>
                      <a:pt x="182" y="604"/>
                      <a:pt x="193" y="665"/>
                      <a:pt x="237" y="652"/>
                    </a:cubicBezTo>
                    <a:cubicBezTo>
                      <a:pt x="245" y="650"/>
                      <a:pt x="252" y="645"/>
                      <a:pt x="258" y="639"/>
                    </a:cubicBezTo>
                    <a:cubicBezTo>
                      <a:pt x="300" y="673"/>
                      <a:pt x="362" y="664"/>
                      <a:pt x="397" y="623"/>
                    </a:cubicBezTo>
                    <a:cubicBezTo>
                      <a:pt x="416" y="601"/>
                      <a:pt x="423" y="573"/>
                      <a:pt x="425" y="544"/>
                    </a:cubicBezTo>
                    <a:cubicBezTo>
                      <a:pt x="426" y="528"/>
                      <a:pt x="427" y="511"/>
                      <a:pt x="427" y="495"/>
                    </a:cubicBezTo>
                    <a:cubicBezTo>
                      <a:pt x="461" y="503"/>
                      <a:pt x="496" y="506"/>
                      <a:pt x="530" y="497"/>
                    </a:cubicBezTo>
                    <a:cubicBezTo>
                      <a:pt x="533" y="512"/>
                      <a:pt x="543" y="524"/>
                      <a:pt x="562" y="523"/>
                    </a:cubicBezTo>
                    <a:cubicBezTo>
                      <a:pt x="583" y="522"/>
                      <a:pt x="603" y="505"/>
                      <a:pt x="604" y="484"/>
                    </a:cubicBezTo>
                    <a:cubicBezTo>
                      <a:pt x="605" y="475"/>
                      <a:pt x="602" y="468"/>
                      <a:pt x="597" y="462"/>
                    </a:cubicBezTo>
                    <a:cubicBezTo>
                      <a:pt x="621" y="445"/>
                      <a:pt x="612" y="397"/>
                      <a:pt x="604" y="375"/>
                    </a:cubicBezTo>
                    <a:close/>
                    <a:moveTo>
                      <a:pt x="578" y="192"/>
                    </a:moveTo>
                    <a:cubicBezTo>
                      <a:pt x="578" y="192"/>
                      <a:pt x="578" y="192"/>
                      <a:pt x="579" y="192"/>
                    </a:cubicBezTo>
                    <a:cubicBezTo>
                      <a:pt x="589" y="198"/>
                      <a:pt x="596" y="206"/>
                      <a:pt x="593" y="220"/>
                    </a:cubicBezTo>
                    <a:cubicBezTo>
                      <a:pt x="589" y="236"/>
                      <a:pt x="572" y="248"/>
                      <a:pt x="556" y="240"/>
                    </a:cubicBezTo>
                    <a:cubicBezTo>
                      <a:pt x="544" y="234"/>
                      <a:pt x="538" y="219"/>
                      <a:pt x="546" y="207"/>
                    </a:cubicBezTo>
                    <a:cubicBezTo>
                      <a:pt x="552" y="196"/>
                      <a:pt x="566" y="192"/>
                      <a:pt x="578" y="192"/>
                    </a:cubicBezTo>
                    <a:close/>
                    <a:moveTo>
                      <a:pt x="544" y="188"/>
                    </a:moveTo>
                    <a:cubicBezTo>
                      <a:pt x="538" y="191"/>
                      <a:pt x="533" y="197"/>
                      <a:pt x="530" y="204"/>
                    </a:cubicBezTo>
                    <a:cubicBezTo>
                      <a:pt x="521" y="224"/>
                      <a:pt x="534" y="248"/>
                      <a:pt x="553" y="255"/>
                    </a:cubicBezTo>
                    <a:cubicBezTo>
                      <a:pt x="557" y="257"/>
                      <a:pt x="561" y="257"/>
                      <a:pt x="565" y="257"/>
                    </a:cubicBezTo>
                    <a:cubicBezTo>
                      <a:pt x="563" y="274"/>
                      <a:pt x="557" y="289"/>
                      <a:pt x="548" y="303"/>
                    </a:cubicBezTo>
                    <a:cubicBezTo>
                      <a:pt x="537" y="294"/>
                      <a:pt x="525" y="286"/>
                      <a:pt x="513" y="278"/>
                    </a:cubicBezTo>
                    <a:cubicBezTo>
                      <a:pt x="483" y="258"/>
                      <a:pt x="452" y="242"/>
                      <a:pt x="420" y="226"/>
                    </a:cubicBezTo>
                    <a:cubicBezTo>
                      <a:pt x="419" y="212"/>
                      <a:pt x="417" y="197"/>
                      <a:pt x="414" y="183"/>
                    </a:cubicBezTo>
                    <a:cubicBezTo>
                      <a:pt x="413" y="177"/>
                      <a:pt x="413" y="172"/>
                      <a:pt x="412" y="166"/>
                    </a:cubicBezTo>
                    <a:cubicBezTo>
                      <a:pt x="458" y="151"/>
                      <a:pt x="506" y="150"/>
                      <a:pt x="544" y="188"/>
                    </a:cubicBezTo>
                    <a:close/>
                    <a:moveTo>
                      <a:pt x="422" y="244"/>
                    </a:moveTo>
                    <a:cubicBezTo>
                      <a:pt x="462" y="264"/>
                      <a:pt x="503" y="286"/>
                      <a:pt x="538" y="314"/>
                    </a:cubicBezTo>
                    <a:cubicBezTo>
                      <a:pt x="538" y="315"/>
                      <a:pt x="539" y="315"/>
                      <a:pt x="540" y="316"/>
                    </a:cubicBezTo>
                    <a:cubicBezTo>
                      <a:pt x="520" y="344"/>
                      <a:pt x="490" y="369"/>
                      <a:pt x="465" y="390"/>
                    </a:cubicBezTo>
                    <a:cubicBezTo>
                      <a:pt x="453" y="400"/>
                      <a:pt x="441" y="410"/>
                      <a:pt x="428" y="419"/>
                    </a:cubicBezTo>
                    <a:cubicBezTo>
                      <a:pt x="429" y="361"/>
                      <a:pt x="428" y="302"/>
                      <a:pt x="422" y="244"/>
                    </a:cubicBezTo>
                    <a:close/>
                    <a:moveTo>
                      <a:pt x="415" y="388"/>
                    </a:moveTo>
                    <a:cubicBezTo>
                      <a:pt x="414" y="402"/>
                      <a:pt x="414" y="416"/>
                      <a:pt x="414" y="430"/>
                    </a:cubicBezTo>
                    <a:cubicBezTo>
                      <a:pt x="397" y="442"/>
                      <a:pt x="380" y="453"/>
                      <a:pt x="363" y="463"/>
                    </a:cubicBezTo>
                    <a:cubicBezTo>
                      <a:pt x="333" y="453"/>
                      <a:pt x="303" y="440"/>
                      <a:pt x="276" y="428"/>
                    </a:cubicBezTo>
                    <a:cubicBezTo>
                      <a:pt x="245" y="413"/>
                      <a:pt x="213" y="398"/>
                      <a:pt x="183" y="380"/>
                    </a:cubicBezTo>
                    <a:cubicBezTo>
                      <a:pt x="180" y="354"/>
                      <a:pt x="178" y="328"/>
                      <a:pt x="177" y="301"/>
                    </a:cubicBezTo>
                    <a:cubicBezTo>
                      <a:pt x="212" y="276"/>
                      <a:pt x="248" y="252"/>
                      <a:pt x="286" y="229"/>
                    </a:cubicBezTo>
                    <a:cubicBezTo>
                      <a:pt x="301" y="221"/>
                      <a:pt x="317" y="211"/>
                      <a:pt x="334" y="202"/>
                    </a:cubicBezTo>
                    <a:cubicBezTo>
                      <a:pt x="359" y="213"/>
                      <a:pt x="384" y="225"/>
                      <a:pt x="408" y="237"/>
                    </a:cubicBezTo>
                    <a:cubicBezTo>
                      <a:pt x="413" y="287"/>
                      <a:pt x="415" y="338"/>
                      <a:pt x="415" y="388"/>
                    </a:cubicBezTo>
                    <a:close/>
                    <a:moveTo>
                      <a:pt x="348" y="472"/>
                    </a:moveTo>
                    <a:cubicBezTo>
                      <a:pt x="341" y="476"/>
                      <a:pt x="334" y="480"/>
                      <a:pt x="326" y="484"/>
                    </a:cubicBezTo>
                    <a:cubicBezTo>
                      <a:pt x="289" y="504"/>
                      <a:pt x="249" y="520"/>
                      <a:pt x="208" y="533"/>
                    </a:cubicBezTo>
                    <a:cubicBezTo>
                      <a:pt x="199" y="488"/>
                      <a:pt x="191" y="442"/>
                      <a:pt x="185" y="397"/>
                    </a:cubicBezTo>
                    <a:cubicBezTo>
                      <a:pt x="192" y="401"/>
                      <a:pt x="199" y="405"/>
                      <a:pt x="206" y="409"/>
                    </a:cubicBezTo>
                    <a:cubicBezTo>
                      <a:pt x="252" y="434"/>
                      <a:pt x="299" y="455"/>
                      <a:pt x="348" y="472"/>
                    </a:cubicBezTo>
                    <a:close/>
                    <a:moveTo>
                      <a:pt x="403" y="196"/>
                    </a:moveTo>
                    <a:cubicBezTo>
                      <a:pt x="404" y="204"/>
                      <a:pt x="405" y="211"/>
                      <a:pt x="406" y="219"/>
                    </a:cubicBezTo>
                    <a:cubicBezTo>
                      <a:pt x="393" y="213"/>
                      <a:pt x="381" y="207"/>
                      <a:pt x="368" y="202"/>
                    </a:cubicBezTo>
                    <a:cubicBezTo>
                      <a:pt x="362" y="199"/>
                      <a:pt x="355" y="196"/>
                      <a:pt x="349" y="193"/>
                    </a:cubicBezTo>
                    <a:cubicBezTo>
                      <a:pt x="365" y="185"/>
                      <a:pt x="382" y="177"/>
                      <a:pt x="399" y="170"/>
                    </a:cubicBezTo>
                    <a:cubicBezTo>
                      <a:pt x="400" y="180"/>
                      <a:pt x="402" y="188"/>
                      <a:pt x="403" y="196"/>
                    </a:cubicBezTo>
                    <a:close/>
                    <a:moveTo>
                      <a:pt x="288" y="21"/>
                    </a:moveTo>
                    <a:cubicBezTo>
                      <a:pt x="301" y="16"/>
                      <a:pt x="317" y="15"/>
                      <a:pt x="324" y="30"/>
                    </a:cubicBezTo>
                    <a:cubicBezTo>
                      <a:pt x="330" y="44"/>
                      <a:pt x="323" y="62"/>
                      <a:pt x="309" y="67"/>
                    </a:cubicBezTo>
                    <a:cubicBezTo>
                      <a:pt x="297" y="71"/>
                      <a:pt x="281" y="66"/>
                      <a:pt x="276" y="53"/>
                    </a:cubicBezTo>
                    <a:cubicBezTo>
                      <a:pt x="272" y="41"/>
                      <a:pt x="279" y="29"/>
                      <a:pt x="288" y="21"/>
                    </a:cubicBezTo>
                    <a:close/>
                    <a:moveTo>
                      <a:pt x="263" y="52"/>
                    </a:moveTo>
                    <a:cubicBezTo>
                      <a:pt x="264" y="55"/>
                      <a:pt x="264" y="58"/>
                      <a:pt x="266" y="61"/>
                    </a:cubicBezTo>
                    <a:cubicBezTo>
                      <a:pt x="274" y="80"/>
                      <a:pt x="301" y="86"/>
                      <a:pt x="319" y="76"/>
                    </a:cubicBezTo>
                    <a:cubicBezTo>
                      <a:pt x="329" y="71"/>
                      <a:pt x="336" y="61"/>
                      <a:pt x="338" y="50"/>
                    </a:cubicBezTo>
                    <a:cubicBezTo>
                      <a:pt x="376" y="63"/>
                      <a:pt x="389" y="112"/>
                      <a:pt x="397" y="155"/>
                    </a:cubicBezTo>
                    <a:cubicBezTo>
                      <a:pt x="374" y="164"/>
                      <a:pt x="351" y="175"/>
                      <a:pt x="331" y="185"/>
                    </a:cubicBezTo>
                    <a:cubicBezTo>
                      <a:pt x="293" y="169"/>
                      <a:pt x="255" y="155"/>
                      <a:pt x="214" y="146"/>
                    </a:cubicBezTo>
                    <a:cubicBezTo>
                      <a:pt x="209" y="145"/>
                      <a:pt x="204" y="144"/>
                      <a:pt x="198" y="143"/>
                    </a:cubicBezTo>
                    <a:cubicBezTo>
                      <a:pt x="211" y="108"/>
                      <a:pt x="232" y="77"/>
                      <a:pt x="263" y="52"/>
                    </a:cubicBezTo>
                    <a:close/>
                    <a:moveTo>
                      <a:pt x="193" y="156"/>
                    </a:moveTo>
                    <a:cubicBezTo>
                      <a:pt x="235" y="163"/>
                      <a:pt x="276" y="177"/>
                      <a:pt x="316" y="194"/>
                    </a:cubicBezTo>
                    <a:cubicBezTo>
                      <a:pt x="313" y="195"/>
                      <a:pt x="311" y="197"/>
                      <a:pt x="308" y="198"/>
                    </a:cubicBezTo>
                    <a:cubicBezTo>
                      <a:pt x="264" y="223"/>
                      <a:pt x="218" y="250"/>
                      <a:pt x="176" y="280"/>
                    </a:cubicBezTo>
                    <a:cubicBezTo>
                      <a:pt x="175" y="238"/>
                      <a:pt x="180" y="195"/>
                      <a:pt x="193" y="156"/>
                    </a:cubicBezTo>
                    <a:close/>
                    <a:moveTo>
                      <a:pt x="71" y="298"/>
                    </a:moveTo>
                    <a:cubicBezTo>
                      <a:pt x="41" y="269"/>
                      <a:pt x="7" y="217"/>
                      <a:pt x="46" y="181"/>
                    </a:cubicBezTo>
                    <a:cubicBezTo>
                      <a:pt x="76" y="151"/>
                      <a:pt x="128" y="149"/>
                      <a:pt x="167" y="153"/>
                    </a:cubicBezTo>
                    <a:cubicBezTo>
                      <a:pt x="171" y="153"/>
                      <a:pt x="175" y="154"/>
                      <a:pt x="178" y="154"/>
                    </a:cubicBezTo>
                    <a:cubicBezTo>
                      <a:pt x="167" y="190"/>
                      <a:pt x="162" y="228"/>
                      <a:pt x="162" y="264"/>
                    </a:cubicBezTo>
                    <a:cubicBezTo>
                      <a:pt x="162" y="273"/>
                      <a:pt x="162" y="282"/>
                      <a:pt x="162" y="290"/>
                    </a:cubicBezTo>
                    <a:cubicBezTo>
                      <a:pt x="144" y="303"/>
                      <a:pt x="127" y="317"/>
                      <a:pt x="111" y="332"/>
                    </a:cubicBezTo>
                    <a:cubicBezTo>
                      <a:pt x="97" y="321"/>
                      <a:pt x="84" y="310"/>
                      <a:pt x="71" y="298"/>
                    </a:cubicBezTo>
                    <a:close/>
                    <a:moveTo>
                      <a:pt x="165" y="369"/>
                    </a:moveTo>
                    <a:cubicBezTo>
                      <a:pt x="152" y="361"/>
                      <a:pt x="138" y="352"/>
                      <a:pt x="125" y="342"/>
                    </a:cubicBezTo>
                    <a:cubicBezTo>
                      <a:pt x="137" y="332"/>
                      <a:pt x="150" y="322"/>
                      <a:pt x="162" y="312"/>
                    </a:cubicBezTo>
                    <a:cubicBezTo>
                      <a:pt x="163" y="331"/>
                      <a:pt x="164" y="350"/>
                      <a:pt x="165" y="369"/>
                    </a:cubicBezTo>
                    <a:close/>
                    <a:moveTo>
                      <a:pt x="24" y="440"/>
                    </a:moveTo>
                    <a:cubicBezTo>
                      <a:pt x="16" y="429"/>
                      <a:pt x="18" y="414"/>
                      <a:pt x="26" y="404"/>
                    </a:cubicBezTo>
                    <a:cubicBezTo>
                      <a:pt x="26" y="404"/>
                      <a:pt x="27" y="404"/>
                      <a:pt x="27" y="403"/>
                    </a:cubicBezTo>
                    <a:cubicBezTo>
                      <a:pt x="39" y="398"/>
                      <a:pt x="51" y="391"/>
                      <a:pt x="62" y="402"/>
                    </a:cubicBezTo>
                    <a:cubicBezTo>
                      <a:pt x="74" y="413"/>
                      <a:pt x="72" y="433"/>
                      <a:pt x="60" y="443"/>
                    </a:cubicBezTo>
                    <a:cubicBezTo>
                      <a:pt x="49" y="452"/>
                      <a:pt x="33" y="452"/>
                      <a:pt x="24" y="440"/>
                    </a:cubicBezTo>
                    <a:close/>
                    <a:moveTo>
                      <a:pt x="173" y="542"/>
                    </a:moveTo>
                    <a:cubicBezTo>
                      <a:pt x="142" y="549"/>
                      <a:pt x="104" y="554"/>
                      <a:pt x="75" y="537"/>
                    </a:cubicBezTo>
                    <a:cubicBezTo>
                      <a:pt x="49" y="522"/>
                      <a:pt x="34" y="492"/>
                      <a:pt x="42" y="463"/>
                    </a:cubicBezTo>
                    <a:cubicBezTo>
                      <a:pt x="52" y="463"/>
                      <a:pt x="62" y="460"/>
                      <a:pt x="71" y="452"/>
                    </a:cubicBezTo>
                    <a:cubicBezTo>
                      <a:pt x="87" y="436"/>
                      <a:pt x="88" y="409"/>
                      <a:pt x="72" y="393"/>
                    </a:cubicBezTo>
                    <a:cubicBezTo>
                      <a:pt x="71" y="392"/>
                      <a:pt x="71" y="392"/>
                      <a:pt x="70" y="391"/>
                    </a:cubicBezTo>
                    <a:cubicBezTo>
                      <a:pt x="85" y="378"/>
                      <a:pt x="99" y="364"/>
                      <a:pt x="114" y="351"/>
                    </a:cubicBezTo>
                    <a:cubicBezTo>
                      <a:pt x="131" y="363"/>
                      <a:pt x="149" y="375"/>
                      <a:pt x="167" y="386"/>
                    </a:cubicBezTo>
                    <a:cubicBezTo>
                      <a:pt x="171" y="437"/>
                      <a:pt x="180" y="488"/>
                      <a:pt x="193" y="537"/>
                    </a:cubicBezTo>
                    <a:cubicBezTo>
                      <a:pt x="187" y="538"/>
                      <a:pt x="180" y="540"/>
                      <a:pt x="173" y="542"/>
                    </a:cubicBezTo>
                    <a:close/>
                    <a:moveTo>
                      <a:pt x="231" y="638"/>
                    </a:moveTo>
                    <a:cubicBezTo>
                      <a:pt x="214" y="640"/>
                      <a:pt x="206" y="624"/>
                      <a:pt x="209" y="610"/>
                    </a:cubicBezTo>
                    <a:cubicBezTo>
                      <a:pt x="211" y="599"/>
                      <a:pt x="217" y="592"/>
                      <a:pt x="224" y="585"/>
                    </a:cubicBezTo>
                    <a:cubicBezTo>
                      <a:pt x="224" y="585"/>
                      <a:pt x="224" y="585"/>
                      <a:pt x="224" y="585"/>
                    </a:cubicBezTo>
                    <a:cubicBezTo>
                      <a:pt x="237" y="588"/>
                      <a:pt x="251" y="586"/>
                      <a:pt x="255" y="602"/>
                    </a:cubicBezTo>
                    <a:cubicBezTo>
                      <a:pt x="259" y="618"/>
                      <a:pt x="247" y="635"/>
                      <a:pt x="231" y="638"/>
                    </a:cubicBezTo>
                    <a:close/>
                    <a:moveTo>
                      <a:pt x="406" y="573"/>
                    </a:moveTo>
                    <a:cubicBezTo>
                      <a:pt x="390" y="640"/>
                      <a:pt x="320" y="659"/>
                      <a:pt x="263" y="633"/>
                    </a:cubicBezTo>
                    <a:cubicBezTo>
                      <a:pt x="269" y="623"/>
                      <a:pt x="271" y="611"/>
                      <a:pt x="269" y="600"/>
                    </a:cubicBezTo>
                    <a:cubicBezTo>
                      <a:pt x="266" y="585"/>
                      <a:pt x="242" y="564"/>
                      <a:pt x="227" y="574"/>
                    </a:cubicBezTo>
                    <a:cubicBezTo>
                      <a:pt x="223" y="574"/>
                      <a:pt x="220" y="575"/>
                      <a:pt x="217" y="576"/>
                    </a:cubicBezTo>
                    <a:cubicBezTo>
                      <a:pt x="215" y="567"/>
                      <a:pt x="213" y="558"/>
                      <a:pt x="211" y="549"/>
                    </a:cubicBezTo>
                    <a:cubicBezTo>
                      <a:pt x="240" y="540"/>
                      <a:pt x="268" y="528"/>
                      <a:pt x="293" y="517"/>
                    </a:cubicBezTo>
                    <a:cubicBezTo>
                      <a:pt x="319" y="506"/>
                      <a:pt x="344" y="493"/>
                      <a:pt x="368" y="478"/>
                    </a:cubicBezTo>
                    <a:cubicBezTo>
                      <a:pt x="383" y="483"/>
                      <a:pt x="397" y="487"/>
                      <a:pt x="412" y="491"/>
                    </a:cubicBezTo>
                    <a:cubicBezTo>
                      <a:pt x="412" y="519"/>
                      <a:pt x="412" y="547"/>
                      <a:pt x="406" y="573"/>
                    </a:cubicBezTo>
                    <a:close/>
                    <a:moveTo>
                      <a:pt x="382" y="470"/>
                    </a:moveTo>
                    <a:cubicBezTo>
                      <a:pt x="393" y="463"/>
                      <a:pt x="403" y="456"/>
                      <a:pt x="413" y="449"/>
                    </a:cubicBezTo>
                    <a:cubicBezTo>
                      <a:pt x="413" y="459"/>
                      <a:pt x="413" y="469"/>
                      <a:pt x="412" y="478"/>
                    </a:cubicBezTo>
                    <a:cubicBezTo>
                      <a:pt x="402" y="476"/>
                      <a:pt x="392" y="473"/>
                      <a:pt x="382" y="470"/>
                    </a:cubicBezTo>
                    <a:close/>
                    <a:moveTo>
                      <a:pt x="589" y="489"/>
                    </a:moveTo>
                    <a:cubicBezTo>
                      <a:pt x="585" y="501"/>
                      <a:pt x="570" y="511"/>
                      <a:pt x="557" y="509"/>
                    </a:cubicBezTo>
                    <a:cubicBezTo>
                      <a:pt x="545" y="507"/>
                      <a:pt x="541" y="495"/>
                      <a:pt x="541" y="483"/>
                    </a:cubicBezTo>
                    <a:cubicBezTo>
                      <a:pt x="542" y="471"/>
                      <a:pt x="549" y="460"/>
                      <a:pt x="560" y="455"/>
                    </a:cubicBezTo>
                    <a:cubicBezTo>
                      <a:pt x="560" y="458"/>
                      <a:pt x="563" y="462"/>
                      <a:pt x="568" y="461"/>
                    </a:cubicBezTo>
                    <a:cubicBezTo>
                      <a:pt x="572" y="460"/>
                      <a:pt x="576" y="461"/>
                      <a:pt x="580" y="463"/>
                    </a:cubicBezTo>
                    <a:cubicBezTo>
                      <a:pt x="581" y="464"/>
                      <a:pt x="582" y="465"/>
                      <a:pt x="583" y="466"/>
                    </a:cubicBezTo>
                    <a:cubicBezTo>
                      <a:pt x="589" y="471"/>
                      <a:pt x="592" y="480"/>
                      <a:pt x="589" y="489"/>
                    </a:cubicBezTo>
                    <a:close/>
                    <a:moveTo>
                      <a:pt x="585" y="451"/>
                    </a:moveTo>
                    <a:cubicBezTo>
                      <a:pt x="580" y="449"/>
                      <a:pt x="573" y="447"/>
                      <a:pt x="566" y="448"/>
                    </a:cubicBezTo>
                    <a:cubicBezTo>
                      <a:pt x="566" y="448"/>
                      <a:pt x="565" y="447"/>
                      <a:pt x="564" y="446"/>
                    </a:cubicBezTo>
                    <a:cubicBezTo>
                      <a:pt x="542" y="441"/>
                      <a:pt x="529" y="464"/>
                      <a:pt x="528" y="486"/>
                    </a:cubicBezTo>
                    <a:cubicBezTo>
                      <a:pt x="496" y="491"/>
                      <a:pt x="461" y="489"/>
                      <a:pt x="427" y="482"/>
                    </a:cubicBezTo>
                    <a:cubicBezTo>
                      <a:pt x="428" y="467"/>
                      <a:pt x="428" y="453"/>
                      <a:pt x="428" y="439"/>
                    </a:cubicBezTo>
                    <a:cubicBezTo>
                      <a:pt x="442" y="429"/>
                      <a:pt x="456" y="418"/>
                      <a:pt x="470" y="406"/>
                    </a:cubicBezTo>
                    <a:cubicBezTo>
                      <a:pt x="497" y="383"/>
                      <a:pt x="529" y="357"/>
                      <a:pt x="552" y="326"/>
                    </a:cubicBezTo>
                    <a:cubicBezTo>
                      <a:pt x="565" y="339"/>
                      <a:pt x="576" y="353"/>
                      <a:pt x="585" y="369"/>
                    </a:cubicBezTo>
                    <a:cubicBezTo>
                      <a:pt x="593" y="386"/>
                      <a:pt x="611" y="442"/>
                      <a:pt x="585" y="4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5" name="îs1íḓe">
                <a:extLst>
                  <a:ext uri="{FF2B5EF4-FFF2-40B4-BE49-F238E27FC236}">
                    <a16:creationId xmlns="" xmlns:a16="http://schemas.microsoft.com/office/drawing/2014/main" id="{E7975788-97B0-406D-92DC-5BA711787326}"/>
                  </a:ext>
                </a:extLst>
              </p:cNvPr>
              <p:cNvSpPr/>
              <p:nvPr/>
            </p:nvSpPr>
            <p:spPr bwMode="auto">
              <a:xfrm>
                <a:off x="3669266" y="1428000"/>
                <a:ext cx="1497674" cy="922075"/>
              </a:xfrm>
              <a:custGeom>
                <a:avLst/>
                <a:gdLst>
                  <a:gd name="T0" fmla="*/ 845 w 926"/>
                  <a:gd name="T1" fmla="*/ 331 h 571"/>
                  <a:gd name="T2" fmla="*/ 843 w 926"/>
                  <a:gd name="T3" fmla="*/ 330 h 571"/>
                  <a:gd name="T4" fmla="*/ 789 w 926"/>
                  <a:gd name="T5" fmla="*/ 143 h 571"/>
                  <a:gd name="T6" fmla="*/ 776 w 926"/>
                  <a:gd name="T7" fmla="*/ 133 h 571"/>
                  <a:gd name="T8" fmla="*/ 608 w 926"/>
                  <a:gd name="T9" fmla="*/ 99 h 571"/>
                  <a:gd name="T10" fmla="*/ 581 w 926"/>
                  <a:gd name="T11" fmla="*/ 49 h 571"/>
                  <a:gd name="T12" fmla="*/ 597 w 926"/>
                  <a:gd name="T13" fmla="*/ 101 h 571"/>
                  <a:gd name="T14" fmla="*/ 481 w 926"/>
                  <a:gd name="T15" fmla="*/ 216 h 571"/>
                  <a:gd name="T16" fmla="*/ 309 w 926"/>
                  <a:gd name="T17" fmla="*/ 184 h 571"/>
                  <a:gd name="T18" fmla="*/ 249 w 926"/>
                  <a:gd name="T19" fmla="*/ 8 h 571"/>
                  <a:gd name="T20" fmla="*/ 301 w 926"/>
                  <a:gd name="T21" fmla="*/ 185 h 571"/>
                  <a:gd name="T22" fmla="*/ 231 w 926"/>
                  <a:gd name="T23" fmla="*/ 244 h 571"/>
                  <a:gd name="T24" fmla="*/ 81 w 926"/>
                  <a:gd name="T25" fmla="*/ 297 h 571"/>
                  <a:gd name="T26" fmla="*/ 5 w 926"/>
                  <a:gd name="T27" fmla="*/ 294 h 571"/>
                  <a:gd name="T28" fmla="*/ 158 w 926"/>
                  <a:gd name="T29" fmla="*/ 323 h 571"/>
                  <a:gd name="T30" fmla="*/ 182 w 926"/>
                  <a:gd name="T31" fmla="*/ 408 h 571"/>
                  <a:gd name="T32" fmla="*/ 205 w 926"/>
                  <a:gd name="T33" fmla="*/ 482 h 571"/>
                  <a:gd name="T34" fmla="*/ 205 w 926"/>
                  <a:gd name="T35" fmla="*/ 490 h 571"/>
                  <a:gd name="T36" fmla="*/ 211 w 926"/>
                  <a:gd name="T37" fmla="*/ 494 h 571"/>
                  <a:gd name="T38" fmla="*/ 404 w 926"/>
                  <a:gd name="T39" fmla="*/ 567 h 571"/>
                  <a:gd name="T40" fmla="*/ 536 w 926"/>
                  <a:gd name="T41" fmla="*/ 422 h 571"/>
                  <a:gd name="T42" fmla="*/ 540 w 926"/>
                  <a:gd name="T43" fmla="*/ 415 h 571"/>
                  <a:gd name="T44" fmla="*/ 706 w 926"/>
                  <a:gd name="T45" fmla="*/ 484 h 571"/>
                  <a:gd name="T46" fmla="*/ 844 w 926"/>
                  <a:gd name="T47" fmla="*/ 340 h 571"/>
                  <a:gd name="T48" fmla="*/ 918 w 926"/>
                  <a:gd name="T49" fmla="*/ 360 h 571"/>
                  <a:gd name="T50" fmla="*/ 526 w 926"/>
                  <a:gd name="T51" fmla="*/ 416 h 571"/>
                  <a:gd name="T52" fmla="*/ 402 w 926"/>
                  <a:gd name="T53" fmla="*/ 557 h 571"/>
                  <a:gd name="T54" fmla="*/ 218 w 926"/>
                  <a:gd name="T55" fmla="*/ 487 h 571"/>
                  <a:gd name="T56" fmla="*/ 166 w 926"/>
                  <a:gd name="T57" fmla="*/ 324 h 571"/>
                  <a:gd name="T58" fmla="*/ 238 w 926"/>
                  <a:gd name="T59" fmla="*/ 257 h 571"/>
                  <a:gd name="T60" fmla="*/ 310 w 926"/>
                  <a:gd name="T61" fmla="*/ 194 h 571"/>
                  <a:gd name="T62" fmla="*/ 496 w 926"/>
                  <a:gd name="T63" fmla="*/ 307 h 571"/>
                  <a:gd name="T64" fmla="*/ 530 w 926"/>
                  <a:gd name="T65" fmla="*/ 414 h 571"/>
                  <a:gd name="T66" fmla="*/ 703 w 926"/>
                  <a:gd name="T67" fmla="*/ 475 h 571"/>
                  <a:gd name="T68" fmla="*/ 485 w 926"/>
                  <a:gd name="T69" fmla="*/ 227 h 571"/>
                  <a:gd name="T70" fmla="*/ 486 w 926"/>
                  <a:gd name="T71" fmla="*/ 226 h 571"/>
                  <a:gd name="T72" fmla="*/ 608 w 926"/>
                  <a:gd name="T73" fmla="*/ 108 h 571"/>
                  <a:gd name="T74" fmla="*/ 774 w 926"/>
                  <a:gd name="T75" fmla="*/ 147 h 571"/>
                  <a:gd name="T76" fmla="*/ 779 w 926"/>
                  <a:gd name="T77" fmla="*/ 147 h 571"/>
                  <a:gd name="T78" fmla="*/ 703 w 926"/>
                  <a:gd name="T79" fmla="*/ 475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26" h="571">
                    <a:moveTo>
                      <a:pt x="921" y="349"/>
                    </a:moveTo>
                    <a:cubicBezTo>
                      <a:pt x="900" y="335"/>
                      <a:pt x="869" y="333"/>
                      <a:pt x="845" y="331"/>
                    </a:cubicBezTo>
                    <a:cubicBezTo>
                      <a:pt x="845" y="331"/>
                      <a:pt x="844" y="331"/>
                      <a:pt x="844" y="331"/>
                    </a:cubicBezTo>
                    <a:cubicBezTo>
                      <a:pt x="844" y="330"/>
                      <a:pt x="844" y="330"/>
                      <a:pt x="843" y="330"/>
                    </a:cubicBezTo>
                    <a:cubicBezTo>
                      <a:pt x="846" y="300"/>
                      <a:pt x="835" y="272"/>
                      <a:pt x="825" y="244"/>
                    </a:cubicBezTo>
                    <a:cubicBezTo>
                      <a:pt x="814" y="211"/>
                      <a:pt x="805" y="174"/>
                      <a:pt x="789" y="143"/>
                    </a:cubicBezTo>
                    <a:cubicBezTo>
                      <a:pt x="787" y="139"/>
                      <a:pt x="783" y="139"/>
                      <a:pt x="781" y="142"/>
                    </a:cubicBezTo>
                    <a:cubicBezTo>
                      <a:pt x="782" y="138"/>
                      <a:pt x="780" y="134"/>
                      <a:pt x="776" y="133"/>
                    </a:cubicBezTo>
                    <a:cubicBezTo>
                      <a:pt x="750" y="125"/>
                      <a:pt x="720" y="122"/>
                      <a:pt x="693" y="116"/>
                    </a:cubicBezTo>
                    <a:cubicBezTo>
                      <a:pt x="665" y="111"/>
                      <a:pt x="637" y="103"/>
                      <a:pt x="608" y="99"/>
                    </a:cubicBezTo>
                    <a:cubicBezTo>
                      <a:pt x="611" y="79"/>
                      <a:pt x="604" y="58"/>
                      <a:pt x="595" y="40"/>
                    </a:cubicBezTo>
                    <a:cubicBezTo>
                      <a:pt x="590" y="31"/>
                      <a:pt x="576" y="39"/>
                      <a:pt x="581" y="49"/>
                    </a:cubicBezTo>
                    <a:cubicBezTo>
                      <a:pt x="589" y="65"/>
                      <a:pt x="592" y="82"/>
                      <a:pt x="598" y="100"/>
                    </a:cubicBezTo>
                    <a:cubicBezTo>
                      <a:pt x="598" y="100"/>
                      <a:pt x="597" y="100"/>
                      <a:pt x="597" y="101"/>
                    </a:cubicBezTo>
                    <a:cubicBezTo>
                      <a:pt x="559" y="139"/>
                      <a:pt x="521" y="178"/>
                      <a:pt x="483" y="216"/>
                    </a:cubicBezTo>
                    <a:cubicBezTo>
                      <a:pt x="482" y="216"/>
                      <a:pt x="482" y="216"/>
                      <a:pt x="481" y="216"/>
                    </a:cubicBezTo>
                    <a:cubicBezTo>
                      <a:pt x="480" y="213"/>
                      <a:pt x="478" y="213"/>
                      <a:pt x="476" y="214"/>
                    </a:cubicBezTo>
                    <a:cubicBezTo>
                      <a:pt x="422" y="198"/>
                      <a:pt x="366" y="185"/>
                      <a:pt x="309" y="184"/>
                    </a:cubicBezTo>
                    <a:cubicBezTo>
                      <a:pt x="309" y="184"/>
                      <a:pt x="309" y="183"/>
                      <a:pt x="309" y="182"/>
                    </a:cubicBezTo>
                    <a:cubicBezTo>
                      <a:pt x="298" y="122"/>
                      <a:pt x="275" y="64"/>
                      <a:pt x="249" y="8"/>
                    </a:cubicBezTo>
                    <a:cubicBezTo>
                      <a:pt x="245" y="0"/>
                      <a:pt x="234" y="7"/>
                      <a:pt x="237" y="15"/>
                    </a:cubicBezTo>
                    <a:cubicBezTo>
                      <a:pt x="263" y="70"/>
                      <a:pt x="281" y="127"/>
                      <a:pt x="301" y="185"/>
                    </a:cubicBezTo>
                    <a:cubicBezTo>
                      <a:pt x="301" y="186"/>
                      <a:pt x="302" y="186"/>
                      <a:pt x="302" y="187"/>
                    </a:cubicBezTo>
                    <a:cubicBezTo>
                      <a:pt x="276" y="201"/>
                      <a:pt x="253" y="224"/>
                      <a:pt x="231" y="244"/>
                    </a:cubicBezTo>
                    <a:cubicBezTo>
                      <a:pt x="206" y="266"/>
                      <a:pt x="182" y="289"/>
                      <a:pt x="160" y="314"/>
                    </a:cubicBezTo>
                    <a:cubicBezTo>
                      <a:pt x="134" y="307"/>
                      <a:pt x="107" y="303"/>
                      <a:pt x="81" y="297"/>
                    </a:cubicBezTo>
                    <a:cubicBezTo>
                      <a:pt x="56" y="293"/>
                      <a:pt x="32" y="285"/>
                      <a:pt x="7" y="283"/>
                    </a:cubicBezTo>
                    <a:cubicBezTo>
                      <a:pt x="0" y="282"/>
                      <a:pt x="0" y="292"/>
                      <a:pt x="5" y="294"/>
                    </a:cubicBezTo>
                    <a:cubicBezTo>
                      <a:pt x="31" y="305"/>
                      <a:pt x="60" y="309"/>
                      <a:pt x="87" y="314"/>
                    </a:cubicBezTo>
                    <a:cubicBezTo>
                      <a:pt x="110" y="318"/>
                      <a:pt x="134" y="322"/>
                      <a:pt x="158" y="323"/>
                    </a:cubicBezTo>
                    <a:cubicBezTo>
                      <a:pt x="158" y="323"/>
                      <a:pt x="158" y="323"/>
                      <a:pt x="158" y="323"/>
                    </a:cubicBezTo>
                    <a:cubicBezTo>
                      <a:pt x="165" y="352"/>
                      <a:pt x="173" y="380"/>
                      <a:pt x="182" y="408"/>
                    </a:cubicBezTo>
                    <a:cubicBezTo>
                      <a:pt x="186" y="421"/>
                      <a:pt x="189" y="433"/>
                      <a:pt x="193" y="446"/>
                    </a:cubicBezTo>
                    <a:cubicBezTo>
                      <a:pt x="196" y="453"/>
                      <a:pt x="205" y="471"/>
                      <a:pt x="205" y="482"/>
                    </a:cubicBezTo>
                    <a:cubicBezTo>
                      <a:pt x="203" y="483"/>
                      <a:pt x="202" y="487"/>
                      <a:pt x="204" y="489"/>
                    </a:cubicBezTo>
                    <a:cubicBezTo>
                      <a:pt x="204" y="489"/>
                      <a:pt x="205" y="490"/>
                      <a:pt x="205" y="490"/>
                    </a:cubicBezTo>
                    <a:cubicBezTo>
                      <a:pt x="206" y="492"/>
                      <a:pt x="208" y="493"/>
                      <a:pt x="210" y="493"/>
                    </a:cubicBezTo>
                    <a:cubicBezTo>
                      <a:pt x="210" y="494"/>
                      <a:pt x="210" y="494"/>
                      <a:pt x="211" y="494"/>
                    </a:cubicBezTo>
                    <a:cubicBezTo>
                      <a:pt x="270" y="524"/>
                      <a:pt x="333" y="548"/>
                      <a:pt x="396" y="570"/>
                    </a:cubicBezTo>
                    <a:cubicBezTo>
                      <a:pt x="399" y="571"/>
                      <a:pt x="402" y="570"/>
                      <a:pt x="404" y="567"/>
                    </a:cubicBezTo>
                    <a:cubicBezTo>
                      <a:pt x="404" y="567"/>
                      <a:pt x="405" y="567"/>
                      <a:pt x="406" y="567"/>
                    </a:cubicBezTo>
                    <a:cubicBezTo>
                      <a:pt x="460" y="535"/>
                      <a:pt x="510" y="479"/>
                      <a:pt x="536" y="422"/>
                    </a:cubicBezTo>
                    <a:cubicBezTo>
                      <a:pt x="537" y="420"/>
                      <a:pt x="537" y="418"/>
                      <a:pt x="536" y="417"/>
                    </a:cubicBezTo>
                    <a:cubicBezTo>
                      <a:pt x="537" y="417"/>
                      <a:pt x="539" y="416"/>
                      <a:pt x="540" y="415"/>
                    </a:cubicBezTo>
                    <a:cubicBezTo>
                      <a:pt x="590" y="443"/>
                      <a:pt x="644" y="469"/>
                      <a:pt x="698" y="488"/>
                    </a:cubicBezTo>
                    <a:cubicBezTo>
                      <a:pt x="702" y="489"/>
                      <a:pt x="705" y="487"/>
                      <a:pt x="706" y="484"/>
                    </a:cubicBezTo>
                    <a:cubicBezTo>
                      <a:pt x="762" y="448"/>
                      <a:pt x="800" y="389"/>
                      <a:pt x="844" y="340"/>
                    </a:cubicBezTo>
                    <a:cubicBezTo>
                      <a:pt x="844" y="340"/>
                      <a:pt x="844" y="340"/>
                      <a:pt x="844" y="340"/>
                    </a:cubicBezTo>
                    <a:cubicBezTo>
                      <a:pt x="857" y="343"/>
                      <a:pt x="870" y="347"/>
                      <a:pt x="883" y="351"/>
                    </a:cubicBezTo>
                    <a:cubicBezTo>
                      <a:pt x="895" y="354"/>
                      <a:pt x="906" y="359"/>
                      <a:pt x="918" y="360"/>
                    </a:cubicBezTo>
                    <a:cubicBezTo>
                      <a:pt x="925" y="361"/>
                      <a:pt x="926" y="352"/>
                      <a:pt x="921" y="349"/>
                    </a:cubicBezTo>
                    <a:close/>
                    <a:moveTo>
                      <a:pt x="526" y="416"/>
                    </a:moveTo>
                    <a:cubicBezTo>
                      <a:pt x="508" y="444"/>
                      <a:pt x="490" y="471"/>
                      <a:pt x="467" y="496"/>
                    </a:cubicBezTo>
                    <a:cubicBezTo>
                      <a:pt x="447" y="518"/>
                      <a:pt x="425" y="537"/>
                      <a:pt x="402" y="557"/>
                    </a:cubicBezTo>
                    <a:cubicBezTo>
                      <a:pt x="402" y="556"/>
                      <a:pt x="401" y="555"/>
                      <a:pt x="400" y="555"/>
                    </a:cubicBezTo>
                    <a:cubicBezTo>
                      <a:pt x="339" y="533"/>
                      <a:pt x="279" y="509"/>
                      <a:pt x="218" y="487"/>
                    </a:cubicBezTo>
                    <a:cubicBezTo>
                      <a:pt x="222" y="471"/>
                      <a:pt x="206" y="441"/>
                      <a:pt x="201" y="428"/>
                    </a:cubicBezTo>
                    <a:cubicBezTo>
                      <a:pt x="190" y="393"/>
                      <a:pt x="179" y="358"/>
                      <a:pt x="166" y="324"/>
                    </a:cubicBezTo>
                    <a:cubicBezTo>
                      <a:pt x="167" y="324"/>
                      <a:pt x="168" y="323"/>
                      <a:pt x="168" y="322"/>
                    </a:cubicBezTo>
                    <a:cubicBezTo>
                      <a:pt x="192" y="301"/>
                      <a:pt x="214" y="278"/>
                      <a:pt x="238" y="257"/>
                    </a:cubicBezTo>
                    <a:cubicBezTo>
                      <a:pt x="261" y="236"/>
                      <a:pt x="288" y="217"/>
                      <a:pt x="310" y="194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65" y="205"/>
                      <a:pt x="420" y="214"/>
                      <a:pt x="475" y="230"/>
                    </a:cubicBezTo>
                    <a:cubicBezTo>
                      <a:pt x="477" y="256"/>
                      <a:pt x="488" y="282"/>
                      <a:pt x="496" y="307"/>
                    </a:cubicBezTo>
                    <a:cubicBezTo>
                      <a:pt x="507" y="342"/>
                      <a:pt x="518" y="377"/>
                      <a:pt x="529" y="412"/>
                    </a:cubicBezTo>
                    <a:cubicBezTo>
                      <a:pt x="529" y="413"/>
                      <a:pt x="530" y="413"/>
                      <a:pt x="530" y="414"/>
                    </a:cubicBezTo>
                    <a:cubicBezTo>
                      <a:pt x="529" y="414"/>
                      <a:pt x="527" y="415"/>
                      <a:pt x="526" y="416"/>
                    </a:cubicBezTo>
                    <a:close/>
                    <a:moveTo>
                      <a:pt x="703" y="475"/>
                    </a:moveTo>
                    <a:cubicBezTo>
                      <a:pt x="652" y="448"/>
                      <a:pt x="596" y="426"/>
                      <a:pt x="542" y="407"/>
                    </a:cubicBezTo>
                    <a:cubicBezTo>
                      <a:pt x="524" y="346"/>
                      <a:pt x="506" y="286"/>
                      <a:pt x="485" y="227"/>
                    </a:cubicBezTo>
                    <a:cubicBezTo>
                      <a:pt x="485" y="227"/>
                      <a:pt x="485" y="226"/>
                      <a:pt x="485" y="226"/>
                    </a:cubicBezTo>
                    <a:cubicBezTo>
                      <a:pt x="486" y="226"/>
                      <a:pt x="486" y="226"/>
                      <a:pt x="486" y="226"/>
                    </a:cubicBezTo>
                    <a:cubicBezTo>
                      <a:pt x="531" y="193"/>
                      <a:pt x="573" y="153"/>
                      <a:pt x="607" y="109"/>
                    </a:cubicBezTo>
                    <a:cubicBezTo>
                      <a:pt x="608" y="109"/>
                      <a:pt x="608" y="109"/>
                      <a:pt x="608" y="108"/>
                    </a:cubicBezTo>
                    <a:cubicBezTo>
                      <a:pt x="634" y="119"/>
                      <a:pt x="662" y="126"/>
                      <a:pt x="689" y="131"/>
                    </a:cubicBezTo>
                    <a:cubicBezTo>
                      <a:pt x="717" y="137"/>
                      <a:pt x="746" y="145"/>
                      <a:pt x="774" y="147"/>
                    </a:cubicBezTo>
                    <a:cubicBezTo>
                      <a:pt x="776" y="147"/>
                      <a:pt x="778" y="146"/>
                      <a:pt x="779" y="145"/>
                    </a:cubicBezTo>
                    <a:cubicBezTo>
                      <a:pt x="779" y="146"/>
                      <a:pt x="779" y="146"/>
                      <a:pt x="779" y="147"/>
                    </a:cubicBezTo>
                    <a:cubicBezTo>
                      <a:pt x="791" y="209"/>
                      <a:pt x="832" y="269"/>
                      <a:pt x="831" y="333"/>
                    </a:cubicBezTo>
                    <a:cubicBezTo>
                      <a:pt x="787" y="379"/>
                      <a:pt x="749" y="430"/>
                      <a:pt x="703" y="4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6" name="íŝ1îdé">
                <a:extLst>
                  <a:ext uri="{FF2B5EF4-FFF2-40B4-BE49-F238E27FC236}">
                    <a16:creationId xmlns="" xmlns:a16="http://schemas.microsoft.com/office/drawing/2014/main" id="{F71019B8-76B9-478D-B577-9C8CDEA70C81}"/>
                  </a:ext>
                </a:extLst>
              </p:cNvPr>
              <p:cNvSpPr/>
              <p:nvPr/>
            </p:nvSpPr>
            <p:spPr bwMode="auto">
              <a:xfrm>
                <a:off x="4482368" y="1226820"/>
                <a:ext cx="150885" cy="215152"/>
              </a:xfrm>
              <a:custGeom>
                <a:avLst/>
                <a:gdLst>
                  <a:gd name="T0" fmla="*/ 66 w 92"/>
                  <a:gd name="T1" fmla="*/ 28 h 134"/>
                  <a:gd name="T2" fmla="*/ 16 w 92"/>
                  <a:gd name="T3" fmla="*/ 20 h 134"/>
                  <a:gd name="T4" fmla="*/ 16 w 92"/>
                  <a:gd name="T5" fmla="*/ 20 h 134"/>
                  <a:gd name="T6" fmla="*/ 10 w 92"/>
                  <a:gd name="T7" fmla="*/ 24 h 134"/>
                  <a:gd name="T8" fmla="*/ 22 w 92"/>
                  <a:gd name="T9" fmla="*/ 100 h 134"/>
                  <a:gd name="T10" fmla="*/ 79 w 92"/>
                  <a:gd name="T11" fmla="*/ 108 h 134"/>
                  <a:gd name="T12" fmla="*/ 66 w 92"/>
                  <a:gd name="T13" fmla="*/ 28 h 134"/>
                  <a:gd name="T14" fmla="*/ 47 w 92"/>
                  <a:gd name="T15" fmla="*/ 104 h 134"/>
                  <a:gd name="T16" fmla="*/ 22 w 92"/>
                  <a:gd name="T17" fmla="*/ 68 h 134"/>
                  <a:gd name="T18" fmla="*/ 24 w 92"/>
                  <a:gd name="T19" fmla="*/ 29 h 134"/>
                  <a:gd name="T20" fmla="*/ 25 w 92"/>
                  <a:gd name="T21" fmla="*/ 29 h 134"/>
                  <a:gd name="T22" fmla="*/ 62 w 92"/>
                  <a:gd name="T23" fmla="*/ 53 h 134"/>
                  <a:gd name="T24" fmla="*/ 69 w 92"/>
                  <a:gd name="T25" fmla="*/ 80 h 134"/>
                  <a:gd name="T26" fmla="*/ 47 w 92"/>
                  <a:gd name="T27" fmla="*/ 10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" h="134">
                    <a:moveTo>
                      <a:pt x="66" y="28"/>
                    </a:moveTo>
                    <a:cubicBezTo>
                      <a:pt x="55" y="12"/>
                      <a:pt x="29" y="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3" y="20"/>
                      <a:pt x="11" y="22"/>
                      <a:pt x="10" y="24"/>
                    </a:cubicBezTo>
                    <a:cubicBezTo>
                      <a:pt x="0" y="49"/>
                      <a:pt x="6" y="79"/>
                      <a:pt x="22" y="100"/>
                    </a:cubicBezTo>
                    <a:cubicBezTo>
                      <a:pt x="36" y="118"/>
                      <a:pt x="63" y="134"/>
                      <a:pt x="79" y="108"/>
                    </a:cubicBezTo>
                    <a:cubicBezTo>
                      <a:pt x="92" y="85"/>
                      <a:pt x="80" y="48"/>
                      <a:pt x="66" y="28"/>
                    </a:cubicBezTo>
                    <a:close/>
                    <a:moveTo>
                      <a:pt x="47" y="104"/>
                    </a:moveTo>
                    <a:cubicBezTo>
                      <a:pt x="34" y="98"/>
                      <a:pt x="26" y="80"/>
                      <a:pt x="22" y="68"/>
                    </a:cubicBezTo>
                    <a:cubicBezTo>
                      <a:pt x="19" y="58"/>
                      <a:pt x="14" y="36"/>
                      <a:pt x="24" y="29"/>
                    </a:cubicBezTo>
                    <a:cubicBezTo>
                      <a:pt x="24" y="29"/>
                      <a:pt x="24" y="29"/>
                      <a:pt x="25" y="29"/>
                    </a:cubicBezTo>
                    <a:cubicBezTo>
                      <a:pt x="44" y="18"/>
                      <a:pt x="56" y="37"/>
                      <a:pt x="62" y="53"/>
                    </a:cubicBezTo>
                    <a:cubicBezTo>
                      <a:pt x="65" y="61"/>
                      <a:pt x="68" y="70"/>
                      <a:pt x="69" y="80"/>
                    </a:cubicBezTo>
                    <a:cubicBezTo>
                      <a:pt x="70" y="90"/>
                      <a:pt x="70" y="114"/>
                      <a:pt x="47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7" name="išľïdè">
                <a:extLst>
                  <a:ext uri="{FF2B5EF4-FFF2-40B4-BE49-F238E27FC236}">
                    <a16:creationId xmlns="" xmlns:a16="http://schemas.microsoft.com/office/drawing/2014/main" id="{8D462881-CE06-4595-9634-05FC13CD14F6}"/>
                  </a:ext>
                </a:extLst>
              </p:cNvPr>
              <p:cNvSpPr/>
              <p:nvPr/>
            </p:nvSpPr>
            <p:spPr bwMode="auto">
              <a:xfrm>
                <a:off x="5197675" y="1914185"/>
                <a:ext cx="120148" cy="220740"/>
              </a:xfrm>
              <a:custGeom>
                <a:avLst/>
                <a:gdLst>
                  <a:gd name="T0" fmla="*/ 59 w 75"/>
                  <a:gd name="T1" fmla="*/ 13 h 136"/>
                  <a:gd name="T2" fmla="*/ 14 w 75"/>
                  <a:gd name="T3" fmla="*/ 6 h 136"/>
                  <a:gd name="T4" fmla="*/ 0 w 75"/>
                  <a:gd name="T5" fmla="*/ 22 h 136"/>
                  <a:gd name="T6" fmla="*/ 0 w 75"/>
                  <a:gd name="T7" fmla="*/ 23 h 136"/>
                  <a:gd name="T8" fmla="*/ 20 w 75"/>
                  <a:gd name="T9" fmla="*/ 72 h 136"/>
                  <a:gd name="T10" fmla="*/ 48 w 75"/>
                  <a:gd name="T11" fmla="*/ 132 h 136"/>
                  <a:gd name="T12" fmla="*/ 58 w 75"/>
                  <a:gd name="T13" fmla="*/ 129 h 136"/>
                  <a:gd name="T14" fmla="*/ 40 w 75"/>
                  <a:gd name="T15" fmla="*/ 80 h 136"/>
                  <a:gd name="T16" fmla="*/ 69 w 75"/>
                  <a:gd name="T17" fmla="*/ 55 h 136"/>
                  <a:gd name="T18" fmla="*/ 59 w 75"/>
                  <a:gd name="T19" fmla="*/ 13 h 136"/>
                  <a:gd name="T20" fmla="*/ 53 w 75"/>
                  <a:gd name="T21" fmla="*/ 55 h 136"/>
                  <a:gd name="T22" fmla="*/ 35 w 75"/>
                  <a:gd name="T23" fmla="*/ 69 h 136"/>
                  <a:gd name="T24" fmla="*/ 6 w 75"/>
                  <a:gd name="T25" fmla="*/ 24 h 136"/>
                  <a:gd name="T26" fmla="*/ 32 w 75"/>
                  <a:gd name="T27" fmla="*/ 16 h 136"/>
                  <a:gd name="T28" fmla="*/ 55 w 75"/>
                  <a:gd name="T29" fmla="*/ 31 h 136"/>
                  <a:gd name="T30" fmla="*/ 53 w 75"/>
                  <a:gd name="T31" fmla="*/ 5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5" h="136">
                    <a:moveTo>
                      <a:pt x="59" y="13"/>
                    </a:moveTo>
                    <a:cubicBezTo>
                      <a:pt x="47" y="2"/>
                      <a:pt x="29" y="0"/>
                      <a:pt x="14" y="6"/>
                    </a:cubicBezTo>
                    <a:cubicBezTo>
                      <a:pt x="8" y="9"/>
                      <a:pt x="0" y="15"/>
                      <a:pt x="0" y="22"/>
                    </a:cubicBezTo>
                    <a:cubicBezTo>
                      <a:pt x="0" y="22"/>
                      <a:pt x="0" y="23"/>
                      <a:pt x="0" y="23"/>
                    </a:cubicBezTo>
                    <a:cubicBezTo>
                      <a:pt x="1" y="40"/>
                      <a:pt x="13" y="56"/>
                      <a:pt x="20" y="72"/>
                    </a:cubicBezTo>
                    <a:cubicBezTo>
                      <a:pt x="30" y="91"/>
                      <a:pt x="36" y="114"/>
                      <a:pt x="48" y="132"/>
                    </a:cubicBezTo>
                    <a:cubicBezTo>
                      <a:pt x="51" y="136"/>
                      <a:pt x="59" y="135"/>
                      <a:pt x="58" y="129"/>
                    </a:cubicBezTo>
                    <a:cubicBezTo>
                      <a:pt x="56" y="112"/>
                      <a:pt x="48" y="96"/>
                      <a:pt x="40" y="80"/>
                    </a:cubicBezTo>
                    <a:cubicBezTo>
                      <a:pt x="53" y="80"/>
                      <a:pt x="65" y="67"/>
                      <a:pt x="69" y="55"/>
                    </a:cubicBezTo>
                    <a:cubicBezTo>
                      <a:pt x="75" y="41"/>
                      <a:pt x="70" y="24"/>
                      <a:pt x="59" y="13"/>
                    </a:cubicBezTo>
                    <a:close/>
                    <a:moveTo>
                      <a:pt x="53" y="55"/>
                    </a:moveTo>
                    <a:cubicBezTo>
                      <a:pt x="48" y="62"/>
                      <a:pt x="41" y="64"/>
                      <a:pt x="35" y="69"/>
                    </a:cubicBezTo>
                    <a:cubicBezTo>
                      <a:pt x="28" y="53"/>
                      <a:pt x="20" y="34"/>
                      <a:pt x="6" y="24"/>
                    </a:cubicBezTo>
                    <a:cubicBezTo>
                      <a:pt x="9" y="19"/>
                      <a:pt x="30" y="16"/>
                      <a:pt x="32" y="16"/>
                    </a:cubicBezTo>
                    <a:cubicBezTo>
                      <a:pt x="42" y="17"/>
                      <a:pt x="50" y="22"/>
                      <a:pt x="55" y="31"/>
                    </a:cubicBezTo>
                    <a:cubicBezTo>
                      <a:pt x="58" y="39"/>
                      <a:pt x="58" y="48"/>
                      <a:pt x="5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8" name="îṡ1ide">
                <a:extLst>
                  <a:ext uri="{FF2B5EF4-FFF2-40B4-BE49-F238E27FC236}">
                    <a16:creationId xmlns="" xmlns:a16="http://schemas.microsoft.com/office/drawing/2014/main" id="{D76D66AA-B7CF-4B46-979B-E21DCF20FBF0}"/>
                  </a:ext>
                </a:extLst>
              </p:cNvPr>
              <p:cNvSpPr/>
              <p:nvPr/>
            </p:nvSpPr>
            <p:spPr bwMode="auto">
              <a:xfrm>
                <a:off x="5306648" y="1903008"/>
                <a:ext cx="159267" cy="187210"/>
              </a:xfrm>
              <a:custGeom>
                <a:avLst/>
                <a:gdLst>
                  <a:gd name="T0" fmla="*/ 85 w 98"/>
                  <a:gd name="T1" fmla="*/ 60 h 116"/>
                  <a:gd name="T2" fmla="*/ 58 w 98"/>
                  <a:gd name="T3" fmla="*/ 41 h 116"/>
                  <a:gd name="T4" fmla="*/ 31 w 98"/>
                  <a:gd name="T5" fmla="*/ 51 h 116"/>
                  <a:gd name="T6" fmla="*/ 5 w 98"/>
                  <a:gd name="T7" fmla="*/ 1 h 116"/>
                  <a:gd name="T8" fmla="*/ 0 w 98"/>
                  <a:gd name="T9" fmla="*/ 3 h 116"/>
                  <a:gd name="T10" fmla="*/ 18 w 98"/>
                  <a:gd name="T11" fmla="*/ 57 h 116"/>
                  <a:gd name="T12" fmla="*/ 42 w 98"/>
                  <a:gd name="T13" fmla="*/ 110 h 116"/>
                  <a:gd name="T14" fmla="*/ 53 w 98"/>
                  <a:gd name="T15" fmla="*/ 105 h 116"/>
                  <a:gd name="T16" fmla="*/ 36 w 98"/>
                  <a:gd name="T17" fmla="*/ 62 h 116"/>
                  <a:gd name="T18" fmla="*/ 52 w 98"/>
                  <a:gd name="T19" fmla="*/ 54 h 116"/>
                  <a:gd name="T20" fmla="*/ 69 w 98"/>
                  <a:gd name="T21" fmla="*/ 63 h 116"/>
                  <a:gd name="T22" fmla="*/ 86 w 98"/>
                  <a:gd name="T23" fmla="*/ 98 h 116"/>
                  <a:gd name="T24" fmla="*/ 95 w 98"/>
                  <a:gd name="T25" fmla="*/ 95 h 116"/>
                  <a:gd name="T26" fmla="*/ 85 w 98"/>
                  <a:gd name="T27" fmla="*/ 6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6">
                    <a:moveTo>
                      <a:pt x="85" y="60"/>
                    </a:moveTo>
                    <a:cubicBezTo>
                      <a:pt x="79" y="51"/>
                      <a:pt x="69" y="43"/>
                      <a:pt x="58" y="41"/>
                    </a:cubicBezTo>
                    <a:cubicBezTo>
                      <a:pt x="49" y="40"/>
                      <a:pt x="37" y="44"/>
                      <a:pt x="31" y="51"/>
                    </a:cubicBezTo>
                    <a:cubicBezTo>
                      <a:pt x="23" y="34"/>
                      <a:pt x="17" y="15"/>
                      <a:pt x="5" y="1"/>
                    </a:cubicBezTo>
                    <a:cubicBezTo>
                      <a:pt x="3" y="0"/>
                      <a:pt x="0" y="1"/>
                      <a:pt x="0" y="3"/>
                    </a:cubicBezTo>
                    <a:cubicBezTo>
                      <a:pt x="1" y="22"/>
                      <a:pt x="11" y="40"/>
                      <a:pt x="18" y="57"/>
                    </a:cubicBezTo>
                    <a:cubicBezTo>
                      <a:pt x="25" y="75"/>
                      <a:pt x="31" y="94"/>
                      <a:pt x="42" y="110"/>
                    </a:cubicBezTo>
                    <a:cubicBezTo>
                      <a:pt x="46" y="116"/>
                      <a:pt x="55" y="112"/>
                      <a:pt x="53" y="105"/>
                    </a:cubicBezTo>
                    <a:cubicBezTo>
                      <a:pt x="50" y="90"/>
                      <a:pt x="43" y="76"/>
                      <a:pt x="36" y="62"/>
                    </a:cubicBezTo>
                    <a:cubicBezTo>
                      <a:pt x="38" y="56"/>
                      <a:pt x="47" y="53"/>
                      <a:pt x="52" y="54"/>
                    </a:cubicBezTo>
                    <a:cubicBezTo>
                      <a:pt x="59" y="55"/>
                      <a:pt x="65" y="58"/>
                      <a:pt x="69" y="63"/>
                    </a:cubicBezTo>
                    <a:cubicBezTo>
                      <a:pt x="78" y="73"/>
                      <a:pt x="77" y="89"/>
                      <a:pt x="86" y="98"/>
                    </a:cubicBezTo>
                    <a:cubicBezTo>
                      <a:pt x="89" y="101"/>
                      <a:pt x="94" y="100"/>
                      <a:pt x="95" y="95"/>
                    </a:cubicBezTo>
                    <a:cubicBezTo>
                      <a:pt x="98" y="84"/>
                      <a:pt x="91" y="69"/>
                      <a:pt x="85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9" name="iśḷídê">
                <a:extLst>
                  <a:ext uri="{FF2B5EF4-FFF2-40B4-BE49-F238E27FC236}">
                    <a16:creationId xmlns="" xmlns:a16="http://schemas.microsoft.com/office/drawing/2014/main" id="{DA5A3FE2-EEFB-4F08-ABAB-5173FFB9F4EA}"/>
                  </a:ext>
                </a:extLst>
              </p:cNvPr>
              <p:cNvSpPr/>
              <p:nvPr/>
            </p:nvSpPr>
            <p:spPr bwMode="auto">
              <a:xfrm>
                <a:off x="3627354" y="4146725"/>
                <a:ext cx="1500467" cy="1927975"/>
              </a:xfrm>
              <a:custGeom>
                <a:avLst/>
                <a:gdLst>
                  <a:gd name="T0" fmla="*/ 726 w 928"/>
                  <a:gd name="T1" fmla="*/ 1038 h 1193"/>
                  <a:gd name="T2" fmla="*/ 682 w 928"/>
                  <a:gd name="T3" fmla="*/ 941 h 1193"/>
                  <a:gd name="T4" fmla="*/ 634 w 928"/>
                  <a:gd name="T5" fmla="*/ 891 h 1193"/>
                  <a:gd name="T6" fmla="*/ 521 w 928"/>
                  <a:gd name="T7" fmla="*/ 992 h 1193"/>
                  <a:gd name="T8" fmla="*/ 140 w 928"/>
                  <a:gd name="T9" fmla="*/ 1095 h 1193"/>
                  <a:gd name="T10" fmla="*/ 143 w 928"/>
                  <a:gd name="T11" fmla="*/ 245 h 1193"/>
                  <a:gd name="T12" fmla="*/ 505 w 928"/>
                  <a:gd name="T13" fmla="*/ 208 h 1193"/>
                  <a:gd name="T14" fmla="*/ 559 w 928"/>
                  <a:gd name="T15" fmla="*/ 252 h 1193"/>
                  <a:gd name="T16" fmla="*/ 416 w 928"/>
                  <a:gd name="T17" fmla="*/ 622 h 1193"/>
                  <a:gd name="T18" fmla="*/ 476 w 928"/>
                  <a:gd name="T19" fmla="*/ 868 h 1193"/>
                  <a:gd name="T20" fmla="*/ 860 w 928"/>
                  <a:gd name="T21" fmla="*/ 690 h 1193"/>
                  <a:gd name="T22" fmla="*/ 721 w 928"/>
                  <a:gd name="T23" fmla="*/ 253 h 1193"/>
                  <a:gd name="T24" fmla="*/ 665 w 928"/>
                  <a:gd name="T25" fmla="*/ 124 h 1193"/>
                  <a:gd name="T26" fmla="*/ 687 w 928"/>
                  <a:gd name="T27" fmla="*/ 93 h 1193"/>
                  <a:gd name="T28" fmla="*/ 576 w 928"/>
                  <a:gd name="T29" fmla="*/ 32 h 1193"/>
                  <a:gd name="T30" fmla="*/ 575 w 928"/>
                  <a:gd name="T31" fmla="*/ 123 h 1193"/>
                  <a:gd name="T32" fmla="*/ 555 w 928"/>
                  <a:gd name="T33" fmla="*/ 150 h 1193"/>
                  <a:gd name="T34" fmla="*/ 182 w 928"/>
                  <a:gd name="T35" fmla="*/ 165 h 1193"/>
                  <a:gd name="T36" fmla="*/ 121 w 928"/>
                  <a:gd name="T37" fmla="*/ 2 h 1193"/>
                  <a:gd name="T38" fmla="*/ 95 w 928"/>
                  <a:gd name="T39" fmla="*/ 138 h 1193"/>
                  <a:gd name="T40" fmla="*/ 14 w 928"/>
                  <a:gd name="T41" fmla="*/ 165 h 1193"/>
                  <a:gd name="T42" fmla="*/ 14 w 928"/>
                  <a:gd name="T43" fmla="*/ 208 h 1193"/>
                  <a:gd name="T44" fmla="*/ 98 w 928"/>
                  <a:gd name="T45" fmla="*/ 673 h 1193"/>
                  <a:gd name="T46" fmla="*/ 47 w 928"/>
                  <a:gd name="T47" fmla="*/ 1180 h 1193"/>
                  <a:gd name="T48" fmla="*/ 909 w 928"/>
                  <a:gd name="T49" fmla="*/ 1192 h 1193"/>
                  <a:gd name="T50" fmla="*/ 807 w 928"/>
                  <a:gd name="T51" fmla="*/ 589 h 1193"/>
                  <a:gd name="T52" fmla="*/ 452 w 928"/>
                  <a:gd name="T53" fmla="*/ 855 h 1193"/>
                  <a:gd name="T54" fmla="*/ 584 w 928"/>
                  <a:gd name="T55" fmla="*/ 259 h 1193"/>
                  <a:gd name="T56" fmla="*/ 552 w 928"/>
                  <a:gd name="T57" fmla="*/ 61 h 1193"/>
                  <a:gd name="T58" fmla="*/ 684 w 928"/>
                  <a:gd name="T59" fmla="*/ 80 h 1193"/>
                  <a:gd name="T60" fmla="*/ 654 w 928"/>
                  <a:gd name="T61" fmla="*/ 124 h 1193"/>
                  <a:gd name="T62" fmla="*/ 582 w 928"/>
                  <a:gd name="T63" fmla="*/ 80 h 1193"/>
                  <a:gd name="T64" fmla="*/ 568 w 928"/>
                  <a:gd name="T65" fmla="*/ 132 h 1193"/>
                  <a:gd name="T66" fmla="*/ 633 w 928"/>
                  <a:gd name="T67" fmla="*/ 135 h 1193"/>
                  <a:gd name="T68" fmla="*/ 713 w 928"/>
                  <a:gd name="T69" fmla="*/ 248 h 1193"/>
                  <a:gd name="T70" fmla="*/ 553 w 928"/>
                  <a:gd name="T71" fmla="*/ 211 h 1193"/>
                  <a:gd name="T72" fmla="*/ 183 w 928"/>
                  <a:gd name="T73" fmla="*/ 180 h 1193"/>
                  <a:gd name="T74" fmla="*/ 501 w 928"/>
                  <a:gd name="T75" fmla="*/ 182 h 1193"/>
                  <a:gd name="T76" fmla="*/ 183 w 928"/>
                  <a:gd name="T77" fmla="*/ 180 h 1193"/>
                  <a:gd name="T78" fmla="*/ 67 w 928"/>
                  <a:gd name="T79" fmla="*/ 172 h 1193"/>
                  <a:gd name="T80" fmla="*/ 536 w 928"/>
                  <a:gd name="T81" fmla="*/ 1012 h 1193"/>
                  <a:gd name="T82" fmla="*/ 626 w 928"/>
                  <a:gd name="T83" fmla="*/ 902 h 1193"/>
                  <a:gd name="T84" fmla="*/ 693 w 928"/>
                  <a:gd name="T85" fmla="*/ 953 h 1193"/>
                  <a:gd name="T86" fmla="*/ 676 w 928"/>
                  <a:gd name="T87" fmla="*/ 1093 h 1193"/>
                  <a:gd name="T88" fmla="*/ 122 w 928"/>
                  <a:gd name="T89" fmla="*/ 14 h 1193"/>
                  <a:gd name="T90" fmla="*/ 111 w 928"/>
                  <a:gd name="T91" fmla="*/ 133 h 1193"/>
                  <a:gd name="T92" fmla="*/ 108 w 928"/>
                  <a:gd name="T93" fmla="*/ 19 h 1193"/>
                  <a:gd name="T94" fmla="*/ 124 w 928"/>
                  <a:gd name="T95" fmla="*/ 141 h 1193"/>
                  <a:gd name="T96" fmla="*/ 110 w 928"/>
                  <a:gd name="T97" fmla="*/ 673 h 1193"/>
                  <a:gd name="T98" fmla="*/ 136 w 928"/>
                  <a:gd name="T99" fmla="*/ 248 h 1193"/>
                  <a:gd name="T100" fmla="*/ 105 w 928"/>
                  <a:gd name="T101" fmla="*/ 1101 h 1193"/>
                  <a:gd name="T102" fmla="*/ 492 w 928"/>
                  <a:gd name="T103" fmla="*/ 1175 h 1193"/>
                  <a:gd name="T104" fmla="*/ 249 w 928"/>
                  <a:gd name="T105" fmla="*/ 1103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28" h="1193">
                    <a:moveTo>
                      <a:pt x="891" y="1117"/>
                    </a:moveTo>
                    <a:cubicBezTo>
                      <a:pt x="859" y="1095"/>
                      <a:pt x="816" y="1098"/>
                      <a:pt x="778" y="1099"/>
                    </a:cubicBezTo>
                    <a:cubicBezTo>
                      <a:pt x="750" y="1100"/>
                      <a:pt x="721" y="1100"/>
                      <a:pt x="692" y="1100"/>
                    </a:cubicBezTo>
                    <a:cubicBezTo>
                      <a:pt x="714" y="1087"/>
                      <a:pt x="727" y="1065"/>
                      <a:pt x="726" y="1038"/>
                    </a:cubicBezTo>
                    <a:cubicBezTo>
                      <a:pt x="726" y="1034"/>
                      <a:pt x="721" y="1030"/>
                      <a:pt x="717" y="1033"/>
                    </a:cubicBezTo>
                    <a:cubicBezTo>
                      <a:pt x="713" y="1037"/>
                      <a:pt x="708" y="1039"/>
                      <a:pt x="702" y="1040"/>
                    </a:cubicBezTo>
                    <a:cubicBezTo>
                      <a:pt x="731" y="1009"/>
                      <a:pt x="726" y="962"/>
                      <a:pt x="691" y="936"/>
                    </a:cubicBezTo>
                    <a:cubicBezTo>
                      <a:pt x="687" y="934"/>
                      <a:pt x="682" y="937"/>
                      <a:pt x="682" y="941"/>
                    </a:cubicBezTo>
                    <a:cubicBezTo>
                      <a:pt x="683" y="948"/>
                      <a:pt x="682" y="955"/>
                      <a:pt x="679" y="961"/>
                    </a:cubicBezTo>
                    <a:cubicBezTo>
                      <a:pt x="675" y="956"/>
                      <a:pt x="670" y="953"/>
                      <a:pt x="663" y="949"/>
                    </a:cubicBezTo>
                    <a:cubicBezTo>
                      <a:pt x="640" y="938"/>
                      <a:pt x="630" y="925"/>
                      <a:pt x="639" y="898"/>
                    </a:cubicBezTo>
                    <a:cubicBezTo>
                      <a:pt x="641" y="894"/>
                      <a:pt x="637" y="891"/>
                      <a:pt x="634" y="891"/>
                    </a:cubicBezTo>
                    <a:cubicBezTo>
                      <a:pt x="605" y="888"/>
                      <a:pt x="587" y="914"/>
                      <a:pt x="577" y="939"/>
                    </a:cubicBezTo>
                    <a:cubicBezTo>
                      <a:pt x="567" y="967"/>
                      <a:pt x="567" y="996"/>
                      <a:pt x="575" y="1024"/>
                    </a:cubicBezTo>
                    <a:cubicBezTo>
                      <a:pt x="557" y="1017"/>
                      <a:pt x="543" y="1005"/>
                      <a:pt x="533" y="989"/>
                    </a:cubicBezTo>
                    <a:cubicBezTo>
                      <a:pt x="529" y="983"/>
                      <a:pt x="521" y="985"/>
                      <a:pt x="521" y="992"/>
                    </a:cubicBezTo>
                    <a:cubicBezTo>
                      <a:pt x="519" y="1037"/>
                      <a:pt x="544" y="1081"/>
                      <a:pt x="587" y="1097"/>
                    </a:cubicBezTo>
                    <a:cubicBezTo>
                      <a:pt x="551" y="1096"/>
                      <a:pt x="515" y="1095"/>
                      <a:pt x="478" y="1093"/>
                    </a:cubicBezTo>
                    <a:cubicBezTo>
                      <a:pt x="379" y="1090"/>
                      <a:pt x="279" y="1087"/>
                      <a:pt x="179" y="1092"/>
                    </a:cubicBezTo>
                    <a:cubicBezTo>
                      <a:pt x="169" y="1093"/>
                      <a:pt x="155" y="1094"/>
                      <a:pt x="140" y="1095"/>
                    </a:cubicBezTo>
                    <a:cubicBezTo>
                      <a:pt x="138" y="954"/>
                      <a:pt x="137" y="814"/>
                      <a:pt x="138" y="673"/>
                    </a:cubicBezTo>
                    <a:cubicBezTo>
                      <a:pt x="138" y="603"/>
                      <a:pt x="139" y="532"/>
                      <a:pt x="140" y="462"/>
                    </a:cubicBezTo>
                    <a:cubicBezTo>
                      <a:pt x="142" y="390"/>
                      <a:pt x="146" y="318"/>
                      <a:pt x="144" y="246"/>
                    </a:cubicBezTo>
                    <a:cubicBezTo>
                      <a:pt x="143" y="246"/>
                      <a:pt x="143" y="246"/>
                      <a:pt x="143" y="245"/>
                    </a:cubicBezTo>
                    <a:cubicBezTo>
                      <a:pt x="157" y="239"/>
                      <a:pt x="168" y="226"/>
                      <a:pt x="174" y="212"/>
                    </a:cubicBezTo>
                    <a:cubicBezTo>
                      <a:pt x="195" y="216"/>
                      <a:pt x="217" y="214"/>
                      <a:pt x="239" y="213"/>
                    </a:cubicBezTo>
                    <a:cubicBezTo>
                      <a:pt x="269" y="211"/>
                      <a:pt x="299" y="209"/>
                      <a:pt x="329" y="208"/>
                    </a:cubicBezTo>
                    <a:cubicBezTo>
                      <a:pt x="388" y="207"/>
                      <a:pt x="446" y="207"/>
                      <a:pt x="505" y="208"/>
                    </a:cubicBezTo>
                    <a:cubicBezTo>
                      <a:pt x="505" y="208"/>
                      <a:pt x="505" y="208"/>
                      <a:pt x="505" y="207"/>
                    </a:cubicBezTo>
                    <a:cubicBezTo>
                      <a:pt x="507" y="211"/>
                      <a:pt x="510" y="215"/>
                      <a:pt x="513" y="218"/>
                    </a:cubicBezTo>
                    <a:cubicBezTo>
                      <a:pt x="523" y="228"/>
                      <a:pt x="538" y="229"/>
                      <a:pt x="552" y="227"/>
                    </a:cubicBezTo>
                    <a:cubicBezTo>
                      <a:pt x="552" y="237"/>
                      <a:pt x="553" y="246"/>
                      <a:pt x="559" y="252"/>
                    </a:cubicBezTo>
                    <a:cubicBezTo>
                      <a:pt x="560" y="253"/>
                      <a:pt x="560" y="253"/>
                      <a:pt x="561" y="254"/>
                    </a:cubicBezTo>
                    <a:cubicBezTo>
                      <a:pt x="562" y="255"/>
                      <a:pt x="563" y="257"/>
                      <a:pt x="566" y="257"/>
                    </a:cubicBezTo>
                    <a:cubicBezTo>
                      <a:pt x="568" y="258"/>
                      <a:pt x="571" y="258"/>
                      <a:pt x="573" y="258"/>
                    </a:cubicBezTo>
                    <a:cubicBezTo>
                      <a:pt x="523" y="380"/>
                      <a:pt x="470" y="502"/>
                      <a:pt x="416" y="622"/>
                    </a:cubicBezTo>
                    <a:cubicBezTo>
                      <a:pt x="403" y="650"/>
                      <a:pt x="390" y="678"/>
                      <a:pt x="378" y="706"/>
                    </a:cubicBezTo>
                    <a:cubicBezTo>
                      <a:pt x="367" y="731"/>
                      <a:pt x="354" y="756"/>
                      <a:pt x="350" y="783"/>
                    </a:cubicBezTo>
                    <a:cubicBezTo>
                      <a:pt x="343" y="823"/>
                      <a:pt x="360" y="856"/>
                      <a:pt x="401" y="865"/>
                    </a:cubicBezTo>
                    <a:cubicBezTo>
                      <a:pt x="425" y="870"/>
                      <a:pt x="452" y="868"/>
                      <a:pt x="476" y="868"/>
                    </a:cubicBezTo>
                    <a:cubicBezTo>
                      <a:pt x="511" y="869"/>
                      <a:pt x="546" y="871"/>
                      <a:pt x="580" y="873"/>
                    </a:cubicBezTo>
                    <a:cubicBezTo>
                      <a:pt x="646" y="877"/>
                      <a:pt x="712" y="882"/>
                      <a:pt x="778" y="880"/>
                    </a:cubicBezTo>
                    <a:cubicBezTo>
                      <a:pt x="819" y="879"/>
                      <a:pt x="876" y="880"/>
                      <a:pt x="894" y="835"/>
                    </a:cubicBezTo>
                    <a:cubicBezTo>
                      <a:pt x="912" y="788"/>
                      <a:pt x="877" y="731"/>
                      <a:pt x="860" y="690"/>
                    </a:cubicBezTo>
                    <a:cubicBezTo>
                      <a:pt x="800" y="547"/>
                      <a:pt x="743" y="404"/>
                      <a:pt x="685" y="261"/>
                    </a:cubicBezTo>
                    <a:cubicBezTo>
                      <a:pt x="695" y="260"/>
                      <a:pt x="705" y="259"/>
                      <a:pt x="714" y="258"/>
                    </a:cubicBezTo>
                    <a:cubicBezTo>
                      <a:pt x="716" y="258"/>
                      <a:pt x="717" y="257"/>
                      <a:pt x="717" y="256"/>
                    </a:cubicBezTo>
                    <a:cubicBezTo>
                      <a:pt x="719" y="256"/>
                      <a:pt x="721" y="255"/>
                      <a:pt x="721" y="253"/>
                    </a:cubicBezTo>
                    <a:cubicBezTo>
                      <a:pt x="735" y="216"/>
                      <a:pt x="736" y="172"/>
                      <a:pt x="724" y="134"/>
                    </a:cubicBezTo>
                    <a:cubicBezTo>
                      <a:pt x="723" y="130"/>
                      <a:pt x="720" y="129"/>
                      <a:pt x="718" y="130"/>
                    </a:cubicBezTo>
                    <a:cubicBezTo>
                      <a:pt x="717" y="128"/>
                      <a:pt x="716" y="127"/>
                      <a:pt x="714" y="127"/>
                    </a:cubicBezTo>
                    <a:cubicBezTo>
                      <a:pt x="698" y="124"/>
                      <a:pt x="682" y="124"/>
                      <a:pt x="665" y="124"/>
                    </a:cubicBezTo>
                    <a:cubicBezTo>
                      <a:pt x="666" y="118"/>
                      <a:pt x="667" y="111"/>
                      <a:pt x="667" y="105"/>
                    </a:cubicBezTo>
                    <a:cubicBezTo>
                      <a:pt x="667" y="101"/>
                      <a:pt x="667" y="96"/>
                      <a:pt x="667" y="92"/>
                    </a:cubicBezTo>
                    <a:cubicBezTo>
                      <a:pt x="670" y="93"/>
                      <a:pt x="673" y="94"/>
                      <a:pt x="675" y="94"/>
                    </a:cubicBezTo>
                    <a:cubicBezTo>
                      <a:pt x="679" y="95"/>
                      <a:pt x="683" y="95"/>
                      <a:pt x="687" y="93"/>
                    </a:cubicBezTo>
                    <a:cubicBezTo>
                      <a:pt x="694" y="91"/>
                      <a:pt x="700" y="85"/>
                      <a:pt x="704" y="78"/>
                    </a:cubicBezTo>
                    <a:cubicBezTo>
                      <a:pt x="708" y="68"/>
                      <a:pt x="704" y="43"/>
                      <a:pt x="690" y="43"/>
                    </a:cubicBezTo>
                    <a:cubicBezTo>
                      <a:pt x="689" y="41"/>
                      <a:pt x="688" y="40"/>
                      <a:pt x="686" y="40"/>
                    </a:cubicBezTo>
                    <a:cubicBezTo>
                      <a:pt x="651" y="33"/>
                      <a:pt x="612" y="32"/>
                      <a:pt x="576" y="32"/>
                    </a:cubicBezTo>
                    <a:cubicBezTo>
                      <a:pt x="561" y="33"/>
                      <a:pt x="545" y="35"/>
                      <a:pt x="543" y="50"/>
                    </a:cubicBezTo>
                    <a:cubicBezTo>
                      <a:pt x="533" y="57"/>
                      <a:pt x="541" y="76"/>
                      <a:pt x="547" y="82"/>
                    </a:cubicBezTo>
                    <a:cubicBezTo>
                      <a:pt x="555" y="91"/>
                      <a:pt x="566" y="93"/>
                      <a:pt x="576" y="90"/>
                    </a:cubicBezTo>
                    <a:cubicBezTo>
                      <a:pt x="576" y="101"/>
                      <a:pt x="575" y="112"/>
                      <a:pt x="575" y="123"/>
                    </a:cubicBezTo>
                    <a:cubicBezTo>
                      <a:pt x="571" y="124"/>
                      <a:pt x="567" y="124"/>
                      <a:pt x="563" y="124"/>
                    </a:cubicBezTo>
                    <a:cubicBezTo>
                      <a:pt x="562" y="124"/>
                      <a:pt x="561" y="125"/>
                      <a:pt x="560" y="126"/>
                    </a:cubicBezTo>
                    <a:cubicBezTo>
                      <a:pt x="558" y="127"/>
                      <a:pt x="555" y="129"/>
                      <a:pt x="555" y="132"/>
                    </a:cubicBezTo>
                    <a:cubicBezTo>
                      <a:pt x="555" y="138"/>
                      <a:pt x="555" y="144"/>
                      <a:pt x="555" y="150"/>
                    </a:cubicBezTo>
                    <a:cubicBezTo>
                      <a:pt x="538" y="144"/>
                      <a:pt x="518" y="152"/>
                      <a:pt x="508" y="166"/>
                    </a:cubicBezTo>
                    <a:cubicBezTo>
                      <a:pt x="507" y="166"/>
                      <a:pt x="506" y="165"/>
                      <a:pt x="505" y="165"/>
                    </a:cubicBezTo>
                    <a:cubicBezTo>
                      <a:pt x="449" y="163"/>
                      <a:pt x="392" y="164"/>
                      <a:pt x="336" y="164"/>
                    </a:cubicBezTo>
                    <a:cubicBezTo>
                      <a:pt x="286" y="164"/>
                      <a:pt x="232" y="159"/>
                      <a:pt x="182" y="165"/>
                    </a:cubicBezTo>
                    <a:cubicBezTo>
                      <a:pt x="177" y="146"/>
                      <a:pt x="161" y="133"/>
                      <a:pt x="141" y="129"/>
                    </a:cubicBezTo>
                    <a:cubicBezTo>
                      <a:pt x="144" y="98"/>
                      <a:pt x="147" y="59"/>
                      <a:pt x="139" y="29"/>
                    </a:cubicBezTo>
                    <a:cubicBezTo>
                      <a:pt x="139" y="28"/>
                      <a:pt x="140" y="28"/>
                      <a:pt x="140" y="28"/>
                    </a:cubicBezTo>
                    <a:cubicBezTo>
                      <a:pt x="145" y="17"/>
                      <a:pt x="131" y="3"/>
                      <a:pt x="121" y="2"/>
                    </a:cubicBezTo>
                    <a:cubicBezTo>
                      <a:pt x="109" y="0"/>
                      <a:pt x="97" y="9"/>
                      <a:pt x="98" y="21"/>
                    </a:cubicBezTo>
                    <a:cubicBezTo>
                      <a:pt x="98" y="23"/>
                      <a:pt x="99" y="24"/>
                      <a:pt x="101" y="25"/>
                    </a:cubicBezTo>
                    <a:cubicBezTo>
                      <a:pt x="100" y="42"/>
                      <a:pt x="95" y="131"/>
                      <a:pt x="100" y="133"/>
                    </a:cubicBezTo>
                    <a:cubicBezTo>
                      <a:pt x="96" y="132"/>
                      <a:pt x="94" y="135"/>
                      <a:pt x="95" y="138"/>
                    </a:cubicBezTo>
                    <a:cubicBezTo>
                      <a:pt x="86" y="143"/>
                      <a:pt x="77" y="151"/>
                      <a:pt x="72" y="161"/>
                    </a:cubicBezTo>
                    <a:cubicBezTo>
                      <a:pt x="71" y="160"/>
                      <a:pt x="70" y="160"/>
                      <a:pt x="69" y="161"/>
                    </a:cubicBezTo>
                    <a:cubicBezTo>
                      <a:pt x="53" y="165"/>
                      <a:pt x="36" y="166"/>
                      <a:pt x="20" y="165"/>
                    </a:cubicBezTo>
                    <a:cubicBezTo>
                      <a:pt x="18" y="164"/>
                      <a:pt x="16" y="164"/>
                      <a:pt x="14" y="165"/>
                    </a:cubicBezTo>
                    <a:cubicBezTo>
                      <a:pt x="14" y="165"/>
                      <a:pt x="13" y="165"/>
                      <a:pt x="12" y="165"/>
                    </a:cubicBezTo>
                    <a:cubicBezTo>
                      <a:pt x="9" y="164"/>
                      <a:pt x="8" y="168"/>
                      <a:pt x="9" y="170"/>
                    </a:cubicBezTo>
                    <a:cubicBezTo>
                      <a:pt x="0" y="181"/>
                      <a:pt x="0" y="197"/>
                      <a:pt x="9" y="209"/>
                    </a:cubicBezTo>
                    <a:cubicBezTo>
                      <a:pt x="11" y="211"/>
                      <a:pt x="13" y="210"/>
                      <a:pt x="14" y="208"/>
                    </a:cubicBezTo>
                    <a:cubicBezTo>
                      <a:pt x="31" y="211"/>
                      <a:pt x="50" y="212"/>
                      <a:pt x="67" y="207"/>
                    </a:cubicBezTo>
                    <a:cubicBezTo>
                      <a:pt x="73" y="226"/>
                      <a:pt x="88" y="242"/>
                      <a:pt x="108" y="248"/>
                    </a:cubicBezTo>
                    <a:cubicBezTo>
                      <a:pt x="101" y="316"/>
                      <a:pt x="103" y="387"/>
                      <a:pt x="102" y="456"/>
                    </a:cubicBezTo>
                    <a:cubicBezTo>
                      <a:pt x="101" y="528"/>
                      <a:pt x="99" y="600"/>
                      <a:pt x="98" y="673"/>
                    </a:cubicBezTo>
                    <a:cubicBezTo>
                      <a:pt x="97" y="816"/>
                      <a:pt x="96" y="959"/>
                      <a:pt x="95" y="1102"/>
                    </a:cubicBezTo>
                    <a:cubicBezTo>
                      <a:pt x="95" y="1102"/>
                      <a:pt x="95" y="1103"/>
                      <a:pt x="95" y="1103"/>
                    </a:cubicBezTo>
                    <a:cubicBezTo>
                      <a:pt x="57" y="1114"/>
                      <a:pt x="25" y="1135"/>
                      <a:pt x="42" y="1179"/>
                    </a:cubicBezTo>
                    <a:cubicBezTo>
                      <a:pt x="43" y="1181"/>
                      <a:pt x="46" y="1181"/>
                      <a:pt x="47" y="1180"/>
                    </a:cubicBezTo>
                    <a:cubicBezTo>
                      <a:pt x="48" y="1181"/>
                      <a:pt x="49" y="1181"/>
                      <a:pt x="50" y="1181"/>
                    </a:cubicBezTo>
                    <a:cubicBezTo>
                      <a:pt x="194" y="1192"/>
                      <a:pt x="338" y="1190"/>
                      <a:pt x="482" y="1189"/>
                    </a:cubicBezTo>
                    <a:cubicBezTo>
                      <a:pt x="552" y="1188"/>
                      <a:pt x="622" y="1186"/>
                      <a:pt x="692" y="1184"/>
                    </a:cubicBezTo>
                    <a:cubicBezTo>
                      <a:pt x="764" y="1181"/>
                      <a:pt x="839" y="1173"/>
                      <a:pt x="909" y="1192"/>
                    </a:cubicBezTo>
                    <a:cubicBezTo>
                      <a:pt x="911" y="1193"/>
                      <a:pt x="913" y="1192"/>
                      <a:pt x="915" y="1191"/>
                    </a:cubicBezTo>
                    <a:cubicBezTo>
                      <a:pt x="918" y="1193"/>
                      <a:pt x="922" y="1192"/>
                      <a:pt x="923" y="1187"/>
                    </a:cubicBezTo>
                    <a:cubicBezTo>
                      <a:pt x="928" y="1159"/>
                      <a:pt x="915" y="1133"/>
                      <a:pt x="891" y="1117"/>
                    </a:cubicBezTo>
                    <a:close/>
                    <a:moveTo>
                      <a:pt x="807" y="589"/>
                    </a:moveTo>
                    <a:cubicBezTo>
                      <a:pt x="829" y="644"/>
                      <a:pt x="851" y="698"/>
                      <a:pt x="872" y="753"/>
                    </a:cubicBezTo>
                    <a:cubicBezTo>
                      <a:pt x="881" y="778"/>
                      <a:pt x="893" y="809"/>
                      <a:pt x="879" y="835"/>
                    </a:cubicBezTo>
                    <a:cubicBezTo>
                      <a:pt x="864" y="863"/>
                      <a:pt x="826" y="864"/>
                      <a:pt x="798" y="865"/>
                    </a:cubicBezTo>
                    <a:cubicBezTo>
                      <a:pt x="682" y="871"/>
                      <a:pt x="567" y="857"/>
                      <a:pt x="452" y="855"/>
                    </a:cubicBezTo>
                    <a:cubicBezTo>
                      <a:pt x="426" y="854"/>
                      <a:pt x="394" y="857"/>
                      <a:pt x="374" y="838"/>
                    </a:cubicBezTo>
                    <a:cubicBezTo>
                      <a:pt x="353" y="817"/>
                      <a:pt x="361" y="783"/>
                      <a:pt x="370" y="758"/>
                    </a:cubicBezTo>
                    <a:cubicBezTo>
                      <a:pt x="389" y="705"/>
                      <a:pt x="416" y="653"/>
                      <a:pt x="439" y="602"/>
                    </a:cubicBezTo>
                    <a:cubicBezTo>
                      <a:pt x="490" y="489"/>
                      <a:pt x="543" y="376"/>
                      <a:pt x="584" y="259"/>
                    </a:cubicBezTo>
                    <a:cubicBezTo>
                      <a:pt x="613" y="262"/>
                      <a:pt x="643" y="263"/>
                      <a:pt x="672" y="262"/>
                    </a:cubicBezTo>
                    <a:cubicBezTo>
                      <a:pt x="717" y="371"/>
                      <a:pt x="762" y="480"/>
                      <a:pt x="807" y="589"/>
                    </a:cubicBezTo>
                    <a:close/>
                    <a:moveTo>
                      <a:pt x="556" y="72"/>
                    </a:moveTo>
                    <a:cubicBezTo>
                      <a:pt x="554" y="68"/>
                      <a:pt x="553" y="64"/>
                      <a:pt x="552" y="61"/>
                    </a:cubicBezTo>
                    <a:cubicBezTo>
                      <a:pt x="552" y="58"/>
                      <a:pt x="553" y="55"/>
                      <a:pt x="552" y="52"/>
                    </a:cubicBezTo>
                    <a:cubicBezTo>
                      <a:pt x="562" y="34"/>
                      <a:pt x="661" y="48"/>
                      <a:pt x="683" y="50"/>
                    </a:cubicBezTo>
                    <a:cubicBezTo>
                      <a:pt x="684" y="55"/>
                      <a:pt x="690" y="57"/>
                      <a:pt x="692" y="63"/>
                    </a:cubicBezTo>
                    <a:cubicBezTo>
                      <a:pt x="694" y="70"/>
                      <a:pt x="691" y="77"/>
                      <a:pt x="684" y="80"/>
                    </a:cubicBezTo>
                    <a:cubicBezTo>
                      <a:pt x="678" y="83"/>
                      <a:pt x="671" y="81"/>
                      <a:pt x="665" y="81"/>
                    </a:cubicBezTo>
                    <a:cubicBezTo>
                      <a:pt x="661" y="78"/>
                      <a:pt x="654" y="79"/>
                      <a:pt x="653" y="84"/>
                    </a:cubicBezTo>
                    <a:cubicBezTo>
                      <a:pt x="651" y="91"/>
                      <a:pt x="652" y="98"/>
                      <a:pt x="652" y="105"/>
                    </a:cubicBezTo>
                    <a:cubicBezTo>
                      <a:pt x="653" y="111"/>
                      <a:pt x="653" y="118"/>
                      <a:pt x="654" y="124"/>
                    </a:cubicBezTo>
                    <a:cubicBezTo>
                      <a:pt x="650" y="124"/>
                      <a:pt x="647" y="124"/>
                      <a:pt x="643" y="123"/>
                    </a:cubicBezTo>
                    <a:cubicBezTo>
                      <a:pt x="624" y="123"/>
                      <a:pt x="605" y="122"/>
                      <a:pt x="587" y="123"/>
                    </a:cubicBezTo>
                    <a:cubicBezTo>
                      <a:pt x="589" y="111"/>
                      <a:pt x="590" y="98"/>
                      <a:pt x="591" y="86"/>
                    </a:cubicBezTo>
                    <a:cubicBezTo>
                      <a:pt x="591" y="81"/>
                      <a:pt x="586" y="79"/>
                      <a:pt x="582" y="80"/>
                    </a:cubicBezTo>
                    <a:cubicBezTo>
                      <a:pt x="581" y="80"/>
                      <a:pt x="581" y="80"/>
                      <a:pt x="580" y="80"/>
                    </a:cubicBezTo>
                    <a:cubicBezTo>
                      <a:pt x="571" y="82"/>
                      <a:pt x="561" y="79"/>
                      <a:pt x="556" y="72"/>
                    </a:cubicBezTo>
                    <a:close/>
                    <a:moveTo>
                      <a:pt x="566" y="193"/>
                    </a:moveTo>
                    <a:cubicBezTo>
                      <a:pt x="566" y="173"/>
                      <a:pt x="567" y="152"/>
                      <a:pt x="568" y="132"/>
                    </a:cubicBezTo>
                    <a:cubicBezTo>
                      <a:pt x="568" y="132"/>
                      <a:pt x="567" y="132"/>
                      <a:pt x="567" y="131"/>
                    </a:cubicBezTo>
                    <a:cubicBezTo>
                      <a:pt x="571" y="132"/>
                      <a:pt x="574" y="132"/>
                      <a:pt x="577" y="132"/>
                    </a:cubicBezTo>
                    <a:cubicBezTo>
                      <a:pt x="579" y="134"/>
                      <a:pt x="582" y="135"/>
                      <a:pt x="584" y="133"/>
                    </a:cubicBezTo>
                    <a:cubicBezTo>
                      <a:pt x="600" y="134"/>
                      <a:pt x="617" y="135"/>
                      <a:pt x="633" y="135"/>
                    </a:cubicBezTo>
                    <a:cubicBezTo>
                      <a:pt x="659" y="136"/>
                      <a:pt x="687" y="139"/>
                      <a:pt x="713" y="136"/>
                    </a:cubicBezTo>
                    <a:cubicBezTo>
                      <a:pt x="713" y="136"/>
                      <a:pt x="713" y="136"/>
                      <a:pt x="713" y="137"/>
                    </a:cubicBezTo>
                    <a:cubicBezTo>
                      <a:pt x="719" y="175"/>
                      <a:pt x="719" y="210"/>
                      <a:pt x="714" y="248"/>
                    </a:cubicBezTo>
                    <a:cubicBezTo>
                      <a:pt x="713" y="248"/>
                      <a:pt x="713" y="248"/>
                      <a:pt x="713" y="248"/>
                    </a:cubicBezTo>
                    <a:cubicBezTo>
                      <a:pt x="665" y="245"/>
                      <a:pt x="616" y="247"/>
                      <a:pt x="568" y="247"/>
                    </a:cubicBezTo>
                    <a:cubicBezTo>
                      <a:pt x="560" y="234"/>
                      <a:pt x="565" y="208"/>
                      <a:pt x="566" y="193"/>
                    </a:cubicBezTo>
                    <a:close/>
                    <a:moveTo>
                      <a:pt x="554" y="164"/>
                    </a:moveTo>
                    <a:cubicBezTo>
                      <a:pt x="554" y="180"/>
                      <a:pt x="554" y="195"/>
                      <a:pt x="553" y="211"/>
                    </a:cubicBezTo>
                    <a:cubicBezTo>
                      <a:pt x="553" y="214"/>
                      <a:pt x="553" y="216"/>
                      <a:pt x="553" y="219"/>
                    </a:cubicBezTo>
                    <a:cubicBezTo>
                      <a:pt x="535" y="216"/>
                      <a:pt x="514" y="210"/>
                      <a:pt x="515" y="187"/>
                    </a:cubicBezTo>
                    <a:cubicBezTo>
                      <a:pt x="516" y="166"/>
                      <a:pt x="537" y="160"/>
                      <a:pt x="554" y="164"/>
                    </a:cubicBezTo>
                    <a:close/>
                    <a:moveTo>
                      <a:pt x="183" y="180"/>
                    </a:moveTo>
                    <a:cubicBezTo>
                      <a:pt x="183" y="177"/>
                      <a:pt x="183" y="174"/>
                      <a:pt x="183" y="171"/>
                    </a:cubicBezTo>
                    <a:cubicBezTo>
                      <a:pt x="232" y="178"/>
                      <a:pt x="286" y="174"/>
                      <a:pt x="336" y="174"/>
                    </a:cubicBezTo>
                    <a:cubicBezTo>
                      <a:pt x="392" y="175"/>
                      <a:pt x="447" y="177"/>
                      <a:pt x="503" y="176"/>
                    </a:cubicBezTo>
                    <a:cubicBezTo>
                      <a:pt x="502" y="178"/>
                      <a:pt x="502" y="180"/>
                      <a:pt x="501" y="182"/>
                    </a:cubicBezTo>
                    <a:cubicBezTo>
                      <a:pt x="501" y="186"/>
                      <a:pt x="501" y="191"/>
                      <a:pt x="501" y="195"/>
                    </a:cubicBezTo>
                    <a:cubicBezTo>
                      <a:pt x="446" y="194"/>
                      <a:pt x="390" y="195"/>
                      <a:pt x="334" y="197"/>
                    </a:cubicBezTo>
                    <a:cubicBezTo>
                      <a:pt x="282" y="199"/>
                      <a:pt x="229" y="207"/>
                      <a:pt x="177" y="205"/>
                    </a:cubicBezTo>
                    <a:cubicBezTo>
                      <a:pt x="180" y="197"/>
                      <a:pt x="182" y="188"/>
                      <a:pt x="183" y="180"/>
                    </a:cubicBezTo>
                    <a:close/>
                    <a:moveTo>
                      <a:pt x="65" y="198"/>
                    </a:moveTo>
                    <a:cubicBezTo>
                      <a:pt x="47" y="200"/>
                      <a:pt x="31" y="202"/>
                      <a:pt x="13" y="201"/>
                    </a:cubicBezTo>
                    <a:cubicBezTo>
                      <a:pt x="10" y="192"/>
                      <a:pt x="13" y="180"/>
                      <a:pt x="21" y="173"/>
                    </a:cubicBezTo>
                    <a:cubicBezTo>
                      <a:pt x="36" y="176"/>
                      <a:pt x="51" y="175"/>
                      <a:pt x="67" y="172"/>
                    </a:cubicBezTo>
                    <a:cubicBezTo>
                      <a:pt x="65" y="177"/>
                      <a:pt x="64" y="183"/>
                      <a:pt x="64" y="188"/>
                    </a:cubicBezTo>
                    <a:cubicBezTo>
                      <a:pt x="64" y="192"/>
                      <a:pt x="64" y="195"/>
                      <a:pt x="65" y="198"/>
                    </a:cubicBezTo>
                    <a:close/>
                    <a:moveTo>
                      <a:pt x="593" y="1089"/>
                    </a:moveTo>
                    <a:cubicBezTo>
                      <a:pt x="563" y="1071"/>
                      <a:pt x="542" y="1045"/>
                      <a:pt x="536" y="1012"/>
                    </a:cubicBezTo>
                    <a:cubicBezTo>
                      <a:pt x="549" y="1025"/>
                      <a:pt x="564" y="1035"/>
                      <a:pt x="583" y="1040"/>
                    </a:cubicBezTo>
                    <a:cubicBezTo>
                      <a:pt x="587" y="1041"/>
                      <a:pt x="592" y="1037"/>
                      <a:pt x="590" y="1033"/>
                    </a:cubicBezTo>
                    <a:cubicBezTo>
                      <a:pt x="581" y="1010"/>
                      <a:pt x="578" y="986"/>
                      <a:pt x="583" y="962"/>
                    </a:cubicBezTo>
                    <a:cubicBezTo>
                      <a:pt x="588" y="940"/>
                      <a:pt x="601" y="907"/>
                      <a:pt x="626" y="902"/>
                    </a:cubicBezTo>
                    <a:cubicBezTo>
                      <a:pt x="623" y="915"/>
                      <a:pt x="622" y="929"/>
                      <a:pt x="630" y="941"/>
                    </a:cubicBezTo>
                    <a:cubicBezTo>
                      <a:pt x="641" y="957"/>
                      <a:pt x="665" y="956"/>
                      <a:pt x="675" y="973"/>
                    </a:cubicBezTo>
                    <a:cubicBezTo>
                      <a:pt x="677" y="977"/>
                      <a:pt x="682" y="977"/>
                      <a:pt x="685" y="973"/>
                    </a:cubicBezTo>
                    <a:cubicBezTo>
                      <a:pt x="689" y="967"/>
                      <a:pt x="692" y="960"/>
                      <a:pt x="693" y="953"/>
                    </a:cubicBezTo>
                    <a:cubicBezTo>
                      <a:pt x="717" y="979"/>
                      <a:pt x="714" y="1017"/>
                      <a:pt x="686" y="1039"/>
                    </a:cubicBezTo>
                    <a:cubicBezTo>
                      <a:pt x="682" y="1042"/>
                      <a:pt x="684" y="1048"/>
                      <a:pt x="688" y="1049"/>
                    </a:cubicBezTo>
                    <a:cubicBezTo>
                      <a:pt x="698" y="1052"/>
                      <a:pt x="706" y="1052"/>
                      <a:pt x="714" y="1049"/>
                    </a:cubicBezTo>
                    <a:cubicBezTo>
                      <a:pt x="710" y="1069"/>
                      <a:pt x="696" y="1086"/>
                      <a:pt x="676" y="1093"/>
                    </a:cubicBezTo>
                    <a:cubicBezTo>
                      <a:pt x="673" y="1094"/>
                      <a:pt x="671" y="1097"/>
                      <a:pt x="671" y="1099"/>
                    </a:cubicBezTo>
                    <a:cubicBezTo>
                      <a:pt x="645" y="1099"/>
                      <a:pt x="619" y="1098"/>
                      <a:pt x="593" y="1097"/>
                    </a:cubicBezTo>
                    <a:cubicBezTo>
                      <a:pt x="595" y="1096"/>
                      <a:pt x="596" y="1091"/>
                      <a:pt x="593" y="1089"/>
                    </a:cubicBezTo>
                    <a:close/>
                    <a:moveTo>
                      <a:pt x="122" y="14"/>
                    </a:moveTo>
                    <a:cubicBezTo>
                      <a:pt x="126" y="16"/>
                      <a:pt x="127" y="20"/>
                      <a:pt x="129" y="23"/>
                    </a:cubicBezTo>
                    <a:cubicBezTo>
                      <a:pt x="123" y="55"/>
                      <a:pt x="128" y="94"/>
                      <a:pt x="131" y="127"/>
                    </a:cubicBezTo>
                    <a:cubicBezTo>
                      <a:pt x="125" y="126"/>
                      <a:pt x="120" y="127"/>
                      <a:pt x="115" y="127"/>
                    </a:cubicBezTo>
                    <a:cubicBezTo>
                      <a:pt x="112" y="128"/>
                      <a:pt x="111" y="131"/>
                      <a:pt x="111" y="133"/>
                    </a:cubicBezTo>
                    <a:cubicBezTo>
                      <a:pt x="110" y="134"/>
                      <a:pt x="109" y="134"/>
                      <a:pt x="108" y="134"/>
                    </a:cubicBezTo>
                    <a:cubicBezTo>
                      <a:pt x="113" y="124"/>
                      <a:pt x="111" y="108"/>
                      <a:pt x="112" y="99"/>
                    </a:cubicBezTo>
                    <a:cubicBezTo>
                      <a:pt x="114" y="74"/>
                      <a:pt x="113" y="48"/>
                      <a:pt x="111" y="23"/>
                    </a:cubicBezTo>
                    <a:cubicBezTo>
                      <a:pt x="110" y="21"/>
                      <a:pt x="109" y="20"/>
                      <a:pt x="108" y="19"/>
                    </a:cubicBezTo>
                    <a:cubicBezTo>
                      <a:pt x="110" y="13"/>
                      <a:pt x="117" y="11"/>
                      <a:pt x="122" y="14"/>
                    </a:cubicBezTo>
                    <a:close/>
                    <a:moveTo>
                      <a:pt x="80" y="188"/>
                    </a:moveTo>
                    <a:cubicBezTo>
                      <a:pt x="81" y="164"/>
                      <a:pt x="101" y="149"/>
                      <a:pt x="122" y="142"/>
                    </a:cubicBezTo>
                    <a:cubicBezTo>
                      <a:pt x="123" y="141"/>
                      <a:pt x="124" y="141"/>
                      <a:pt x="124" y="141"/>
                    </a:cubicBezTo>
                    <a:cubicBezTo>
                      <a:pt x="149" y="146"/>
                      <a:pt x="173" y="155"/>
                      <a:pt x="164" y="188"/>
                    </a:cubicBezTo>
                    <a:cubicBezTo>
                      <a:pt x="159" y="209"/>
                      <a:pt x="147" y="235"/>
                      <a:pt x="121" y="233"/>
                    </a:cubicBezTo>
                    <a:cubicBezTo>
                      <a:pt x="98" y="232"/>
                      <a:pt x="80" y="210"/>
                      <a:pt x="80" y="188"/>
                    </a:cubicBezTo>
                    <a:close/>
                    <a:moveTo>
                      <a:pt x="110" y="673"/>
                    </a:moveTo>
                    <a:cubicBezTo>
                      <a:pt x="111" y="602"/>
                      <a:pt x="112" y="531"/>
                      <a:pt x="113" y="461"/>
                    </a:cubicBezTo>
                    <a:cubicBezTo>
                      <a:pt x="115" y="391"/>
                      <a:pt x="120" y="319"/>
                      <a:pt x="116" y="249"/>
                    </a:cubicBezTo>
                    <a:cubicBezTo>
                      <a:pt x="119" y="250"/>
                      <a:pt x="121" y="250"/>
                      <a:pt x="124" y="250"/>
                    </a:cubicBezTo>
                    <a:cubicBezTo>
                      <a:pt x="128" y="250"/>
                      <a:pt x="132" y="249"/>
                      <a:pt x="136" y="248"/>
                    </a:cubicBezTo>
                    <a:cubicBezTo>
                      <a:pt x="129" y="317"/>
                      <a:pt x="130" y="388"/>
                      <a:pt x="129" y="457"/>
                    </a:cubicBezTo>
                    <a:cubicBezTo>
                      <a:pt x="127" y="529"/>
                      <a:pt x="126" y="601"/>
                      <a:pt x="126" y="673"/>
                    </a:cubicBezTo>
                    <a:cubicBezTo>
                      <a:pt x="125" y="814"/>
                      <a:pt x="126" y="955"/>
                      <a:pt x="128" y="1097"/>
                    </a:cubicBezTo>
                    <a:cubicBezTo>
                      <a:pt x="121" y="1098"/>
                      <a:pt x="113" y="1099"/>
                      <a:pt x="105" y="1101"/>
                    </a:cubicBezTo>
                    <a:cubicBezTo>
                      <a:pt x="106" y="958"/>
                      <a:pt x="108" y="815"/>
                      <a:pt x="110" y="673"/>
                    </a:cubicBezTo>
                    <a:close/>
                    <a:moveTo>
                      <a:pt x="910" y="1178"/>
                    </a:moveTo>
                    <a:cubicBezTo>
                      <a:pt x="846" y="1161"/>
                      <a:pt x="779" y="1167"/>
                      <a:pt x="712" y="1169"/>
                    </a:cubicBezTo>
                    <a:cubicBezTo>
                      <a:pt x="639" y="1172"/>
                      <a:pt x="565" y="1174"/>
                      <a:pt x="492" y="1175"/>
                    </a:cubicBezTo>
                    <a:cubicBezTo>
                      <a:pt x="345" y="1176"/>
                      <a:pt x="198" y="1171"/>
                      <a:pt x="50" y="1171"/>
                    </a:cubicBezTo>
                    <a:cubicBezTo>
                      <a:pt x="49" y="1171"/>
                      <a:pt x="48" y="1172"/>
                      <a:pt x="48" y="1172"/>
                    </a:cubicBezTo>
                    <a:cubicBezTo>
                      <a:pt x="43" y="1125"/>
                      <a:pt x="98" y="1111"/>
                      <a:pt x="135" y="1108"/>
                    </a:cubicBezTo>
                    <a:cubicBezTo>
                      <a:pt x="173" y="1105"/>
                      <a:pt x="211" y="1104"/>
                      <a:pt x="249" y="1103"/>
                    </a:cubicBezTo>
                    <a:cubicBezTo>
                      <a:pt x="325" y="1102"/>
                      <a:pt x="402" y="1104"/>
                      <a:pt x="478" y="1107"/>
                    </a:cubicBezTo>
                    <a:cubicBezTo>
                      <a:pt x="555" y="1110"/>
                      <a:pt x="632" y="1113"/>
                      <a:pt x="708" y="1113"/>
                    </a:cubicBezTo>
                    <a:cubicBezTo>
                      <a:pt x="760" y="1113"/>
                      <a:pt x="918" y="1090"/>
                      <a:pt x="910" y="11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0" name="iṥľíḓê">
                <a:extLst>
                  <a:ext uri="{FF2B5EF4-FFF2-40B4-BE49-F238E27FC236}">
                    <a16:creationId xmlns="" xmlns:a16="http://schemas.microsoft.com/office/drawing/2014/main" id="{D16F1824-9A3B-41D1-A87A-D6224C835137}"/>
                  </a:ext>
                </a:extLst>
              </p:cNvPr>
              <p:cNvSpPr/>
              <p:nvPr/>
            </p:nvSpPr>
            <p:spPr bwMode="auto">
              <a:xfrm>
                <a:off x="4205746" y="4979387"/>
                <a:ext cx="838250" cy="542068"/>
              </a:xfrm>
              <a:custGeom>
                <a:avLst/>
                <a:gdLst>
                  <a:gd name="T0" fmla="*/ 506 w 519"/>
                  <a:gd name="T1" fmla="*/ 251 h 336"/>
                  <a:gd name="T2" fmla="*/ 408 w 519"/>
                  <a:gd name="T3" fmla="*/ 47 h 336"/>
                  <a:gd name="T4" fmla="*/ 404 w 519"/>
                  <a:gd name="T5" fmla="*/ 44 h 336"/>
                  <a:gd name="T6" fmla="*/ 401 w 519"/>
                  <a:gd name="T7" fmla="*/ 43 h 336"/>
                  <a:gd name="T8" fmla="*/ 399 w 519"/>
                  <a:gd name="T9" fmla="*/ 38 h 336"/>
                  <a:gd name="T10" fmla="*/ 270 w 519"/>
                  <a:gd name="T11" fmla="*/ 3 h 336"/>
                  <a:gd name="T12" fmla="*/ 131 w 519"/>
                  <a:gd name="T13" fmla="*/ 24 h 336"/>
                  <a:gd name="T14" fmla="*/ 131 w 519"/>
                  <a:gd name="T15" fmla="*/ 24 h 336"/>
                  <a:gd name="T16" fmla="*/ 126 w 519"/>
                  <a:gd name="T17" fmla="*/ 25 h 336"/>
                  <a:gd name="T18" fmla="*/ 46 w 519"/>
                  <a:gd name="T19" fmla="*/ 202 h 336"/>
                  <a:gd name="T20" fmla="*/ 52 w 519"/>
                  <a:gd name="T21" fmla="*/ 316 h 336"/>
                  <a:gd name="T22" fmla="*/ 123 w 519"/>
                  <a:gd name="T23" fmla="*/ 324 h 336"/>
                  <a:gd name="T24" fmla="*/ 228 w 519"/>
                  <a:gd name="T25" fmla="*/ 329 h 336"/>
                  <a:gd name="T26" fmla="*/ 436 w 519"/>
                  <a:gd name="T27" fmla="*/ 335 h 336"/>
                  <a:gd name="T28" fmla="*/ 439 w 519"/>
                  <a:gd name="T29" fmla="*/ 336 h 336"/>
                  <a:gd name="T30" fmla="*/ 500 w 519"/>
                  <a:gd name="T31" fmla="*/ 318 h 336"/>
                  <a:gd name="T32" fmla="*/ 506 w 519"/>
                  <a:gd name="T33" fmla="*/ 251 h 336"/>
                  <a:gd name="T34" fmla="*/ 266 w 519"/>
                  <a:gd name="T35" fmla="*/ 15 h 336"/>
                  <a:gd name="T36" fmla="*/ 389 w 519"/>
                  <a:gd name="T37" fmla="*/ 46 h 336"/>
                  <a:gd name="T38" fmla="*/ 263 w 519"/>
                  <a:gd name="T39" fmla="*/ 57 h 336"/>
                  <a:gd name="T40" fmla="*/ 135 w 519"/>
                  <a:gd name="T41" fmla="*/ 30 h 336"/>
                  <a:gd name="T42" fmla="*/ 266 w 519"/>
                  <a:gd name="T43" fmla="*/ 15 h 336"/>
                  <a:gd name="T44" fmla="*/ 502 w 519"/>
                  <a:gd name="T45" fmla="*/ 285 h 336"/>
                  <a:gd name="T46" fmla="*/ 445 w 519"/>
                  <a:gd name="T47" fmla="*/ 328 h 336"/>
                  <a:gd name="T48" fmla="*/ 441 w 519"/>
                  <a:gd name="T49" fmla="*/ 325 h 336"/>
                  <a:gd name="T50" fmla="*/ 98 w 519"/>
                  <a:gd name="T51" fmla="*/ 313 h 336"/>
                  <a:gd name="T52" fmla="*/ 35 w 519"/>
                  <a:gd name="T53" fmla="*/ 258 h 336"/>
                  <a:gd name="T54" fmla="*/ 65 w 519"/>
                  <a:gd name="T55" fmla="*/ 182 h 336"/>
                  <a:gd name="T56" fmla="*/ 129 w 519"/>
                  <a:gd name="T57" fmla="*/ 35 h 336"/>
                  <a:gd name="T58" fmla="*/ 130 w 519"/>
                  <a:gd name="T59" fmla="*/ 36 h 336"/>
                  <a:gd name="T60" fmla="*/ 249 w 519"/>
                  <a:gd name="T61" fmla="*/ 68 h 336"/>
                  <a:gd name="T62" fmla="*/ 398 w 519"/>
                  <a:gd name="T63" fmla="*/ 53 h 336"/>
                  <a:gd name="T64" fmla="*/ 471 w 519"/>
                  <a:gd name="T65" fmla="*/ 201 h 336"/>
                  <a:gd name="T66" fmla="*/ 502 w 519"/>
                  <a:gd name="T67" fmla="*/ 285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19" h="336">
                    <a:moveTo>
                      <a:pt x="506" y="251"/>
                    </a:moveTo>
                    <a:cubicBezTo>
                      <a:pt x="480" y="181"/>
                      <a:pt x="443" y="113"/>
                      <a:pt x="408" y="47"/>
                    </a:cubicBezTo>
                    <a:cubicBezTo>
                      <a:pt x="407" y="45"/>
                      <a:pt x="405" y="44"/>
                      <a:pt x="404" y="44"/>
                    </a:cubicBezTo>
                    <a:cubicBezTo>
                      <a:pt x="403" y="44"/>
                      <a:pt x="402" y="43"/>
                      <a:pt x="401" y="43"/>
                    </a:cubicBezTo>
                    <a:cubicBezTo>
                      <a:pt x="401" y="41"/>
                      <a:pt x="401" y="39"/>
                      <a:pt x="399" y="38"/>
                    </a:cubicBezTo>
                    <a:cubicBezTo>
                      <a:pt x="363" y="14"/>
                      <a:pt x="312" y="6"/>
                      <a:pt x="270" y="3"/>
                    </a:cubicBezTo>
                    <a:cubicBezTo>
                      <a:pt x="223" y="0"/>
                      <a:pt x="175" y="6"/>
                      <a:pt x="131" y="24"/>
                    </a:cubicBezTo>
                    <a:cubicBezTo>
                      <a:pt x="131" y="24"/>
                      <a:pt x="131" y="24"/>
                      <a:pt x="131" y="24"/>
                    </a:cubicBezTo>
                    <a:cubicBezTo>
                      <a:pt x="129" y="23"/>
                      <a:pt x="127" y="23"/>
                      <a:pt x="126" y="25"/>
                    </a:cubicBezTo>
                    <a:cubicBezTo>
                      <a:pt x="93" y="80"/>
                      <a:pt x="70" y="143"/>
                      <a:pt x="46" y="202"/>
                    </a:cubicBezTo>
                    <a:cubicBezTo>
                      <a:pt x="31" y="238"/>
                      <a:pt x="0" y="295"/>
                      <a:pt x="52" y="316"/>
                    </a:cubicBezTo>
                    <a:cubicBezTo>
                      <a:pt x="74" y="324"/>
                      <a:pt x="100" y="323"/>
                      <a:pt x="123" y="324"/>
                    </a:cubicBezTo>
                    <a:cubicBezTo>
                      <a:pt x="158" y="326"/>
                      <a:pt x="193" y="327"/>
                      <a:pt x="228" y="329"/>
                    </a:cubicBezTo>
                    <a:cubicBezTo>
                      <a:pt x="297" y="331"/>
                      <a:pt x="367" y="335"/>
                      <a:pt x="436" y="335"/>
                    </a:cubicBezTo>
                    <a:cubicBezTo>
                      <a:pt x="437" y="335"/>
                      <a:pt x="438" y="335"/>
                      <a:pt x="439" y="336"/>
                    </a:cubicBezTo>
                    <a:cubicBezTo>
                      <a:pt x="460" y="336"/>
                      <a:pt x="484" y="333"/>
                      <a:pt x="500" y="318"/>
                    </a:cubicBezTo>
                    <a:cubicBezTo>
                      <a:pt x="519" y="299"/>
                      <a:pt x="515" y="274"/>
                      <a:pt x="506" y="251"/>
                    </a:cubicBezTo>
                    <a:close/>
                    <a:moveTo>
                      <a:pt x="266" y="15"/>
                    </a:moveTo>
                    <a:cubicBezTo>
                      <a:pt x="310" y="18"/>
                      <a:pt x="348" y="33"/>
                      <a:pt x="389" y="46"/>
                    </a:cubicBezTo>
                    <a:cubicBezTo>
                      <a:pt x="348" y="57"/>
                      <a:pt x="306" y="59"/>
                      <a:pt x="263" y="57"/>
                    </a:cubicBezTo>
                    <a:cubicBezTo>
                      <a:pt x="218" y="55"/>
                      <a:pt x="174" y="55"/>
                      <a:pt x="135" y="30"/>
                    </a:cubicBezTo>
                    <a:cubicBezTo>
                      <a:pt x="178" y="19"/>
                      <a:pt x="221" y="12"/>
                      <a:pt x="266" y="15"/>
                    </a:cubicBezTo>
                    <a:close/>
                    <a:moveTo>
                      <a:pt x="502" y="285"/>
                    </a:moveTo>
                    <a:cubicBezTo>
                      <a:pt x="501" y="316"/>
                      <a:pt x="470" y="322"/>
                      <a:pt x="445" y="328"/>
                    </a:cubicBezTo>
                    <a:cubicBezTo>
                      <a:pt x="444" y="326"/>
                      <a:pt x="443" y="326"/>
                      <a:pt x="441" y="325"/>
                    </a:cubicBezTo>
                    <a:cubicBezTo>
                      <a:pt x="327" y="319"/>
                      <a:pt x="213" y="319"/>
                      <a:pt x="98" y="313"/>
                    </a:cubicBezTo>
                    <a:cubicBezTo>
                      <a:pt x="65" y="312"/>
                      <a:pt x="23" y="304"/>
                      <a:pt x="35" y="258"/>
                    </a:cubicBezTo>
                    <a:cubicBezTo>
                      <a:pt x="42" y="232"/>
                      <a:pt x="55" y="207"/>
                      <a:pt x="65" y="182"/>
                    </a:cubicBezTo>
                    <a:cubicBezTo>
                      <a:pt x="86" y="133"/>
                      <a:pt x="111" y="85"/>
                      <a:pt x="129" y="35"/>
                    </a:cubicBezTo>
                    <a:cubicBezTo>
                      <a:pt x="130" y="35"/>
                      <a:pt x="130" y="36"/>
                      <a:pt x="130" y="36"/>
                    </a:cubicBezTo>
                    <a:cubicBezTo>
                      <a:pt x="162" y="67"/>
                      <a:pt x="207" y="65"/>
                      <a:pt x="249" y="68"/>
                    </a:cubicBezTo>
                    <a:cubicBezTo>
                      <a:pt x="299" y="71"/>
                      <a:pt x="350" y="70"/>
                      <a:pt x="398" y="53"/>
                    </a:cubicBezTo>
                    <a:cubicBezTo>
                      <a:pt x="424" y="102"/>
                      <a:pt x="448" y="151"/>
                      <a:pt x="471" y="201"/>
                    </a:cubicBezTo>
                    <a:cubicBezTo>
                      <a:pt x="482" y="226"/>
                      <a:pt x="504" y="258"/>
                      <a:pt x="502" y="2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1" name="iŝḷíḑe">
                <a:extLst>
                  <a:ext uri="{FF2B5EF4-FFF2-40B4-BE49-F238E27FC236}">
                    <a16:creationId xmlns="" xmlns:a16="http://schemas.microsoft.com/office/drawing/2014/main" id="{5DD95D12-1E02-47B3-8F63-1A5E3CBE6C76}"/>
                  </a:ext>
                </a:extLst>
              </p:cNvPr>
              <p:cNvSpPr/>
              <p:nvPr/>
            </p:nvSpPr>
            <p:spPr bwMode="auto">
              <a:xfrm>
                <a:off x="4297953" y="5362187"/>
                <a:ext cx="78237" cy="81032"/>
              </a:xfrm>
              <a:custGeom>
                <a:avLst/>
                <a:gdLst>
                  <a:gd name="T0" fmla="*/ 44 w 48"/>
                  <a:gd name="T1" fmla="*/ 19 h 50"/>
                  <a:gd name="T2" fmla="*/ 17 w 48"/>
                  <a:gd name="T3" fmla="*/ 5 h 50"/>
                  <a:gd name="T4" fmla="*/ 19 w 48"/>
                  <a:gd name="T5" fmla="*/ 11 h 50"/>
                  <a:gd name="T6" fmla="*/ 36 w 48"/>
                  <a:gd name="T7" fmla="*/ 23 h 50"/>
                  <a:gd name="T8" fmla="*/ 26 w 48"/>
                  <a:gd name="T9" fmla="*/ 37 h 50"/>
                  <a:gd name="T10" fmla="*/ 16 w 48"/>
                  <a:gd name="T11" fmla="*/ 12 h 50"/>
                  <a:gd name="T12" fmla="*/ 13 w 48"/>
                  <a:gd name="T13" fmla="*/ 8 h 50"/>
                  <a:gd name="T14" fmla="*/ 3 w 48"/>
                  <a:gd name="T15" fmla="*/ 35 h 50"/>
                  <a:gd name="T16" fmla="*/ 31 w 48"/>
                  <a:gd name="T17" fmla="*/ 46 h 50"/>
                  <a:gd name="T18" fmla="*/ 44 w 48"/>
                  <a:gd name="T19" fmla="*/ 1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50">
                    <a:moveTo>
                      <a:pt x="44" y="19"/>
                    </a:moveTo>
                    <a:cubicBezTo>
                      <a:pt x="41" y="8"/>
                      <a:pt x="28" y="0"/>
                      <a:pt x="17" y="5"/>
                    </a:cubicBezTo>
                    <a:cubicBezTo>
                      <a:pt x="15" y="7"/>
                      <a:pt x="16" y="11"/>
                      <a:pt x="19" y="11"/>
                    </a:cubicBezTo>
                    <a:cubicBezTo>
                      <a:pt x="26" y="11"/>
                      <a:pt x="34" y="15"/>
                      <a:pt x="36" y="23"/>
                    </a:cubicBezTo>
                    <a:cubicBezTo>
                      <a:pt x="38" y="30"/>
                      <a:pt x="32" y="36"/>
                      <a:pt x="26" y="37"/>
                    </a:cubicBezTo>
                    <a:cubicBezTo>
                      <a:pt x="11" y="41"/>
                      <a:pt x="6" y="20"/>
                      <a:pt x="16" y="12"/>
                    </a:cubicBezTo>
                    <a:cubicBezTo>
                      <a:pt x="18" y="10"/>
                      <a:pt x="15" y="6"/>
                      <a:pt x="13" y="8"/>
                    </a:cubicBezTo>
                    <a:cubicBezTo>
                      <a:pt x="3" y="13"/>
                      <a:pt x="0" y="25"/>
                      <a:pt x="3" y="35"/>
                    </a:cubicBezTo>
                    <a:cubicBezTo>
                      <a:pt x="8" y="45"/>
                      <a:pt x="20" y="50"/>
                      <a:pt x="31" y="46"/>
                    </a:cubicBezTo>
                    <a:cubicBezTo>
                      <a:pt x="41" y="42"/>
                      <a:pt x="48" y="30"/>
                      <a:pt x="4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2" name="íšḷîďè">
                <a:extLst>
                  <a:ext uri="{FF2B5EF4-FFF2-40B4-BE49-F238E27FC236}">
                    <a16:creationId xmlns="" xmlns:a16="http://schemas.microsoft.com/office/drawing/2014/main" id="{106210D0-6360-414D-9BBE-C2014FDB803E}"/>
                  </a:ext>
                </a:extLst>
              </p:cNvPr>
              <p:cNvSpPr/>
              <p:nvPr/>
            </p:nvSpPr>
            <p:spPr bwMode="auto">
              <a:xfrm>
                <a:off x="4325894" y="5278362"/>
                <a:ext cx="64265" cy="72648"/>
              </a:xfrm>
              <a:custGeom>
                <a:avLst/>
                <a:gdLst>
                  <a:gd name="T0" fmla="*/ 38 w 40"/>
                  <a:gd name="T1" fmla="*/ 19 h 44"/>
                  <a:gd name="T2" fmla="*/ 14 w 40"/>
                  <a:gd name="T3" fmla="*/ 7 h 44"/>
                  <a:gd name="T4" fmla="*/ 13 w 40"/>
                  <a:gd name="T5" fmla="*/ 8 h 44"/>
                  <a:gd name="T6" fmla="*/ 11 w 40"/>
                  <a:gd name="T7" fmla="*/ 8 h 44"/>
                  <a:gd name="T8" fmla="*/ 2 w 40"/>
                  <a:gd name="T9" fmla="*/ 30 h 44"/>
                  <a:gd name="T10" fmla="*/ 25 w 40"/>
                  <a:gd name="T11" fmla="*/ 41 h 44"/>
                  <a:gd name="T12" fmla="*/ 38 w 40"/>
                  <a:gd name="T13" fmla="*/ 19 h 44"/>
                  <a:gd name="T14" fmla="*/ 22 w 40"/>
                  <a:gd name="T15" fmla="*/ 32 h 44"/>
                  <a:gd name="T16" fmla="*/ 13 w 40"/>
                  <a:gd name="T17" fmla="*/ 12 h 44"/>
                  <a:gd name="T18" fmla="*/ 14 w 40"/>
                  <a:gd name="T19" fmla="*/ 12 h 44"/>
                  <a:gd name="T20" fmla="*/ 14 w 40"/>
                  <a:gd name="T21" fmla="*/ 12 h 44"/>
                  <a:gd name="T22" fmla="*/ 28 w 40"/>
                  <a:gd name="T23" fmla="*/ 20 h 44"/>
                  <a:gd name="T24" fmla="*/ 22 w 40"/>
                  <a:gd name="T25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44">
                    <a:moveTo>
                      <a:pt x="38" y="19"/>
                    </a:moveTo>
                    <a:cubicBezTo>
                      <a:pt x="35" y="10"/>
                      <a:pt x="22" y="0"/>
                      <a:pt x="14" y="7"/>
                    </a:cubicBezTo>
                    <a:cubicBezTo>
                      <a:pt x="13" y="7"/>
                      <a:pt x="13" y="8"/>
                      <a:pt x="13" y="8"/>
                    </a:cubicBezTo>
                    <a:cubicBezTo>
                      <a:pt x="12" y="8"/>
                      <a:pt x="12" y="8"/>
                      <a:pt x="11" y="8"/>
                    </a:cubicBezTo>
                    <a:cubicBezTo>
                      <a:pt x="3" y="12"/>
                      <a:pt x="0" y="22"/>
                      <a:pt x="2" y="30"/>
                    </a:cubicBezTo>
                    <a:cubicBezTo>
                      <a:pt x="5" y="40"/>
                      <a:pt x="16" y="44"/>
                      <a:pt x="25" y="41"/>
                    </a:cubicBezTo>
                    <a:cubicBezTo>
                      <a:pt x="34" y="38"/>
                      <a:pt x="40" y="28"/>
                      <a:pt x="38" y="19"/>
                    </a:cubicBezTo>
                    <a:close/>
                    <a:moveTo>
                      <a:pt x="22" y="32"/>
                    </a:moveTo>
                    <a:cubicBezTo>
                      <a:pt x="10" y="35"/>
                      <a:pt x="5" y="19"/>
                      <a:pt x="13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20" y="13"/>
                      <a:pt x="26" y="14"/>
                      <a:pt x="28" y="20"/>
                    </a:cubicBezTo>
                    <a:cubicBezTo>
                      <a:pt x="30" y="25"/>
                      <a:pt x="27" y="30"/>
                      <a:pt x="22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3" name="ïşļíḓe">
                <a:extLst>
                  <a:ext uri="{FF2B5EF4-FFF2-40B4-BE49-F238E27FC236}">
                    <a16:creationId xmlns="" xmlns:a16="http://schemas.microsoft.com/office/drawing/2014/main" id="{9AB23C49-B169-4B40-A9EF-2AB86BD0969B}"/>
                  </a:ext>
                </a:extLst>
              </p:cNvPr>
              <p:cNvSpPr/>
              <p:nvPr/>
            </p:nvSpPr>
            <p:spPr bwMode="auto">
              <a:xfrm>
                <a:off x="4415308" y="5323069"/>
                <a:ext cx="58677" cy="58678"/>
              </a:xfrm>
              <a:custGeom>
                <a:avLst/>
                <a:gdLst>
                  <a:gd name="T0" fmla="*/ 34 w 36"/>
                  <a:gd name="T1" fmla="*/ 15 h 35"/>
                  <a:gd name="T2" fmla="*/ 27 w 36"/>
                  <a:gd name="T3" fmla="*/ 3 h 35"/>
                  <a:gd name="T4" fmla="*/ 15 w 36"/>
                  <a:gd name="T5" fmla="*/ 3 h 35"/>
                  <a:gd name="T6" fmla="*/ 14 w 36"/>
                  <a:gd name="T7" fmla="*/ 2 h 35"/>
                  <a:gd name="T8" fmla="*/ 1 w 36"/>
                  <a:gd name="T9" fmla="*/ 21 h 35"/>
                  <a:gd name="T10" fmla="*/ 20 w 36"/>
                  <a:gd name="T11" fmla="*/ 34 h 35"/>
                  <a:gd name="T12" fmla="*/ 34 w 36"/>
                  <a:gd name="T13" fmla="*/ 15 h 35"/>
                  <a:gd name="T14" fmla="*/ 18 w 36"/>
                  <a:gd name="T15" fmla="*/ 24 h 35"/>
                  <a:gd name="T16" fmla="*/ 16 w 36"/>
                  <a:gd name="T17" fmla="*/ 8 h 35"/>
                  <a:gd name="T18" fmla="*/ 16 w 36"/>
                  <a:gd name="T19" fmla="*/ 8 h 35"/>
                  <a:gd name="T20" fmla="*/ 24 w 36"/>
                  <a:gd name="T21" fmla="*/ 16 h 35"/>
                  <a:gd name="T22" fmla="*/ 18 w 36"/>
                  <a:gd name="T23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35">
                    <a:moveTo>
                      <a:pt x="34" y="15"/>
                    </a:moveTo>
                    <a:cubicBezTo>
                      <a:pt x="33" y="11"/>
                      <a:pt x="31" y="6"/>
                      <a:pt x="27" y="3"/>
                    </a:cubicBezTo>
                    <a:cubicBezTo>
                      <a:pt x="23" y="1"/>
                      <a:pt x="19" y="0"/>
                      <a:pt x="15" y="3"/>
                    </a:cubicBezTo>
                    <a:cubicBezTo>
                      <a:pt x="15" y="3"/>
                      <a:pt x="14" y="2"/>
                      <a:pt x="14" y="2"/>
                    </a:cubicBezTo>
                    <a:cubicBezTo>
                      <a:pt x="5" y="4"/>
                      <a:pt x="0" y="12"/>
                      <a:pt x="1" y="21"/>
                    </a:cubicBezTo>
                    <a:cubicBezTo>
                      <a:pt x="2" y="30"/>
                      <a:pt x="11" y="35"/>
                      <a:pt x="20" y="34"/>
                    </a:cubicBezTo>
                    <a:cubicBezTo>
                      <a:pt x="29" y="32"/>
                      <a:pt x="36" y="24"/>
                      <a:pt x="34" y="15"/>
                    </a:cubicBezTo>
                    <a:close/>
                    <a:moveTo>
                      <a:pt x="18" y="24"/>
                    </a:moveTo>
                    <a:cubicBezTo>
                      <a:pt x="8" y="26"/>
                      <a:pt x="8" y="11"/>
                      <a:pt x="16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9" y="10"/>
                      <a:pt x="23" y="11"/>
                      <a:pt x="24" y="16"/>
                    </a:cubicBezTo>
                    <a:cubicBezTo>
                      <a:pt x="26" y="20"/>
                      <a:pt x="23" y="24"/>
                      <a:pt x="1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4" name="îṩḻïḋè">
                <a:extLst>
                  <a:ext uri="{FF2B5EF4-FFF2-40B4-BE49-F238E27FC236}">
                    <a16:creationId xmlns="" xmlns:a16="http://schemas.microsoft.com/office/drawing/2014/main" id="{D2AC29B8-3D11-492C-9F27-EFA1AB6E8738}"/>
                  </a:ext>
                </a:extLst>
              </p:cNvPr>
              <p:cNvSpPr/>
              <p:nvPr/>
            </p:nvSpPr>
            <p:spPr bwMode="auto">
              <a:xfrm>
                <a:off x="4406926" y="5127477"/>
                <a:ext cx="83825" cy="81032"/>
              </a:xfrm>
              <a:custGeom>
                <a:avLst/>
                <a:gdLst>
                  <a:gd name="T0" fmla="*/ 50 w 52"/>
                  <a:gd name="T1" fmla="*/ 24 h 51"/>
                  <a:gd name="T2" fmla="*/ 22 w 52"/>
                  <a:gd name="T3" fmla="*/ 6 h 51"/>
                  <a:gd name="T4" fmla="*/ 1 w 52"/>
                  <a:gd name="T5" fmla="*/ 26 h 51"/>
                  <a:gd name="T6" fmla="*/ 26 w 52"/>
                  <a:gd name="T7" fmla="*/ 50 h 51"/>
                  <a:gd name="T8" fmla="*/ 50 w 52"/>
                  <a:gd name="T9" fmla="*/ 24 h 51"/>
                  <a:gd name="T10" fmla="*/ 28 w 52"/>
                  <a:gd name="T11" fmla="*/ 40 h 51"/>
                  <a:gd name="T12" fmla="*/ 22 w 52"/>
                  <a:gd name="T13" fmla="*/ 11 h 51"/>
                  <a:gd name="T14" fmla="*/ 25 w 52"/>
                  <a:gd name="T15" fmla="*/ 10 h 51"/>
                  <a:gd name="T16" fmla="*/ 39 w 52"/>
                  <a:gd name="T17" fmla="*/ 22 h 51"/>
                  <a:gd name="T18" fmla="*/ 28 w 52"/>
                  <a:gd name="T19" fmla="*/ 4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1">
                    <a:moveTo>
                      <a:pt x="50" y="24"/>
                    </a:moveTo>
                    <a:cubicBezTo>
                      <a:pt x="48" y="11"/>
                      <a:pt x="35" y="2"/>
                      <a:pt x="22" y="6"/>
                    </a:cubicBezTo>
                    <a:cubicBezTo>
                      <a:pt x="11" y="0"/>
                      <a:pt x="0" y="15"/>
                      <a:pt x="1" y="26"/>
                    </a:cubicBezTo>
                    <a:cubicBezTo>
                      <a:pt x="2" y="39"/>
                      <a:pt x="13" y="51"/>
                      <a:pt x="26" y="50"/>
                    </a:cubicBezTo>
                    <a:cubicBezTo>
                      <a:pt x="40" y="49"/>
                      <a:pt x="52" y="37"/>
                      <a:pt x="50" y="24"/>
                    </a:cubicBezTo>
                    <a:close/>
                    <a:moveTo>
                      <a:pt x="28" y="40"/>
                    </a:moveTo>
                    <a:cubicBezTo>
                      <a:pt x="7" y="45"/>
                      <a:pt x="5" y="7"/>
                      <a:pt x="22" y="11"/>
                    </a:cubicBezTo>
                    <a:cubicBezTo>
                      <a:pt x="23" y="12"/>
                      <a:pt x="24" y="11"/>
                      <a:pt x="25" y="10"/>
                    </a:cubicBezTo>
                    <a:cubicBezTo>
                      <a:pt x="31" y="11"/>
                      <a:pt x="37" y="16"/>
                      <a:pt x="39" y="22"/>
                    </a:cubicBezTo>
                    <a:cubicBezTo>
                      <a:pt x="42" y="30"/>
                      <a:pt x="36" y="38"/>
                      <a:pt x="2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5" name="íşļíḋé">
                <a:extLst>
                  <a:ext uri="{FF2B5EF4-FFF2-40B4-BE49-F238E27FC236}">
                    <a16:creationId xmlns="" xmlns:a16="http://schemas.microsoft.com/office/drawing/2014/main" id="{316DE9F9-CCFC-420B-8992-B97F09D37D83}"/>
                  </a:ext>
                </a:extLst>
              </p:cNvPr>
              <p:cNvSpPr/>
              <p:nvPr/>
            </p:nvSpPr>
            <p:spPr bwMode="auto">
              <a:xfrm>
                <a:off x="4501928" y="5113507"/>
                <a:ext cx="55883" cy="50295"/>
              </a:xfrm>
              <a:custGeom>
                <a:avLst/>
                <a:gdLst>
                  <a:gd name="T0" fmla="*/ 24 w 35"/>
                  <a:gd name="T1" fmla="*/ 3 h 31"/>
                  <a:gd name="T2" fmla="*/ 22 w 35"/>
                  <a:gd name="T3" fmla="*/ 6 h 31"/>
                  <a:gd name="T4" fmla="*/ 24 w 35"/>
                  <a:gd name="T5" fmla="*/ 10 h 31"/>
                  <a:gd name="T6" fmla="*/ 25 w 35"/>
                  <a:gd name="T7" fmla="*/ 14 h 31"/>
                  <a:gd name="T8" fmla="*/ 21 w 35"/>
                  <a:gd name="T9" fmla="*/ 21 h 31"/>
                  <a:gd name="T10" fmla="*/ 16 w 35"/>
                  <a:gd name="T11" fmla="*/ 8 h 31"/>
                  <a:gd name="T12" fmla="*/ 13 w 35"/>
                  <a:gd name="T13" fmla="*/ 3 h 31"/>
                  <a:gd name="T14" fmla="*/ 21 w 35"/>
                  <a:gd name="T15" fmla="*/ 30 h 31"/>
                  <a:gd name="T16" fmla="*/ 34 w 35"/>
                  <a:gd name="T17" fmla="*/ 16 h 31"/>
                  <a:gd name="T18" fmla="*/ 24 w 35"/>
                  <a:gd name="T19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1">
                    <a:moveTo>
                      <a:pt x="24" y="3"/>
                    </a:moveTo>
                    <a:cubicBezTo>
                      <a:pt x="23" y="4"/>
                      <a:pt x="22" y="5"/>
                      <a:pt x="22" y="6"/>
                    </a:cubicBezTo>
                    <a:cubicBezTo>
                      <a:pt x="22" y="8"/>
                      <a:pt x="23" y="9"/>
                      <a:pt x="24" y="10"/>
                    </a:cubicBezTo>
                    <a:cubicBezTo>
                      <a:pt x="24" y="12"/>
                      <a:pt x="25" y="13"/>
                      <a:pt x="25" y="14"/>
                    </a:cubicBezTo>
                    <a:cubicBezTo>
                      <a:pt x="24" y="17"/>
                      <a:pt x="23" y="20"/>
                      <a:pt x="21" y="21"/>
                    </a:cubicBezTo>
                    <a:cubicBezTo>
                      <a:pt x="14" y="24"/>
                      <a:pt x="11" y="11"/>
                      <a:pt x="16" y="8"/>
                    </a:cubicBezTo>
                    <a:cubicBezTo>
                      <a:pt x="18" y="6"/>
                      <a:pt x="16" y="1"/>
                      <a:pt x="13" y="3"/>
                    </a:cubicBezTo>
                    <a:cubicBezTo>
                      <a:pt x="0" y="10"/>
                      <a:pt x="7" y="31"/>
                      <a:pt x="21" y="30"/>
                    </a:cubicBezTo>
                    <a:cubicBezTo>
                      <a:pt x="28" y="30"/>
                      <a:pt x="33" y="23"/>
                      <a:pt x="34" y="16"/>
                    </a:cubicBezTo>
                    <a:cubicBezTo>
                      <a:pt x="35" y="11"/>
                      <a:pt x="31" y="0"/>
                      <a:pt x="2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6" name="iŝ1îḓè">
                <a:extLst>
                  <a:ext uri="{FF2B5EF4-FFF2-40B4-BE49-F238E27FC236}">
                    <a16:creationId xmlns="" xmlns:a16="http://schemas.microsoft.com/office/drawing/2014/main" id="{D27C7B78-E153-49C8-AE13-E9980E56381A}"/>
                  </a:ext>
                </a:extLst>
              </p:cNvPr>
              <p:cNvSpPr/>
              <p:nvPr/>
            </p:nvSpPr>
            <p:spPr bwMode="auto">
              <a:xfrm>
                <a:off x="4571781" y="5342629"/>
                <a:ext cx="64265" cy="67060"/>
              </a:xfrm>
              <a:custGeom>
                <a:avLst/>
                <a:gdLst>
                  <a:gd name="T0" fmla="*/ 23 w 40"/>
                  <a:gd name="T1" fmla="*/ 1 h 42"/>
                  <a:gd name="T2" fmla="*/ 21 w 40"/>
                  <a:gd name="T3" fmla="*/ 8 h 42"/>
                  <a:gd name="T4" fmla="*/ 30 w 40"/>
                  <a:gd name="T5" fmla="*/ 21 h 42"/>
                  <a:gd name="T6" fmla="*/ 20 w 40"/>
                  <a:gd name="T7" fmla="*/ 33 h 42"/>
                  <a:gd name="T8" fmla="*/ 8 w 40"/>
                  <a:gd name="T9" fmla="*/ 24 h 42"/>
                  <a:gd name="T10" fmla="*/ 18 w 40"/>
                  <a:gd name="T11" fmla="*/ 10 h 42"/>
                  <a:gd name="T12" fmla="*/ 17 w 40"/>
                  <a:gd name="T13" fmla="*/ 6 h 42"/>
                  <a:gd name="T14" fmla="*/ 0 w 40"/>
                  <a:gd name="T15" fmla="*/ 23 h 42"/>
                  <a:gd name="T16" fmla="*/ 18 w 40"/>
                  <a:gd name="T17" fmla="*/ 41 h 42"/>
                  <a:gd name="T18" fmla="*/ 39 w 40"/>
                  <a:gd name="T19" fmla="*/ 25 h 42"/>
                  <a:gd name="T20" fmla="*/ 23 w 40"/>
                  <a:gd name="T21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42">
                    <a:moveTo>
                      <a:pt x="23" y="1"/>
                    </a:moveTo>
                    <a:cubicBezTo>
                      <a:pt x="20" y="0"/>
                      <a:pt x="17" y="6"/>
                      <a:pt x="21" y="8"/>
                    </a:cubicBezTo>
                    <a:cubicBezTo>
                      <a:pt x="26" y="11"/>
                      <a:pt x="30" y="15"/>
                      <a:pt x="30" y="21"/>
                    </a:cubicBezTo>
                    <a:cubicBezTo>
                      <a:pt x="31" y="28"/>
                      <a:pt x="26" y="32"/>
                      <a:pt x="20" y="33"/>
                    </a:cubicBezTo>
                    <a:cubicBezTo>
                      <a:pt x="14" y="34"/>
                      <a:pt x="8" y="30"/>
                      <a:pt x="8" y="24"/>
                    </a:cubicBezTo>
                    <a:cubicBezTo>
                      <a:pt x="7" y="18"/>
                      <a:pt x="11" y="11"/>
                      <a:pt x="18" y="10"/>
                    </a:cubicBezTo>
                    <a:cubicBezTo>
                      <a:pt x="20" y="10"/>
                      <a:pt x="20" y="6"/>
                      <a:pt x="17" y="6"/>
                    </a:cubicBezTo>
                    <a:cubicBezTo>
                      <a:pt x="8" y="6"/>
                      <a:pt x="0" y="14"/>
                      <a:pt x="0" y="23"/>
                    </a:cubicBezTo>
                    <a:cubicBezTo>
                      <a:pt x="0" y="34"/>
                      <a:pt x="8" y="41"/>
                      <a:pt x="18" y="41"/>
                    </a:cubicBezTo>
                    <a:cubicBezTo>
                      <a:pt x="29" y="42"/>
                      <a:pt x="38" y="35"/>
                      <a:pt x="39" y="25"/>
                    </a:cubicBezTo>
                    <a:cubicBezTo>
                      <a:pt x="40" y="15"/>
                      <a:pt x="34" y="3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7" name="îSḷiḓè">
                <a:extLst>
                  <a:ext uri="{FF2B5EF4-FFF2-40B4-BE49-F238E27FC236}">
                    <a16:creationId xmlns="" xmlns:a16="http://schemas.microsoft.com/office/drawing/2014/main" id="{8E7C6E2B-1335-4AF0-B3C9-D260FED68F24}"/>
                  </a:ext>
                </a:extLst>
              </p:cNvPr>
              <p:cNvSpPr/>
              <p:nvPr/>
            </p:nvSpPr>
            <p:spPr bwMode="auto">
              <a:xfrm>
                <a:off x="7849341" y="4071282"/>
                <a:ext cx="203973" cy="271035"/>
              </a:xfrm>
              <a:custGeom>
                <a:avLst/>
                <a:gdLst>
                  <a:gd name="T0" fmla="*/ 123 w 126"/>
                  <a:gd name="T1" fmla="*/ 129 h 167"/>
                  <a:gd name="T2" fmla="*/ 60 w 126"/>
                  <a:gd name="T3" fmla="*/ 4 h 167"/>
                  <a:gd name="T4" fmla="*/ 52 w 126"/>
                  <a:gd name="T5" fmla="*/ 7 h 167"/>
                  <a:gd name="T6" fmla="*/ 87 w 126"/>
                  <a:gd name="T7" fmla="*/ 96 h 167"/>
                  <a:gd name="T8" fmla="*/ 71 w 126"/>
                  <a:gd name="T9" fmla="*/ 103 h 167"/>
                  <a:gd name="T10" fmla="*/ 54 w 126"/>
                  <a:gd name="T11" fmla="*/ 114 h 167"/>
                  <a:gd name="T12" fmla="*/ 10 w 126"/>
                  <a:gd name="T13" fmla="*/ 32 h 167"/>
                  <a:gd name="T14" fmla="*/ 2 w 126"/>
                  <a:gd name="T15" fmla="*/ 35 h 167"/>
                  <a:gd name="T16" fmla="*/ 54 w 126"/>
                  <a:gd name="T17" fmla="*/ 158 h 167"/>
                  <a:gd name="T18" fmla="*/ 69 w 126"/>
                  <a:gd name="T19" fmla="*/ 154 h 167"/>
                  <a:gd name="T20" fmla="*/ 56 w 126"/>
                  <a:gd name="T21" fmla="*/ 119 h 167"/>
                  <a:gd name="T22" fmla="*/ 77 w 126"/>
                  <a:gd name="T23" fmla="*/ 113 h 167"/>
                  <a:gd name="T24" fmla="*/ 93 w 126"/>
                  <a:gd name="T25" fmla="*/ 106 h 167"/>
                  <a:gd name="T26" fmla="*/ 111 w 126"/>
                  <a:gd name="T27" fmla="*/ 136 h 167"/>
                  <a:gd name="T28" fmla="*/ 123 w 126"/>
                  <a:gd name="T29" fmla="*/ 129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6" h="167">
                    <a:moveTo>
                      <a:pt x="123" y="129"/>
                    </a:moveTo>
                    <a:cubicBezTo>
                      <a:pt x="103" y="87"/>
                      <a:pt x="80" y="46"/>
                      <a:pt x="60" y="4"/>
                    </a:cubicBezTo>
                    <a:cubicBezTo>
                      <a:pt x="58" y="0"/>
                      <a:pt x="51" y="2"/>
                      <a:pt x="52" y="7"/>
                    </a:cubicBezTo>
                    <a:cubicBezTo>
                      <a:pt x="61" y="36"/>
                      <a:pt x="73" y="67"/>
                      <a:pt x="87" y="96"/>
                    </a:cubicBezTo>
                    <a:cubicBezTo>
                      <a:pt x="82" y="97"/>
                      <a:pt x="76" y="101"/>
                      <a:pt x="71" y="103"/>
                    </a:cubicBezTo>
                    <a:cubicBezTo>
                      <a:pt x="65" y="106"/>
                      <a:pt x="57" y="109"/>
                      <a:pt x="54" y="114"/>
                    </a:cubicBezTo>
                    <a:cubicBezTo>
                      <a:pt x="42" y="85"/>
                      <a:pt x="29" y="56"/>
                      <a:pt x="10" y="32"/>
                    </a:cubicBezTo>
                    <a:cubicBezTo>
                      <a:pt x="8" y="28"/>
                      <a:pt x="0" y="30"/>
                      <a:pt x="2" y="35"/>
                    </a:cubicBezTo>
                    <a:cubicBezTo>
                      <a:pt x="15" y="77"/>
                      <a:pt x="38" y="117"/>
                      <a:pt x="54" y="158"/>
                    </a:cubicBezTo>
                    <a:cubicBezTo>
                      <a:pt x="58" y="167"/>
                      <a:pt x="72" y="163"/>
                      <a:pt x="69" y="154"/>
                    </a:cubicBezTo>
                    <a:cubicBezTo>
                      <a:pt x="65" y="143"/>
                      <a:pt x="60" y="131"/>
                      <a:pt x="56" y="119"/>
                    </a:cubicBezTo>
                    <a:cubicBezTo>
                      <a:pt x="63" y="121"/>
                      <a:pt x="70" y="116"/>
                      <a:pt x="77" y="113"/>
                    </a:cubicBezTo>
                    <a:cubicBezTo>
                      <a:pt x="82" y="111"/>
                      <a:pt x="88" y="110"/>
                      <a:pt x="93" y="106"/>
                    </a:cubicBezTo>
                    <a:cubicBezTo>
                      <a:pt x="98" y="117"/>
                      <a:pt x="104" y="127"/>
                      <a:pt x="111" y="136"/>
                    </a:cubicBezTo>
                    <a:cubicBezTo>
                      <a:pt x="116" y="143"/>
                      <a:pt x="126" y="137"/>
                      <a:pt x="123" y="1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8" name="íṥlíḍe">
                <a:extLst>
                  <a:ext uri="{FF2B5EF4-FFF2-40B4-BE49-F238E27FC236}">
                    <a16:creationId xmlns="" xmlns:a16="http://schemas.microsoft.com/office/drawing/2014/main" id="{AE8C3350-9349-4F7B-8BF7-FDF932A1D461}"/>
                  </a:ext>
                </a:extLst>
              </p:cNvPr>
              <p:cNvSpPr/>
              <p:nvPr/>
            </p:nvSpPr>
            <p:spPr bwMode="auto">
              <a:xfrm>
                <a:off x="8061698" y="4202609"/>
                <a:ext cx="95002" cy="92208"/>
              </a:xfrm>
              <a:custGeom>
                <a:avLst/>
                <a:gdLst>
                  <a:gd name="T0" fmla="*/ 49 w 58"/>
                  <a:gd name="T1" fmla="*/ 39 h 57"/>
                  <a:gd name="T2" fmla="*/ 33 w 58"/>
                  <a:gd name="T3" fmla="*/ 42 h 57"/>
                  <a:gd name="T4" fmla="*/ 27 w 58"/>
                  <a:gd name="T5" fmla="*/ 8 h 57"/>
                  <a:gd name="T6" fmla="*/ 2 w 58"/>
                  <a:gd name="T7" fmla="*/ 22 h 57"/>
                  <a:gd name="T8" fmla="*/ 10 w 58"/>
                  <a:gd name="T9" fmla="*/ 21 h 57"/>
                  <a:gd name="T10" fmla="*/ 21 w 58"/>
                  <a:gd name="T11" fmla="*/ 16 h 57"/>
                  <a:gd name="T12" fmla="*/ 25 w 58"/>
                  <a:gd name="T13" fmla="*/ 25 h 57"/>
                  <a:gd name="T14" fmla="*/ 16 w 58"/>
                  <a:gd name="T15" fmla="*/ 47 h 57"/>
                  <a:gd name="T16" fmla="*/ 22 w 58"/>
                  <a:gd name="T17" fmla="*/ 57 h 57"/>
                  <a:gd name="T18" fmla="*/ 51 w 58"/>
                  <a:gd name="T19" fmla="*/ 52 h 57"/>
                  <a:gd name="T20" fmla="*/ 49 w 58"/>
                  <a:gd name="T21" fmla="*/ 3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57">
                    <a:moveTo>
                      <a:pt x="49" y="39"/>
                    </a:moveTo>
                    <a:cubicBezTo>
                      <a:pt x="44" y="40"/>
                      <a:pt x="38" y="41"/>
                      <a:pt x="33" y="42"/>
                    </a:cubicBezTo>
                    <a:cubicBezTo>
                      <a:pt x="37" y="30"/>
                      <a:pt x="40" y="16"/>
                      <a:pt x="27" y="8"/>
                    </a:cubicBezTo>
                    <a:cubicBezTo>
                      <a:pt x="16" y="0"/>
                      <a:pt x="0" y="8"/>
                      <a:pt x="2" y="22"/>
                    </a:cubicBezTo>
                    <a:cubicBezTo>
                      <a:pt x="3" y="27"/>
                      <a:pt x="11" y="26"/>
                      <a:pt x="10" y="21"/>
                    </a:cubicBezTo>
                    <a:cubicBezTo>
                      <a:pt x="10" y="15"/>
                      <a:pt x="16" y="13"/>
                      <a:pt x="21" y="16"/>
                    </a:cubicBezTo>
                    <a:cubicBezTo>
                      <a:pt x="23" y="18"/>
                      <a:pt x="25" y="22"/>
                      <a:pt x="25" y="25"/>
                    </a:cubicBezTo>
                    <a:cubicBezTo>
                      <a:pt x="25" y="33"/>
                      <a:pt x="21" y="41"/>
                      <a:pt x="16" y="47"/>
                    </a:cubicBezTo>
                    <a:cubicBezTo>
                      <a:pt x="14" y="50"/>
                      <a:pt x="17" y="57"/>
                      <a:pt x="22" y="57"/>
                    </a:cubicBezTo>
                    <a:cubicBezTo>
                      <a:pt x="32" y="55"/>
                      <a:pt x="42" y="54"/>
                      <a:pt x="51" y="52"/>
                    </a:cubicBezTo>
                    <a:cubicBezTo>
                      <a:pt x="58" y="50"/>
                      <a:pt x="57" y="39"/>
                      <a:pt x="4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9" name="íṧḷíďè">
                <a:extLst>
                  <a:ext uri="{FF2B5EF4-FFF2-40B4-BE49-F238E27FC236}">
                    <a16:creationId xmlns="" xmlns:a16="http://schemas.microsoft.com/office/drawing/2014/main" id="{BC441E6C-EC10-4727-89EC-414E1DA297C1}"/>
                  </a:ext>
                </a:extLst>
              </p:cNvPr>
              <p:cNvSpPr/>
              <p:nvPr/>
            </p:nvSpPr>
            <p:spPr bwMode="auto">
              <a:xfrm>
                <a:off x="8089639" y="3959515"/>
                <a:ext cx="164855" cy="271035"/>
              </a:xfrm>
              <a:custGeom>
                <a:avLst/>
                <a:gdLst>
                  <a:gd name="T0" fmla="*/ 97 w 102"/>
                  <a:gd name="T1" fmla="*/ 108 h 168"/>
                  <a:gd name="T2" fmla="*/ 75 w 102"/>
                  <a:gd name="T3" fmla="*/ 77 h 168"/>
                  <a:gd name="T4" fmla="*/ 19 w 102"/>
                  <a:gd name="T5" fmla="*/ 54 h 168"/>
                  <a:gd name="T6" fmla="*/ 18 w 102"/>
                  <a:gd name="T7" fmla="*/ 44 h 168"/>
                  <a:gd name="T8" fmla="*/ 21 w 102"/>
                  <a:gd name="T9" fmla="*/ 29 h 168"/>
                  <a:gd name="T10" fmla="*/ 41 w 102"/>
                  <a:gd name="T11" fmla="*/ 9 h 168"/>
                  <a:gd name="T12" fmla="*/ 38 w 102"/>
                  <a:gd name="T13" fmla="*/ 0 h 168"/>
                  <a:gd name="T14" fmla="*/ 8 w 102"/>
                  <a:gd name="T15" fmla="*/ 24 h 168"/>
                  <a:gd name="T16" fmla="*/ 11 w 102"/>
                  <a:gd name="T17" fmla="*/ 59 h 168"/>
                  <a:gd name="T18" fmla="*/ 12 w 102"/>
                  <a:gd name="T19" fmla="*/ 60 h 168"/>
                  <a:gd name="T20" fmla="*/ 35 w 102"/>
                  <a:gd name="T21" fmla="*/ 78 h 168"/>
                  <a:gd name="T22" fmla="*/ 84 w 102"/>
                  <a:gd name="T23" fmla="*/ 108 h 168"/>
                  <a:gd name="T24" fmla="*/ 72 w 102"/>
                  <a:gd name="T25" fmla="*/ 154 h 168"/>
                  <a:gd name="T26" fmla="*/ 75 w 102"/>
                  <a:gd name="T27" fmla="*/ 164 h 168"/>
                  <a:gd name="T28" fmla="*/ 97 w 102"/>
                  <a:gd name="T29" fmla="*/ 10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" h="168">
                    <a:moveTo>
                      <a:pt x="97" y="108"/>
                    </a:moveTo>
                    <a:cubicBezTo>
                      <a:pt x="94" y="95"/>
                      <a:pt x="86" y="84"/>
                      <a:pt x="75" y="77"/>
                    </a:cubicBezTo>
                    <a:cubicBezTo>
                      <a:pt x="59" y="69"/>
                      <a:pt x="31" y="69"/>
                      <a:pt x="19" y="54"/>
                    </a:cubicBezTo>
                    <a:cubicBezTo>
                      <a:pt x="20" y="51"/>
                      <a:pt x="18" y="48"/>
                      <a:pt x="18" y="44"/>
                    </a:cubicBezTo>
                    <a:cubicBezTo>
                      <a:pt x="18" y="39"/>
                      <a:pt x="19" y="34"/>
                      <a:pt x="21" y="29"/>
                    </a:cubicBezTo>
                    <a:cubicBezTo>
                      <a:pt x="25" y="20"/>
                      <a:pt x="32" y="13"/>
                      <a:pt x="41" y="9"/>
                    </a:cubicBezTo>
                    <a:cubicBezTo>
                      <a:pt x="47" y="7"/>
                      <a:pt x="42" y="0"/>
                      <a:pt x="38" y="0"/>
                    </a:cubicBezTo>
                    <a:cubicBezTo>
                      <a:pt x="24" y="2"/>
                      <a:pt x="13" y="12"/>
                      <a:pt x="8" y="24"/>
                    </a:cubicBezTo>
                    <a:cubicBezTo>
                      <a:pt x="4" y="34"/>
                      <a:pt x="0" y="53"/>
                      <a:pt x="11" y="59"/>
                    </a:cubicBezTo>
                    <a:cubicBezTo>
                      <a:pt x="11" y="60"/>
                      <a:pt x="11" y="60"/>
                      <a:pt x="12" y="60"/>
                    </a:cubicBezTo>
                    <a:cubicBezTo>
                      <a:pt x="16" y="68"/>
                      <a:pt x="25" y="74"/>
                      <a:pt x="35" y="78"/>
                    </a:cubicBezTo>
                    <a:cubicBezTo>
                      <a:pt x="54" y="86"/>
                      <a:pt x="76" y="85"/>
                      <a:pt x="84" y="108"/>
                    </a:cubicBezTo>
                    <a:cubicBezTo>
                      <a:pt x="89" y="123"/>
                      <a:pt x="88" y="147"/>
                      <a:pt x="72" y="154"/>
                    </a:cubicBezTo>
                    <a:cubicBezTo>
                      <a:pt x="66" y="156"/>
                      <a:pt x="70" y="164"/>
                      <a:pt x="75" y="164"/>
                    </a:cubicBezTo>
                    <a:cubicBezTo>
                      <a:pt x="101" y="168"/>
                      <a:pt x="102" y="124"/>
                      <a:pt x="97" y="10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0" name="ïSľídé">
                <a:extLst>
                  <a:ext uri="{FF2B5EF4-FFF2-40B4-BE49-F238E27FC236}">
                    <a16:creationId xmlns="" xmlns:a16="http://schemas.microsoft.com/office/drawing/2014/main" id="{65BDD0A8-6504-4644-8348-7ACBAB7FA3B1}"/>
                  </a:ext>
                </a:extLst>
              </p:cNvPr>
              <p:cNvSpPr/>
              <p:nvPr/>
            </p:nvSpPr>
            <p:spPr bwMode="auto">
              <a:xfrm>
                <a:off x="8218171" y="3909220"/>
                <a:ext cx="198385" cy="268240"/>
              </a:xfrm>
              <a:custGeom>
                <a:avLst/>
                <a:gdLst>
                  <a:gd name="T0" fmla="*/ 95 w 123"/>
                  <a:gd name="T1" fmla="*/ 51 h 166"/>
                  <a:gd name="T2" fmla="*/ 32 w 123"/>
                  <a:gd name="T3" fmla="*/ 0 h 166"/>
                  <a:gd name="T4" fmla="*/ 28 w 123"/>
                  <a:gd name="T5" fmla="*/ 3 h 166"/>
                  <a:gd name="T6" fmla="*/ 17 w 123"/>
                  <a:gd name="T7" fmla="*/ 90 h 166"/>
                  <a:gd name="T8" fmla="*/ 97 w 123"/>
                  <a:gd name="T9" fmla="*/ 159 h 166"/>
                  <a:gd name="T10" fmla="*/ 102 w 123"/>
                  <a:gd name="T11" fmla="*/ 156 h 166"/>
                  <a:gd name="T12" fmla="*/ 110 w 123"/>
                  <a:gd name="T13" fmla="*/ 152 h 166"/>
                  <a:gd name="T14" fmla="*/ 95 w 123"/>
                  <a:gd name="T15" fmla="*/ 51 h 166"/>
                  <a:gd name="T16" fmla="*/ 32 w 123"/>
                  <a:gd name="T17" fmla="*/ 90 h 166"/>
                  <a:gd name="T18" fmla="*/ 23 w 123"/>
                  <a:gd name="T19" fmla="*/ 51 h 166"/>
                  <a:gd name="T20" fmla="*/ 33 w 123"/>
                  <a:gd name="T21" fmla="*/ 10 h 166"/>
                  <a:gd name="T22" fmla="*/ 34 w 123"/>
                  <a:gd name="T23" fmla="*/ 10 h 166"/>
                  <a:gd name="T24" fmla="*/ 85 w 123"/>
                  <a:gd name="T25" fmla="*/ 61 h 166"/>
                  <a:gd name="T26" fmla="*/ 96 w 123"/>
                  <a:gd name="T27" fmla="*/ 147 h 166"/>
                  <a:gd name="T28" fmla="*/ 96 w 123"/>
                  <a:gd name="T29" fmla="*/ 147 h 166"/>
                  <a:gd name="T30" fmla="*/ 32 w 123"/>
                  <a:gd name="T31" fmla="*/ 9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3" h="166">
                    <a:moveTo>
                      <a:pt x="95" y="51"/>
                    </a:moveTo>
                    <a:cubicBezTo>
                      <a:pt x="81" y="27"/>
                      <a:pt x="62" y="1"/>
                      <a:pt x="32" y="0"/>
                    </a:cubicBezTo>
                    <a:cubicBezTo>
                      <a:pt x="30" y="0"/>
                      <a:pt x="29" y="1"/>
                      <a:pt x="28" y="3"/>
                    </a:cubicBezTo>
                    <a:cubicBezTo>
                      <a:pt x="0" y="3"/>
                      <a:pt x="13" y="76"/>
                      <a:pt x="17" y="90"/>
                    </a:cubicBezTo>
                    <a:cubicBezTo>
                      <a:pt x="28" y="126"/>
                      <a:pt x="55" y="166"/>
                      <a:pt x="97" y="159"/>
                    </a:cubicBezTo>
                    <a:cubicBezTo>
                      <a:pt x="100" y="159"/>
                      <a:pt x="101" y="158"/>
                      <a:pt x="102" y="156"/>
                    </a:cubicBezTo>
                    <a:cubicBezTo>
                      <a:pt x="105" y="157"/>
                      <a:pt x="108" y="155"/>
                      <a:pt x="110" y="152"/>
                    </a:cubicBezTo>
                    <a:cubicBezTo>
                      <a:pt x="123" y="117"/>
                      <a:pt x="114" y="82"/>
                      <a:pt x="95" y="51"/>
                    </a:cubicBezTo>
                    <a:close/>
                    <a:moveTo>
                      <a:pt x="32" y="90"/>
                    </a:moveTo>
                    <a:cubicBezTo>
                      <a:pt x="28" y="77"/>
                      <a:pt x="24" y="64"/>
                      <a:pt x="23" y="51"/>
                    </a:cubicBezTo>
                    <a:cubicBezTo>
                      <a:pt x="23" y="44"/>
                      <a:pt x="22" y="12"/>
                      <a:pt x="33" y="10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59" y="16"/>
                      <a:pt x="73" y="40"/>
                      <a:pt x="85" y="61"/>
                    </a:cubicBezTo>
                    <a:cubicBezTo>
                      <a:pt x="100" y="88"/>
                      <a:pt x="107" y="117"/>
                      <a:pt x="96" y="147"/>
                    </a:cubicBezTo>
                    <a:cubicBezTo>
                      <a:pt x="96" y="147"/>
                      <a:pt x="96" y="147"/>
                      <a:pt x="96" y="147"/>
                    </a:cubicBezTo>
                    <a:cubicBezTo>
                      <a:pt x="60" y="145"/>
                      <a:pt x="43" y="121"/>
                      <a:pt x="32" y="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1" name="í$ļíḍè">
                <a:extLst>
                  <a:ext uri="{FF2B5EF4-FFF2-40B4-BE49-F238E27FC236}">
                    <a16:creationId xmlns="" xmlns:a16="http://schemas.microsoft.com/office/drawing/2014/main" id="{2E8171D6-D797-4255-A4F0-AC1DED5A0A31}"/>
                  </a:ext>
                </a:extLst>
              </p:cNvPr>
              <p:cNvSpPr/>
              <p:nvPr/>
            </p:nvSpPr>
            <p:spPr bwMode="auto">
              <a:xfrm>
                <a:off x="8419351" y="4043340"/>
                <a:ext cx="108972" cy="114562"/>
              </a:xfrm>
              <a:custGeom>
                <a:avLst/>
                <a:gdLst>
                  <a:gd name="T0" fmla="*/ 63 w 67"/>
                  <a:gd name="T1" fmla="*/ 58 h 71"/>
                  <a:gd name="T2" fmla="*/ 45 w 67"/>
                  <a:gd name="T3" fmla="*/ 21 h 71"/>
                  <a:gd name="T4" fmla="*/ 40 w 67"/>
                  <a:gd name="T5" fmla="*/ 6 h 71"/>
                  <a:gd name="T6" fmla="*/ 29 w 67"/>
                  <a:gd name="T7" fmla="*/ 12 h 71"/>
                  <a:gd name="T8" fmla="*/ 31 w 67"/>
                  <a:gd name="T9" fmla="*/ 22 h 71"/>
                  <a:gd name="T10" fmla="*/ 23 w 67"/>
                  <a:gd name="T11" fmla="*/ 27 h 71"/>
                  <a:gd name="T12" fmla="*/ 16 w 67"/>
                  <a:gd name="T13" fmla="*/ 11 h 71"/>
                  <a:gd name="T14" fmla="*/ 8 w 67"/>
                  <a:gd name="T15" fmla="*/ 7 h 71"/>
                  <a:gd name="T16" fmla="*/ 27 w 67"/>
                  <a:gd name="T17" fmla="*/ 40 h 71"/>
                  <a:gd name="T18" fmla="*/ 36 w 67"/>
                  <a:gd name="T19" fmla="*/ 37 h 71"/>
                  <a:gd name="T20" fmla="*/ 52 w 67"/>
                  <a:gd name="T21" fmla="*/ 66 h 71"/>
                  <a:gd name="T22" fmla="*/ 63 w 67"/>
                  <a:gd name="T23" fmla="*/ 5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" h="71">
                    <a:moveTo>
                      <a:pt x="63" y="58"/>
                    </a:moveTo>
                    <a:cubicBezTo>
                      <a:pt x="55" y="46"/>
                      <a:pt x="49" y="34"/>
                      <a:pt x="45" y="21"/>
                    </a:cubicBezTo>
                    <a:cubicBezTo>
                      <a:pt x="45" y="16"/>
                      <a:pt x="44" y="10"/>
                      <a:pt x="40" y="6"/>
                    </a:cubicBezTo>
                    <a:cubicBezTo>
                      <a:pt x="35" y="0"/>
                      <a:pt x="28" y="6"/>
                      <a:pt x="29" y="12"/>
                    </a:cubicBezTo>
                    <a:cubicBezTo>
                      <a:pt x="29" y="15"/>
                      <a:pt x="30" y="18"/>
                      <a:pt x="31" y="22"/>
                    </a:cubicBezTo>
                    <a:cubicBezTo>
                      <a:pt x="30" y="25"/>
                      <a:pt x="26" y="28"/>
                      <a:pt x="23" y="27"/>
                    </a:cubicBezTo>
                    <a:cubicBezTo>
                      <a:pt x="16" y="26"/>
                      <a:pt x="14" y="16"/>
                      <a:pt x="16" y="11"/>
                    </a:cubicBezTo>
                    <a:cubicBezTo>
                      <a:pt x="18" y="6"/>
                      <a:pt x="11" y="3"/>
                      <a:pt x="8" y="7"/>
                    </a:cubicBezTo>
                    <a:cubicBezTo>
                      <a:pt x="0" y="21"/>
                      <a:pt x="10" y="41"/>
                      <a:pt x="27" y="40"/>
                    </a:cubicBezTo>
                    <a:cubicBezTo>
                      <a:pt x="30" y="40"/>
                      <a:pt x="33" y="38"/>
                      <a:pt x="36" y="37"/>
                    </a:cubicBezTo>
                    <a:cubicBezTo>
                      <a:pt x="40" y="47"/>
                      <a:pt x="45" y="57"/>
                      <a:pt x="52" y="66"/>
                    </a:cubicBezTo>
                    <a:cubicBezTo>
                      <a:pt x="57" y="71"/>
                      <a:pt x="67" y="64"/>
                      <a:pt x="63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2" name="íśliḓê">
                <a:extLst>
                  <a:ext uri="{FF2B5EF4-FFF2-40B4-BE49-F238E27FC236}">
                    <a16:creationId xmlns="" xmlns:a16="http://schemas.microsoft.com/office/drawing/2014/main" id="{CD19D58A-C8D6-4179-9B18-C3A3EDFD9496}"/>
                  </a:ext>
                </a:extLst>
              </p:cNvPr>
              <p:cNvSpPr/>
              <p:nvPr/>
            </p:nvSpPr>
            <p:spPr bwMode="auto">
              <a:xfrm>
                <a:off x="6231517" y="4333934"/>
                <a:ext cx="2333129" cy="1743560"/>
              </a:xfrm>
              <a:custGeom>
                <a:avLst/>
                <a:gdLst>
                  <a:gd name="T0" fmla="*/ 1273 w 1444"/>
                  <a:gd name="T1" fmla="*/ 149 h 1081"/>
                  <a:gd name="T2" fmla="*/ 1206 w 1444"/>
                  <a:gd name="T3" fmla="*/ 201 h 1081"/>
                  <a:gd name="T4" fmla="*/ 822 w 1444"/>
                  <a:gd name="T5" fmla="*/ 243 h 1081"/>
                  <a:gd name="T6" fmla="*/ 684 w 1444"/>
                  <a:gd name="T7" fmla="*/ 606 h 1081"/>
                  <a:gd name="T8" fmla="*/ 564 w 1444"/>
                  <a:gd name="T9" fmla="*/ 370 h 1081"/>
                  <a:gd name="T10" fmla="*/ 339 w 1444"/>
                  <a:gd name="T11" fmla="*/ 295 h 1081"/>
                  <a:gd name="T12" fmla="*/ 321 w 1444"/>
                  <a:gd name="T13" fmla="*/ 176 h 1081"/>
                  <a:gd name="T14" fmla="*/ 131 w 1444"/>
                  <a:gd name="T15" fmla="*/ 301 h 1081"/>
                  <a:gd name="T16" fmla="*/ 336 w 1444"/>
                  <a:gd name="T17" fmla="*/ 369 h 1081"/>
                  <a:gd name="T18" fmla="*/ 142 w 1444"/>
                  <a:gd name="T19" fmla="*/ 786 h 1081"/>
                  <a:gd name="T20" fmla="*/ 288 w 1444"/>
                  <a:gd name="T21" fmla="*/ 932 h 1081"/>
                  <a:gd name="T22" fmla="*/ 371 w 1444"/>
                  <a:gd name="T23" fmla="*/ 813 h 1081"/>
                  <a:gd name="T24" fmla="*/ 623 w 1444"/>
                  <a:gd name="T25" fmla="*/ 682 h 1081"/>
                  <a:gd name="T26" fmla="*/ 882 w 1444"/>
                  <a:gd name="T27" fmla="*/ 778 h 1081"/>
                  <a:gd name="T28" fmla="*/ 1019 w 1444"/>
                  <a:gd name="T29" fmla="*/ 755 h 1081"/>
                  <a:gd name="T30" fmla="*/ 1249 w 1444"/>
                  <a:gd name="T31" fmla="*/ 735 h 1081"/>
                  <a:gd name="T32" fmla="*/ 1337 w 1444"/>
                  <a:gd name="T33" fmla="*/ 301 h 1081"/>
                  <a:gd name="T34" fmla="*/ 116 w 1444"/>
                  <a:gd name="T35" fmla="*/ 806 h 1081"/>
                  <a:gd name="T36" fmla="*/ 135 w 1444"/>
                  <a:gd name="T37" fmla="*/ 815 h 1081"/>
                  <a:gd name="T38" fmla="*/ 544 w 1444"/>
                  <a:gd name="T39" fmla="*/ 316 h 1081"/>
                  <a:gd name="T40" fmla="*/ 399 w 1444"/>
                  <a:gd name="T41" fmla="*/ 97 h 1081"/>
                  <a:gd name="T42" fmla="*/ 331 w 1444"/>
                  <a:gd name="T43" fmla="*/ 187 h 1081"/>
                  <a:gd name="T44" fmla="*/ 165 w 1444"/>
                  <a:gd name="T45" fmla="*/ 87 h 1081"/>
                  <a:gd name="T46" fmla="*/ 86 w 1444"/>
                  <a:gd name="T47" fmla="*/ 413 h 1081"/>
                  <a:gd name="T48" fmla="*/ 163 w 1444"/>
                  <a:gd name="T49" fmla="*/ 293 h 1081"/>
                  <a:gd name="T50" fmla="*/ 245 w 1444"/>
                  <a:gd name="T51" fmla="*/ 203 h 1081"/>
                  <a:gd name="T52" fmla="*/ 329 w 1444"/>
                  <a:gd name="T53" fmla="*/ 345 h 1081"/>
                  <a:gd name="T54" fmla="*/ 501 w 1444"/>
                  <a:gd name="T55" fmla="*/ 354 h 1081"/>
                  <a:gd name="T56" fmla="*/ 455 w 1444"/>
                  <a:gd name="T57" fmla="*/ 529 h 1081"/>
                  <a:gd name="T58" fmla="*/ 298 w 1444"/>
                  <a:gd name="T59" fmla="*/ 931 h 1081"/>
                  <a:gd name="T60" fmla="*/ 358 w 1444"/>
                  <a:gd name="T61" fmla="*/ 822 h 1081"/>
                  <a:gd name="T62" fmla="*/ 391 w 1444"/>
                  <a:gd name="T63" fmla="*/ 781 h 1081"/>
                  <a:gd name="T64" fmla="*/ 638 w 1444"/>
                  <a:gd name="T65" fmla="*/ 782 h 1081"/>
                  <a:gd name="T66" fmla="*/ 582 w 1444"/>
                  <a:gd name="T67" fmla="*/ 750 h 1081"/>
                  <a:gd name="T68" fmla="*/ 470 w 1444"/>
                  <a:gd name="T69" fmla="*/ 607 h 1081"/>
                  <a:gd name="T70" fmla="*/ 690 w 1444"/>
                  <a:gd name="T71" fmla="*/ 636 h 1081"/>
                  <a:gd name="T72" fmla="*/ 1263 w 1444"/>
                  <a:gd name="T73" fmla="*/ 157 h 1081"/>
                  <a:gd name="T74" fmla="*/ 1244 w 1444"/>
                  <a:gd name="T75" fmla="*/ 143 h 1081"/>
                  <a:gd name="T76" fmla="*/ 1315 w 1444"/>
                  <a:gd name="T77" fmla="*/ 299 h 1081"/>
                  <a:gd name="T78" fmla="*/ 1129 w 1444"/>
                  <a:gd name="T79" fmla="*/ 233 h 1081"/>
                  <a:gd name="T80" fmla="*/ 1112 w 1444"/>
                  <a:gd name="T81" fmla="*/ 188 h 1081"/>
                  <a:gd name="T82" fmla="*/ 964 w 1444"/>
                  <a:gd name="T83" fmla="*/ 249 h 1081"/>
                  <a:gd name="T84" fmla="*/ 815 w 1444"/>
                  <a:gd name="T85" fmla="*/ 231 h 1081"/>
                  <a:gd name="T86" fmla="*/ 793 w 1444"/>
                  <a:gd name="T87" fmla="*/ 246 h 1081"/>
                  <a:gd name="T88" fmla="*/ 777 w 1444"/>
                  <a:gd name="T89" fmla="*/ 441 h 1081"/>
                  <a:gd name="T90" fmla="*/ 736 w 1444"/>
                  <a:gd name="T91" fmla="*/ 522 h 1081"/>
                  <a:gd name="T92" fmla="*/ 858 w 1444"/>
                  <a:gd name="T93" fmla="*/ 681 h 1081"/>
                  <a:gd name="T94" fmla="*/ 939 w 1444"/>
                  <a:gd name="T95" fmla="*/ 858 h 1081"/>
                  <a:gd name="T96" fmla="*/ 913 w 1444"/>
                  <a:gd name="T97" fmla="*/ 671 h 1081"/>
                  <a:gd name="T98" fmla="*/ 1041 w 1444"/>
                  <a:gd name="T99" fmla="*/ 313 h 1081"/>
                  <a:gd name="T100" fmla="*/ 1264 w 1444"/>
                  <a:gd name="T101" fmla="*/ 583 h 1081"/>
                  <a:gd name="T102" fmla="*/ 1075 w 1444"/>
                  <a:gd name="T103" fmla="*/ 706 h 1081"/>
                  <a:gd name="T104" fmla="*/ 1173 w 1444"/>
                  <a:gd name="T105" fmla="*/ 739 h 1081"/>
                  <a:gd name="T106" fmla="*/ 1275 w 1444"/>
                  <a:gd name="T107" fmla="*/ 817 h 1081"/>
                  <a:gd name="T108" fmla="*/ 1184 w 1444"/>
                  <a:gd name="T109" fmla="*/ 740 h 1081"/>
                  <a:gd name="T110" fmla="*/ 1272 w 1444"/>
                  <a:gd name="T111" fmla="*/ 592 h 1081"/>
                  <a:gd name="T112" fmla="*/ 1324 w 1444"/>
                  <a:gd name="T113" fmla="*/ 442 h 1081"/>
                  <a:gd name="T114" fmla="*/ 1373 w 1444"/>
                  <a:gd name="T115" fmla="*/ 27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44" h="1081">
                    <a:moveTo>
                      <a:pt x="1426" y="239"/>
                    </a:moveTo>
                    <a:cubicBezTo>
                      <a:pt x="1415" y="231"/>
                      <a:pt x="1396" y="231"/>
                      <a:pt x="1386" y="241"/>
                    </a:cubicBezTo>
                    <a:cubicBezTo>
                      <a:pt x="1385" y="241"/>
                      <a:pt x="1385" y="241"/>
                      <a:pt x="1384" y="242"/>
                    </a:cubicBezTo>
                    <a:cubicBezTo>
                      <a:pt x="1378" y="239"/>
                      <a:pt x="1372" y="241"/>
                      <a:pt x="1366" y="242"/>
                    </a:cubicBezTo>
                    <a:cubicBezTo>
                      <a:pt x="1360" y="242"/>
                      <a:pt x="1354" y="242"/>
                      <a:pt x="1347" y="241"/>
                    </a:cubicBezTo>
                    <a:cubicBezTo>
                      <a:pt x="1345" y="222"/>
                      <a:pt x="1335" y="203"/>
                      <a:pt x="1316" y="190"/>
                    </a:cubicBezTo>
                    <a:cubicBezTo>
                      <a:pt x="1305" y="183"/>
                      <a:pt x="1291" y="178"/>
                      <a:pt x="1277" y="176"/>
                    </a:cubicBezTo>
                    <a:cubicBezTo>
                      <a:pt x="1277" y="176"/>
                      <a:pt x="1277" y="176"/>
                      <a:pt x="1277" y="176"/>
                    </a:cubicBezTo>
                    <a:cubicBezTo>
                      <a:pt x="1276" y="169"/>
                      <a:pt x="1275" y="163"/>
                      <a:pt x="1274" y="157"/>
                    </a:cubicBezTo>
                    <a:cubicBezTo>
                      <a:pt x="1274" y="154"/>
                      <a:pt x="1274" y="151"/>
                      <a:pt x="1273" y="149"/>
                    </a:cubicBezTo>
                    <a:cubicBezTo>
                      <a:pt x="1278" y="146"/>
                      <a:pt x="1281" y="142"/>
                      <a:pt x="1284" y="137"/>
                    </a:cubicBezTo>
                    <a:cubicBezTo>
                      <a:pt x="1292" y="121"/>
                      <a:pt x="1285" y="99"/>
                      <a:pt x="1270" y="91"/>
                    </a:cubicBezTo>
                    <a:cubicBezTo>
                      <a:pt x="1254" y="82"/>
                      <a:pt x="1232" y="88"/>
                      <a:pt x="1222" y="103"/>
                    </a:cubicBezTo>
                    <a:cubicBezTo>
                      <a:pt x="1212" y="118"/>
                      <a:pt x="1216" y="141"/>
                      <a:pt x="1231" y="151"/>
                    </a:cubicBezTo>
                    <a:cubicBezTo>
                      <a:pt x="1231" y="151"/>
                      <a:pt x="1232" y="151"/>
                      <a:pt x="1232" y="152"/>
                    </a:cubicBezTo>
                    <a:cubicBezTo>
                      <a:pt x="1230" y="156"/>
                      <a:pt x="1232" y="161"/>
                      <a:pt x="1233" y="165"/>
                    </a:cubicBezTo>
                    <a:cubicBezTo>
                      <a:pt x="1234" y="170"/>
                      <a:pt x="1235" y="175"/>
                      <a:pt x="1237" y="179"/>
                    </a:cubicBezTo>
                    <a:cubicBezTo>
                      <a:pt x="1226" y="183"/>
                      <a:pt x="1216" y="191"/>
                      <a:pt x="1210" y="203"/>
                    </a:cubicBezTo>
                    <a:cubicBezTo>
                      <a:pt x="1210" y="203"/>
                      <a:pt x="1209" y="203"/>
                      <a:pt x="1209" y="203"/>
                    </a:cubicBezTo>
                    <a:cubicBezTo>
                      <a:pt x="1208" y="202"/>
                      <a:pt x="1207" y="201"/>
                      <a:pt x="1206" y="201"/>
                    </a:cubicBezTo>
                    <a:cubicBezTo>
                      <a:pt x="1183" y="198"/>
                      <a:pt x="1161" y="194"/>
                      <a:pt x="1138" y="192"/>
                    </a:cubicBezTo>
                    <a:cubicBezTo>
                      <a:pt x="1136" y="153"/>
                      <a:pt x="1072" y="130"/>
                      <a:pt x="1040" y="132"/>
                    </a:cubicBezTo>
                    <a:cubicBezTo>
                      <a:pt x="994" y="135"/>
                      <a:pt x="961" y="179"/>
                      <a:pt x="962" y="223"/>
                    </a:cubicBezTo>
                    <a:cubicBezTo>
                      <a:pt x="962" y="228"/>
                      <a:pt x="963" y="234"/>
                      <a:pt x="964" y="240"/>
                    </a:cubicBezTo>
                    <a:cubicBezTo>
                      <a:pt x="962" y="240"/>
                      <a:pt x="959" y="241"/>
                      <a:pt x="957" y="242"/>
                    </a:cubicBezTo>
                    <a:cubicBezTo>
                      <a:pt x="956" y="243"/>
                      <a:pt x="955" y="244"/>
                      <a:pt x="954" y="245"/>
                    </a:cubicBezTo>
                    <a:cubicBezTo>
                      <a:pt x="937" y="253"/>
                      <a:pt x="923" y="266"/>
                      <a:pt x="907" y="276"/>
                    </a:cubicBezTo>
                    <a:cubicBezTo>
                      <a:pt x="890" y="286"/>
                      <a:pt x="873" y="294"/>
                      <a:pt x="857" y="303"/>
                    </a:cubicBezTo>
                    <a:cubicBezTo>
                      <a:pt x="846" y="297"/>
                      <a:pt x="835" y="292"/>
                      <a:pt x="822" y="289"/>
                    </a:cubicBezTo>
                    <a:cubicBezTo>
                      <a:pt x="822" y="273"/>
                      <a:pt x="823" y="258"/>
                      <a:pt x="822" y="243"/>
                    </a:cubicBezTo>
                    <a:cubicBezTo>
                      <a:pt x="842" y="236"/>
                      <a:pt x="854" y="213"/>
                      <a:pt x="848" y="192"/>
                    </a:cubicBezTo>
                    <a:cubicBezTo>
                      <a:pt x="840" y="168"/>
                      <a:pt x="810" y="155"/>
                      <a:pt x="786" y="165"/>
                    </a:cubicBezTo>
                    <a:cubicBezTo>
                      <a:pt x="764" y="174"/>
                      <a:pt x="749" y="203"/>
                      <a:pt x="761" y="226"/>
                    </a:cubicBezTo>
                    <a:cubicBezTo>
                      <a:pt x="766" y="235"/>
                      <a:pt x="774" y="241"/>
                      <a:pt x="783" y="244"/>
                    </a:cubicBezTo>
                    <a:cubicBezTo>
                      <a:pt x="780" y="258"/>
                      <a:pt x="782" y="274"/>
                      <a:pt x="785" y="288"/>
                    </a:cubicBezTo>
                    <a:cubicBezTo>
                      <a:pt x="750" y="294"/>
                      <a:pt x="719" y="320"/>
                      <a:pt x="712" y="356"/>
                    </a:cubicBezTo>
                    <a:cubicBezTo>
                      <a:pt x="702" y="400"/>
                      <a:pt x="730" y="447"/>
                      <a:pt x="776" y="450"/>
                    </a:cubicBezTo>
                    <a:cubicBezTo>
                      <a:pt x="774" y="465"/>
                      <a:pt x="772" y="481"/>
                      <a:pt x="771" y="497"/>
                    </a:cubicBezTo>
                    <a:cubicBezTo>
                      <a:pt x="760" y="498"/>
                      <a:pt x="750" y="502"/>
                      <a:pt x="741" y="509"/>
                    </a:cubicBezTo>
                    <a:cubicBezTo>
                      <a:pt x="699" y="514"/>
                      <a:pt x="681" y="567"/>
                      <a:pt x="684" y="606"/>
                    </a:cubicBezTo>
                    <a:cubicBezTo>
                      <a:pt x="672" y="608"/>
                      <a:pt x="660" y="614"/>
                      <a:pt x="648" y="619"/>
                    </a:cubicBezTo>
                    <a:cubicBezTo>
                      <a:pt x="635" y="624"/>
                      <a:pt x="622" y="630"/>
                      <a:pt x="609" y="636"/>
                    </a:cubicBezTo>
                    <a:cubicBezTo>
                      <a:pt x="609" y="635"/>
                      <a:pt x="608" y="633"/>
                      <a:pt x="607" y="632"/>
                    </a:cubicBezTo>
                    <a:cubicBezTo>
                      <a:pt x="590" y="590"/>
                      <a:pt x="557" y="578"/>
                      <a:pt x="515" y="586"/>
                    </a:cubicBezTo>
                    <a:cubicBezTo>
                      <a:pt x="508" y="562"/>
                      <a:pt x="498" y="537"/>
                      <a:pt x="489" y="515"/>
                    </a:cubicBezTo>
                    <a:cubicBezTo>
                      <a:pt x="489" y="515"/>
                      <a:pt x="489" y="514"/>
                      <a:pt x="489" y="514"/>
                    </a:cubicBezTo>
                    <a:cubicBezTo>
                      <a:pt x="490" y="513"/>
                      <a:pt x="492" y="512"/>
                      <a:pt x="493" y="510"/>
                    </a:cubicBezTo>
                    <a:cubicBezTo>
                      <a:pt x="526" y="486"/>
                      <a:pt x="549" y="431"/>
                      <a:pt x="538" y="388"/>
                    </a:cubicBezTo>
                    <a:cubicBezTo>
                      <a:pt x="542" y="386"/>
                      <a:pt x="546" y="383"/>
                      <a:pt x="549" y="381"/>
                    </a:cubicBezTo>
                    <a:cubicBezTo>
                      <a:pt x="553" y="378"/>
                      <a:pt x="560" y="375"/>
                      <a:pt x="564" y="370"/>
                    </a:cubicBezTo>
                    <a:cubicBezTo>
                      <a:pt x="570" y="373"/>
                      <a:pt x="576" y="374"/>
                      <a:pt x="583" y="375"/>
                    </a:cubicBezTo>
                    <a:cubicBezTo>
                      <a:pt x="618" y="376"/>
                      <a:pt x="647" y="347"/>
                      <a:pt x="645" y="311"/>
                    </a:cubicBezTo>
                    <a:cubicBezTo>
                      <a:pt x="642" y="277"/>
                      <a:pt x="612" y="253"/>
                      <a:pt x="578" y="255"/>
                    </a:cubicBezTo>
                    <a:cubicBezTo>
                      <a:pt x="550" y="257"/>
                      <a:pt x="515" y="287"/>
                      <a:pt x="532" y="317"/>
                    </a:cubicBezTo>
                    <a:cubicBezTo>
                      <a:pt x="531" y="321"/>
                      <a:pt x="532" y="324"/>
                      <a:pt x="532" y="328"/>
                    </a:cubicBezTo>
                    <a:cubicBezTo>
                      <a:pt x="527" y="329"/>
                      <a:pt x="524" y="333"/>
                      <a:pt x="521" y="336"/>
                    </a:cubicBezTo>
                    <a:cubicBezTo>
                      <a:pt x="518" y="338"/>
                      <a:pt x="515" y="341"/>
                      <a:pt x="512" y="343"/>
                    </a:cubicBezTo>
                    <a:cubicBezTo>
                      <a:pt x="480" y="307"/>
                      <a:pt x="415" y="311"/>
                      <a:pt x="374" y="334"/>
                    </a:cubicBezTo>
                    <a:cubicBezTo>
                      <a:pt x="362" y="322"/>
                      <a:pt x="350" y="309"/>
                      <a:pt x="338" y="296"/>
                    </a:cubicBezTo>
                    <a:cubicBezTo>
                      <a:pt x="339" y="296"/>
                      <a:pt x="339" y="295"/>
                      <a:pt x="339" y="295"/>
                    </a:cubicBezTo>
                    <a:cubicBezTo>
                      <a:pt x="352" y="268"/>
                      <a:pt x="354" y="237"/>
                      <a:pt x="343" y="210"/>
                    </a:cubicBezTo>
                    <a:cubicBezTo>
                      <a:pt x="354" y="204"/>
                      <a:pt x="365" y="197"/>
                      <a:pt x="375" y="189"/>
                    </a:cubicBezTo>
                    <a:cubicBezTo>
                      <a:pt x="386" y="182"/>
                      <a:pt x="394" y="173"/>
                      <a:pt x="403" y="164"/>
                    </a:cubicBezTo>
                    <a:cubicBezTo>
                      <a:pt x="403" y="164"/>
                      <a:pt x="403" y="163"/>
                      <a:pt x="403" y="163"/>
                    </a:cubicBezTo>
                    <a:cubicBezTo>
                      <a:pt x="419" y="173"/>
                      <a:pt x="442" y="174"/>
                      <a:pt x="458" y="165"/>
                    </a:cubicBezTo>
                    <a:cubicBezTo>
                      <a:pt x="483" y="150"/>
                      <a:pt x="491" y="115"/>
                      <a:pt x="473" y="92"/>
                    </a:cubicBezTo>
                    <a:cubicBezTo>
                      <a:pt x="454" y="66"/>
                      <a:pt x="417" y="65"/>
                      <a:pt x="393" y="84"/>
                    </a:cubicBezTo>
                    <a:cubicBezTo>
                      <a:pt x="377" y="96"/>
                      <a:pt x="375" y="115"/>
                      <a:pt x="381" y="131"/>
                    </a:cubicBezTo>
                    <a:cubicBezTo>
                      <a:pt x="380" y="131"/>
                      <a:pt x="379" y="132"/>
                      <a:pt x="378" y="132"/>
                    </a:cubicBezTo>
                    <a:cubicBezTo>
                      <a:pt x="358" y="145"/>
                      <a:pt x="340" y="162"/>
                      <a:pt x="321" y="176"/>
                    </a:cubicBezTo>
                    <a:cubicBezTo>
                      <a:pt x="303" y="159"/>
                      <a:pt x="275" y="142"/>
                      <a:pt x="252" y="149"/>
                    </a:cubicBezTo>
                    <a:cubicBezTo>
                      <a:pt x="248" y="136"/>
                      <a:pt x="243" y="123"/>
                      <a:pt x="237" y="111"/>
                    </a:cubicBezTo>
                    <a:cubicBezTo>
                      <a:pt x="263" y="98"/>
                      <a:pt x="264" y="61"/>
                      <a:pt x="251" y="38"/>
                    </a:cubicBezTo>
                    <a:cubicBezTo>
                      <a:pt x="235" y="10"/>
                      <a:pt x="198" y="0"/>
                      <a:pt x="170" y="16"/>
                    </a:cubicBezTo>
                    <a:cubicBezTo>
                      <a:pt x="143" y="32"/>
                      <a:pt x="134" y="69"/>
                      <a:pt x="151" y="95"/>
                    </a:cubicBezTo>
                    <a:cubicBezTo>
                      <a:pt x="160" y="109"/>
                      <a:pt x="174" y="117"/>
                      <a:pt x="189" y="118"/>
                    </a:cubicBezTo>
                    <a:cubicBezTo>
                      <a:pt x="194" y="134"/>
                      <a:pt x="200" y="149"/>
                      <a:pt x="205" y="164"/>
                    </a:cubicBezTo>
                    <a:cubicBezTo>
                      <a:pt x="161" y="185"/>
                      <a:pt x="142" y="239"/>
                      <a:pt x="159" y="285"/>
                    </a:cubicBezTo>
                    <a:cubicBezTo>
                      <a:pt x="159" y="285"/>
                      <a:pt x="159" y="285"/>
                      <a:pt x="159" y="285"/>
                    </a:cubicBezTo>
                    <a:cubicBezTo>
                      <a:pt x="149" y="288"/>
                      <a:pt x="140" y="296"/>
                      <a:pt x="131" y="301"/>
                    </a:cubicBezTo>
                    <a:cubicBezTo>
                      <a:pt x="122" y="307"/>
                      <a:pt x="114" y="312"/>
                      <a:pt x="106" y="318"/>
                    </a:cubicBezTo>
                    <a:cubicBezTo>
                      <a:pt x="90" y="306"/>
                      <a:pt x="70" y="301"/>
                      <a:pt x="50" y="307"/>
                    </a:cubicBezTo>
                    <a:cubicBezTo>
                      <a:pt x="19" y="317"/>
                      <a:pt x="0" y="354"/>
                      <a:pt x="10" y="386"/>
                    </a:cubicBezTo>
                    <a:cubicBezTo>
                      <a:pt x="20" y="417"/>
                      <a:pt x="58" y="436"/>
                      <a:pt x="89" y="426"/>
                    </a:cubicBezTo>
                    <a:cubicBezTo>
                      <a:pt x="119" y="416"/>
                      <a:pt x="137" y="382"/>
                      <a:pt x="130" y="352"/>
                    </a:cubicBezTo>
                    <a:cubicBezTo>
                      <a:pt x="149" y="345"/>
                      <a:pt x="169" y="335"/>
                      <a:pt x="183" y="320"/>
                    </a:cubicBezTo>
                    <a:cubicBezTo>
                      <a:pt x="212" y="347"/>
                      <a:pt x="255" y="356"/>
                      <a:pt x="290" y="333"/>
                    </a:cubicBezTo>
                    <a:cubicBezTo>
                      <a:pt x="291" y="333"/>
                      <a:pt x="292" y="332"/>
                      <a:pt x="293" y="330"/>
                    </a:cubicBezTo>
                    <a:cubicBezTo>
                      <a:pt x="298" y="337"/>
                      <a:pt x="304" y="343"/>
                      <a:pt x="310" y="349"/>
                    </a:cubicBezTo>
                    <a:cubicBezTo>
                      <a:pt x="317" y="355"/>
                      <a:pt x="326" y="366"/>
                      <a:pt x="336" y="369"/>
                    </a:cubicBezTo>
                    <a:cubicBezTo>
                      <a:pt x="312" y="404"/>
                      <a:pt x="309" y="451"/>
                      <a:pt x="336" y="489"/>
                    </a:cubicBezTo>
                    <a:cubicBezTo>
                      <a:pt x="361" y="526"/>
                      <a:pt x="406" y="540"/>
                      <a:pt x="447" y="531"/>
                    </a:cubicBezTo>
                    <a:cubicBezTo>
                      <a:pt x="453" y="552"/>
                      <a:pt x="459" y="574"/>
                      <a:pt x="466" y="595"/>
                    </a:cubicBezTo>
                    <a:cubicBezTo>
                      <a:pt x="403" y="607"/>
                      <a:pt x="387" y="679"/>
                      <a:pt x="405" y="733"/>
                    </a:cubicBezTo>
                    <a:cubicBezTo>
                      <a:pt x="403" y="733"/>
                      <a:pt x="401" y="733"/>
                      <a:pt x="400" y="734"/>
                    </a:cubicBezTo>
                    <a:cubicBezTo>
                      <a:pt x="382" y="748"/>
                      <a:pt x="365" y="763"/>
                      <a:pt x="348" y="777"/>
                    </a:cubicBezTo>
                    <a:cubicBezTo>
                      <a:pt x="319" y="740"/>
                      <a:pt x="260" y="735"/>
                      <a:pt x="220" y="759"/>
                    </a:cubicBezTo>
                    <a:cubicBezTo>
                      <a:pt x="206" y="768"/>
                      <a:pt x="195" y="781"/>
                      <a:pt x="187" y="795"/>
                    </a:cubicBezTo>
                    <a:cubicBezTo>
                      <a:pt x="187" y="795"/>
                      <a:pt x="186" y="795"/>
                      <a:pt x="185" y="794"/>
                    </a:cubicBezTo>
                    <a:cubicBezTo>
                      <a:pt x="171" y="791"/>
                      <a:pt x="157" y="788"/>
                      <a:pt x="142" y="786"/>
                    </a:cubicBezTo>
                    <a:cubicBezTo>
                      <a:pt x="140" y="770"/>
                      <a:pt x="130" y="754"/>
                      <a:pt x="120" y="746"/>
                    </a:cubicBezTo>
                    <a:cubicBezTo>
                      <a:pt x="96" y="728"/>
                      <a:pt x="62" y="731"/>
                      <a:pt x="43" y="754"/>
                    </a:cubicBezTo>
                    <a:cubicBezTo>
                      <a:pt x="25" y="776"/>
                      <a:pt x="30" y="809"/>
                      <a:pt x="52" y="826"/>
                    </a:cubicBezTo>
                    <a:cubicBezTo>
                      <a:pt x="73" y="842"/>
                      <a:pt x="103" y="838"/>
                      <a:pt x="121" y="820"/>
                    </a:cubicBezTo>
                    <a:cubicBezTo>
                      <a:pt x="122" y="821"/>
                      <a:pt x="123" y="822"/>
                      <a:pt x="124" y="822"/>
                    </a:cubicBezTo>
                    <a:cubicBezTo>
                      <a:pt x="134" y="824"/>
                      <a:pt x="143" y="826"/>
                      <a:pt x="153" y="828"/>
                    </a:cubicBezTo>
                    <a:cubicBezTo>
                      <a:pt x="161" y="830"/>
                      <a:pt x="169" y="833"/>
                      <a:pt x="177" y="831"/>
                    </a:cubicBezTo>
                    <a:cubicBezTo>
                      <a:pt x="177" y="830"/>
                      <a:pt x="178" y="830"/>
                      <a:pt x="178" y="830"/>
                    </a:cubicBezTo>
                    <a:cubicBezTo>
                      <a:pt x="177" y="847"/>
                      <a:pt x="180" y="864"/>
                      <a:pt x="187" y="880"/>
                    </a:cubicBezTo>
                    <a:cubicBezTo>
                      <a:pt x="207" y="920"/>
                      <a:pt x="249" y="936"/>
                      <a:pt x="288" y="932"/>
                    </a:cubicBezTo>
                    <a:cubicBezTo>
                      <a:pt x="290" y="941"/>
                      <a:pt x="292" y="950"/>
                      <a:pt x="294" y="959"/>
                    </a:cubicBezTo>
                    <a:cubicBezTo>
                      <a:pt x="296" y="967"/>
                      <a:pt x="297" y="976"/>
                      <a:pt x="301" y="983"/>
                    </a:cubicBezTo>
                    <a:cubicBezTo>
                      <a:pt x="294" y="990"/>
                      <a:pt x="288" y="998"/>
                      <a:pt x="285" y="1008"/>
                    </a:cubicBezTo>
                    <a:cubicBezTo>
                      <a:pt x="276" y="1036"/>
                      <a:pt x="295" y="1068"/>
                      <a:pt x="324" y="1075"/>
                    </a:cubicBezTo>
                    <a:cubicBezTo>
                      <a:pt x="354" y="1081"/>
                      <a:pt x="384" y="1058"/>
                      <a:pt x="392" y="1030"/>
                    </a:cubicBezTo>
                    <a:cubicBezTo>
                      <a:pt x="400" y="1001"/>
                      <a:pt x="382" y="972"/>
                      <a:pt x="352" y="969"/>
                    </a:cubicBezTo>
                    <a:cubicBezTo>
                      <a:pt x="352" y="969"/>
                      <a:pt x="352" y="969"/>
                      <a:pt x="352" y="969"/>
                    </a:cubicBezTo>
                    <a:cubicBezTo>
                      <a:pt x="349" y="952"/>
                      <a:pt x="341" y="935"/>
                      <a:pt x="331" y="920"/>
                    </a:cubicBezTo>
                    <a:cubicBezTo>
                      <a:pt x="368" y="902"/>
                      <a:pt x="393" y="865"/>
                      <a:pt x="374" y="816"/>
                    </a:cubicBezTo>
                    <a:cubicBezTo>
                      <a:pt x="373" y="815"/>
                      <a:pt x="372" y="813"/>
                      <a:pt x="371" y="813"/>
                    </a:cubicBezTo>
                    <a:cubicBezTo>
                      <a:pt x="381" y="806"/>
                      <a:pt x="390" y="799"/>
                      <a:pt x="399" y="792"/>
                    </a:cubicBezTo>
                    <a:cubicBezTo>
                      <a:pt x="407" y="786"/>
                      <a:pt x="419" y="779"/>
                      <a:pt x="424" y="771"/>
                    </a:cubicBezTo>
                    <a:cubicBezTo>
                      <a:pt x="437" y="787"/>
                      <a:pt x="453" y="801"/>
                      <a:pt x="475" y="804"/>
                    </a:cubicBezTo>
                    <a:cubicBezTo>
                      <a:pt x="501" y="808"/>
                      <a:pt x="534" y="806"/>
                      <a:pt x="555" y="789"/>
                    </a:cubicBezTo>
                    <a:cubicBezTo>
                      <a:pt x="551" y="799"/>
                      <a:pt x="551" y="810"/>
                      <a:pt x="554" y="821"/>
                    </a:cubicBezTo>
                    <a:cubicBezTo>
                      <a:pt x="563" y="851"/>
                      <a:pt x="596" y="867"/>
                      <a:pt x="625" y="855"/>
                    </a:cubicBezTo>
                    <a:cubicBezTo>
                      <a:pt x="653" y="844"/>
                      <a:pt x="665" y="811"/>
                      <a:pt x="654" y="783"/>
                    </a:cubicBezTo>
                    <a:cubicBezTo>
                      <a:pt x="646" y="763"/>
                      <a:pt x="625" y="748"/>
                      <a:pt x="603" y="747"/>
                    </a:cubicBezTo>
                    <a:cubicBezTo>
                      <a:pt x="612" y="728"/>
                      <a:pt x="617" y="708"/>
                      <a:pt x="618" y="688"/>
                    </a:cubicBezTo>
                    <a:cubicBezTo>
                      <a:pt x="620" y="687"/>
                      <a:pt x="621" y="684"/>
                      <a:pt x="623" y="682"/>
                    </a:cubicBezTo>
                    <a:cubicBezTo>
                      <a:pt x="625" y="681"/>
                      <a:pt x="627" y="679"/>
                      <a:pt x="628" y="678"/>
                    </a:cubicBezTo>
                    <a:cubicBezTo>
                      <a:pt x="637" y="677"/>
                      <a:pt x="646" y="671"/>
                      <a:pt x="653" y="668"/>
                    </a:cubicBezTo>
                    <a:cubicBezTo>
                      <a:pt x="668" y="662"/>
                      <a:pt x="683" y="655"/>
                      <a:pt x="697" y="648"/>
                    </a:cubicBezTo>
                    <a:cubicBezTo>
                      <a:pt x="698" y="647"/>
                      <a:pt x="698" y="646"/>
                      <a:pt x="699" y="646"/>
                    </a:cubicBezTo>
                    <a:cubicBezTo>
                      <a:pt x="724" y="679"/>
                      <a:pt x="773" y="688"/>
                      <a:pt x="812" y="667"/>
                    </a:cubicBezTo>
                    <a:cubicBezTo>
                      <a:pt x="814" y="665"/>
                      <a:pt x="815" y="664"/>
                      <a:pt x="817" y="663"/>
                    </a:cubicBezTo>
                    <a:cubicBezTo>
                      <a:pt x="817" y="663"/>
                      <a:pt x="818" y="664"/>
                      <a:pt x="818" y="664"/>
                    </a:cubicBezTo>
                    <a:cubicBezTo>
                      <a:pt x="828" y="673"/>
                      <a:pt x="839" y="682"/>
                      <a:pt x="850" y="690"/>
                    </a:cubicBezTo>
                    <a:cubicBezTo>
                      <a:pt x="859" y="696"/>
                      <a:pt x="868" y="703"/>
                      <a:pt x="877" y="707"/>
                    </a:cubicBezTo>
                    <a:cubicBezTo>
                      <a:pt x="867" y="730"/>
                      <a:pt x="868" y="757"/>
                      <a:pt x="882" y="778"/>
                    </a:cubicBezTo>
                    <a:cubicBezTo>
                      <a:pt x="889" y="789"/>
                      <a:pt x="899" y="797"/>
                      <a:pt x="911" y="803"/>
                    </a:cubicBezTo>
                    <a:cubicBezTo>
                      <a:pt x="909" y="820"/>
                      <a:pt x="909" y="838"/>
                      <a:pt x="909" y="855"/>
                    </a:cubicBezTo>
                    <a:cubicBezTo>
                      <a:pt x="901" y="858"/>
                      <a:pt x="894" y="863"/>
                      <a:pt x="889" y="871"/>
                    </a:cubicBezTo>
                    <a:cubicBezTo>
                      <a:pt x="877" y="890"/>
                      <a:pt x="883" y="916"/>
                      <a:pt x="902" y="927"/>
                    </a:cubicBezTo>
                    <a:cubicBezTo>
                      <a:pt x="920" y="939"/>
                      <a:pt x="945" y="933"/>
                      <a:pt x="958" y="917"/>
                    </a:cubicBezTo>
                    <a:cubicBezTo>
                      <a:pt x="973" y="899"/>
                      <a:pt x="969" y="872"/>
                      <a:pt x="953" y="856"/>
                    </a:cubicBezTo>
                    <a:cubicBezTo>
                      <a:pt x="953" y="855"/>
                      <a:pt x="952" y="855"/>
                      <a:pt x="951" y="854"/>
                    </a:cubicBezTo>
                    <a:cubicBezTo>
                      <a:pt x="952" y="840"/>
                      <a:pt x="953" y="825"/>
                      <a:pt x="953" y="810"/>
                    </a:cubicBezTo>
                    <a:cubicBezTo>
                      <a:pt x="965" y="809"/>
                      <a:pt x="976" y="805"/>
                      <a:pt x="986" y="799"/>
                    </a:cubicBezTo>
                    <a:cubicBezTo>
                      <a:pt x="1001" y="788"/>
                      <a:pt x="1013" y="772"/>
                      <a:pt x="1019" y="755"/>
                    </a:cubicBezTo>
                    <a:cubicBezTo>
                      <a:pt x="1020" y="755"/>
                      <a:pt x="1020" y="755"/>
                      <a:pt x="1020" y="755"/>
                    </a:cubicBezTo>
                    <a:cubicBezTo>
                      <a:pt x="1043" y="751"/>
                      <a:pt x="1068" y="748"/>
                      <a:pt x="1089" y="740"/>
                    </a:cubicBezTo>
                    <a:cubicBezTo>
                      <a:pt x="1090" y="740"/>
                      <a:pt x="1090" y="739"/>
                      <a:pt x="1091" y="739"/>
                    </a:cubicBezTo>
                    <a:cubicBezTo>
                      <a:pt x="1114" y="769"/>
                      <a:pt x="1156" y="786"/>
                      <a:pt x="1195" y="761"/>
                    </a:cubicBezTo>
                    <a:cubicBezTo>
                      <a:pt x="1207" y="771"/>
                      <a:pt x="1219" y="779"/>
                      <a:pt x="1232" y="787"/>
                    </a:cubicBezTo>
                    <a:cubicBezTo>
                      <a:pt x="1231" y="792"/>
                      <a:pt x="1232" y="797"/>
                      <a:pt x="1233" y="802"/>
                    </a:cubicBezTo>
                    <a:cubicBezTo>
                      <a:pt x="1239" y="823"/>
                      <a:pt x="1262" y="835"/>
                      <a:pt x="1282" y="831"/>
                    </a:cubicBezTo>
                    <a:cubicBezTo>
                      <a:pt x="1304" y="826"/>
                      <a:pt x="1317" y="804"/>
                      <a:pt x="1315" y="782"/>
                    </a:cubicBezTo>
                    <a:cubicBezTo>
                      <a:pt x="1313" y="763"/>
                      <a:pt x="1289" y="738"/>
                      <a:pt x="1269" y="749"/>
                    </a:cubicBezTo>
                    <a:cubicBezTo>
                      <a:pt x="1265" y="743"/>
                      <a:pt x="1255" y="738"/>
                      <a:pt x="1249" y="735"/>
                    </a:cubicBezTo>
                    <a:cubicBezTo>
                      <a:pt x="1244" y="731"/>
                      <a:pt x="1239" y="728"/>
                      <a:pt x="1233" y="725"/>
                    </a:cubicBezTo>
                    <a:cubicBezTo>
                      <a:pt x="1234" y="724"/>
                      <a:pt x="1235" y="724"/>
                      <a:pt x="1236" y="723"/>
                    </a:cubicBezTo>
                    <a:cubicBezTo>
                      <a:pt x="1242" y="708"/>
                      <a:pt x="1244" y="693"/>
                      <a:pt x="1242" y="678"/>
                    </a:cubicBezTo>
                    <a:cubicBezTo>
                      <a:pt x="1252" y="666"/>
                      <a:pt x="1263" y="653"/>
                      <a:pt x="1273" y="641"/>
                    </a:cubicBezTo>
                    <a:cubicBezTo>
                      <a:pt x="1283" y="630"/>
                      <a:pt x="1295" y="619"/>
                      <a:pt x="1300" y="605"/>
                    </a:cubicBezTo>
                    <a:cubicBezTo>
                      <a:pt x="1348" y="618"/>
                      <a:pt x="1400" y="610"/>
                      <a:pt x="1422" y="559"/>
                    </a:cubicBezTo>
                    <a:cubicBezTo>
                      <a:pt x="1440" y="518"/>
                      <a:pt x="1420" y="468"/>
                      <a:pt x="1381" y="448"/>
                    </a:cubicBezTo>
                    <a:cubicBezTo>
                      <a:pt x="1377" y="446"/>
                      <a:pt x="1373" y="444"/>
                      <a:pt x="1368" y="443"/>
                    </a:cubicBezTo>
                    <a:cubicBezTo>
                      <a:pt x="1368" y="443"/>
                      <a:pt x="1368" y="442"/>
                      <a:pt x="1368" y="441"/>
                    </a:cubicBezTo>
                    <a:cubicBezTo>
                      <a:pt x="1356" y="395"/>
                      <a:pt x="1349" y="347"/>
                      <a:pt x="1337" y="301"/>
                    </a:cubicBezTo>
                    <a:cubicBezTo>
                      <a:pt x="1336" y="300"/>
                      <a:pt x="1335" y="299"/>
                      <a:pt x="1334" y="298"/>
                    </a:cubicBezTo>
                    <a:cubicBezTo>
                      <a:pt x="1338" y="291"/>
                      <a:pt x="1341" y="284"/>
                      <a:pt x="1344" y="277"/>
                    </a:cubicBezTo>
                    <a:cubicBezTo>
                      <a:pt x="1351" y="278"/>
                      <a:pt x="1358" y="279"/>
                      <a:pt x="1365" y="280"/>
                    </a:cubicBezTo>
                    <a:cubicBezTo>
                      <a:pt x="1368" y="281"/>
                      <a:pt x="1371" y="281"/>
                      <a:pt x="1374" y="282"/>
                    </a:cubicBezTo>
                    <a:cubicBezTo>
                      <a:pt x="1376" y="288"/>
                      <a:pt x="1380" y="294"/>
                      <a:pt x="1386" y="298"/>
                    </a:cubicBezTo>
                    <a:cubicBezTo>
                      <a:pt x="1401" y="308"/>
                      <a:pt x="1423" y="303"/>
                      <a:pt x="1434" y="289"/>
                    </a:cubicBezTo>
                    <a:cubicBezTo>
                      <a:pt x="1444" y="274"/>
                      <a:pt x="1442" y="250"/>
                      <a:pt x="1426" y="239"/>
                    </a:cubicBezTo>
                    <a:close/>
                    <a:moveTo>
                      <a:pt x="123" y="800"/>
                    </a:moveTo>
                    <a:cubicBezTo>
                      <a:pt x="122" y="801"/>
                      <a:pt x="121" y="803"/>
                      <a:pt x="120" y="805"/>
                    </a:cubicBezTo>
                    <a:cubicBezTo>
                      <a:pt x="119" y="805"/>
                      <a:pt x="117" y="805"/>
                      <a:pt x="116" y="806"/>
                    </a:cubicBezTo>
                    <a:cubicBezTo>
                      <a:pt x="104" y="818"/>
                      <a:pt x="88" y="826"/>
                      <a:pt x="70" y="820"/>
                    </a:cubicBezTo>
                    <a:cubicBezTo>
                      <a:pt x="51" y="813"/>
                      <a:pt x="40" y="788"/>
                      <a:pt x="49" y="770"/>
                    </a:cubicBezTo>
                    <a:cubicBezTo>
                      <a:pt x="59" y="751"/>
                      <a:pt x="83" y="743"/>
                      <a:pt x="103" y="752"/>
                    </a:cubicBezTo>
                    <a:cubicBezTo>
                      <a:pt x="113" y="757"/>
                      <a:pt x="120" y="764"/>
                      <a:pt x="124" y="774"/>
                    </a:cubicBezTo>
                    <a:cubicBezTo>
                      <a:pt x="124" y="776"/>
                      <a:pt x="126" y="785"/>
                      <a:pt x="126" y="794"/>
                    </a:cubicBezTo>
                    <a:cubicBezTo>
                      <a:pt x="125" y="796"/>
                      <a:pt x="124" y="798"/>
                      <a:pt x="123" y="800"/>
                    </a:cubicBezTo>
                    <a:close/>
                    <a:moveTo>
                      <a:pt x="179" y="824"/>
                    </a:moveTo>
                    <a:cubicBezTo>
                      <a:pt x="179" y="824"/>
                      <a:pt x="179" y="824"/>
                      <a:pt x="179" y="824"/>
                    </a:cubicBezTo>
                    <a:cubicBezTo>
                      <a:pt x="172" y="819"/>
                      <a:pt x="164" y="819"/>
                      <a:pt x="156" y="818"/>
                    </a:cubicBezTo>
                    <a:cubicBezTo>
                      <a:pt x="149" y="817"/>
                      <a:pt x="142" y="816"/>
                      <a:pt x="135" y="815"/>
                    </a:cubicBezTo>
                    <a:cubicBezTo>
                      <a:pt x="139" y="810"/>
                      <a:pt x="142" y="804"/>
                      <a:pt x="142" y="798"/>
                    </a:cubicBezTo>
                    <a:cubicBezTo>
                      <a:pt x="155" y="801"/>
                      <a:pt x="169" y="804"/>
                      <a:pt x="182" y="807"/>
                    </a:cubicBezTo>
                    <a:cubicBezTo>
                      <a:pt x="182" y="807"/>
                      <a:pt x="183" y="807"/>
                      <a:pt x="183" y="807"/>
                    </a:cubicBezTo>
                    <a:cubicBezTo>
                      <a:pt x="181" y="812"/>
                      <a:pt x="179" y="818"/>
                      <a:pt x="179" y="824"/>
                    </a:cubicBezTo>
                    <a:close/>
                    <a:moveTo>
                      <a:pt x="552" y="284"/>
                    </a:moveTo>
                    <a:cubicBezTo>
                      <a:pt x="559" y="275"/>
                      <a:pt x="572" y="271"/>
                      <a:pt x="584" y="271"/>
                    </a:cubicBezTo>
                    <a:cubicBezTo>
                      <a:pt x="608" y="272"/>
                      <a:pt x="627" y="290"/>
                      <a:pt x="627" y="314"/>
                    </a:cubicBezTo>
                    <a:cubicBezTo>
                      <a:pt x="628" y="338"/>
                      <a:pt x="609" y="357"/>
                      <a:pt x="586" y="358"/>
                    </a:cubicBezTo>
                    <a:cubicBezTo>
                      <a:pt x="563" y="358"/>
                      <a:pt x="548" y="339"/>
                      <a:pt x="544" y="319"/>
                    </a:cubicBezTo>
                    <a:cubicBezTo>
                      <a:pt x="544" y="318"/>
                      <a:pt x="544" y="317"/>
                      <a:pt x="544" y="316"/>
                    </a:cubicBezTo>
                    <a:cubicBezTo>
                      <a:pt x="544" y="305"/>
                      <a:pt x="543" y="293"/>
                      <a:pt x="552" y="284"/>
                    </a:cubicBezTo>
                    <a:close/>
                    <a:moveTo>
                      <a:pt x="528" y="345"/>
                    </a:moveTo>
                    <a:cubicBezTo>
                      <a:pt x="530" y="343"/>
                      <a:pt x="533" y="342"/>
                      <a:pt x="535" y="341"/>
                    </a:cubicBezTo>
                    <a:cubicBezTo>
                      <a:pt x="538" y="348"/>
                      <a:pt x="543" y="355"/>
                      <a:pt x="549" y="360"/>
                    </a:cubicBezTo>
                    <a:cubicBezTo>
                      <a:pt x="546" y="363"/>
                      <a:pt x="542" y="366"/>
                      <a:pt x="539" y="369"/>
                    </a:cubicBezTo>
                    <a:cubicBezTo>
                      <a:pt x="537" y="370"/>
                      <a:pt x="535" y="371"/>
                      <a:pt x="533" y="373"/>
                    </a:cubicBezTo>
                    <a:cubicBezTo>
                      <a:pt x="530" y="367"/>
                      <a:pt x="526" y="362"/>
                      <a:pt x="521" y="357"/>
                    </a:cubicBezTo>
                    <a:cubicBezTo>
                      <a:pt x="520" y="355"/>
                      <a:pt x="519" y="353"/>
                      <a:pt x="517" y="351"/>
                    </a:cubicBezTo>
                    <a:cubicBezTo>
                      <a:pt x="521" y="349"/>
                      <a:pt x="524" y="347"/>
                      <a:pt x="528" y="345"/>
                    </a:cubicBezTo>
                    <a:close/>
                    <a:moveTo>
                      <a:pt x="399" y="97"/>
                    </a:moveTo>
                    <a:cubicBezTo>
                      <a:pt x="415" y="81"/>
                      <a:pt x="444" y="80"/>
                      <a:pt x="460" y="97"/>
                    </a:cubicBezTo>
                    <a:cubicBezTo>
                      <a:pt x="474" y="113"/>
                      <a:pt x="471" y="138"/>
                      <a:pt x="454" y="151"/>
                    </a:cubicBezTo>
                    <a:cubicBezTo>
                      <a:pt x="433" y="166"/>
                      <a:pt x="415" y="152"/>
                      <a:pt x="399" y="138"/>
                    </a:cubicBezTo>
                    <a:cubicBezTo>
                      <a:pt x="398" y="137"/>
                      <a:pt x="395" y="136"/>
                      <a:pt x="393" y="137"/>
                    </a:cubicBezTo>
                    <a:cubicBezTo>
                      <a:pt x="388" y="123"/>
                      <a:pt x="387" y="108"/>
                      <a:pt x="399" y="97"/>
                    </a:cubicBezTo>
                    <a:close/>
                    <a:moveTo>
                      <a:pt x="385" y="141"/>
                    </a:moveTo>
                    <a:cubicBezTo>
                      <a:pt x="388" y="147"/>
                      <a:pt x="392" y="152"/>
                      <a:pt x="396" y="157"/>
                    </a:cubicBezTo>
                    <a:cubicBezTo>
                      <a:pt x="396" y="157"/>
                      <a:pt x="396" y="157"/>
                      <a:pt x="396" y="157"/>
                    </a:cubicBezTo>
                    <a:cubicBezTo>
                      <a:pt x="379" y="173"/>
                      <a:pt x="359" y="188"/>
                      <a:pt x="340" y="202"/>
                    </a:cubicBezTo>
                    <a:cubicBezTo>
                      <a:pt x="337" y="196"/>
                      <a:pt x="334" y="192"/>
                      <a:pt x="331" y="187"/>
                    </a:cubicBezTo>
                    <a:cubicBezTo>
                      <a:pt x="329" y="185"/>
                      <a:pt x="328" y="184"/>
                      <a:pt x="327" y="182"/>
                    </a:cubicBezTo>
                    <a:cubicBezTo>
                      <a:pt x="348" y="172"/>
                      <a:pt x="370" y="158"/>
                      <a:pt x="385" y="141"/>
                    </a:cubicBezTo>
                    <a:close/>
                    <a:moveTo>
                      <a:pt x="165" y="87"/>
                    </a:moveTo>
                    <a:cubicBezTo>
                      <a:pt x="153" y="70"/>
                      <a:pt x="157" y="44"/>
                      <a:pt x="175" y="32"/>
                    </a:cubicBezTo>
                    <a:cubicBezTo>
                      <a:pt x="192" y="20"/>
                      <a:pt x="217" y="21"/>
                      <a:pt x="232" y="37"/>
                    </a:cubicBezTo>
                    <a:cubicBezTo>
                      <a:pt x="245" y="52"/>
                      <a:pt x="252" y="90"/>
                      <a:pt x="227" y="98"/>
                    </a:cubicBezTo>
                    <a:cubicBezTo>
                      <a:pt x="227" y="98"/>
                      <a:pt x="227" y="98"/>
                      <a:pt x="227" y="98"/>
                    </a:cubicBezTo>
                    <a:cubicBezTo>
                      <a:pt x="226" y="98"/>
                      <a:pt x="224" y="98"/>
                      <a:pt x="223" y="99"/>
                    </a:cubicBezTo>
                    <a:cubicBezTo>
                      <a:pt x="222" y="99"/>
                      <a:pt x="222" y="99"/>
                      <a:pt x="221" y="100"/>
                    </a:cubicBezTo>
                    <a:cubicBezTo>
                      <a:pt x="203" y="108"/>
                      <a:pt x="177" y="105"/>
                      <a:pt x="165" y="87"/>
                    </a:cubicBezTo>
                    <a:close/>
                    <a:moveTo>
                      <a:pt x="201" y="118"/>
                    </a:moveTo>
                    <a:cubicBezTo>
                      <a:pt x="209" y="117"/>
                      <a:pt x="216" y="114"/>
                      <a:pt x="223" y="109"/>
                    </a:cubicBezTo>
                    <a:cubicBezTo>
                      <a:pt x="223" y="110"/>
                      <a:pt x="224" y="111"/>
                      <a:pt x="225" y="112"/>
                    </a:cubicBezTo>
                    <a:cubicBezTo>
                      <a:pt x="232" y="134"/>
                      <a:pt x="239" y="156"/>
                      <a:pt x="245" y="178"/>
                    </a:cubicBezTo>
                    <a:cubicBezTo>
                      <a:pt x="246" y="180"/>
                      <a:pt x="247" y="181"/>
                      <a:pt x="248" y="182"/>
                    </a:cubicBezTo>
                    <a:cubicBezTo>
                      <a:pt x="247" y="185"/>
                      <a:pt x="246" y="188"/>
                      <a:pt x="242" y="190"/>
                    </a:cubicBezTo>
                    <a:cubicBezTo>
                      <a:pt x="237" y="192"/>
                      <a:pt x="232" y="190"/>
                      <a:pt x="229" y="186"/>
                    </a:cubicBezTo>
                    <a:cubicBezTo>
                      <a:pt x="228" y="185"/>
                      <a:pt x="228" y="185"/>
                      <a:pt x="228" y="184"/>
                    </a:cubicBezTo>
                    <a:cubicBezTo>
                      <a:pt x="220" y="162"/>
                      <a:pt x="211" y="140"/>
                      <a:pt x="201" y="118"/>
                    </a:cubicBezTo>
                    <a:close/>
                    <a:moveTo>
                      <a:pt x="86" y="413"/>
                    </a:moveTo>
                    <a:cubicBezTo>
                      <a:pt x="60" y="421"/>
                      <a:pt x="29" y="406"/>
                      <a:pt x="22" y="380"/>
                    </a:cubicBezTo>
                    <a:cubicBezTo>
                      <a:pt x="15" y="354"/>
                      <a:pt x="32" y="324"/>
                      <a:pt x="58" y="319"/>
                    </a:cubicBezTo>
                    <a:cubicBezTo>
                      <a:pt x="83" y="315"/>
                      <a:pt x="106" y="331"/>
                      <a:pt x="117" y="352"/>
                    </a:cubicBezTo>
                    <a:cubicBezTo>
                      <a:pt x="121" y="377"/>
                      <a:pt x="111" y="404"/>
                      <a:pt x="86" y="413"/>
                    </a:cubicBezTo>
                    <a:close/>
                    <a:moveTo>
                      <a:pt x="155" y="327"/>
                    </a:moveTo>
                    <a:cubicBezTo>
                      <a:pt x="146" y="333"/>
                      <a:pt x="137" y="339"/>
                      <a:pt x="127" y="343"/>
                    </a:cubicBezTo>
                    <a:cubicBezTo>
                      <a:pt x="126" y="343"/>
                      <a:pt x="125" y="342"/>
                      <a:pt x="124" y="342"/>
                    </a:cubicBezTo>
                    <a:cubicBezTo>
                      <a:pt x="121" y="335"/>
                      <a:pt x="117" y="329"/>
                      <a:pt x="112" y="324"/>
                    </a:cubicBezTo>
                    <a:cubicBezTo>
                      <a:pt x="120" y="320"/>
                      <a:pt x="129" y="316"/>
                      <a:pt x="137" y="311"/>
                    </a:cubicBezTo>
                    <a:cubicBezTo>
                      <a:pt x="145" y="306"/>
                      <a:pt x="156" y="301"/>
                      <a:pt x="163" y="293"/>
                    </a:cubicBezTo>
                    <a:cubicBezTo>
                      <a:pt x="166" y="299"/>
                      <a:pt x="170" y="305"/>
                      <a:pt x="174" y="311"/>
                    </a:cubicBezTo>
                    <a:cubicBezTo>
                      <a:pt x="168" y="316"/>
                      <a:pt x="162" y="322"/>
                      <a:pt x="155" y="327"/>
                    </a:cubicBezTo>
                    <a:close/>
                    <a:moveTo>
                      <a:pt x="281" y="302"/>
                    </a:moveTo>
                    <a:cubicBezTo>
                      <a:pt x="280" y="303"/>
                      <a:pt x="279" y="305"/>
                      <a:pt x="279" y="307"/>
                    </a:cubicBezTo>
                    <a:cubicBezTo>
                      <a:pt x="278" y="312"/>
                      <a:pt x="280" y="316"/>
                      <a:pt x="283" y="319"/>
                    </a:cubicBezTo>
                    <a:cubicBezTo>
                      <a:pt x="239" y="338"/>
                      <a:pt x="190" y="323"/>
                      <a:pt x="174" y="275"/>
                    </a:cubicBezTo>
                    <a:cubicBezTo>
                      <a:pt x="162" y="235"/>
                      <a:pt x="181" y="200"/>
                      <a:pt x="209" y="174"/>
                    </a:cubicBezTo>
                    <a:cubicBezTo>
                      <a:pt x="211" y="178"/>
                      <a:pt x="213" y="183"/>
                      <a:pt x="215" y="188"/>
                    </a:cubicBezTo>
                    <a:cubicBezTo>
                      <a:pt x="216" y="191"/>
                      <a:pt x="218" y="192"/>
                      <a:pt x="221" y="193"/>
                    </a:cubicBezTo>
                    <a:cubicBezTo>
                      <a:pt x="226" y="200"/>
                      <a:pt x="235" y="205"/>
                      <a:pt x="245" y="203"/>
                    </a:cubicBezTo>
                    <a:cubicBezTo>
                      <a:pt x="256" y="200"/>
                      <a:pt x="265" y="187"/>
                      <a:pt x="262" y="176"/>
                    </a:cubicBezTo>
                    <a:cubicBezTo>
                      <a:pt x="261" y="174"/>
                      <a:pt x="260" y="173"/>
                      <a:pt x="259" y="173"/>
                    </a:cubicBezTo>
                    <a:cubicBezTo>
                      <a:pt x="258" y="168"/>
                      <a:pt x="257" y="164"/>
                      <a:pt x="256" y="160"/>
                    </a:cubicBezTo>
                    <a:cubicBezTo>
                      <a:pt x="261" y="161"/>
                      <a:pt x="266" y="162"/>
                      <a:pt x="271" y="164"/>
                    </a:cubicBezTo>
                    <a:cubicBezTo>
                      <a:pt x="286" y="169"/>
                      <a:pt x="300" y="177"/>
                      <a:pt x="311" y="189"/>
                    </a:cubicBezTo>
                    <a:cubicBezTo>
                      <a:pt x="334" y="215"/>
                      <a:pt x="338" y="250"/>
                      <a:pt x="327" y="281"/>
                    </a:cubicBezTo>
                    <a:cubicBezTo>
                      <a:pt x="325" y="278"/>
                      <a:pt x="323" y="276"/>
                      <a:pt x="321" y="273"/>
                    </a:cubicBezTo>
                    <a:cubicBezTo>
                      <a:pt x="318" y="268"/>
                      <a:pt x="312" y="269"/>
                      <a:pt x="308" y="271"/>
                    </a:cubicBezTo>
                    <a:cubicBezTo>
                      <a:pt x="292" y="269"/>
                      <a:pt x="276" y="286"/>
                      <a:pt x="281" y="302"/>
                    </a:cubicBezTo>
                    <a:close/>
                    <a:moveTo>
                      <a:pt x="329" y="345"/>
                    </a:moveTo>
                    <a:cubicBezTo>
                      <a:pt x="323" y="340"/>
                      <a:pt x="318" y="334"/>
                      <a:pt x="313" y="328"/>
                    </a:cubicBezTo>
                    <a:cubicBezTo>
                      <a:pt x="306" y="321"/>
                      <a:pt x="300" y="310"/>
                      <a:pt x="291" y="305"/>
                    </a:cubicBezTo>
                    <a:cubicBezTo>
                      <a:pt x="288" y="294"/>
                      <a:pt x="297" y="283"/>
                      <a:pt x="308" y="284"/>
                    </a:cubicBezTo>
                    <a:cubicBezTo>
                      <a:pt x="308" y="284"/>
                      <a:pt x="308" y="284"/>
                      <a:pt x="308" y="284"/>
                    </a:cubicBezTo>
                    <a:cubicBezTo>
                      <a:pt x="324" y="306"/>
                      <a:pt x="343" y="325"/>
                      <a:pt x="366" y="339"/>
                    </a:cubicBezTo>
                    <a:cubicBezTo>
                      <a:pt x="357" y="345"/>
                      <a:pt x="350" y="352"/>
                      <a:pt x="343" y="359"/>
                    </a:cubicBezTo>
                    <a:cubicBezTo>
                      <a:pt x="339" y="358"/>
                      <a:pt x="332" y="348"/>
                      <a:pt x="329" y="345"/>
                    </a:cubicBezTo>
                    <a:close/>
                    <a:moveTo>
                      <a:pt x="351" y="480"/>
                    </a:moveTo>
                    <a:cubicBezTo>
                      <a:pt x="320" y="437"/>
                      <a:pt x="335" y="380"/>
                      <a:pt x="380" y="352"/>
                    </a:cubicBezTo>
                    <a:cubicBezTo>
                      <a:pt x="413" y="331"/>
                      <a:pt x="470" y="326"/>
                      <a:pt x="501" y="354"/>
                    </a:cubicBezTo>
                    <a:cubicBezTo>
                      <a:pt x="501" y="356"/>
                      <a:pt x="501" y="358"/>
                      <a:pt x="502" y="359"/>
                    </a:cubicBezTo>
                    <a:cubicBezTo>
                      <a:pt x="533" y="400"/>
                      <a:pt x="526" y="457"/>
                      <a:pt x="489" y="492"/>
                    </a:cubicBezTo>
                    <a:cubicBezTo>
                      <a:pt x="449" y="528"/>
                      <a:pt x="383" y="524"/>
                      <a:pt x="351" y="480"/>
                    </a:cubicBezTo>
                    <a:close/>
                    <a:moveTo>
                      <a:pt x="455" y="529"/>
                    </a:moveTo>
                    <a:cubicBezTo>
                      <a:pt x="465" y="527"/>
                      <a:pt x="474" y="523"/>
                      <a:pt x="482" y="518"/>
                    </a:cubicBezTo>
                    <a:cubicBezTo>
                      <a:pt x="488" y="548"/>
                      <a:pt x="496" y="584"/>
                      <a:pt x="510" y="612"/>
                    </a:cubicBezTo>
                    <a:cubicBezTo>
                      <a:pt x="510" y="612"/>
                      <a:pt x="510" y="612"/>
                      <a:pt x="510" y="612"/>
                    </a:cubicBezTo>
                    <a:cubicBezTo>
                      <a:pt x="509" y="616"/>
                      <a:pt x="507" y="618"/>
                      <a:pt x="504" y="620"/>
                    </a:cubicBezTo>
                    <a:cubicBezTo>
                      <a:pt x="498" y="624"/>
                      <a:pt x="493" y="623"/>
                      <a:pt x="487" y="621"/>
                    </a:cubicBezTo>
                    <a:cubicBezTo>
                      <a:pt x="482" y="591"/>
                      <a:pt x="469" y="557"/>
                      <a:pt x="455" y="529"/>
                    </a:cubicBezTo>
                    <a:close/>
                    <a:moveTo>
                      <a:pt x="346" y="983"/>
                    </a:moveTo>
                    <a:cubicBezTo>
                      <a:pt x="375" y="982"/>
                      <a:pt x="387" y="1013"/>
                      <a:pt x="374" y="1036"/>
                    </a:cubicBezTo>
                    <a:cubicBezTo>
                      <a:pt x="364" y="1056"/>
                      <a:pt x="339" y="1069"/>
                      <a:pt x="317" y="1057"/>
                    </a:cubicBezTo>
                    <a:cubicBezTo>
                      <a:pt x="299" y="1047"/>
                      <a:pt x="291" y="1023"/>
                      <a:pt x="302" y="1004"/>
                    </a:cubicBezTo>
                    <a:cubicBezTo>
                      <a:pt x="310" y="990"/>
                      <a:pt x="326" y="984"/>
                      <a:pt x="341" y="981"/>
                    </a:cubicBezTo>
                    <a:cubicBezTo>
                      <a:pt x="342" y="982"/>
                      <a:pt x="344" y="983"/>
                      <a:pt x="346" y="983"/>
                    </a:cubicBezTo>
                    <a:close/>
                    <a:moveTo>
                      <a:pt x="338" y="971"/>
                    </a:moveTo>
                    <a:cubicBezTo>
                      <a:pt x="329" y="970"/>
                      <a:pt x="320" y="972"/>
                      <a:pt x="311" y="976"/>
                    </a:cubicBezTo>
                    <a:cubicBezTo>
                      <a:pt x="310" y="970"/>
                      <a:pt x="308" y="963"/>
                      <a:pt x="306" y="956"/>
                    </a:cubicBezTo>
                    <a:cubicBezTo>
                      <a:pt x="303" y="948"/>
                      <a:pt x="301" y="939"/>
                      <a:pt x="298" y="931"/>
                    </a:cubicBezTo>
                    <a:cubicBezTo>
                      <a:pt x="308" y="929"/>
                      <a:pt x="317" y="927"/>
                      <a:pt x="325" y="923"/>
                    </a:cubicBezTo>
                    <a:cubicBezTo>
                      <a:pt x="330" y="939"/>
                      <a:pt x="334" y="955"/>
                      <a:pt x="338" y="971"/>
                    </a:cubicBezTo>
                    <a:close/>
                    <a:moveTo>
                      <a:pt x="201" y="876"/>
                    </a:moveTo>
                    <a:cubicBezTo>
                      <a:pt x="183" y="840"/>
                      <a:pt x="193" y="793"/>
                      <a:pt x="228" y="772"/>
                    </a:cubicBezTo>
                    <a:cubicBezTo>
                      <a:pt x="262" y="751"/>
                      <a:pt x="311" y="757"/>
                      <a:pt x="341" y="784"/>
                    </a:cubicBezTo>
                    <a:cubicBezTo>
                      <a:pt x="337" y="787"/>
                      <a:pt x="333" y="791"/>
                      <a:pt x="330" y="794"/>
                    </a:cubicBezTo>
                    <a:cubicBezTo>
                      <a:pt x="327" y="797"/>
                      <a:pt x="329" y="801"/>
                      <a:pt x="332" y="802"/>
                    </a:cubicBezTo>
                    <a:cubicBezTo>
                      <a:pt x="332" y="814"/>
                      <a:pt x="344" y="823"/>
                      <a:pt x="356" y="822"/>
                    </a:cubicBezTo>
                    <a:cubicBezTo>
                      <a:pt x="357" y="822"/>
                      <a:pt x="357" y="822"/>
                      <a:pt x="357" y="822"/>
                    </a:cubicBezTo>
                    <a:cubicBezTo>
                      <a:pt x="357" y="822"/>
                      <a:pt x="358" y="822"/>
                      <a:pt x="358" y="822"/>
                    </a:cubicBezTo>
                    <a:cubicBezTo>
                      <a:pt x="359" y="822"/>
                      <a:pt x="360" y="822"/>
                      <a:pt x="361" y="821"/>
                    </a:cubicBezTo>
                    <a:cubicBezTo>
                      <a:pt x="394" y="916"/>
                      <a:pt x="243" y="956"/>
                      <a:pt x="201" y="876"/>
                    </a:cubicBezTo>
                    <a:close/>
                    <a:moveTo>
                      <a:pt x="391" y="781"/>
                    </a:moveTo>
                    <a:cubicBezTo>
                      <a:pt x="380" y="790"/>
                      <a:pt x="369" y="800"/>
                      <a:pt x="358" y="809"/>
                    </a:cubicBezTo>
                    <a:cubicBezTo>
                      <a:pt x="357" y="809"/>
                      <a:pt x="356" y="809"/>
                      <a:pt x="355" y="809"/>
                    </a:cubicBezTo>
                    <a:cubicBezTo>
                      <a:pt x="348" y="810"/>
                      <a:pt x="342" y="804"/>
                      <a:pt x="340" y="798"/>
                    </a:cubicBezTo>
                    <a:cubicBezTo>
                      <a:pt x="363" y="781"/>
                      <a:pt x="386" y="762"/>
                      <a:pt x="409" y="744"/>
                    </a:cubicBezTo>
                    <a:cubicBezTo>
                      <a:pt x="409" y="743"/>
                      <a:pt x="409" y="743"/>
                      <a:pt x="409" y="743"/>
                    </a:cubicBezTo>
                    <a:cubicBezTo>
                      <a:pt x="412" y="749"/>
                      <a:pt x="414" y="755"/>
                      <a:pt x="418" y="760"/>
                    </a:cubicBezTo>
                    <a:cubicBezTo>
                      <a:pt x="407" y="764"/>
                      <a:pt x="399" y="774"/>
                      <a:pt x="391" y="781"/>
                    </a:cubicBezTo>
                    <a:close/>
                    <a:moveTo>
                      <a:pt x="532" y="742"/>
                    </a:moveTo>
                    <a:cubicBezTo>
                      <a:pt x="531" y="737"/>
                      <a:pt x="532" y="733"/>
                      <a:pt x="535" y="730"/>
                    </a:cubicBezTo>
                    <a:cubicBezTo>
                      <a:pt x="539" y="726"/>
                      <a:pt x="544" y="728"/>
                      <a:pt x="549" y="728"/>
                    </a:cubicBezTo>
                    <a:cubicBezTo>
                      <a:pt x="553" y="732"/>
                      <a:pt x="557" y="736"/>
                      <a:pt x="561" y="741"/>
                    </a:cubicBezTo>
                    <a:cubicBezTo>
                      <a:pt x="564" y="745"/>
                      <a:pt x="568" y="753"/>
                      <a:pt x="573" y="756"/>
                    </a:cubicBezTo>
                    <a:cubicBezTo>
                      <a:pt x="574" y="757"/>
                      <a:pt x="575" y="758"/>
                      <a:pt x="576" y="759"/>
                    </a:cubicBezTo>
                    <a:cubicBezTo>
                      <a:pt x="576" y="759"/>
                      <a:pt x="577" y="760"/>
                      <a:pt x="577" y="761"/>
                    </a:cubicBezTo>
                    <a:cubicBezTo>
                      <a:pt x="571" y="764"/>
                      <a:pt x="565" y="769"/>
                      <a:pt x="561" y="775"/>
                    </a:cubicBezTo>
                    <a:cubicBezTo>
                      <a:pt x="552" y="763"/>
                      <a:pt x="543" y="752"/>
                      <a:pt x="532" y="742"/>
                    </a:cubicBezTo>
                    <a:close/>
                    <a:moveTo>
                      <a:pt x="638" y="782"/>
                    </a:moveTo>
                    <a:cubicBezTo>
                      <a:pt x="650" y="802"/>
                      <a:pt x="645" y="830"/>
                      <a:pt x="624" y="841"/>
                    </a:cubicBezTo>
                    <a:cubicBezTo>
                      <a:pt x="602" y="853"/>
                      <a:pt x="575" y="841"/>
                      <a:pt x="568" y="817"/>
                    </a:cubicBezTo>
                    <a:cubicBezTo>
                      <a:pt x="562" y="798"/>
                      <a:pt x="572" y="776"/>
                      <a:pt x="589" y="765"/>
                    </a:cubicBezTo>
                    <a:cubicBezTo>
                      <a:pt x="590" y="764"/>
                      <a:pt x="591" y="763"/>
                      <a:pt x="591" y="761"/>
                    </a:cubicBezTo>
                    <a:cubicBezTo>
                      <a:pt x="609" y="761"/>
                      <a:pt x="628" y="764"/>
                      <a:pt x="638" y="782"/>
                    </a:cubicBezTo>
                    <a:close/>
                    <a:moveTo>
                      <a:pt x="587" y="748"/>
                    </a:moveTo>
                    <a:cubicBezTo>
                      <a:pt x="587" y="748"/>
                      <a:pt x="586" y="748"/>
                      <a:pt x="586" y="749"/>
                    </a:cubicBezTo>
                    <a:cubicBezTo>
                      <a:pt x="585" y="749"/>
                      <a:pt x="584" y="749"/>
                      <a:pt x="583" y="750"/>
                    </a:cubicBezTo>
                    <a:cubicBezTo>
                      <a:pt x="583" y="750"/>
                      <a:pt x="582" y="750"/>
                      <a:pt x="582" y="750"/>
                    </a:cubicBezTo>
                    <a:cubicBezTo>
                      <a:pt x="582" y="750"/>
                      <a:pt x="582" y="750"/>
                      <a:pt x="582" y="750"/>
                    </a:cubicBezTo>
                    <a:cubicBezTo>
                      <a:pt x="581" y="744"/>
                      <a:pt x="574" y="737"/>
                      <a:pt x="570" y="733"/>
                    </a:cubicBezTo>
                    <a:cubicBezTo>
                      <a:pt x="565" y="728"/>
                      <a:pt x="560" y="724"/>
                      <a:pt x="554" y="720"/>
                    </a:cubicBezTo>
                    <a:cubicBezTo>
                      <a:pt x="553" y="719"/>
                      <a:pt x="553" y="719"/>
                      <a:pt x="553" y="719"/>
                    </a:cubicBezTo>
                    <a:cubicBezTo>
                      <a:pt x="546" y="712"/>
                      <a:pt x="533" y="715"/>
                      <a:pt x="527" y="722"/>
                    </a:cubicBezTo>
                    <a:cubicBezTo>
                      <a:pt x="520" y="728"/>
                      <a:pt x="520" y="739"/>
                      <a:pt x="525" y="747"/>
                    </a:cubicBezTo>
                    <a:cubicBezTo>
                      <a:pt x="526" y="748"/>
                      <a:pt x="527" y="748"/>
                      <a:pt x="528" y="749"/>
                    </a:cubicBezTo>
                    <a:cubicBezTo>
                      <a:pt x="534" y="759"/>
                      <a:pt x="541" y="769"/>
                      <a:pt x="548" y="779"/>
                    </a:cubicBezTo>
                    <a:cubicBezTo>
                      <a:pt x="528" y="791"/>
                      <a:pt x="504" y="793"/>
                      <a:pt x="481" y="790"/>
                    </a:cubicBezTo>
                    <a:cubicBezTo>
                      <a:pt x="452" y="787"/>
                      <a:pt x="434" y="764"/>
                      <a:pt x="423" y="739"/>
                    </a:cubicBezTo>
                    <a:cubicBezTo>
                      <a:pt x="399" y="689"/>
                      <a:pt x="413" y="625"/>
                      <a:pt x="470" y="607"/>
                    </a:cubicBezTo>
                    <a:cubicBezTo>
                      <a:pt x="473" y="614"/>
                      <a:pt x="476" y="622"/>
                      <a:pt x="479" y="629"/>
                    </a:cubicBezTo>
                    <a:cubicBezTo>
                      <a:pt x="481" y="633"/>
                      <a:pt x="485" y="633"/>
                      <a:pt x="488" y="630"/>
                    </a:cubicBezTo>
                    <a:cubicBezTo>
                      <a:pt x="494" y="634"/>
                      <a:pt x="503" y="635"/>
                      <a:pt x="510" y="632"/>
                    </a:cubicBezTo>
                    <a:cubicBezTo>
                      <a:pt x="518" y="628"/>
                      <a:pt x="529" y="614"/>
                      <a:pt x="522" y="605"/>
                    </a:cubicBezTo>
                    <a:cubicBezTo>
                      <a:pt x="521" y="603"/>
                      <a:pt x="520" y="603"/>
                      <a:pt x="519" y="602"/>
                    </a:cubicBezTo>
                    <a:cubicBezTo>
                      <a:pt x="518" y="600"/>
                      <a:pt x="517" y="597"/>
                      <a:pt x="517" y="595"/>
                    </a:cubicBezTo>
                    <a:cubicBezTo>
                      <a:pt x="534" y="595"/>
                      <a:pt x="552" y="595"/>
                      <a:pt x="567" y="604"/>
                    </a:cubicBezTo>
                    <a:cubicBezTo>
                      <a:pt x="585" y="614"/>
                      <a:pt x="594" y="632"/>
                      <a:pt x="599" y="651"/>
                    </a:cubicBezTo>
                    <a:cubicBezTo>
                      <a:pt x="609" y="683"/>
                      <a:pt x="604" y="718"/>
                      <a:pt x="587" y="748"/>
                    </a:cubicBezTo>
                    <a:close/>
                    <a:moveTo>
                      <a:pt x="690" y="636"/>
                    </a:moveTo>
                    <a:cubicBezTo>
                      <a:pt x="675" y="643"/>
                      <a:pt x="661" y="651"/>
                      <a:pt x="646" y="657"/>
                    </a:cubicBezTo>
                    <a:cubicBezTo>
                      <a:pt x="636" y="661"/>
                      <a:pt x="622" y="664"/>
                      <a:pt x="618" y="674"/>
                    </a:cubicBezTo>
                    <a:cubicBezTo>
                      <a:pt x="618" y="674"/>
                      <a:pt x="617" y="674"/>
                      <a:pt x="617" y="674"/>
                    </a:cubicBezTo>
                    <a:cubicBezTo>
                      <a:pt x="617" y="664"/>
                      <a:pt x="615" y="654"/>
                      <a:pt x="612" y="644"/>
                    </a:cubicBezTo>
                    <a:cubicBezTo>
                      <a:pt x="626" y="640"/>
                      <a:pt x="640" y="635"/>
                      <a:pt x="654" y="630"/>
                    </a:cubicBezTo>
                    <a:cubicBezTo>
                      <a:pt x="664" y="626"/>
                      <a:pt x="676" y="623"/>
                      <a:pt x="686" y="617"/>
                    </a:cubicBezTo>
                    <a:cubicBezTo>
                      <a:pt x="686" y="618"/>
                      <a:pt x="687" y="619"/>
                      <a:pt x="687" y="620"/>
                    </a:cubicBezTo>
                    <a:cubicBezTo>
                      <a:pt x="688" y="625"/>
                      <a:pt x="690" y="630"/>
                      <a:pt x="693" y="635"/>
                    </a:cubicBezTo>
                    <a:cubicBezTo>
                      <a:pt x="692" y="635"/>
                      <a:pt x="691" y="635"/>
                      <a:pt x="690" y="636"/>
                    </a:cubicBezTo>
                    <a:close/>
                    <a:moveTo>
                      <a:pt x="1263" y="157"/>
                    </a:moveTo>
                    <a:cubicBezTo>
                      <a:pt x="1264" y="163"/>
                      <a:pt x="1266" y="169"/>
                      <a:pt x="1267" y="175"/>
                    </a:cubicBezTo>
                    <a:cubicBezTo>
                      <a:pt x="1260" y="175"/>
                      <a:pt x="1253" y="175"/>
                      <a:pt x="1246" y="177"/>
                    </a:cubicBezTo>
                    <a:cubicBezTo>
                      <a:pt x="1245" y="172"/>
                      <a:pt x="1244" y="167"/>
                      <a:pt x="1244" y="162"/>
                    </a:cubicBezTo>
                    <a:cubicBezTo>
                      <a:pt x="1243" y="159"/>
                      <a:pt x="1244" y="155"/>
                      <a:pt x="1243" y="152"/>
                    </a:cubicBezTo>
                    <a:cubicBezTo>
                      <a:pt x="1249" y="155"/>
                      <a:pt x="1255" y="155"/>
                      <a:pt x="1262" y="154"/>
                    </a:cubicBezTo>
                    <a:cubicBezTo>
                      <a:pt x="1262" y="155"/>
                      <a:pt x="1262" y="156"/>
                      <a:pt x="1263" y="157"/>
                    </a:cubicBezTo>
                    <a:close/>
                    <a:moveTo>
                      <a:pt x="1235" y="105"/>
                    </a:moveTo>
                    <a:cubicBezTo>
                      <a:pt x="1245" y="95"/>
                      <a:pt x="1264" y="96"/>
                      <a:pt x="1271" y="109"/>
                    </a:cubicBezTo>
                    <a:cubicBezTo>
                      <a:pt x="1278" y="121"/>
                      <a:pt x="1274" y="135"/>
                      <a:pt x="1262" y="141"/>
                    </a:cubicBezTo>
                    <a:cubicBezTo>
                      <a:pt x="1256" y="144"/>
                      <a:pt x="1251" y="142"/>
                      <a:pt x="1244" y="143"/>
                    </a:cubicBezTo>
                    <a:cubicBezTo>
                      <a:pt x="1242" y="143"/>
                      <a:pt x="1239" y="143"/>
                      <a:pt x="1239" y="145"/>
                    </a:cubicBezTo>
                    <a:cubicBezTo>
                      <a:pt x="1238" y="144"/>
                      <a:pt x="1238" y="144"/>
                      <a:pt x="1237" y="143"/>
                    </a:cubicBezTo>
                    <a:cubicBezTo>
                      <a:pt x="1228" y="133"/>
                      <a:pt x="1223" y="116"/>
                      <a:pt x="1235" y="105"/>
                    </a:cubicBezTo>
                    <a:close/>
                    <a:moveTo>
                      <a:pt x="1203" y="253"/>
                    </a:moveTo>
                    <a:cubicBezTo>
                      <a:pt x="1203" y="253"/>
                      <a:pt x="1203" y="253"/>
                      <a:pt x="1203" y="253"/>
                    </a:cubicBezTo>
                    <a:cubicBezTo>
                      <a:pt x="1204" y="251"/>
                      <a:pt x="1205" y="248"/>
                      <a:pt x="1203" y="246"/>
                    </a:cubicBezTo>
                    <a:cubicBezTo>
                      <a:pt x="1205" y="235"/>
                      <a:pt x="1208" y="223"/>
                      <a:pt x="1213" y="213"/>
                    </a:cubicBezTo>
                    <a:cubicBezTo>
                      <a:pt x="1216" y="214"/>
                      <a:pt x="1219" y="214"/>
                      <a:pt x="1222" y="210"/>
                    </a:cubicBezTo>
                    <a:cubicBezTo>
                      <a:pt x="1241" y="181"/>
                      <a:pt x="1282" y="186"/>
                      <a:pt x="1308" y="203"/>
                    </a:cubicBezTo>
                    <a:cubicBezTo>
                      <a:pt x="1343" y="226"/>
                      <a:pt x="1338" y="269"/>
                      <a:pt x="1315" y="299"/>
                    </a:cubicBezTo>
                    <a:cubicBezTo>
                      <a:pt x="1293" y="328"/>
                      <a:pt x="1255" y="339"/>
                      <a:pt x="1225" y="313"/>
                    </a:cubicBezTo>
                    <a:cubicBezTo>
                      <a:pt x="1207" y="297"/>
                      <a:pt x="1201" y="275"/>
                      <a:pt x="1203" y="253"/>
                    </a:cubicBezTo>
                    <a:close/>
                    <a:moveTo>
                      <a:pt x="1136" y="204"/>
                    </a:moveTo>
                    <a:cubicBezTo>
                      <a:pt x="1157" y="208"/>
                      <a:pt x="1178" y="210"/>
                      <a:pt x="1199" y="212"/>
                    </a:cubicBezTo>
                    <a:cubicBezTo>
                      <a:pt x="1194" y="222"/>
                      <a:pt x="1190" y="233"/>
                      <a:pt x="1188" y="244"/>
                    </a:cubicBezTo>
                    <a:cubicBezTo>
                      <a:pt x="1188" y="244"/>
                      <a:pt x="1188" y="244"/>
                      <a:pt x="1188" y="244"/>
                    </a:cubicBezTo>
                    <a:cubicBezTo>
                      <a:pt x="1188" y="244"/>
                      <a:pt x="1187" y="243"/>
                      <a:pt x="1186" y="242"/>
                    </a:cubicBezTo>
                    <a:cubicBezTo>
                      <a:pt x="1176" y="237"/>
                      <a:pt x="1164" y="237"/>
                      <a:pt x="1153" y="236"/>
                    </a:cubicBezTo>
                    <a:cubicBezTo>
                      <a:pt x="1148" y="235"/>
                      <a:pt x="1143" y="235"/>
                      <a:pt x="1139" y="234"/>
                    </a:cubicBezTo>
                    <a:cubicBezTo>
                      <a:pt x="1136" y="232"/>
                      <a:pt x="1132" y="231"/>
                      <a:pt x="1129" y="233"/>
                    </a:cubicBezTo>
                    <a:cubicBezTo>
                      <a:pt x="1123" y="233"/>
                      <a:pt x="1117" y="233"/>
                      <a:pt x="1110" y="232"/>
                    </a:cubicBezTo>
                    <a:cubicBezTo>
                      <a:pt x="1109" y="232"/>
                      <a:pt x="1107" y="233"/>
                      <a:pt x="1107" y="234"/>
                    </a:cubicBezTo>
                    <a:cubicBezTo>
                      <a:pt x="1104" y="228"/>
                      <a:pt x="1103" y="220"/>
                      <a:pt x="1105" y="213"/>
                    </a:cubicBezTo>
                    <a:cubicBezTo>
                      <a:pt x="1107" y="207"/>
                      <a:pt x="1111" y="204"/>
                      <a:pt x="1114" y="200"/>
                    </a:cubicBezTo>
                    <a:cubicBezTo>
                      <a:pt x="1119" y="201"/>
                      <a:pt x="1124" y="202"/>
                      <a:pt x="1130" y="203"/>
                    </a:cubicBezTo>
                    <a:cubicBezTo>
                      <a:pt x="1131" y="205"/>
                      <a:pt x="1135" y="206"/>
                      <a:pt x="1136" y="204"/>
                    </a:cubicBezTo>
                    <a:close/>
                    <a:moveTo>
                      <a:pt x="1031" y="149"/>
                    </a:moveTo>
                    <a:cubicBezTo>
                      <a:pt x="1065" y="141"/>
                      <a:pt x="1107" y="161"/>
                      <a:pt x="1124" y="191"/>
                    </a:cubicBezTo>
                    <a:cubicBezTo>
                      <a:pt x="1122" y="191"/>
                      <a:pt x="1119" y="191"/>
                      <a:pt x="1116" y="191"/>
                    </a:cubicBezTo>
                    <a:cubicBezTo>
                      <a:pt x="1116" y="189"/>
                      <a:pt x="1114" y="188"/>
                      <a:pt x="1112" y="188"/>
                    </a:cubicBezTo>
                    <a:cubicBezTo>
                      <a:pt x="1101" y="189"/>
                      <a:pt x="1095" y="201"/>
                      <a:pt x="1093" y="211"/>
                    </a:cubicBezTo>
                    <a:cubicBezTo>
                      <a:pt x="1091" y="222"/>
                      <a:pt x="1094" y="232"/>
                      <a:pt x="1101" y="240"/>
                    </a:cubicBezTo>
                    <a:cubicBezTo>
                      <a:pt x="1103" y="242"/>
                      <a:pt x="1106" y="242"/>
                      <a:pt x="1107" y="240"/>
                    </a:cubicBezTo>
                    <a:cubicBezTo>
                      <a:pt x="1108" y="240"/>
                      <a:pt x="1108" y="241"/>
                      <a:pt x="1109" y="241"/>
                    </a:cubicBezTo>
                    <a:cubicBezTo>
                      <a:pt x="1114" y="242"/>
                      <a:pt x="1120" y="243"/>
                      <a:pt x="1125" y="244"/>
                    </a:cubicBezTo>
                    <a:cubicBezTo>
                      <a:pt x="1115" y="275"/>
                      <a:pt x="1090" y="299"/>
                      <a:pt x="1056" y="299"/>
                    </a:cubicBezTo>
                    <a:cubicBezTo>
                      <a:pt x="1018" y="299"/>
                      <a:pt x="986" y="272"/>
                      <a:pt x="979" y="235"/>
                    </a:cubicBezTo>
                    <a:cubicBezTo>
                      <a:pt x="972" y="199"/>
                      <a:pt x="993" y="157"/>
                      <a:pt x="1031" y="149"/>
                    </a:cubicBezTo>
                    <a:close/>
                    <a:moveTo>
                      <a:pt x="963" y="252"/>
                    </a:moveTo>
                    <a:cubicBezTo>
                      <a:pt x="963" y="251"/>
                      <a:pt x="964" y="250"/>
                      <a:pt x="964" y="249"/>
                    </a:cubicBezTo>
                    <a:cubicBezTo>
                      <a:pt x="965" y="249"/>
                      <a:pt x="966" y="249"/>
                      <a:pt x="966" y="248"/>
                    </a:cubicBezTo>
                    <a:cubicBezTo>
                      <a:pt x="968" y="255"/>
                      <a:pt x="971" y="261"/>
                      <a:pt x="974" y="266"/>
                    </a:cubicBezTo>
                    <a:cubicBezTo>
                      <a:pt x="945" y="289"/>
                      <a:pt x="916" y="311"/>
                      <a:pt x="886" y="332"/>
                    </a:cubicBezTo>
                    <a:cubicBezTo>
                      <a:pt x="880" y="323"/>
                      <a:pt x="872" y="316"/>
                      <a:pt x="864" y="309"/>
                    </a:cubicBezTo>
                    <a:cubicBezTo>
                      <a:pt x="898" y="299"/>
                      <a:pt x="940" y="278"/>
                      <a:pt x="963" y="252"/>
                    </a:cubicBezTo>
                    <a:close/>
                    <a:moveTo>
                      <a:pt x="775" y="221"/>
                    </a:moveTo>
                    <a:cubicBezTo>
                      <a:pt x="765" y="206"/>
                      <a:pt x="775" y="186"/>
                      <a:pt x="789" y="178"/>
                    </a:cubicBezTo>
                    <a:cubicBezTo>
                      <a:pt x="804" y="170"/>
                      <a:pt x="825" y="177"/>
                      <a:pt x="833" y="192"/>
                    </a:cubicBezTo>
                    <a:cubicBezTo>
                      <a:pt x="842" y="208"/>
                      <a:pt x="831" y="225"/>
                      <a:pt x="816" y="230"/>
                    </a:cubicBezTo>
                    <a:cubicBezTo>
                      <a:pt x="815" y="230"/>
                      <a:pt x="815" y="231"/>
                      <a:pt x="815" y="231"/>
                    </a:cubicBezTo>
                    <a:cubicBezTo>
                      <a:pt x="813" y="231"/>
                      <a:pt x="812" y="231"/>
                      <a:pt x="811" y="232"/>
                    </a:cubicBezTo>
                    <a:cubicBezTo>
                      <a:pt x="811" y="232"/>
                      <a:pt x="810" y="232"/>
                      <a:pt x="810" y="232"/>
                    </a:cubicBezTo>
                    <a:cubicBezTo>
                      <a:pt x="797" y="236"/>
                      <a:pt x="782" y="231"/>
                      <a:pt x="775" y="221"/>
                    </a:cubicBezTo>
                    <a:close/>
                    <a:moveTo>
                      <a:pt x="793" y="246"/>
                    </a:moveTo>
                    <a:cubicBezTo>
                      <a:pt x="799" y="246"/>
                      <a:pt x="804" y="245"/>
                      <a:pt x="809" y="243"/>
                    </a:cubicBezTo>
                    <a:cubicBezTo>
                      <a:pt x="809" y="243"/>
                      <a:pt x="809" y="243"/>
                      <a:pt x="809" y="243"/>
                    </a:cubicBezTo>
                    <a:cubicBezTo>
                      <a:pt x="811" y="258"/>
                      <a:pt x="813" y="273"/>
                      <a:pt x="814" y="287"/>
                    </a:cubicBezTo>
                    <a:cubicBezTo>
                      <a:pt x="814" y="287"/>
                      <a:pt x="814" y="287"/>
                      <a:pt x="813" y="287"/>
                    </a:cubicBezTo>
                    <a:cubicBezTo>
                      <a:pt x="807" y="286"/>
                      <a:pt x="800" y="286"/>
                      <a:pt x="793" y="287"/>
                    </a:cubicBezTo>
                    <a:cubicBezTo>
                      <a:pt x="793" y="273"/>
                      <a:pt x="794" y="259"/>
                      <a:pt x="793" y="246"/>
                    </a:cubicBezTo>
                    <a:close/>
                    <a:moveTo>
                      <a:pt x="729" y="357"/>
                    </a:moveTo>
                    <a:cubicBezTo>
                      <a:pt x="738" y="319"/>
                      <a:pt x="779" y="297"/>
                      <a:pt x="816" y="304"/>
                    </a:cubicBezTo>
                    <a:cubicBezTo>
                      <a:pt x="849" y="310"/>
                      <a:pt x="878" y="338"/>
                      <a:pt x="885" y="371"/>
                    </a:cubicBezTo>
                    <a:cubicBezTo>
                      <a:pt x="890" y="393"/>
                      <a:pt x="886" y="418"/>
                      <a:pt x="870" y="434"/>
                    </a:cubicBezTo>
                    <a:cubicBezTo>
                      <a:pt x="858" y="446"/>
                      <a:pt x="844" y="448"/>
                      <a:pt x="829" y="451"/>
                    </a:cubicBezTo>
                    <a:cubicBezTo>
                      <a:pt x="831" y="441"/>
                      <a:pt x="832" y="430"/>
                      <a:pt x="833" y="420"/>
                    </a:cubicBezTo>
                    <a:cubicBezTo>
                      <a:pt x="833" y="415"/>
                      <a:pt x="829" y="413"/>
                      <a:pt x="825" y="413"/>
                    </a:cubicBezTo>
                    <a:cubicBezTo>
                      <a:pt x="816" y="405"/>
                      <a:pt x="801" y="405"/>
                      <a:pt x="790" y="409"/>
                    </a:cubicBezTo>
                    <a:cubicBezTo>
                      <a:pt x="787" y="407"/>
                      <a:pt x="782" y="408"/>
                      <a:pt x="781" y="413"/>
                    </a:cubicBezTo>
                    <a:cubicBezTo>
                      <a:pt x="780" y="422"/>
                      <a:pt x="778" y="432"/>
                      <a:pt x="777" y="441"/>
                    </a:cubicBezTo>
                    <a:cubicBezTo>
                      <a:pt x="744" y="426"/>
                      <a:pt x="719" y="396"/>
                      <a:pt x="729" y="357"/>
                    </a:cubicBezTo>
                    <a:close/>
                    <a:moveTo>
                      <a:pt x="819" y="424"/>
                    </a:moveTo>
                    <a:cubicBezTo>
                      <a:pt x="815" y="449"/>
                      <a:pt x="811" y="474"/>
                      <a:pt x="806" y="499"/>
                    </a:cubicBezTo>
                    <a:cubicBezTo>
                      <a:pt x="806" y="500"/>
                      <a:pt x="806" y="501"/>
                      <a:pt x="806" y="501"/>
                    </a:cubicBezTo>
                    <a:cubicBezTo>
                      <a:pt x="797" y="498"/>
                      <a:pt x="788" y="496"/>
                      <a:pt x="780" y="496"/>
                    </a:cubicBezTo>
                    <a:cubicBezTo>
                      <a:pt x="785" y="470"/>
                      <a:pt x="789" y="444"/>
                      <a:pt x="793" y="418"/>
                    </a:cubicBezTo>
                    <a:cubicBezTo>
                      <a:pt x="803" y="415"/>
                      <a:pt x="811" y="419"/>
                      <a:pt x="819" y="424"/>
                    </a:cubicBezTo>
                    <a:close/>
                    <a:moveTo>
                      <a:pt x="807" y="652"/>
                    </a:moveTo>
                    <a:cubicBezTo>
                      <a:pt x="769" y="675"/>
                      <a:pt x="713" y="663"/>
                      <a:pt x="701" y="616"/>
                    </a:cubicBezTo>
                    <a:cubicBezTo>
                      <a:pt x="691" y="577"/>
                      <a:pt x="709" y="546"/>
                      <a:pt x="736" y="522"/>
                    </a:cubicBezTo>
                    <a:cubicBezTo>
                      <a:pt x="738" y="524"/>
                      <a:pt x="741" y="525"/>
                      <a:pt x="744" y="523"/>
                    </a:cubicBezTo>
                    <a:cubicBezTo>
                      <a:pt x="780" y="497"/>
                      <a:pt x="826" y="517"/>
                      <a:pt x="842" y="555"/>
                    </a:cubicBezTo>
                    <a:cubicBezTo>
                      <a:pt x="857" y="591"/>
                      <a:pt x="839" y="633"/>
                      <a:pt x="807" y="652"/>
                    </a:cubicBezTo>
                    <a:close/>
                    <a:moveTo>
                      <a:pt x="858" y="681"/>
                    </a:moveTo>
                    <a:cubicBezTo>
                      <a:pt x="847" y="673"/>
                      <a:pt x="835" y="666"/>
                      <a:pt x="824" y="659"/>
                    </a:cubicBezTo>
                    <a:cubicBezTo>
                      <a:pt x="832" y="652"/>
                      <a:pt x="839" y="644"/>
                      <a:pt x="845" y="635"/>
                    </a:cubicBezTo>
                    <a:cubicBezTo>
                      <a:pt x="854" y="644"/>
                      <a:pt x="864" y="652"/>
                      <a:pt x="874" y="660"/>
                    </a:cubicBezTo>
                    <a:cubicBezTo>
                      <a:pt x="882" y="666"/>
                      <a:pt x="892" y="675"/>
                      <a:pt x="902" y="679"/>
                    </a:cubicBezTo>
                    <a:cubicBezTo>
                      <a:pt x="895" y="684"/>
                      <a:pt x="889" y="689"/>
                      <a:pt x="884" y="696"/>
                    </a:cubicBezTo>
                    <a:cubicBezTo>
                      <a:pt x="876" y="690"/>
                      <a:pt x="867" y="686"/>
                      <a:pt x="858" y="681"/>
                    </a:cubicBezTo>
                    <a:close/>
                    <a:moveTo>
                      <a:pt x="949" y="906"/>
                    </a:moveTo>
                    <a:cubicBezTo>
                      <a:pt x="941" y="918"/>
                      <a:pt x="924" y="924"/>
                      <a:pt x="911" y="917"/>
                    </a:cubicBezTo>
                    <a:cubicBezTo>
                      <a:pt x="898" y="910"/>
                      <a:pt x="893" y="894"/>
                      <a:pt x="899" y="881"/>
                    </a:cubicBezTo>
                    <a:cubicBezTo>
                      <a:pt x="906" y="866"/>
                      <a:pt x="926" y="863"/>
                      <a:pt x="940" y="868"/>
                    </a:cubicBezTo>
                    <a:cubicBezTo>
                      <a:pt x="942" y="868"/>
                      <a:pt x="943" y="868"/>
                      <a:pt x="944" y="867"/>
                    </a:cubicBezTo>
                    <a:cubicBezTo>
                      <a:pt x="944" y="867"/>
                      <a:pt x="944" y="867"/>
                      <a:pt x="945" y="867"/>
                    </a:cubicBezTo>
                    <a:cubicBezTo>
                      <a:pt x="954" y="878"/>
                      <a:pt x="957" y="894"/>
                      <a:pt x="949" y="906"/>
                    </a:cubicBezTo>
                    <a:close/>
                    <a:moveTo>
                      <a:pt x="919" y="806"/>
                    </a:moveTo>
                    <a:cubicBezTo>
                      <a:pt x="927" y="809"/>
                      <a:pt x="936" y="811"/>
                      <a:pt x="945" y="811"/>
                    </a:cubicBezTo>
                    <a:cubicBezTo>
                      <a:pt x="942" y="827"/>
                      <a:pt x="940" y="842"/>
                      <a:pt x="939" y="858"/>
                    </a:cubicBezTo>
                    <a:cubicBezTo>
                      <a:pt x="934" y="855"/>
                      <a:pt x="927" y="853"/>
                      <a:pt x="921" y="853"/>
                    </a:cubicBezTo>
                    <a:cubicBezTo>
                      <a:pt x="921" y="838"/>
                      <a:pt x="921" y="822"/>
                      <a:pt x="919" y="806"/>
                    </a:cubicBezTo>
                    <a:close/>
                    <a:moveTo>
                      <a:pt x="959" y="795"/>
                    </a:moveTo>
                    <a:cubicBezTo>
                      <a:pt x="932" y="802"/>
                      <a:pt x="900" y="786"/>
                      <a:pt x="890" y="760"/>
                    </a:cubicBezTo>
                    <a:cubicBezTo>
                      <a:pt x="879" y="732"/>
                      <a:pt x="892" y="704"/>
                      <a:pt x="912" y="685"/>
                    </a:cubicBezTo>
                    <a:cubicBezTo>
                      <a:pt x="914" y="687"/>
                      <a:pt x="917" y="688"/>
                      <a:pt x="919" y="685"/>
                    </a:cubicBezTo>
                    <a:cubicBezTo>
                      <a:pt x="945" y="657"/>
                      <a:pt x="999" y="679"/>
                      <a:pt x="1008" y="712"/>
                    </a:cubicBezTo>
                    <a:cubicBezTo>
                      <a:pt x="1017" y="746"/>
                      <a:pt x="993" y="786"/>
                      <a:pt x="959" y="795"/>
                    </a:cubicBezTo>
                    <a:close/>
                    <a:moveTo>
                      <a:pt x="1011" y="684"/>
                    </a:moveTo>
                    <a:cubicBezTo>
                      <a:pt x="995" y="664"/>
                      <a:pt x="929" y="641"/>
                      <a:pt x="913" y="671"/>
                    </a:cubicBezTo>
                    <a:cubicBezTo>
                      <a:pt x="905" y="663"/>
                      <a:pt x="892" y="657"/>
                      <a:pt x="882" y="650"/>
                    </a:cubicBezTo>
                    <a:cubicBezTo>
                      <a:pt x="871" y="643"/>
                      <a:pt x="861" y="635"/>
                      <a:pt x="850" y="628"/>
                    </a:cubicBezTo>
                    <a:cubicBezTo>
                      <a:pt x="864" y="603"/>
                      <a:pt x="867" y="572"/>
                      <a:pt x="854" y="546"/>
                    </a:cubicBezTo>
                    <a:cubicBezTo>
                      <a:pt x="845" y="528"/>
                      <a:pt x="831" y="514"/>
                      <a:pt x="814" y="505"/>
                    </a:cubicBezTo>
                    <a:cubicBezTo>
                      <a:pt x="815" y="505"/>
                      <a:pt x="816" y="504"/>
                      <a:pt x="816" y="502"/>
                    </a:cubicBezTo>
                    <a:cubicBezTo>
                      <a:pt x="820" y="490"/>
                      <a:pt x="824" y="477"/>
                      <a:pt x="826" y="464"/>
                    </a:cubicBezTo>
                    <a:cubicBezTo>
                      <a:pt x="868" y="477"/>
                      <a:pt x="904" y="426"/>
                      <a:pt x="904" y="388"/>
                    </a:cubicBezTo>
                    <a:cubicBezTo>
                      <a:pt x="904" y="371"/>
                      <a:pt x="899" y="354"/>
                      <a:pt x="890" y="339"/>
                    </a:cubicBezTo>
                    <a:cubicBezTo>
                      <a:pt x="923" y="322"/>
                      <a:pt x="954" y="301"/>
                      <a:pt x="982" y="278"/>
                    </a:cubicBezTo>
                    <a:cubicBezTo>
                      <a:pt x="996" y="296"/>
                      <a:pt x="1017" y="310"/>
                      <a:pt x="1041" y="313"/>
                    </a:cubicBezTo>
                    <a:cubicBezTo>
                      <a:pt x="1086" y="320"/>
                      <a:pt x="1130" y="291"/>
                      <a:pt x="1140" y="247"/>
                    </a:cubicBezTo>
                    <a:cubicBezTo>
                      <a:pt x="1144" y="247"/>
                      <a:pt x="1147" y="248"/>
                      <a:pt x="1151" y="249"/>
                    </a:cubicBezTo>
                    <a:cubicBezTo>
                      <a:pt x="1161" y="250"/>
                      <a:pt x="1170" y="252"/>
                      <a:pt x="1180" y="252"/>
                    </a:cubicBezTo>
                    <a:cubicBezTo>
                      <a:pt x="1182" y="253"/>
                      <a:pt x="1185" y="254"/>
                      <a:pt x="1187" y="255"/>
                    </a:cubicBezTo>
                    <a:cubicBezTo>
                      <a:pt x="1187" y="255"/>
                      <a:pt x="1187" y="255"/>
                      <a:pt x="1187" y="255"/>
                    </a:cubicBezTo>
                    <a:cubicBezTo>
                      <a:pt x="1185" y="283"/>
                      <a:pt x="1196" y="311"/>
                      <a:pt x="1221" y="329"/>
                    </a:cubicBezTo>
                    <a:cubicBezTo>
                      <a:pt x="1243" y="345"/>
                      <a:pt x="1268" y="346"/>
                      <a:pt x="1290" y="337"/>
                    </a:cubicBezTo>
                    <a:cubicBezTo>
                      <a:pt x="1293" y="374"/>
                      <a:pt x="1301" y="410"/>
                      <a:pt x="1315" y="444"/>
                    </a:cubicBezTo>
                    <a:cubicBezTo>
                      <a:pt x="1296" y="451"/>
                      <a:pt x="1278" y="464"/>
                      <a:pt x="1268" y="482"/>
                    </a:cubicBezTo>
                    <a:cubicBezTo>
                      <a:pt x="1251" y="511"/>
                      <a:pt x="1246" y="554"/>
                      <a:pt x="1264" y="583"/>
                    </a:cubicBezTo>
                    <a:cubicBezTo>
                      <a:pt x="1256" y="590"/>
                      <a:pt x="1251" y="601"/>
                      <a:pt x="1244" y="610"/>
                    </a:cubicBezTo>
                    <a:cubicBezTo>
                      <a:pt x="1237" y="619"/>
                      <a:pt x="1230" y="628"/>
                      <a:pt x="1223" y="637"/>
                    </a:cubicBezTo>
                    <a:cubicBezTo>
                      <a:pt x="1219" y="633"/>
                      <a:pt x="1216" y="629"/>
                      <a:pt x="1211" y="626"/>
                    </a:cubicBezTo>
                    <a:cubicBezTo>
                      <a:pt x="1179" y="601"/>
                      <a:pt x="1132" y="606"/>
                      <a:pt x="1102" y="630"/>
                    </a:cubicBezTo>
                    <a:cubicBezTo>
                      <a:pt x="1079" y="648"/>
                      <a:pt x="1071" y="671"/>
                      <a:pt x="1073" y="694"/>
                    </a:cubicBezTo>
                    <a:cubicBezTo>
                      <a:pt x="1057" y="700"/>
                      <a:pt x="1040" y="705"/>
                      <a:pt x="1022" y="708"/>
                    </a:cubicBezTo>
                    <a:cubicBezTo>
                      <a:pt x="1020" y="700"/>
                      <a:pt x="1016" y="691"/>
                      <a:pt x="1011" y="684"/>
                    </a:cubicBezTo>
                    <a:close/>
                    <a:moveTo>
                      <a:pt x="1023" y="744"/>
                    </a:moveTo>
                    <a:cubicBezTo>
                      <a:pt x="1025" y="735"/>
                      <a:pt x="1025" y="726"/>
                      <a:pt x="1024" y="716"/>
                    </a:cubicBezTo>
                    <a:cubicBezTo>
                      <a:pt x="1042" y="716"/>
                      <a:pt x="1058" y="713"/>
                      <a:pt x="1075" y="706"/>
                    </a:cubicBezTo>
                    <a:cubicBezTo>
                      <a:pt x="1077" y="714"/>
                      <a:pt x="1080" y="721"/>
                      <a:pt x="1084" y="728"/>
                    </a:cubicBezTo>
                    <a:cubicBezTo>
                      <a:pt x="1064" y="731"/>
                      <a:pt x="1042" y="738"/>
                      <a:pt x="1023" y="744"/>
                    </a:cubicBezTo>
                    <a:close/>
                    <a:moveTo>
                      <a:pt x="1107" y="738"/>
                    </a:moveTo>
                    <a:cubicBezTo>
                      <a:pt x="1077" y="707"/>
                      <a:pt x="1082" y="659"/>
                      <a:pt x="1118" y="636"/>
                    </a:cubicBezTo>
                    <a:cubicBezTo>
                      <a:pt x="1175" y="601"/>
                      <a:pt x="1249" y="652"/>
                      <a:pt x="1223" y="717"/>
                    </a:cubicBezTo>
                    <a:cubicBezTo>
                      <a:pt x="1223" y="718"/>
                      <a:pt x="1222" y="718"/>
                      <a:pt x="1222" y="719"/>
                    </a:cubicBezTo>
                    <a:cubicBezTo>
                      <a:pt x="1219" y="717"/>
                      <a:pt x="1216" y="715"/>
                      <a:pt x="1213" y="714"/>
                    </a:cubicBezTo>
                    <a:cubicBezTo>
                      <a:pt x="1213" y="714"/>
                      <a:pt x="1213" y="713"/>
                      <a:pt x="1213" y="713"/>
                    </a:cubicBezTo>
                    <a:cubicBezTo>
                      <a:pt x="1206" y="707"/>
                      <a:pt x="1194" y="711"/>
                      <a:pt x="1187" y="716"/>
                    </a:cubicBezTo>
                    <a:cubicBezTo>
                      <a:pt x="1179" y="721"/>
                      <a:pt x="1174" y="729"/>
                      <a:pt x="1173" y="739"/>
                    </a:cubicBezTo>
                    <a:cubicBezTo>
                      <a:pt x="1173" y="740"/>
                      <a:pt x="1174" y="741"/>
                      <a:pt x="1174" y="742"/>
                    </a:cubicBezTo>
                    <a:cubicBezTo>
                      <a:pt x="1174" y="743"/>
                      <a:pt x="1174" y="744"/>
                      <a:pt x="1176" y="745"/>
                    </a:cubicBezTo>
                    <a:cubicBezTo>
                      <a:pt x="1179" y="748"/>
                      <a:pt x="1182" y="751"/>
                      <a:pt x="1185" y="754"/>
                    </a:cubicBezTo>
                    <a:cubicBezTo>
                      <a:pt x="1158" y="762"/>
                      <a:pt x="1128" y="759"/>
                      <a:pt x="1107" y="738"/>
                    </a:cubicBezTo>
                    <a:close/>
                    <a:moveTo>
                      <a:pt x="1265" y="764"/>
                    </a:moveTo>
                    <a:cubicBezTo>
                      <a:pt x="1267" y="763"/>
                      <a:pt x="1268" y="761"/>
                      <a:pt x="1268" y="760"/>
                    </a:cubicBezTo>
                    <a:cubicBezTo>
                      <a:pt x="1268" y="760"/>
                      <a:pt x="1269" y="761"/>
                      <a:pt x="1270" y="761"/>
                    </a:cubicBezTo>
                    <a:cubicBezTo>
                      <a:pt x="1278" y="762"/>
                      <a:pt x="1285" y="761"/>
                      <a:pt x="1292" y="767"/>
                    </a:cubicBezTo>
                    <a:cubicBezTo>
                      <a:pt x="1298" y="773"/>
                      <a:pt x="1301" y="780"/>
                      <a:pt x="1301" y="788"/>
                    </a:cubicBezTo>
                    <a:cubicBezTo>
                      <a:pt x="1301" y="802"/>
                      <a:pt x="1290" y="816"/>
                      <a:pt x="1275" y="817"/>
                    </a:cubicBezTo>
                    <a:cubicBezTo>
                      <a:pt x="1242" y="818"/>
                      <a:pt x="1239" y="776"/>
                      <a:pt x="1265" y="764"/>
                    </a:cubicBezTo>
                    <a:close/>
                    <a:moveTo>
                      <a:pt x="1244" y="748"/>
                    </a:moveTo>
                    <a:cubicBezTo>
                      <a:pt x="1247" y="751"/>
                      <a:pt x="1252" y="753"/>
                      <a:pt x="1256" y="756"/>
                    </a:cubicBezTo>
                    <a:cubicBezTo>
                      <a:pt x="1256" y="756"/>
                      <a:pt x="1256" y="757"/>
                      <a:pt x="1256" y="757"/>
                    </a:cubicBezTo>
                    <a:cubicBezTo>
                      <a:pt x="1248" y="760"/>
                      <a:pt x="1241" y="766"/>
                      <a:pt x="1236" y="774"/>
                    </a:cubicBezTo>
                    <a:cubicBezTo>
                      <a:pt x="1225" y="767"/>
                      <a:pt x="1214" y="759"/>
                      <a:pt x="1202" y="752"/>
                    </a:cubicBezTo>
                    <a:cubicBezTo>
                      <a:pt x="1202" y="750"/>
                      <a:pt x="1200" y="748"/>
                      <a:pt x="1197" y="749"/>
                    </a:cubicBezTo>
                    <a:cubicBezTo>
                      <a:pt x="1197" y="749"/>
                      <a:pt x="1197" y="749"/>
                      <a:pt x="1197" y="749"/>
                    </a:cubicBezTo>
                    <a:cubicBezTo>
                      <a:pt x="1193" y="746"/>
                      <a:pt x="1188" y="744"/>
                      <a:pt x="1183" y="741"/>
                    </a:cubicBezTo>
                    <a:cubicBezTo>
                      <a:pt x="1184" y="741"/>
                      <a:pt x="1184" y="740"/>
                      <a:pt x="1184" y="740"/>
                    </a:cubicBezTo>
                    <a:cubicBezTo>
                      <a:pt x="1186" y="734"/>
                      <a:pt x="1189" y="729"/>
                      <a:pt x="1194" y="726"/>
                    </a:cubicBezTo>
                    <a:cubicBezTo>
                      <a:pt x="1197" y="725"/>
                      <a:pt x="1199" y="724"/>
                      <a:pt x="1202" y="723"/>
                    </a:cubicBezTo>
                    <a:cubicBezTo>
                      <a:pt x="1205" y="723"/>
                      <a:pt x="1207" y="723"/>
                      <a:pt x="1210" y="723"/>
                    </a:cubicBezTo>
                    <a:cubicBezTo>
                      <a:pt x="1217" y="728"/>
                      <a:pt x="1223" y="733"/>
                      <a:pt x="1230" y="738"/>
                    </a:cubicBezTo>
                    <a:cubicBezTo>
                      <a:pt x="1235" y="742"/>
                      <a:pt x="1239" y="745"/>
                      <a:pt x="1244" y="748"/>
                    </a:cubicBezTo>
                    <a:close/>
                    <a:moveTo>
                      <a:pt x="1265" y="634"/>
                    </a:moveTo>
                    <a:cubicBezTo>
                      <a:pt x="1257" y="646"/>
                      <a:pt x="1248" y="658"/>
                      <a:pt x="1240" y="670"/>
                    </a:cubicBezTo>
                    <a:cubicBezTo>
                      <a:pt x="1238" y="661"/>
                      <a:pt x="1234" y="652"/>
                      <a:pt x="1228" y="644"/>
                    </a:cubicBezTo>
                    <a:cubicBezTo>
                      <a:pt x="1237" y="635"/>
                      <a:pt x="1245" y="626"/>
                      <a:pt x="1253" y="617"/>
                    </a:cubicBezTo>
                    <a:cubicBezTo>
                      <a:pt x="1259" y="609"/>
                      <a:pt x="1267" y="601"/>
                      <a:pt x="1272" y="592"/>
                    </a:cubicBezTo>
                    <a:cubicBezTo>
                      <a:pt x="1276" y="596"/>
                      <a:pt x="1282" y="600"/>
                      <a:pt x="1288" y="603"/>
                    </a:cubicBezTo>
                    <a:cubicBezTo>
                      <a:pt x="1279" y="612"/>
                      <a:pt x="1272" y="624"/>
                      <a:pt x="1265" y="634"/>
                    </a:cubicBezTo>
                    <a:close/>
                    <a:moveTo>
                      <a:pt x="1382" y="466"/>
                    </a:moveTo>
                    <a:cubicBezTo>
                      <a:pt x="1414" y="487"/>
                      <a:pt x="1424" y="531"/>
                      <a:pt x="1403" y="563"/>
                    </a:cubicBezTo>
                    <a:cubicBezTo>
                      <a:pt x="1378" y="602"/>
                      <a:pt x="1338" y="599"/>
                      <a:pt x="1298" y="589"/>
                    </a:cubicBezTo>
                    <a:cubicBezTo>
                      <a:pt x="1296" y="589"/>
                      <a:pt x="1295" y="589"/>
                      <a:pt x="1293" y="590"/>
                    </a:cubicBezTo>
                    <a:cubicBezTo>
                      <a:pt x="1288" y="587"/>
                      <a:pt x="1283" y="584"/>
                      <a:pt x="1279" y="580"/>
                    </a:cubicBezTo>
                    <a:cubicBezTo>
                      <a:pt x="1238" y="520"/>
                      <a:pt x="1310" y="417"/>
                      <a:pt x="1382" y="466"/>
                    </a:cubicBezTo>
                    <a:close/>
                    <a:moveTo>
                      <a:pt x="1359" y="441"/>
                    </a:moveTo>
                    <a:cubicBezTo>
                      <a:pt x="1348" y="439"/>
                      <a:pt x="1335" y="439"/>
                      <a:pt x="1324" y="442"/>
                    </a:cubicBezTo>
                    <a:cubicBezTo>
                      <a:pt x="1314" y="405"/>
                      <a:pt x="1307" y="369"/>
                      <a:pt x="1300" y="332"/>
                    </a:cubicBezTo>
                    <a:cubicBezTo>
                      <a:pt x="1310" y="326"/>
                      <a:pt x="1319" y="318"/>
                      <a:pt x="1327" y="308"/>
                    </a:cubicBezTo>
                    <a:cubicBezTo>
                      <a:pt x="1330" y="353"/>
                      <a:pt x="1344" y="399"/>
                      <a:pt x="1359" y="441"/>
                    </a:cubicBezTo>
                    <a:close/>
                    <a:moveTo>
                      <a:pt x="1373" y="270"/>
                    </a:moveTo>
                    <a:cubicBezTo>
                      <a:pt x="1371" y="270"/>
                      <a:pt x="1368" y="269"/>
                      <a:pt x="1366" y="269"/>
                    </a:cubicBezTo>
                    <a:cubicBezTo>
                      <a:pt x="1360" y="269"/>
                      <a:pt x="1353" y="268"/>
                      <a:pt x="1346" y="268"/>
                    </a:cubicBezTo>
                    <a:cubicBezTo>
                      <a:pt x="1347" y="262"/>
                      <a:pt x="1348" y="256"/>
                      <a:pt x="1348" y="250"/>
                    </a:cubicBezTo>
                    <a:cubicBezTo>
                      <a:pt x="1354" y="252"/>
                      <a:pt x="1360" y="253"/>
                      <a:pt x="1366" y="253"/>
                    </a:cubicBezTo>
                    <a:cubicBezTo>
                      <a:pt x="1370" y="254"/>
                      <a:pt x="1373" y="254"/>
                      <a:pt x="1377" y="254"/>
                    </a:cubicBezTo>
                    <a:cubicBezTo>
                      <a:pt x="1374" y="259"/>
                      <a:pt x="1373" y="264"/>
                      <a:pt x="1373" y="270"/>
                    </a:cubicBezTo>
                    <a:close/>
                    <a:moveTo>
                      <a:pt x="1421" y="282"/>
                    </a:moveTo>
                    <a:cubicBezTo>
                      <a:pt x="1415" y="290"/>
                      <a:pt x="1401" y="292"/>
                      <a:pt x="1393" y="286"/>
                    </a:cubicBezTo>
                    <a:cubicBezTo>
                      <a:pt x="1391" y="285"/>
                      <a:pt x="1389" y="283"/>
                      <a:pt x="1388" y="280"/>
                    </a:cubicBezTo>
                    <a:cubicBezTo>
                      <a:pt x="1390" y="278"/>
                      <a:pt x="1390" y="274"/>
                      <a:pt x="1387" y="273"/>
                    </a:cubicBezTo>
                    <a:cubicBezTo>
                      <a:pt x="1387" y="273"/>
                      <a:pt x="1386" y="272"/>
                      <a:pt x="1386" y="272"/>
                    </a:cubicBezTo>
                    <a:cubicBezTo>
                      <a:pt x="1386" y="266"/>
                      <a:pt x="1387" y="260"/>
                      <a:pt x="1388" y="254"/>
                    </a:cubicBezTo>
                    <a:cubicBezTo>
                      <a:pt x="1388" y="254"/>
                      <a:pt x="1388" y="254"/>
                      <a:pt x="1388" y="254"/>
                    </a:cubicBezTo>
                    <a:cubicBezTo>
                      <a:pt x="1397" y="248"/>
                      <a:pt x="1409" y="242"/>
                      <a:pt x="1420" y="251"/>
                    </a:cubicBezTo>
                    <a:cubicBezTo>
                      <a:pt x="1428" y="258"/>
                      <a:pt x="1429" y="274"/>
                      <a:pt x="1421" y="2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3" name="íṩḷîḓé">
                <a:extLst>
                  <a:ext uri="{FF2B5EF4-FFF2-40B4-BE49-F238E27FC236}">
                    <a16:creationId xmlns="" xmlns:a16="http://schemas.microsoft.com/office/drawing/2014/main" id="{81E29FB5-4947-46DA-950D-5DF3620C8CFE}"/>
                  </a:ext>
                </a:extLst>
              </p:cNvPr>
              <p:cNvSpPr/>
              <p:nvPr/>
            </p:nvSpPr>
            <p:spPr bwMode="auto">
              <a:xfrm>
                <a:off x="8220964" y="5373364"/>
                <a:ext cx="2793" cy="2795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4" name="isļîďè">
                <a:extLst>
                  <a:ext uri="{FF2B5EF4-FFF2-40B4-BE49-F238E27FC236}">
                    <a16:creationId xmlns="" xmlns:a16="http://schemas.microsoft.com/office/drawing/2014/main" id="{E23B0C5F-83E4-4CA8-A66A-BF7734B9B4D4}"/>
                  </a:ext>
                </a:extLst>
              </p:cNvPr>
              <p:cNvSpPr/>
              <p:nvPr/>
            </p:nvSpPr>
            <p:spPr bwMode="auto">
              <a:xfrm>
                <a:off x="6569612" y="1386088"/>
                <a:ext cx="153678" cy="259858"/>
              </a:xfrm>
              <a:custGeom>
                <a:avLst/>
                <a:gdLst>
                  <a:gd name="T0" fmla="*/ 86 w 95"/>
                  <a:gd name="T1" fmla="*/ 64 h 160"/>
                  <a:gd name="T2" fmla="*/ 33 w 95"/>
                  <a:gd name="T3" fmla="*/ 18 h 160"/>
                  <a:gd name="T4" fmla="*/ 31 w 95"/>
                  <a:gd name="T5" fmla="*/ 23 h 160"/>
                  <a:gd name="T6" fmla="*/ 65 w 95"/>
                  <a:gd name="T7" fmla="*/ 145 h 160"/>
                  <a:gd name="T8" fmla="*/ 86 w 95"/>
                  <a:gd name="T9" fmla="*/ 64 h 160"/>
                  <a:gd name="T10" fmla="*/ 42 w 95"/>
                  <a:gd name="T11" fmla="*/ 122 h 160"/>
                  <a:gd name="T12" fmla="*/ 37 w 95"/>
                  <a:gd name="T13" fmla="*/ 31 h 160"/>
                  <a:gd name="T14" fmla="*/ 39 w 95"/>
                  <a:gd name="T15" fmla="*/ 30 h 160"/>
                  <a:gd name="T16" fmla="*/ 73 w 95"/>
                  <a:gd name="T17" fmla="*/ 82 h 160"/>
                  <a:gd name="T18" fmla="*/ 42 w 95"/>
                  <a:gd name="T19" fmla="*/ 12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60">
                    <a:moveTo>
                      <a:pt x="86" y="64"/>
                    </a:moveTo>
                    <a:cubicBezTo>
                      <a:pt x="81" y="40"/>
                      <a:pt x="64" y="0"/>
                      <a:pt x="33" y="18"/>
                    </a:cubicBezTo>
                    <a:cubicBezTo>
                      <a:pt x="32" y="19"/>
                      <a:pt x="31" y="21"/>
                      <a:pt x="31" y="23"/>
                    </a:cubicBezTo>
                    <a:cubicBezTo>
                      <a:pt x="0" y="55"/>
                      <a:pt x="10" y="160"/>
                      <a:pt x="65" y="145"/>
                    </a:cubicBezTo>
                    <a:cubicBezTo>
                      <a:pt x="95" y="137"/>
                      <a:pt x="90" y="86"/>
                      <a:pt x="86" y="64"/>
                    </a:cubicBezTo>
                    <a:close/>
                    <a:moveTo>
                      <a:pt x="42" y="122"/>
                    </a:moveTo>
                    <a:cubicBezTo>
                      <a:pt x="23" y="104"/>
                      <a:pt x="24" y="56"/>
                      <a:pt x="37" y="31"/>
                    </a:cubicBezTo>
                    <a:cubicBezTo>
                      <a:pt x="38" y="31"/>
                      <a:pt x="38" y="30"/>
                      <a:pt x="39" y="30"/>
                    </a:cubicBezTo>
                    <a:cubicBezTo>
                      <a:pt x="65" y="21"/>
                      <a:pt x="72" y="65"/>
                      <a:pt x="73" y="82"/>
                    </a:cubicBezTo>
                    <a:cubicBezTo>
                      <a:pt x="74" y="100"/>
                      <a:pt x="70" y="150"/>
                      <a:pt x="42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5" name="ïšḷîḑé">
                <a:extLst>
                  <a:ext uri="{FF2B5EF4-FFF2-40B4-BE49-F238E27FC236}">
                    <a16:creationId xmlns="" xmlns:a16="http://schemas.microsoft.com/office/drawing/2014/main" id="{0BAFB600-1BB3-462C-9061-D19DF8C07955}"/>
                  </a:ext>
                </a:extLst>
              </p:cNvPr>
              <p:cNvSpPr/>
              <p:nvPr/>
            </p:nvSpPr>
            <p:spPr bwMode="auto">
              <a:xfrm>
                <a:off x="6636672" y="1662710"/>
                <a:ext cx="39118" cy="159268"/>
              </a:xfrm>
              <a:custGeom>
                <a:avLst/>
                <a:gdLst>
                  <a:gd name="T0" fmla="*/ 19 w 23"/>
                  <a:gd name="T1" fmla="*/ 43 h 99"/>
                  <a:gd name="T2" fmla="*/ 16 w 23"/>
                  <a:gd name="T3" fmla="*/ 22 h 99"/>
                  <a:gd name="T4" fmla="*/ 14 w 23"/>
                  <a:gd name="T5" fmla="*/ 7 h 99"/>
                  <a:gd name="T6" fmla="*/ 15 w 23"/>
                  <a:gd name="T7" fmla="*/ 6 h 99"/>
                  <a:gd name="T8" fmla="*/ 15 w 23"/>
                  <a:gd name="T9" fmla="*/ 5 h 99"/>
                  <a:gd name="T10" fmla="*/ 14 w 23"/>
                  <a:gd name="T11" fmla="*/ 3 h 99"/>
                  <a:gd name="T12" fmla="*/ 10 w 23"/>
                  <a:gd name="T13" fmla="*/ 1 h 99"/>
                  <a:gd name="T14" fmla="*/ 5 w 23"/>
                  <a:gd name="T15" fmla="*/ 29 h 99"/>
                  <a:gd name="T16" fmla="*/ 10 w 23"/>
                  <a:gd name="T17" fmla="*/ 91 h 99"/>
                  <a:gd name="T18" fmla="*/ 22 w 23"/>
                  <a:gd name="T19" fmla="*/ 91 h 99"/>
                  <a:gd name="T20" fmla="*/ 19 w 23"/>
                  <a:gd name="T21" fmla="*/ 43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99">
                    <a:moveTo>
                      <a:pt x="19" y="43"/>
                    </a:moveTo>
                    <a:cubicBezTo>
                      <a:pt x="18" y="36"/>
                      <a:pt x="17" y="29"/>
                      <a:pt x="16" y="22"/>
                    </a:cubicBezTo>
                    <a:cubicBezTo>
                      <a:pt x="16" y="21"/>
                      <a:pt x="16" y="11"/>
                      <a:pt x="14" y="7"/>
                    </a:cubicBezTo>
                    <a:cubicBezTo>
                      <a:pt x="14" y="7"/>
                      <a:pt x="14" y="7"/>
                      <a:pt x="15" y="6"/>
                    </a:cubicBezTo>
                    <a:cubicBezTo>
                      <a:pt x="15" y="6"/>
                      <a:pt x="15" y="6"/>
                      <a:pt x="15" y="5"/>
                    </a:cubicBezTo>
                    <a:cubicBezTo>
                      <a:pt x="15" y="4"/>
                      <a:pt x="14" y="3"/>
                      <a:pt x="14" y="3"/>
                    </a:cubicBezTo>
                    <a:cubicBezTo>
                      <a:pt x="14" y="0"/>
                      <a:pt x="11" y="0"/>
                      <a:pt x="10" y="1"/>
                    </a:cubicBezTo>
                    <a:cubicBezTo>
                      <a:pt x="0" y="5"/>
                      <a:pt x="5" y="22"/>
                      <a:pt x="5" y="29"/>
                    </a:cubicBezTo>
                    <a:cubicBezTo>
                      <a:pt x="6" y="50"/>
                      <a:pt x="7" y="70"/>
                      <a:pt x="10" y="91"/>
                    </a:cubicBezTo>
                    <a:cubicBezTo>
                      <a:pt x="11" y="98"/>
                      <a:pt x="23" y="99"/>
                      <a:pt x="22" y="91"/>
                    </a:cubicBezTo>
                    <a:cubicBezTo>
                      <a:pt x="22" y="75"/>
                      <a:pt x="20" y="59"/>
                      <a:pt x="1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6" name="ï$1iḓè">
                <a:extLst>
                  <a:ext uri="{FF2B5EF4-FFF2-40B4-BE49-F238E27FC236}">
                    <a16:creationId xmlns="" xmlns:a16="http://schemas.microsoft.com/office/drawing/2014/main" id="{B60B888D-417D-40DA-957E-694783CDE163}"/>
                  </a:ext>
                </a:extLst>
              </p:cNvPr>
              <p:cNvSpPr/>
              <p:nvPr/>
            </p:nvSpPr>
            <p:spPr bwMode="auto">
              <a:xfrm>
                <a:off x="6692555" y="1654328"/>
                <a:ext cx="33530" cy="176033"/>
              </a:xfrm>
              <a:custGeom>
                <a:avLst/>
                <a:gdLst>
                  <a:gd name="T0" fmla="*/ 19 w 21"/>
                  <a:gd name="T1" fmla="*/ 95 h 108"/>
                  <a:gd name="T2" fmla="*/ 13 w 21"/>
                  <a:gd name="T3" fmla="*/ 6 h 108"/>
                  <a:gd name="T4" fmla="*/ 4 w 21"/>
                  <a:gd name="T5" fmla="*/ 6 h 108"/>
                  <a:gd name="T6" fmla="*/ 6 w 21"/>
                  <a:gd name="T7" fmla="*/ 99 h 108"/>
                  <a:gd name="T8" fmla="*/ 19 w 21"/>
                  <a:gd name="T9" fmla="*/ 9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08">
                    <a:moveTo>
                      <a:pt x="19" y="95"/>
                    </a:moveTo>
                    <a:cubicBezTo>
                      <a:pt x="15" y="65"/>
                      <a:pt x="14" y="36"/>
                      <a:pt x="13" y="6"/>
                    </a:cubicBezTo>
                    <a:cubicBezTo>
                      <a:pt x="12" y="0"/>
                      <a:pt x="4" y="0"/>
                      <a:pt x="4" y="6"/>
                    </a:cubicBezTo>
                    <a:cubicBezTo>
                      <a:pt x="0" y="37"/>
                      <a:pt x="1" y="68"/>
                      <a:pt x="6" y="99"/>
                    </a:cubicBezTo>
                    <a:cubicBezTo>
                      <a:pt x="7" y="108"/>
                      <a:pt x="21" y="104"/>
                      <a:pt x="19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7" name="îS1iďe">
                <a:extLst>
                  <a:ext uri="{FF2B5EF4-FFF2-40B4-BE49-F238E27FC236}">
                    <a16:creationId xmlns="" xmlns:a16="http://schemas.microsoft.com/office/drawing/2014/main" id="{C92CAA66-4AA7-4F68-9237-BF0B1293A9F7}"/>
                  </a:ext>
                </a:extLst>
              </p:cNvPr>
              <p:cNvSpPr/>
              <p:nvPr/>
            </p:nvSpPr>
            <p:spPr bwMode="auto">
              <a:xfrm>
                <a:off x="6561229" y="1849920"/>
                <a:ext cx="276622" cy="159268"/>
              </a:xfrm>
              <a:custGeom>
                <a:avLst/>
                <a:gdLst>
                  <a:gd name="T0" fmla="*/ 165 w 172"/>
                  <a:gd name="T1" fmla="*/ 79 h 99"/>
                  <a:gd name="T2" fmla="*/ 112 w 172"/>
                  <a:gd name="T3" fmla="*/ 32 h 99"/>
                  <a:gd name="T4" fmla="*/ 78 w 172"/>
                  <a:gd name="T5" fmla="*/ 0 h 99"/>
                  <a:gd name="T6" fmla="*/ 56 w 172"/>
                  <a:gd name="T7" fmla="*/ 26 h 99"/>
                  <a:gd name="T8" fmla="*/ 4 w 172"/>
                  <a:gd name="T9" fmla="*/ 89 h 99"/>
                  <a:gd name="T10" fmla="*/ 10 w 172"/>
                  <a:gd name="T11" fmla="*/ 95 h 99"/>
                  <a:gd name="T12" fmla="*/ 48 w 172"/>
                  <a:gd name="T13" fmla="*/ 58 h 99"/>
                  <a:gd name="T14" fmla="*/ 60 w 172"/>
                  <a:gd name="T15" fmla="*/ 43 h 99"/>
                  <a:gd name="T16" fmla="*/ 76 w 172"/>
                  <a:gd name="T17" fmla="*/ 19 h 99"/>
                  <a:gd name="T18" fmla="*/ 84 w 172"/>
                  <a:gd name="T19" fmla="*/ 22 h 99"/>
                  <a:gd name="T20" fmla="*/ 92 w 172"/>
                  <a:gd name="T21" fmla="*/ 33 h 99"/>
                  <a:gd name="T22" fmla="*/ 111 w 172"/>
                  <a:gd name="T23" fmla="*/ 52 h 99"/>
                  <a:gd name="T24" fmla="*/ 147 w 172"/>
                  <a:gd name="T25" fmla="*/ 85 h 99"/>
                  <a:gd name="T26" fmla="*/ 149 w 172"/>
                  <a:gd name="T27" fmla="*/ 88 h 99"/>
                  <a:gd name="T28" fmla="*/ 155 w 172"/>
                  <a:gd name="T29" fmla="*/ 92 h 99"/>
                  <a:gd name="T30" fmla="*/ 165 w 172"/>
                  <a:gd name="T31" fmla="*/ 7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2" h="99">
                    <a:moveTo>
                      <a:pt x="165" y="79"/>
                    </a:moveTo>
                    <a:cubicBezTo>
                      <a:pt x="147" y="64"/>
                      <a:pt x="129" y="49"/>
                      <a:pt x="112" y="32"/>
                    </a:cubicBezTo>
                    <a:cubicBezTo>
                      <a:pt x="104" y="24"/>
                      <a:pt x="91" y="0"/>
                      <a:pt x="78" y="0"/>
                    </a:cubicBezTo>
                    <a:cubicBezTo>
                      <a:pt x="67" y="0"/>
                      <a:pt x="61" y="18"/>
                      <a:pt x="56" y="26"/>
                    </a:cubicBezTo>
                    <a:cubicBezTo>
                      <a:pt x="40" y="48"/>
                      <a:pt x="23" y="69"/>
                      <a:pt x="4" y="89"/>
                    </a:cubicBezTo>
                    <a:cubicBezTo>
                      <a:pt x="0" y="93"/>
                      <a:pt x="6" y="99"/>
                      <a:pt x="10" y="95"/>
                    </a:cubicBezTo>
                    <a:cubicBezTo>
                      <a:pt x="24" y="84"/>
                      <a:pt x="36" y="71"/>
                      <a:pt x="48" y="58"/>
                    </a:cubicBezTo>
                    <a:cubicBezTo>
                      <a:pt x="52" y="53"/>
                      <a:pt x="56" y="48"/>
                      <a:pt x="60" y="43"/>
                    </a:cubicBezTo>
                    <a:cubicBezTo>
                      <a:pt x="63" y="38"/>
                      <a:pt x="71" y="21"/>
                      <a:pt x="76" y="19"/>
                    </a:cubicBezTo>
                    <a:cubicBezTo>
                      <a:pt x="78" y="13"/>
                      <a:pt x="80" y="14"/>
                      <a:pt x="84" y="22"/>
                    </a:cubicBezTo>
                    <a:cubicBezTo>
                      <a:pt x="86" y="26"/>
                      <a:pt x="89" y="29"/>
                      <a:pt x="92" y="33"/>
                    </a:cubicBezTo>
                    <a:cubicBezTo>
                      <a:pt x="98" y="39"/>
                      <a:pt x="104" y="46"/>
                      <a:pt x="111" y="52"/>
                    </a:cubicBezTo>
                    <a:cubicBezTo>
                      <a:pt x="122" y="64"/>
                      <a:pt x="134" y="75"/>
                      <a:pt x="147" y="85"/>
                    </a:cubicBezTo>
                    <a:cubicBezTo>
                      <a:pt x="147" y="86"/>
                      <a:pt x="148" y="87"/>
                      <a:pt x="149" y="88"/>
                    </a:cubicBezTo>
                    <a:cubicBezTo>
                      <a:pt x="151" y="89"/>
                      <a:pt x="153" y="91"/>
                      <a:pt x="155" y="92"/>
                    </a:cubicBezTo>
                    <a:cubicBezTo>
                      <a:pt x="163" y="97"/>
                      <a:pt x="172" y="85"/>
                      <a:pt x="165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8" name="ï$ḻïďè">
                <a:extLst>
                  <a:ext uri="{FF2B5EF4-FFF2-40B4-BE49-F238E27FC236}">
                    <a16:creationId xmlns="" xmlns:a16="http://schemas.microsoft.com/office/drawing/2014/main" id="{EE58F3B2-14C4-4380-8CF1-6B1D1FE3758E}"/>
                  </a:ext>
                </a:extLst>
              </p:cNvPr>
              <p:cNvSpPr/>
              <p:nvPr/>
            </p:nvSpPr>
            <p:spPr bwMode="auto">
              <a:xfrm>
                <a:off x="6320930" y="2090218"/>
                <a:ext cx="100590" cy="223533"/>
              </a:xfrm>
              <a:custGeom>
                <a:avLst/>
                <a:gdLst>
                  <a:gd name="T0" fmla="*/ 50 w 62"/>
                  <a:gd name="T1" fmla="*/ 5 h 138"/>
                  <a:gd name="T2" fmla="*/ 43 w 62"/>
                  <a:gd name="T3" fmla="*/ 5 h 138"/>
                  <a:gd name="T4" fmla="*/ 39 w 62"/>
                  <a:gd name="T5" fmla="*/ 93 h 138"/>
                  <a:gd name="T6" fmla="*/ 37 w 62"/>
                  <a:gd name="T7" fmla="*/ 93 h 138"/>
                  <a:gd name="T8" fmla="*/ 26 w 62"/>
                  <a:gd name="T9" fmla="*/ 90 h 138"/>
                  <a:gd name="T10" fmla="*/ 25 w 62"/>
                  <a:gd name="T11" fmla="*/ 89 h 138"/>
                  <a:gd name="T12" fmla="*/ 9 w 62"/>
                  <a:gd name="T13" fmla="*/ 6 h 138"/>
                  <a:gd name="T14" fmla="*/ 1 w 62"/>
                  <a:gd name="T15" fmla="*/ 7 h 138"/>
                  <a:gd name="T16" fmla="*/ 8 w 62"/>
                  <a:gd name="T17" fmla="*/ 74 h 138"/>
                  <a:gd name="T18" fmla="*/ 14 w 62"/>
                  <a:gd name="T19" fmla="*/ 133 h 138"/>
                  <a:gd name="T20" fmla="*/ 24 w 62"/>
                  <a:gd name="T21" fmla="*/ 133 h 138"/>
                  <a:gd name="T22" fmla="*/ 26 w 62"/>
                  <a:gd name="T23" fmla="*/ 100 h 138"/>
                  <a:gd name="T24" fmla="*/ 40 w 62"/>
                  <a:gd name="T25" fmla="*/ 105 h 138"/>
                  <a:gd name="T26" fmla="*/ 43 w 62"/>
                  <a:gd name="T27" fmla="*/ 128 h 138"/>
                  <a:gd name="T28" fmla="*/ 55 w 62"/>
                  <a:gd name="T29" fmla="*/ 128 h 138"/>
                  <a:gd name="T30" fmla="*/ 50 w 62"/>
                  <a:gd name="T31" fmla="*/ 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138">
                    <a:moveTo>
                      <a:pt x="50" y="5"/>
                    </a:moveTo>
                    <a:cubicBezTo>
                      <a:pt x="49" y="1"/>
                      <a:pt x="43" y="0"/>
                      <a:pt x="43" y="5"/>
                    </a:cubicBezTo>
                    <a:cubicBezTo>
                      <a:pt x="42" y="32"/>
                      <a:pt x="38" y="64"/>
                      <a:pt x="39" y="93"/>
                    </a:cubicBezTo>
                    <a:cubicBezTo>
                      <a:pt x="38" y="93"/>
                      <a:pt x="38" y="93"/>
                      <a:pt x="37" y="93"/>
                    </a:cubicBezTo>
                    <a:cubicBezTo>
                      <a:pt x="33" y="93"/>
                      <a:pt x="29" y="91"/>
                      <a:pt x="26" y="90"/>
                    </a:cubicBezTo>
                    <a:cubicBezTo>
                      <a:pt x="26" y="89"/>
                      <a:pt x="25" y="89"/>
                      <a:pt x="25" y="89"/>
                    </a:cubicBezTo>
                    <a:cubicBezTo>
                      <a:pt x="22" y="61"/>
                      <a:pt x="15" y="31"/>
                      <a:pt x="9" y="6"/>
                    </a:cubicBezTo>
                    <a:cubicBezTo>
                      <a:pt x="8" y="2"/>
                      <a:pt x="0" y="3"/>
                      <a:pt x="1" y="7"/>
                    </a:cubicBezTo>
                    <a:cubicBezTo>
                      <a:pt x="3" y="30"/>
                      <a:pt x="6" y="52"/>
                      <a:pt x="8" y="74"/>
                    </a:cubicBezTo>
                    <a:cubicBezTo>
                      <a:pt x="10" y="94"/>
                      <a:pt x="9" y="114"/>
                      <a:pt x="14" y="133"/>
                    </a:cubicBezTo>
                    <a:cubicBezTo>
                      <a:pt x="16" y="137"/>
                      <a:pt x="23" y="138"/>
                      <a:pt x="24" y="133"/>
                    </a:cubicBezTo>
                    <a:cubicBezTo>
                      <a:pt x="26" y="123"/>
                      <a:pt x="26" y="112"/>
                      <a:pt x="26" y="100"/>
                    </a:cubicBezTo>
                    <a:cubicBezTo>
                      <a:pt x="30" y="103"/>
                      <a:pt x="35" y="104"/>
                      <a:pt x="40" y="105"/>
                    </a:cubicBezTo>
                    <a:cubicBezTo>
                      <a:pt x="41" y="113"/>
                      <a:pt x="42" y="121"/>
                      <a:pt x="43" y="128"/>
                    </a:cubicBezTo>
                    <a:cubicBezTo>
                      <a:pt x="45" y="134"/>
                      <a:pt x="54" y="134"/>
                      <a:pt x="55" y="128"/>
                    </a:cubicBezTo>
                    <a:cubicBezTo>
                      <a:pt x="62" y="90"/>
                      <a:pt x="53" y="43"/>
                      <a:pt x="5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09" name="îśľïḍê">
                <a:extLst>
                  <a:ext uri="{FF2B5EF4-FFF2-40B4-BE49-F238E27FC236}">
                    <a16:creationId xmlns="" xmlns:a16="http://schemas.microsoft.com/office/drawing/2014/main" id="{BD2DF326-DD30-4562-A1E6-5367289ECB36}"/>
                  </a:ext>
                </a:extLst>
              </p:cNvPr>
              <p:cNvSpPr/>
              <p:nvPr/>
            </p:nvSpPr>
            <p:spPr bwMode="auto">
              <a:xfrm>
                <a:off x="6421520" y="2229927"/>
                <a:ext cx="69853" cy="120150"/>
              </a:xfrm>
              <a:custGeom>
                <a:avLst/>
                <a:gdLst>
                  <a:gd name="T0" fmla="*/ 29 w 44"/>
                  <a:gd name="T1" fmla="*/ 24 h 74"/>
                  <a:gd name="T2" fmla="*/ 26 w 44"/>
                  <a:gd name="T3" fmla="*/ 5 h 74"/>
                  <a:gd name="T4" fmla="*/ 5 w 44"/>
                  <a:gd name="T5" fmla="*/ 12 h 74"/>
                  <a:gd name="T6" fmla="*/ 13 w 44"/>
                  <a:gd name="T7" fmla="*/ 14 h 74"/>
                  <a:gd name="T8" fmla="*/ 18 w 44"/>
                  <a:gd name="T9" fmla="*/ 12 h 74"/>
                  <a:gd name="T10" fmla="*/ 21 w 44"/>
                  <a:gd name="T11" fmla="*/ 15 h 74"/>
                  <a:gd name="T12" fmla="*/ 16 w 44"/>
                  <a:gd name="T13" fmla="*/ 25 h 74"/>
                  <a:gd name="T14" fmla="*/ 14 w 44"/>
                  <a:gd name="T15" fmla="*/ 26 h 74"/>
                  <a:gd name="T16" fmla="*/ 20 w 44"/>
                  <a:gd name="T17" fmla="*/ 37 h 74"/>
                  <a:gd name="T18" fmla="*/ 27 w 44"/>
                  <a:gd name="T19" fmla="*/ 49 h 74"/>
                  <a:gd name="T20" fmla="*/ 7 w 44"/>
                  <a:gd name="T21" fmla="*/ 50 h 74"/>
                  <a:gd name="T22" fmla="*/ 3 w 44"/>
                  <a:gd name="T23" fmla="*/ 60 h 74"/>
                  <a:gd name="T24" fmla="*/ 42 w 44"/>
                  <a:gd name="T25" fmla="*/ 47 h 74"/>
                  <a:gd name="T26" fmla="*/ 29 w 44"/>
                  <a:gd name="T27" fmla="*/ 2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74">
                    <a:moveTo>
                      <a:pt x="29" y="24"/>
                    </a:moveTo>
                    <a:cubicBezTo>
                      <a:pt x="32" y="18"/>
                      <a:pt x="33" y="10"/>
                      <a:pt x="26" y="5"/>
                    </a:cubicBezTo>
                    <a:cubicBezTo>
                      <a:pt x="19" y="0"/>
                      <a:pt x="7" y="2"/>
                      <a:pt x="5" y="12"/>
                    </a:cubicBezTo>
                    <a:cubicBezTo>
                      <a:pt x="4" y="17"/>
                      <a:pt x="11" y="19"/>
                      <a:pt x="13" y="14"/>
                    </a:cubicBezTo>
                    <a:cubicBezTo>
                      <a:pt x="14" y="12"/>
                      <a:pt x="15" y="11"/>
                      <a:pt x="18" y="12"/>
                    </a:cubicBezTo>
                    <a:cubicBezTo>
                      <a:pt x="20" y="12"/>
                      <a:pt x="21" y="13"/>
                      <a:pt x="21" y="15"/>
                    </a:cubicBezTo>
                    <a:cubicBezTo>
                      <a:pt x="22" y="20"/>
                      <a:pt x="19" y="23"/>
                      <a:pt x="16" y="25"/>
                    </a:cubicBezTo>
                    <a:cubicBezTo>
                      <a:pt x="15" y="25"/>
                      <a:pt x="14" y="26"/>
                      <a:pt x="14" y="26"/>
                    </a:cubicBezTo>
                    <a:cubicBezTo>
                      <a:pt x="7" y="29"/>
                      <a:pt x="13" y="40"/>
                      <a:pt x="20" y="37"/>
                    </a:cubicBezTo>
                    <a:cubicBezTo>
                      <a:pt x="28" y="32"/>
                      <a:pt x="33" y="43"/>
                      <a:pt x="27" y="49"/>
                    </a:cubicBezTo>
                    <a:cubicBezTo>
                      <a:pt x="22" y="55"/>
                      <a:pt x="14" y="51"/>
                      <a:pt x="7" y="50"/>
                    </a:cubicBezTo>
                    <a:cubicBezTo>
                      <a:pt x="1" y="49"/>
                      <a:pt x="0" y="57"/>
                      <a:pt x="3" y="60"/>
                    </a:cubicBezTo>
                    <a:cubicBezTo>
                      <a:pt x="15" y="74"/>
                      <a:pt x="39" y="63"/>
                      <a:pt x="42" y="47"/>
                    </a:cubicBezTo>
                    <a:cubicBezTo>
                      <a:pt x="44" y="36"/>
                      <a:pt x="38" y="27"/>
                      <a:pt x="2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0" name="iṧliḍé">
                <a:extLst>
                  <a:ext uri="{FF2B5EF4-FFF2-40B4-BE49-F238E27FC236}">
                    <a16:creationId xmlns="" xmlns:a16="http://schemas.microsoft.com/office/drawing/2014/main" id="{49F5A3DB-8A6A-47F1-8761-BF2854895AF7}"/>
                  </a:ext>
                </a:extLst>
              </p:cNvPr>
              <p:cNvSpPr/>
              <p:nvPr/>
            </p:nvSpPr>
            <p:spPr bwMode="auto">
              <a:xfrm>
                <a:off x="6516522" y="2039923"/>
                <a:ext cx="106178" cy="265447"/>
              </a:xfrm>
              <a:custGeom>
                <a:avLst/>
                <a:gdLst>
                  <a:gd name="T0" fmla="*/ 51 w 65"/>
                  <a:gd name="T1" fmla="*/ 137 h 164"/>
                  <a:gd name="T2" fmla="*/ 23 w 65"/>
                  <a:gd name="T3" fmla="*/ 129 h 164"/>
                  <a:gd name="T4" fmla="*/ 19 w 65"/>
                  <a:gd name="T5" fmla="*/ 98 h 164"/>
                  <a:gd name="T6" fmla="*/ 41 w 65"/>
                  <a:gd name="T7" fmla="*/ 28 h 164"/>
                  <a:gd name="T8" fmla="*/ 44 w 65"/>
                  <a:gd name="T9" fmla="*/ 22 h 164"/>
                  <a:gd name="T10" fmla="*/ 4 w 65"/>
                  <a:gd name="T11" fmla="*/ 120 h 164"/>
                  <a:gd name="T12" fmla="*/ 29 w 65"/>
                  <a:gd name="T13" fmla="*/ 159 h 164"/>
                  <a:gd name="T14" fmla="*/ 63 w 65"/>
                  <a:gd name="T15" fmla="*/ 144 h 164"/>
                  <a:gd name="T16" fmla="*/ 51 w 65"/>
                  <a:gd name="T17" fmla="*/ 137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164">
                    <a:moveTo>
                      <a:pt x="51" y="137"/>
                    </a:moveTo>
                    <a:cubicBezTo>
                      <a:pt x="41" y="148"/>
                      <a:pt x="30" y="140"/>
                      <a:pt x="23" y="129"/>
                    </a:cubicBezTo>
                    <a:cubicBezTo>
                      <a:pt x="18" y="121"/>
                      <a:pt x="20" y="107"/>
                      <a:pt x="19" y="98"/>
                    </a:cubicBezTo>
                    <a:cubicBezTo>
                      <a:pt x="19" y="85"/>
                      <a:pt x="17" y="24"/>
                      <a:pt x="41" y="28"/>
                    </a:cubicBezTo>
                    <a:cubicBezTo>
                      <a:pt x="45" y="29"/>
                      <a:pt x="48" y="24"/>
                      <a:pt x="44" y="22"/>
                    </a:cubicBezTo>
                    <a:cubicBezTo>
                      <a:pt x="0" y="0"/>
                      <a:pt x="1" y="99"/>
                      <a:pt x="4" y="120"/>
                    </a:cubicBezTo>
                    <a:cubicBezTo>
                      <a:pt x="6" y="136"/>
                      <a:pt x="12" y="153"/>
                      <a:pt x="29" y="159"/>
                    </a:cubicBezTo>
                    <a:cubicBezTo>
                      <a:pt x="43" y="164"/>
                      <a:pt x="59" y="158"/>
                      <a:pt x="63" y="144"/>
                    </a:cubicBezTo>
                    <a:cubicBezTo>
                      <a:pt x="65" y="137"/>
                      <a:pt x="56" y="131"/>
                      <a:pt x="51" y="1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1" name="íŝḷîḋé">
                <a:extLst>
                  <a:ext uri="{FF2B5EF4-FFF2-40B4-BE49-F238E27FC236}">
                    <a16:creationId xmlns="" xmlns:a16="http://schemas.microsoft.com/office/drawing/2014/main" id="{8338F0E0-3A88-4170-BCF2-BCF94A47F660}"/>
                  </a:ext>
                </a:extLst>
              </p:cNvPr>
              <p:cNvSpPr/>
              <p:nvPr/>
            </p:nvSpPr>
            <p:spPr bwMode="auto">
              <a:xfrm>
                <a:off x="6787557" y="2048305"/>
                <a:ext cx="122943" cy="237505"/>
              </a:xfrm>
              <a:custGeom>
                <a:avLst/>
                <a:gdLst>
                  <a:gd name="T0" fmla="*/ 75 w 76"/>
                  <a:gd name="T1" fmla="*/ 69 h 148"/>
                  <a:gd name="T2" fmla="*/ 37 w 76"/>
                  <a:gd name="T3" fmla="*/ 2 h 148"/>
                  <a:gd name="T4" fmla="*/ 32 w 76"/>
                  <a:gd name="T5" fmla="*/ 5 h 148"/>
                  <a:gd name="T6" fmla="*/ 2 w 76"/>
                  <a:gd name="T7" fmla="*/ 79 h 148"/>
                  <a:gd name="T8" fmla="*/ 43 w 76"/>
                  <a:gd name="T9" fmla="*/ 140 h 148"/>
                  <a:gd name="T10" fmla="*/ 75 w 76"/>
                  <a:gd name="T11" fmla="*/ 69 h 148"/>
                  <a:gd name="T12" fmla="*/ 49 w 76"/>
                  <a:gd name="T13" fmla="*/ 118 h 148"/>
                  <a:gd name="T14" fmla="*/ 16 w 76"/>
                  <a:gd name="T15" fmla="*/ 75 h 148"/>
                  <a:gd name="T16" fmla="*/ 32 w 76"/>
                  <a:gd name="T17" fmla="*/ 13 h 148"/>
                  <a:gd name="T18" fmla="*/ 37 w 76"/>
                  <a:gd name="T19" fmla="*/ 15 h 148"/>
                  <a:gd name="T20" fmla="*/ 49 w 76"/>
                  <a:gd name="T21" fmla="*/ 11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" h="148">
                    <a:moveTo>
                      <a:pt x="75" y="69"/>
                    </a:moveTo>
                    <a:cubicBezTo>
                      <a:pt x="74" y="43"/>
                      <a:pt x="72" y="0"/>
                      <a:pt x="37" y="2"/>
                    </a:cubicBezTo>
                    <a:cubicBezTo>
                      <a:pt x="35" y="3"/>
                      <a:pt x="33" y="4"/>
                      <a:pt x="32" y="5"/>
                    </a:cubicBezTo>
                    <a:cubicBezTo>
                      <a:pt x="5" y="8"/>
                      <a:pt x="0" y="58"/>
                      <a:pt x="2" y="79"/>
                    </a:cubicBezTo>
                    <a:cubicBezTo>
                      <a:pt x="3" y="99"/>
                      <a:pt x="13" y="148"/>
                      <a:pt x="43" y="140"/>
                    </a:cubicBezTo>
                    <a:cubicBezTo>
                      <a:pt x="71" y="133"/>
                      <a:pt x="76" y="91"/>
                      <a:pt x="75" y="69"/>
                    </a:cubicBezTo>
                    <a:close/>
                    <a:moveTo>
                      <a:pt x="49" y="118"/>
                    </a:moveTo>
                    <a:cubicBezTo>
                      <a:pt x="25" y="137"/>
                      <a:pt x="17" y="90"/>
                      <a:pt x="16" y="75"/>
                    </a:cubicBezTo>
                    <a:cubicBezTo>
                      <a:pt x="16" y="61"/>
                      <a:pt x="17" y="23"/>
                      <a:pt x="32" y="13"/>
                    </a:cubicBezTo>
                    <a:cubicBezTo>
                      <a:pt x="33" y="14"/>
                      <a:pt x="35" y="15"/>
                      <a:pt x="37" y="15"/>
                    </a:cubicBezTo>
                    <a:cubicBezTo>
                      <a:pt x="68" y="16"/>
                      <a:pt x="68" y="102"/>
                      <a:pt x="49" y="1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2" name="îṩḷidé">
                <a:extLst>
                  <a:ext uri="{FF2B5EF4-FFF2-40B4-BE49-F238E27FC236}">
                    <a16:creationId xmlns="" xmlns:a16="http://schemas.microsoft.com/office/drawing/2014/main" id="{3BFB7B62-1FE4-4357-BF7F-7F54D71B1F0C}"/>
                  </a:ext>
                </a:extLst>
              </p:cNvPr>
              <p:cNvSpPr/>
              <p:nvPr/>
            </p:nvSpPr>
            <p:spPr bwMode="auto">
              <a:xfrm>
                <a:off x="6899324" y="2042717"/>
                <a:ext cx="58677" cy="25148"/>
              </a:xfrm>
              <a:custGeom>
                <a:avLst/>
                <a:gdLst>
                  <a:gd name="T0" fmla="*/ 31 w 37"/>
                  <a:gd name="T1" fmla="*/ 1 h 15"/>
                  <a:gd name="T2" fmla="*/ 18 w 37"/>
                  <a:gd name="T3" fmla="*/ 2 h 15"/>
                  <a:gd name="T4" fmla="*/ 6 w 37"/>
                  <a:gd name="T5" fmla="*/ 5 h 15"/>
                  <a:gd name="T6" fmla="*/ 7 w 37"/>
                  <a:gd name="T7" fmla="*/ 15 h 15"/>
                  <a:gd name="T8" fmla="*/ 20 w 37"/>
                  <a:gd name="T9" fmla="*/ 14 h 15"/>
                  <a:gd name="T10" fmla="*/ 33 w 37"/>
                  <a:gd name="T11" fmla="*/ 11 h 15"/>
                  <a:gd name="T12" fmla="*/ 31 w 37"/>
                  <a:gd name="T13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15">
                    <a:moveTo>
                      <a:pt x="31" y="1"/>
                    </a:moveTo>
                    <a:cubicBezTo>
                      <a:pt x="27" y="0"/>
                      <a:pt x="23" y="1"/>
                      <a:pt x="18" y="2"/>
                    </a:cubicBezTo>
                    <a:cubicBezTo>
                      <a:pt x="14" y="3"/>
                      <a:pt x="10" y="4"/>
                      <a:pt x="6" y="5"/>
                    </a:cubicBezTo>
                    <a:cubicBezTo>
                      <a:pt x="0" y="6"/>
                      <a:pt x="1" y="15"/>
                      <a:pt x="7" y="15"/>
                    </a:cubicBezTo>
                    <a:cubicBezTo>
                      <a:pt x="11" y="14"/>
                      <a:pt x="16" y="14"/>
                      <a:pt x="20" y="14"/>
                    </a:cubicBezTo>
                    <a:cubicBezTo>
                      <a:pt x="25" y="13"/>
                      <a:pt x="29" y="13"/>
                      <a:pt x="33" y="11"/>
                    </a:cubicBezTo>
                    <a:cubicBezTo>
                      <a:pt x="37" y="9"/>
                      <a:pt x="36" y="2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3" name="îşlíḓê">
                <a:extLst>
                  <a:ext uri="{FF2B5EF4-FFF2-40B4-BE49-F238E27FC236}">
                    <a16:creationId xmlns="" xmlns:a16="http://schemas.microsoft.com/office/drawing/2014/main" id="{A03CA54C-37B7-4B22-BF9F-094045210D56}"/>
                  </a:ext>
                </a:extLst>
              </p:cNvPr>
              <p:cNvSpPr/>
              <p:nvPr/>
            </p:nvSpPr>
            <p:spPr bwMode="auto">
              <a:xfrm>
                <a:off x="6997119" y="2034335"/>
                <a:ext cx="92207" cy="226328"/>
              </a:xfrm>
              <a:custGeom>
                <a:avLst/>
                <a:gdLst>
                  <a:gd name="T0" fmla="*/ 56 w 57"/>
                  <a:gd name="T1" fmla="*/ 125 h 140"/>
                  <a:gd name="T2" fmla="*/ 41 w 57"/>
                  <a:gd name="T3" fmla="*/ 99 h 140"/>
                  <a:gd name="T4" fmla="*/ 24 w 57"/>
                  <a:gd name="T5" fmla="*/ 74 h 140"/>
                  <a:gd name="T6" fmla="*/ 30 w 57"/>
                  <a:gd name="T7" fmla="*/ 56 h 140"/>
                  <a:gd name="T8" fmla="*/ 42 w 57"/>
                  <a:gd name="T9" fmla="*/ 11 h 140"/>
                  <a:gd name="T10" fmla="*/ 30 w 57"/>
                  <a:gd name="T11" fmla="*/ 7 h 140"/>
                  <a:gd name="T12" fmla="*/ 18 w 57"/>
                  <a:gd name="T13" fmla="*/ 52 h 140"/>
                  <a:gd name="T14" fmla="*/ 16 w 57"/>
                  <a:gd name="T15" fmla="*/ 59 h 140"/>
                  <a:gd name="T16" fmla="*/ 10 w 57"/>
                  <a:gd name="T17" fmla="*/ 7 h 140"/>
                  <a:gd name="T18" fmla="*/ 2 w 57"/>
                  <a:gd name="T19" fmla="*/ 7 h 140"/>
                  <a:gd name="T20" fmla="*/ 6 w 57"/>
                  <a:gd name="T21" fmla="*/ 133 h 140"/>
                  <a:gd name="T22" fmla="*/ 18 w 57"/>
                  <a:gd name="T23" fmla="*/ 131 h 140"/>
                  <a:gd name="T24" fmla="*/ 18 w 57"/>
                  <a:gd name="T25" fmla="*/ 90 h 140"/>
                  <a:gd name="T26" fmla="*/ 20 w 57"/>
                  <a:gd name="T27" fmla="*/ 85 h 140"/>
                  <a:gd name="T28" fmla="*/ 30 w 57"/>
                  <a:gd name="T29" fmla="*/ 105 h 140"/>
                  <a:gd name="T30" fmla="*/ 45 w 57"/>
                  <a:gd name="T31" fmla="*/ 131 h 140"/>
                  <a:gd name="T32" fmla="*/ 56 w 57"/>
                  <a:gd name="T33" fmla="*/ 12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140">
                    <a:moveTo>
                      <a:pt x="56" y="125"/>
                    </a:moveTo>
                    <a:cubicBezTo>
                      <a:pt x="54" y="115"/>
                      <a:pt x="46" y="107"/>
                      <a:pt x="41" y="99"/>
                    </a:cubicBezTo>
                    <a:cubicBezTo>
                      <a:pt x="36" y="91"/>
                      <a:pt x="30" y="82"/>
                      <a:pt x="24" y="74"/>
                    </a:cubicBezTo>
                    <a:cubicBezTo>
                      <a:pt x="26" y="68"/>
                      <a:pt x="28" y="62"/>
                      <a:pt x="30" y="56"/>
                    </a:cubicBezTo>
                    <a:cubicBezTo>
                      <a:pt x="34" y="41"/>
                      <a:pt x="39" y="26"/>
                      <a:pt x="42" y="11"/>
                    </a:cubicBezTo>
                    <a:cubicBezTo>
                      <a:pt x="44" y="3"/>
                      <a:pt x="33" y="0"/>
                      <a:pt x="30" y="7"/>
                    </a:cubicBezTo>
                    <a:cubicBezTo>
                      <a:pt x="25" y="22"/>
                      <a:pt x="22" y="37"/>
                      <a:pt x="18" y="52"/>
                    </a:cubicBezTo>
                    <a:cubicBezTo>
                      <a:pt x="17" y="55"/>
                      <a:pt x="17" y="57"/>
                      <a:pt x="16" y="59"/>
                    </a:cubicBezTo>
                    <a:cubicBezTo>
                      <a:pt x="14" y="42"/>
                      <a:pt x="12" y="24"/>
                      <a:pt x="10" y="7"/>
                    </a:cubicBezTo>
                    <a:cubicBezTo>
                      <a:pt x="9" y="2"/>
                      <a:pt x="2" y="1"/>
                      <a:pt x="2" y="7"/>
                    </a:cubicBezTo>
                    <a:cubicBezTo>
                      <a:pt x="1" y="48"/>
                      <a:pt x="0" y="92"/>
                      <a:pt x="6" y="133"/>
                    </a:cubicBezTo>
                    <a:cubicBezTo>
                      <a:pt x="7" y="140"/>
                      <a:pt x="18" y="138"/>
                      <a:pt x="18" y="131"/>
                    </a:cubicBezTo>
                    <a:cubicBezTo>
                      <a:pt x="19" y="118"/>
                      <a:pt x="19" y="104"/>
                      <a:pt x="18" y="90"/>
                    </a:cubicBezTo>
                    <a:cubicBezTo>
                      <a:pt x="19" y="88"/>
                      <a:pt x="20" y="87"/>
                      <a:pt x="20" y="85"/>
                    </a:cubicBezTo>
                    <a:cubicBezTo>
                      <a:pt x="24" y="92"/>
                      <a:pt x="27" y="99"/>
                      <a:pt x="30" y="105"/>
                    </a:cubicBezTo>
                    <a:cubicBezTo>
                      <a:pt x="35" y="114"/>
                      <a:pt x="38" y="124"/>
                      <a:pt x="45" y="131"/>
                    </a:cubicBezTo>
                    <a:cubicBezTo>
                      <a:pt x="50" y="135"/>
                      <a:pt x="57" y="131"/>
                      <a:pt x="56" y="1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4" name="îš1ídè">
                <a:extLst>
                  <a:ext uri="{FF2B5EF4-FFF2-40B4-BE49-F238E27FC236}">
                    <a16:creationId xmlns="" xmlns:a16="http://schemas.microsoft.com/office/drawing/2014/main" id="{3C48B500-4718-435E-8A18-FEE379040984}"/>
                  </a:ext>
                </a:extLst>
              </p:cNvPr>
              <p:cNvSpPr/>
              <p:nvPr/>
            </p:nvSpPr>
            <p:spPr bwMode="auto">
              <a:xfrm>
                <a:off x="7078150" y="2020363"/>
                <a:ext cx="69853" cy="92208"/>
              </a:xfrm>
              <a:custGeom>
                <a:avLst/>
                <a:gdLst>
                  <a:gd name="T0" fmla="*/ 36 w 44"/>
                  <a:gd name="T1" fmla="*/ 21 h 57"/>
                  <a:gd name="T2" fmla="*/ 26 w 44"/>
                  <a:gd name="T3" fmla="*/ 22 h 57"/>
                  <a:gd name="T4" fmla="*/ 24 w 44"/>
                  <a:gd name="T5" fmla="*/ 5 h 57"/>
                  <a:gd name="T6" fmla="*/ 16 w 44"/>
                  <a:gd name="T7" fmla="*/ 5 h 57"/>
                  <a:gd name="T8" fmla="*/ 15 w 44"/>
                  <a:gd name="T9" fmla="*/ 23 h 57"/>
                  <a:gd name="T10" fmla="*/ 8 w 44"/>
                  <a:gd name="T11" fmla="*/ 23 h 57"/>
                  <a:gd name="T12" fmla="*/ 6 w 44"/>
                  <a:gd name="T13" fmla="*/ 33 h 57"/>
                  <a:gd name="T14" fmla="*/ 16 w 44"/>
                  <a:gd name="T15" fmla="*/ 34 h 57"/>
                  <a:gd name="T16" fmla="*/ 20 w 44"/>
                  <a:gd name="T17" fmla="*/ 52 h 57"/>
                  <a:gd name="T18" fmla="*/ 30 w 44"/>
                  <a:gd name="T19" fmla="*/ 49 h 57"/>
                  <a:gd name="T20" fmla="*/ 29 w 44"/>
                  <a:gd name="T21" fmla="*/ 34 h 57"/>
                  <a:gd name="T22" fmla="*/ 39 w 44"/>
                  <a:gd name="T23" fmla="*/ 32 h 57"/>
                  <a:gd name="T24" fmla="*/ 36 w 44"/>
                  <a:gd name="T25" fmla="*/ 2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57">
                    <a:moveTo>
                      <a:pt x="36" y="21"/>
                    </a:moveTo>
                    <a:cubicBezTo>
                      <a:pt x="33" y="21"/>
                      <a:pt x="29" y="21"/>
                      <a:pt x="26" y="22"/>
                    </a:cubicBezTo>
                    <a:cubicBezTo>
                      <a:pt x="25" y="17"/>
                      <a:pt x="25" y="11"/>
                      <a:pt x="24" y="5"/>
                    </a:cubicBezTo>
                    <a:cubicBezTo>
                      <a:pt x="24" y="0"/>
                      <a:pt x="17" y="0"/>
                      <a:pt x="16" y="5"/>
                    </a:cubicBezTo>
                    <a:cubicBezTo>
                      <a:pt x="16" y="11"/>
                      <a:pt x="15" y="17"/>
                      <a:pt x="15" y="23"/>
                    </a:cubicBezTo>
                    <a:cubicBezTo>
                      <a:pt x="13" y="23"/>
                      <a:pt x="10" y="23"/>
                      <a:pt x="8" y="23"/>
                    </a:cubicBezTo>
                    <a:cubicBezTo>
                      <a:pt x="2" y="22"/>
                      <a:pt x="0" y="32"/>
                      <a:pt x="6" y="33"/>
                    </a:cubicBezTo>
                    <a:cubicBezTo>
                      <a:pt x="9" y="34"/>
                      <a:pt x="13" y="34"/>
                      <a:pt x="16" y="34"/>
                    </a:cubicBezTo>
                    <a:cubicBezTo>
                      <a:pt x="16" y="40"/>
                      <a:pt x="17" y="46"/>
                      <a:pt x="20" y="52"/>
                    </a:cubicBezTo>
                    <a:cubicBezTo>
                      <a:pt x="23" y="57"/>
                      <a:pt x="30" y="54"/>
                      <a:pt x="30" y="49"/>
                    </a:cubicBezTo>
                    <a:cubicBezTo>
                      <a:pt x="31" y="44"/>
                      <a:pt x="30" y="39"/>
                      <a:pt x="29" y="34"/>
                    </a:cubicBezTo>
                    <a:cubicBezTo>
                      <a:pt x="32" y="34"/>
                      <a:pt x="36" y="34"/>
                      <a:pt x="39" y="32"/>
                    </a:cubicBezTo>
                    <a:cubicBezTo>
                      <a:pt x="44" y="28"/>
                      <a:pt x="41" y="22"/>
                      <a:pt x="3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5" name="ísḻiďê">
                <a:extLst>
                  <a:ext uri="{FF2B5EF4-FFF2-40B4-BE49-F238E27FC236}">
                    <a16:creationId xmlns="" xmlns:a16="http://schemas.microsoft.com/office/drawing/2014/main" id="{052E7D17-5F32-457D-970F-3CF5A3B31960}"/>
                  </a:ext>
                </a:extLst>
              </p:cNvPr>
              <p:cNvSpPr/>
              <p:nvPr/>
            </p:nvSpPr>
            <p:spPr bwMode="auto">
              <a:xfrm>
                <a:off x="3722354" y="2598757"/>
                <a:ext cx="902515" cy="1212669"/>
              </a:xfrm>
              <a:custGeom>
                <a:avLst/>
                <a:gdLst>
                  <a:gd name="T0" fmla="*/ 519 w 559"/>
                  <a:gd name="T1" fmla="*/ 616 h 750"/>
                  <a:gd name="T2" fmla="*/ 403 w 559"/>
                  <a:gd name="T3" fmla="*/ 478 h 750"/>
                  <a:gd name="T4" fmla="*/ 292 w 559"/>
                  <a:gd name="T5" fmla="*/ 366 h 750"/>
                  <a:gd name="T6" fmla="*/ 289 w 559"/>
                  <a:gd name="T7" fmla="*/ 365 h 750"/>
                  <a:gd name="T8" fmla="*/ 255 w 559"/>
                  <a:gd name="T9" fmla="*/ 44 h 750"/>
                  <a:gd name="T10" fmla="*/ 295 w 559"/>
                  <a:gd name="T11" fmla="*/ 33 h 750"/>
                  <a:gd name="T12" fmla="*/ 280 w 559"/>
                  <a:gd name="T13" fmla="*/ 11 h 750"/>
                  <a:gd name="T14" fmla="*/ 277 w 559"/>
                  <a:gd name="T15" fmla="*/ 7 h 750"/>
                  <a:gd name="T16" fmla="*/ 177 w 559"/>
                  <a:gd name="T17" fmla="*/ 8 h 750"/>
                  <a:gd name="T18" fmla="*/ 134 w 559"/>
                  <a:gd name="T19" fmla="*/ 27 h 750"/>
                  <a:gd name="T20" fmla="*/ 135 w 559"/>
                  <a:gd name="T21" fmla="*/ 55 h 750"/>
                  <a:gd name="T22" fmla="*/ 180 w 559"/>
                  <a:gd name="T23" fmla="*/ 48 h 750"/>
                  <a:gd name="T24" fmla="*/ 187 w 559"/>
                  <a:gd name="T25" fmla="*/ 217 h 750"/>
                  <a:gd name="T26" fmla="*/ 199 w 559"/>
                  <a:gd name="T27" fmla="*/ 383 h 750"/>
                  <a:gd name="T28" fmla="*/ 201 w 559"/>
                  <a:gd name="T29" fmla="*/ 385 h 750"/>
                  <a:gd name="T30" fmla="*/ 115 w 559"/>
                  <a:gd name="T31" fmla="*/ 486 h 750"/>
                  <a:gd name="T32" fmla="*/ 37 w 559"/>
                  <a:gd name="T33" fmla="*/ 611 h 750"/>
                  <a:gd name="T34" fmla="*/ 14 w 559"/>
                  <a:gd name="T35" fmla="*/ 712 h 750"/>
                  <a:gd name="T36" fmla="*/ 103 w 559"/>
                  <a:gd name="T37" fmla="*/ 746 h 750"/>
                  <a:gd name="T38" fmla="*/ 407 w 559"/>
                  <a:gd name="T39" fmla="*/ 714 h 750"/>
                  <a:gd name="T40" fmla="*/ 486 w 559"/>
                  <a:gd name="T41" fmla="*/ 705 h 750"/>
                  <a:gd name="T42" fmla="*/ 532 w 559"/>
                  <a:gd name="T43" fmla="*/ 692 h 750"/>
                  <a:gd name="T44" fmla="*/ 519 w 559"/>
                  <a:gd name="T45" fmla="*/ 616 h 750"/>
                  <a:gd name="T46" fmla="*/ 513 w 559"/>
                  <a:gd name="T47" fmla="*/ 685 h 750"/>
                  <a:gd name="T48" fmla="*/ 496 w 559"/>
                  <a:gd name="T49" fmla="*/ 689 h 750"/>
                  <a:gd name="T50" fmla="*/ 466 w 559"/>
                  <a:gd name="T51" fmla="*/ 692 h 750"/>
                  <a:gd name="T52" fmla="*/ 402 w 559"/>
                  <a:gd name="T53" fmla="*/ 699 h 750"/>
                  <a:gd name="T54" fmla="*/ 158 w 559"/>
                  <a:gd name="T55" fmla="*/ 726 h 750"/>
                  <a:gd name="T56" fmla="*/ 34 w 559"/>
                  <a:gd name="T57" fmla="*/ 716 h 750"/>
                  <a:gd name="T58" fmla="*/ 61 w 559"/>
                  <a:gd name="T59" fmla="*/ 599 h 750"/>
                  <a:gd name="T60" fmla="*/ 131 w 559"/>
                  <a:gd name="T61" fmla="*/ 491 h 750"/>
                  <a:gd name="T62" fmla="*/ 210 w 559"/>
                  <a:gd name="T63" fmla="*/ 389 h 750"/>
                  <a:gd name="T64" fmla="*/ 208 w 559"/>
                  <a:gd name="T65" fmla="*/ 383 h 750"/>
                  <a:gd name="T66" fmla="*/ 209 w 559"/>
                  <a:gd name="T67" fmla="*/ 381 h 750"/>
                  <a:gd name="T68" fmla="*/ 199 w 559"/>
                  <a:gd name="T69" fmla="*/ 207 h 750"/>
                  <a:gd name="T70" fmla="*/ 185 w 559"/>
                  <a:gd name="T71" fmla="*/ 43 h 750"/>
                  <a:gd name="T72" fmla="*/ 182 w 559"/>
                  <a:gd name="T73" fmla="*/ 41 h 750"/>
                  <a:gd name="T74" fmla="*/ 155 w 559"/>
                  <a:gd name="T75" fmla="*/ 47 h 750"/>
                  <a:gd name="T76" fmla="*/ 141 w 559"/>
                  <a:gd name="T77" fmla="*/ 32 h 750"/>
                  <a:gd name="T78" fmla="*/ 141 w 559"/>
                  <a:gd name="T79" fmla="*/ 32 h 750"/>
                  <a:gd name="T80" fmla="*/ 203 w 559"/>
                  <a:gd name="T81" fmla="*/ 17 h 750"/>
                  <a:gd name="T82" fmla="*/ 276 w 559"/>
                  <a:gd name="T83" fmla="*/ 16 h 750"/>
                  <a:gd name="T84" fmla="*/ 277 w 559"/>
                  <a:gd name="T85" fmla="*/ 16 h 750"/>
                  <a:gd name="T86" fmla="*/ 278 w 559"/>
                  <a:gd name="T87" fmla="*/ 18 h 750"/>
                  <a:gd name="T88" fmla="*/ 285 w 559"/>
                  <a:gd name="T89" fmla="*/ 23 h 750"/>
                  <a:gd name="T90" fmla="*/ 278 w 559"/>
                  <a:gd name="T91" fmla="*/ 34 h 750"/>
                  <a:gd name="T92" fmla="*/ 252 w 559"/>
                  <a:gd name="T93" fmla="*/ 35 h 750"/>
                  <a:gd name="T94" fmla="*/ 247 w 559"/>
                  <a:gd name="T95" fmla="*/ 36 h 750"/>
                  <a:gd name="T96" fmla="*/ 246 w 559"/>
                  <a:gd name="T97" fmla="*/ 41 h 750"/>
                  <a:gd name="T98" fmla="*/ 278 w 559"/>
                  <a:gd name="T99" fmla="*/ 374 h 750"/>
                  <a:gd name="T100" fmla="*/ 290 w 559"/>
                  <a:gd name="T101" fmla="*/ 375 h 750"/>
                  <a:gd name="T102" fmla="*/ 445 w 559"/>
                  <a:gd name="T103" fmla="*/ 549 h 750"/>
                  <a:gd name="T104" fmla="*/ 483 w 559"/>
                  <a:gd name="T105" fmla="*/ 595 h 750"/>
                  <a:gd name="T106" fmla="*/ 525 w 559"/>
                  <a:gd name="T107" fmla="*/ 649 h 750"/>
                  <a:gd name="T108" fmla="*/ 522 w 559"/>
                  <a:gd name="T109" fmla="*/ 666 h 750"/>
                  <a:gd name="T110" fmla="*/ 513 w 559"/>
                  <a:gd name="T111" fmla="*/ 685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59" h="750">
                    <a:moveTo>
                      <a:pt x="519" y="616"/>
                    </a:moveTo>
                    <a:cubicBezTo>
                      <a:pt x="481" y="570"/>
                      <a:pt x="442" y="524"/>
                      <a:pt x="403" y="478"/>
                    </a:cubicBezTo>
                    <a:cubicBezTo>
                      <a:pt x="369" y="438"/>
                      <a:pt x="335" y="396"/>
                      <a:pt x="292" y="366"/>
                    </a:cubicBezTo>
                    <a:cubicBezTo>
                      <a:pt x="291" y="365"/>
                      <a:pt x="290" y="365"/>
                      <a:pt x="289" y="365"/>
                    </a:cubicBezTo>
                    <a:cubicBezTo>
                      <a:pt x="280" y="258"/>
                      <a:pt x="270" y="151"/>
                      <a:pt x="255" y="44"/>
                    </a:cubicBezTo>
                    <a:cubicBezTo>
                      <a:pt x="269" y="46"/>
                      <a:pt x="288" y="49"/>
                      <a:pt x="295" y="33"/>
                    </a:cubicBezTo>
                    <a:cubicBezTo>
                      <a:pt x="299" y="24"/>
                      <a:pt x="290" y="5"/>
                      <a:pt x="280" y="11"/>
                    </a:cubicBezTo>
                    <a:cubicBezTo>
                      <a:pt x="280" y="9"/>
                      <a:pt x="279" y="8"/>
                      <a:pt x="277" y="7"/>
                    </a:cubicBezTo>
                    <a:cubicBezTo>
                      <a:pt x="246" y="0"/>
                      <a:pt x="209" y="3"/>
                      <a:pt x="177" y="8"/>
                    </a:cubicBezTo>
                    <a:cubicBezTo>
                      <a:pt x="160" y="11"/>
                      <a:pt x="144" y="14"/>
                      <a:pt x="134" y="27"/>
                    </a:cubicBezTo>
                    <a:cubicBezTo>
                      <a:pt x="123" y="32"/>
                      <a:pt x="127" y="49"/>
                      <a:pt x="135" y="55"/>
                    </a:cubicBezTo>
                    <a:cubicBezTo>
                      <a:pt x="150" y="65"/>
                      <a:pt x="166" y="56"/>
                      <a:pt x="180" y="48"/>
                    </a:cubicBezTo>
                    <a:cubicBezTo>
                      <a:pt x="176" y="104"/>
                      <a:pt x="183" y="162"/>
                      <a:pt x="187" y="217"/>
                    </a:cubicBezTo>
                    <a:cubicBezTo>
                      <a:pt x="191" y="272"/>
                      <a:pt x="191" y="328"/>
                      <a:pt x="199" y="383"/>
                    </a:cubicBezTo>
                    <a:cubicBezTo>
                      <a:pt x="199" y="384"/>
                      <a:pt x="200" y="385"/>
                      <a:pt x="201" y="385"/>
                    </a:cubicBezTo>
                    <a:cubicBezTo>
                      <a:pt x="167" y="413"/>
                      <a:pt x="140" y="452"/>
                      <a:pt x="115" y="486"/>
                    </a:cubicBezTo>
                    <a:cubicBezTo>
                      <a:pt x="87" y="526"/>
                      <a:pt x="60" y="568"/>
                      <a:pt x="37" y="611"/>
                    </a:cubicBezTo>
                    <a:cubicBezTo>
                      <a:pt x="20" y="641"/>
                      <a:pt x="0" y="676"/>
                      <a:pt x="14" y="712"/>
                    </a:cubicBezTo>
                    <a:cubicBezTo>
                      <a:pt x="29" y="750"/>
                      <a:pt x="68" y="748"/>
                      <a:pt x="103" y="746"/>
                    </a:cubicBezTo>
                    <a:cubicBezTo>
                      <a:pt x="204" y="740"/>
                      <a:pt x="306" y="725"/>
                      <a:pt x="407" y="714"/>
                    </a:cubicBezTo>
                    <a:cubicBezTo>
                      <a:pt x="433" y="711"/>
                      <a:pt x="460" y="708"/>
                      <a:pt x="486" y="705"/>
                    </a:cubicBezTo>
                    <a:cubicBezTo>
                      <a:pt x="501" y="703"/>
                      <a:pt x="519" y="702"/>
                      <a:pt x="532" y="692"/>
                    </a:cubicBezTo>
                    <a:cubicBezTo>
                      <a:pt x="559" y="670"/>
                      <a:pt x="536" y="636"/>
                      <a:pt x="519" y="616"/>
                    </a:cubicBezTo>
                    <a:close/>
                    <a:moveTo>
                      <a:pt x="513" y="685"/>
                    </a:moveTo>
                    <a:cubicBezTo>
                      <a:pt x="508" y="687"/>
                      <a:pt x="501" y="688"/>
                      <a:pt x="496" y="689"/>
                    </a:cubicBezTo>
                    <a:cubicBezTo>
                      <a:pt x="486" y="690"/>
                      <a:pt x="476" y="691"/>
                      <a:pt x="466" y="692"/>
                    </a:cubicBezTo>
                    <a:cubicBezTo>
                      <a:pt x="445" y="694"/>
                      <a:pt x="424" y="697"/>
                      <a:pt x="402" y="699"/>
                    </a:cubicBezTo>
                    <a:cubicBezTo>
                      <a:pt x="321" y="708"/>
                      <a:pt x="239" y="718"/>
                      <a:pt x="158" y="726"/>
                    </a:cubicBezTo>
                    <a:cubicBezTo>
                      <a:pt x="125" y="730"/>
                      <a:pt x="58" y="746"/>
                      <a:pt x="34" y="716"/>
                    </a:cubicBezTo>
                    <a:cubicBezTo>
                      <a:pt x="7" y="682"/>
                      <a:pt x="43" y="630"/>
                      <a:pt x="61" y="599"/>
                    </a:cubicBezTo>
                    <a:cubicBezTo>
                      <a:pt x="82" y="562"/>
                      <a:pt x="106" y="526"/>
                      <a:pt x="131" y="491"/>
                    </a:cubicBezTo>
                    <a:cubicBezTo>
                      <a:pt x="156" y="456"/>
                      <a:pt x="187" y="425"/>
                      <a:pt x="210" y="389"/>
                    </a:cubicBezTo>
                    <a:cubicBezTo>
                      <a:pt x="211" y="386"/>
                      <a:pt x="210" y="384"/>
                      <a:pt x="208" y="383"/>
                    </a:cubicBezTo>
                    <a:cubicBezTo>
                      <a:pt x="209" y="383"/>
                      <a:pt x="209" y="382"/>
                      <a:pt x="209" y="381"/>
                    </a:cubicBezTo>
                    <a:cubicBezTo>
                      <a:pt x="210" y="324"/>
                      <a:pt x="203" y="265"/>
                      <a:pt x="199" y="207"/>
                    </a:cubicBezTo>
                    <a:cubicBezTo>
                      <a:pt x="196" y="153"/>
                      <a:pt x="196" y="96"/>
                      <a:pt x="185" y="43"/>
                    </a:cubicBezTo>
                    <a:cubicBezTo>
                      <a:pt x="185" y="41"/>
                      <a:pt x="183" y="41"/>
                      <a:pt x="182" y="41"/>
                    </a:cubicBezTo>
                    <a:cubicBezTo>
                      <a:pt x="172" y="41"/>
                      <a:pt x="165" y="45"/>
                      <a:pt x="155" y="47"/>
                    </a:cubicBezTo>
                    <a:cubicBezTo>
                      <a:pt x="144" y="49"/>
                      <a:pt x="137" y="44"/>
                      <a:pt x="141" y="32"/>
                    </a:cubicBezTo>
                    <a:cubicBezTo>
                      <a:pt x="141" y="32"/>
                      <a:pt x="141" y="32"/>
                      <a:pt x="141" y="32"/>
                    </a:cubicBezTo>
                    <a:cubicBezTo>
                      <a:pt x="157" y="19"/>
                      <a:pt x="183" y="18"/>
                      <a:pt x="203" y="17"/>
                    </a:cubicBezTo>
                    <a:cubicBezTo>
                      <a:pt x="227" y="15"/>
                      <a:pt x="252" y="17"/>
                      <a:pt x="276" y="16"/>
                    </a:cubicBezTo>
                    <a:cubicBezTo>
                      <a:pt x="277" y="16"/>
                      <a:pt x="277" y="16"/>
                      <a:pt x="277" y="16"/>
                    </a:cubicBezTo>
                    <a:cubicBezTo>
                      <a:pt x="277" y="16"/>
                      <a:pt x="278" y="17"/>
                      <a:pt x="278" y="18"/>
                    </a:cubicBezTo>
                    <a:cubicBezTo>
                      <a:pt x="280" y="20"/>
                      <a:pt x="283" y="20"/>
                      <a:pt x="285" y="23"/>
                    </a:cubicBezTo>
                    <a:cubicBezTo>
                      <a:pt x="288" y="28"/>
                      <a:pt x="283" y="32"/>
                      <a:pt x="278" y="34"/>
                    </a:cubicBezTo>
                    <a:cubicBezTo>
                      <a:pt x="270" y="38"/>
                      <a:pt x="261" y="36"/>
                      <a:pt x="252" y="35"/>
                    </a:cubicBezTo>
                    <a:cubicBezTo>
                      <a:pt x="251" y="34"/>
                      <a:pt x="248" y="35"/>
                      <a:pt x="247" y="36"/>
                    </a:cubicBezTo>
                    <a:cubicBezTo>
                      <a:pt x="246" y="37"/>
                      <a:pt x="245" y="40"/>
                      <a:pt x="246" y="41"/>
                    </a:cubicBezTo>
                    <a:cubicBezTo>
                      <a:pt x="252" y="152"/>
                      <a:pt x="265" y="263"/>
                      <a:pt x="278" y="374"/>
                    </a:cubicBezTo>
                    <a:cubicBezTo>
                      <a:pt x="279" y="381"/>
                      <a:pt x="289" y="382"/>
                      <a:pt x="290" y="375"/>
                    </a:cubicBezTo>
                    <a:cubicBezTo>
                      <a:pt x="347" y="427"/>
                      <a:pt x="395" y="489"/>
                      <a:pt x="445" y="549"/>
                    </a:cubicBezTo>
                    <a:cubicBezTo>
                      <a:pt x="457" y="565"/>
                      <a:pt x="470" y="580"/>
                      <a:pt x="483" y="595"/>
                    </a:cubicBezTo>
                    <a:cubicBezTo>
                      <a:pt x="495" y="609"/>
                      <a:pt x="520" y="631"/>
                      <a:pt x="525" y="649"/>
                    </a:cubicBezTo>
                    <a:cubicBezTo>
                      <a:pt x="524" y="654"/>
                      <a:pt x="523" y="660"/>
                      <a:pt x="522" y="666"/>
                    </a:cubicBezTo>
                    <a:cubicBezTo>
                      <a:pt x="525" y="677"/>
                      <a:pt x="522" y="684"/>
                      <a:pt x="513" y="6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6" name="iṩļíḑe">
                <a:extLst>
                  <a:ext uri="{FF2B5EF4-FFF2-40B4-BE49-F238E27FC236}">
                    <a16:creationId xmlns="" xmlns:a16="http://schemas.microsoft.com/office/drawing/2014/main" id="{DC2F6104-3DAB-4426-B5E4-5A189DAE455E}"/>
                  </a:ext>
                </a:extLst>
              </p:cNvPr>
              <p:cNvSpPr/>
              <p:nvPr/>
            </p:nvSpPr>
            <p:spPr bwMode="auto">
              <a:xfrm>
                <a:off x="3775444" y="3274945"/>
                <a:ext cx="765602" cy="500157"/>
              </a:xfrm>
              <a:custGeom>
                <a:avLst/>
                <a:gdLst>
                  <a:gd name="T0" fmla="*/ 459 w 473"/>
                  <a:gd name="T1" fmla="*/ 217 h 311"/>
                  <a:gd name="T2" fmla="*/ 294 w 473"/>
                  <a:gd name="T3" fmla="*/ 35 h 311"/>
                  <a:gd name="T4" fmla="*/ 293 w 473"/>
                  <a:gd name="T5" fmla="*/ 34 h 311"/>
                  <a:gd name="T6" fmla="*/ 290 w 473"/>
                  <a:gd name="T7" fmla="*/ 31 h 311"/>
                  <a:gd name="T8" fmla="*/ 132 w 473"/>
                  <a:gd name="T9" fmla="*/ 46 h 311"/>
                  <a:gd name="T10" fmla="*/ 130 w 473"/>
                  <a:gd name="T11" fmla="*/ 50 h 311"/>
                  <a:gd name="T12" fmla="*/ 62 w 473"/>
                  <a:gd name="T13" fmla="*/ 150 h 311"/>
                  <a:gd name="T14" fmla="*/ 9 w 473"/>
                  <a:gd name="T15" fmla="*/ 238 h 311"/>
                  <a:gd name="T16" fmla="*/ 15 w 473"/>
                  <a:gd name="T17" fmla="*/ 291 h 311"/>
                  <a:gd name="T18" fmla="*/ 95 w 473"/>
                  <a:gd name="T19" fmla="*/ 298 h 311"/>
                  <a:gd name="T20" fmla="*/ 346 w 473"/>
                  <a:gd name="T21" fmla="*/ 270 h 311"/>
                  <a:gd name="T22" fmla="*/ 404 w 473"/>
                  <a:gd name="T23" fmla="*/ 263 h 311"/>
                  <a:gd name="T24" fmla="*/ 453 w 473"/>
                  <a:gd name="T25" fmla="*/ 256 h 311"/>
                  <a:gd name="T26" fmla="*/ 459 w 473"/>
                  <a:gd name="T27" fmla="*/ 217 h 311"/>
                  <a:gd name="T28" fmla="*/ 280 w 473"/>
                  <a:gd name="T29" fmla="*/ 40 h 311"/>
                  <a:gd name="T30" fmla="*/ 280 w 473"/>
                  <a:gd name="T31" fmla="*/ 40 h 311"/>
                  <a:gd name="T32" fmla="*/ 201 w 473"/>
                  <a:gd name="T33" fmla="*/ 69 h 311"/>
                  <a:gd name="T34" fmla="*/ 137 w 473"/>
                  <a:gd name="T35" fmla="*/ 52 h 311"/>
                  <a:gd name="T36" fmla="*/ 280 w 473"/>
                  <a:gd name="T37" fmla="*/ 40 h 311"/>
                  <a:gd name="T38" fmla="*/ 419 w 473"/>
                  <a:gd name="T39" fmla="*/ 251 h 311"/>
                  <a:gd name="T40" fmla="*/ 360 w 473"/>
                  <a:gd name="T41" fmla="*/ 258 h 311"/>
                  <a:gd name="T42" fmla="*/ 238 w 473"/>
                  <a:gd name="T43" fmla="*/ 273 h 311"/>
                  <a:gd name="T44" fmla="*/ 120 w 473"/>
                  <a:gd name="T45" fmla="*/ 286 h 311"/>
                  <a:gd name="T46" fmla="*/ 15 w 473"/>
                  <a:gd name="T47" fmla="*/ 251 h 311"/>
                  <a:gd name="T48" fmla="*/ 71 w 473"/>
                  <a:gd name="T49" fmla="*/ 155 h 311"/>
                  <a:gd name="T50" fmla="*/ 136 w 473"/>
                  <a:gd name="T51" fmla="*/ 54 h 311"/>
                  <a:gd name="T52" fmla="*/ 230 w 473"/>
                  <a:gd name="T53" fmla="*/ 84 h 311"/>
                  <a:gd name="T54" fmla="*/ 291 w 473"/>
                  <a:gd name="T55" fmla="*/ 46 h 311"/>
                  <a:gd name="T56" fmla="*/ 436 w 473"/>
                  <a:gd name="T57" fmla="*/ 205 h 311"/>
                  <a:gd name="T58" fmla="*/ 452 w 473"/>
                  <a:gd name="T59" fmla="*/ 226 h 311"/>
                  <a:gd name="T60" fmla="*/ 419 w 473"/>
                  <a:gd name="T61" fmla="*/ 25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73" h="311">
                    <a:moveTo>
                      <a:pt x="459" y="217"/>
                    </a:moveTo>
                    <a:cubicBezTo>
                      <a:pt x="413" y="150"/>
                      <a:pt x="355" y="88"/>
                      <a:pt x="294" y="35"/>
                    </a:cubicBezTo>
                    <a:cubicBezTo>
                      <a:pt x="294" y="34"/>
                      <a:pt x="293" y="34"/>
                      <a:pt x="293" y="34"/>
                    </a:cubicBezTo>
                    <a:cubicBezTo>
                      <a:pt x="293" y="33"/>
                      <a:pt x="292" y="31"/>
                      <a:pt x="290" y="31"/>
                    </a:cubicBezTo>
                    <a:cubicBezTo>
                      <a:pt x="239" y="0"/>
                      <a:pt x="180" y="18"/>
                      <a:pt x="132" y="46"/>
                    </a:cubicBezTo>
                    <a:cubicBezTo>
                      <a:pt x="130" y="47"/>
                      <a:pt x="129" y="49"/>
                      <a:pt x="130" y="50"/>
                    </a:cubicBezTo>
                    <a:cubicBezTo>
                      <a:pt x="106" y="83"/>
                      <a:pt x="84" y="116"/>
                      <a:pt x="62" y="150"/>
                    </a:cubicBezTo>
                    <a:cubicBezTo>
                      <a:pt x="44" y="178"/>
                      <a:pt x="20" y="207"/>
                      <a:pt x="9" y="238"/>
                    </a:cubicBezTo>
                    <a:cubicBezTo>
                      <a:pt x="2" y="256"/>
                      <a:pt x="0" y="277"/>
                      <a:pt x="15" y="291"/>
                    </a:cubicBezTo>
                    <a:cubicBezTo>
                      <a:pt x="35" y="310"/>
                      <a:pt x="71" y="301"/>
                      <a:pt x="95" y="298"/>
                    </a:cubicBezTo>
                    <a:cubicBezTo>
                      <a:pt x="179" y="289"/>
                      <a:pt x="262" y="279"/>
                      <a:pt x="346" y="270"/>
                    </a:cubicBezTo>
                    <a:cubicBezTo>
                      <a:pt x="365" y="268"/>
                      <a:pt x="385" y="266"/>
                      <a:pt x="404" y="263"/>
                    </a:cubicBezTo>
                    <a:cubicBezTo>
                      <a:pt x="420" y="262"/>
                      <a:pt x="439" y="262"/>
                      <a:pt x="453" y="256"/>
                    </a:cubicBezTo>
                    <a:cubicBezTo>
                      <a:pt x="473" y="248"/>
                      <a:pt x="470" y="233"/>
                      <a:pt x="459" y="217"/>
                    </a:cubicBezTo>
                    <a:close/>
                    <a:moveTo>
                      <a:pt x="280" y="40"/>
                    </a:moveTo>
                    <a:cubicBezTo>
                      <a:pt x="280" y="40"/>
                      <a:pt x="280" y="40"/>
                      <a:pt x="280" y="40"/>
                    </a:cubicBezTo>
                    <a:cubicBezTo>
                      <a:pt x="267" y="69"/>
                      <a:pt x="228" y="72"/>
                      <a:pt x="201" y="69"/>
                    </a:cubicBezTo>
                    <a:cubicBezTo>
                      <a:pt x="179" y="67"/>
                      <a:pt x="159" y="54"/>
                      <a:pt x="137" y="52"/>
                    </a:cubicBezTo>
                    <a:cubicBezTo>
                      <a:pt x="183" y="31"/>
                      <a:pt x="232" y="17"/>
                      <a:pt x="280" y="40"/>
                    </a:cubicBezTo>
                    <a:close/>
                    <a:moveTo>
                      <a:pt x="419" y="251"/>
                    </a:moveTo>
                    <a:cubicBezTo>
                      <a:pt x="400" y="254"/>
                      <a:pt x="380" y="256"/>
                      <a:pt x="360" y="258"/>
                    </a:cubicBezTo>
                    <a:cubicBezTo>
                      <a:pt x="319" y="263"/>
                      <a:pt x="278" y="268"/>
                      <a:pt x="238" y="273"/>
                    </a:cubicBezTo>
                    <a:cubicBezTo>
                      <a:pt x="198" y="277"/>
                      <a:pt x="159" y="282"/>
                      <a:pt x="120" y="286"/>
                    </a:cubicBezTo>
                    <a:cubicBezTo>
                      <a:pt x="88" y="289"/>
                      <a:pt x="1" y="311"/>
                      <a:pt x="15" y="251"/>
                    </a:cubicBezTo>
                    <a:cubicBezTo>
                      <a:pt x="23" y="217"/>
                      <a:pt x="52" y="184"/>
                      <a:pt x="71" y="155"/>
                    </a:cubicBezTo>
                    <a:cubicBezTo>
                      <a:pt x="93" y="122"/>
                      <a:pt x="115" y="89"/>
                      <a:pt x="136" y="54"/>
                    </a:cubicBezTo>
                    <a:cubicBezTo>
                      <a:pt x="153" y="82"/>
                      <a:pt x="201" y="87"/>
                      <a:pt x="230" y="84"/>
                    </a:cubicBezTo>
                    <a:cubicBezTo>
                      <a:pt x="256" y="82"/>
                      <a:pt x="280" y="71"/>
                      <a:pt x="291" y="46"/>
                    </a:cubicBezTo>
                    <a:cubicBezTo>
                      <a:pt x="343" y="95"/>
                      <a:pt x="392" y="148"/>
                      <a:pt x="436" y="205"/>
                    </a:cubicBezTo>
                    <a:cubicBezTo>
                      <a:pt x="440" y="210"/>
                      <a:pt x="451" y="220"/>
                      <a:pt x="452" y="226"/>
                    </a:cubicBezTo>
                    <a:cubicBezTo>
                      <a:pt x="457" y="253"/>
                      <a:pt x="434" y="249"/>
                      <a:pt x="419" y="2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7" name="í$ḻíḋè">
                <a:extLst>
                  <a:ext uri="{FF2B5EF4-FFF2-40B4-BE49-F238E27FC236}">
                    <a16:creationId xmlns="" xmlns:a16="http://schemas.microsoft.com/office/drawing/2014/main" id="{41F3385D-7E73-446E-BA5A-23FF74B862B4}"/>
                  </a:ext>
                </a:extLst>
              </p:cNvPr>
              <p:cNvSpPr/>
              <p:nvPr/>
            </p:nvSpPr>
            <p:spPr bwMode="auto">
              <a:xfrm>
                <a:off x="3934711" y="3470537"/>
                <a:ext cx="75442" cy="64267"/>
              </a:xfrm>
              <a:custGeom>
                <a:avLst/>
                <a:gdLst>
                  <a:gd name="T0" fmla="*/ 36 w 47"/>
                  <a:gd name="T1" fmla="*/ 4 h 39"/>
                  <a:gd name="T2" fmla="*/ 32 w 47"/>
                  <a:gd name="T3" fmla="*/ 6 h 39"/>
                  <a:gd name="T4" fmla="*/ 30 w 47"/>
                  <a:gd name="T5" fmla="*/ 21 h 39"/>
                  <a:gd name="T6" fmla="*/ 19 w 47"/>
                  <a:gd name="T7" fmla="*/ 25 h 39"/>
                  <a:gd name="T8" fmla="*/ 23 w 47"/>
                  <a:gd name="T9" fmla="*/ 9 h 39"/>
                  <a:gd name="T10" fmla="*/ 25 w 47"/>
                  <a:gd name="T11" fmla="*/ 4 h 39"/>
                  <a:gd name="T12" fmla="*/ 4 w 47"/>
                  <a:gd name="T13" fmla="*/ 12 h 39"/>
                  <a:gd name="T14" fmla="*/ 12 w 47"/>
                  <a:gd name="T15" fmla="*/ 35 h 39"/>
                  <a:gd name="T16" fmla="*/ 37 w 47"/>
                  <a:gd name="T17" fmla="*/ 31 h 39"/>
                  <a:gd name="T18" fmla="*/ 36 w 47"/>
                  <a:gd name="T19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39">
                    <a:moveTo>
                      <a:pt x="36" y="4"/>
                    </a:moveTo>
                    <a:cubicBezTo>
                      <a:pt x="34" y="3"/>
                      <a:pt x="32" y="4"/>
                      <a:pt x="32" y="6"/>
                    </a:cubicBezTo>
                    <a:cubicBezTo>
                      <a:pt x="30" y="11"/>
                      <a:pt x="33" y="16"/>
                      <a:pt x="30" y="21"/>
                    </a:cubicBezTo>
                    <a:cubicBezTo>
                      <a:pt x="27" y="24"/>
                      <a:pt x="23" y="26"/>
                      <a:pt x="19" y="25"/>
                    </a:cubicBezTo>
                    <a:cubicBezTo>
                      <a:pt x="8" y="24"/>
                      <a:pt x="13" y="7"/>
                      <a:pt x="23" y="9"/>
                    </a:cubicBezTo>
                    <a:cubicBezTo>
                      <a:pt x="26" y="10"/>
                      <a:pt x="28" y="5"/>
                      <a:pt x="25" y="4"/>
                    </a:cubicBezTo>
                    <a:cubicBezTo>
                      <a:pt x="17" y="0"/>
                      <a:pt x="8" y="4"/>
                      <a:pt x="4" y="12"/>
                    </a:cubicBezTo>
                    <a:cubicBezTo>
                      <a:pt x="0" y="21"/>
                      <a:pt x="4" y="31"/>
                      <a:pt x="12" y="35"/>
                    </a:cubicBezTo>
                    <a:cubicBezTo>
                      <a:pt x="20" y="39"/>
                      <a:pt x="31" y="37"/>
                      <a:pt x="37" y="31"/>
                    </a:cubicBezTo>
                    <a:cubicBezTo>
                      <a:pt x="43" y="25"/>
                      <a:pt x="47" y="7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8" name="îṩlîḋè">
                <a:extLst>
                  <a:ext uri="{FF2B5EF4-FFF2-40B4-BE49-F238E27FC236}">
                    <a16:creationId xmlns="" xmlns:a16="http://schemas.microsoft.com/office/drawing/2014/main" id="{DDCF72EF-B600-44CC-BC7C-469102AB80C5}"/>
                  </a:ext>
                </a:extLst>
              </p:cNvPr>
              <p:cNvSpPr/>
              <p:nvPr/>
            </p:nvSpPr>
            <p:spPr bwMode="auto">
              <a:xfrm>
                <a:off x="3993389" y="3439800"/>
                <a:ext cx="44707" cy="39118"/>
              </a:xfrm>
              <a:custGeom>
                <a:avLst/>
                <a:gdLst>
                  <a:gd name="T0" fmla="*/ 21 w 28"/>
                  <a:gd name="T1" fmla="*/ 3 h 25"/>
                  <a:gd name="T2" fmla="*/ 18 w 28"/>
                  <a:gd name="T3" fmla="*/ 4 h 25"/>
                  <a:gd name="T4" fmla="*/ 16 w 28"/>
                  <a:gd name="T5" fmla="*/ 11 h 25"/>
                  <a:gd name="T6" fmla="*/ 13 w 28"/>
                  <a:gd name="T7" fmla="*/ 14 h 25"/>
                  <a:gd name="T8" fmla="*/ 11 w 28"/>
                  <a:gd name="T9" fmla="*/ 10 h 25"/>
                  <a:gd name="T10" fmla="*/ 13 w 28"/>
                  <a:gd name="T11" fmla="*/ 5 h 25"/>
                  <a:gd name="T12" fmla="*/ 11 w 28"/>
                  <a:gd name="T13" fmla="*/ 1 h 25"/>
                  <a:gd name="T14" fmla="*/ 10 w 28"/>
                  <a:gd name="T15" fmla="*/ 23 h 25"/>
                  <a:gd name="T16" fmla="*/ 25 w 28"/>
                  <a:gd name="T17" fmla="*/ 17 h 25"/>
                  <a:gd name="T18" fmla="*/ 21 w 28"/>
                  <a:gd name="T1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5">
                    <a:moveTo>
                      <a:pt x="21" y="3"/>
                    </a:moveTo>
                    <a:cubicBezTo>
                      <a:pt x="20" y="2"/>
                      <a:pt x="18" y="3"/>
                      <a:pt x="18" y="4"/>
                    </a:cubicBezTo>
                    <a:cubicBezTo>
                      <a:pt x="17" y="7"/>
                      <a:pt x="18" y="9"/>
                      <a:pt x="16" y="11"/>
                    </a:cubicBezTo>
                    <a:cubicBezTo>
                      <a:pt x="16" y="12"/>
                      <a:pt x="14" y="14"/>
                      <a:pt x="13" y="14"/>
                    </a:cubicBezTo>
                    <a:cubicBezTo>
                      <a:pt x="12" y="13"/>
                      <a:pt x="11" y="12"/>
                      <a:pt x="11" y="10"/>
                    </a:cubicBezTo>
                    <a:cubicBezTo>
                      <a:pt x="11" y="8"/>
                      <a:pt x="11" y="6"/>
                      <a:pt x="13" y="5"/>
                    </a:cubicBezTo>
                    <a:cubicBezTo>
                      <a:pt x="15" y="4"/>
                      <a:pt x="14" y="0"/>
                      <a:pt x="11" y="1"/>
                    </a:cubicBezTo>
                    <a:cubicBezTo>
                      <a:pt x="1" y="3"/>
                      <a:pt x="0" y="19"/>
                      <a:pt x="10" y="23"/>
                    </a:cubicBezTo>
                    <a:cubicBezTo>
                      <a:pt x="15" y="25"/>
                      <a:pt x="22" y="22"/>
                      <a:pt x="25" y="17"/>
                    </a:cubicBezTo>
                    <a:cubicBezTo>
                      <a:pt x="28" y="12"/>
                      <a:pt x="28" y="3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19" name="îṧḻîḑé">
                <a:extLst>
                  <a:ext uri="{FF2B5EF4-FFF2-40B4-BE49-F238E27FC236}">
                    <a16:creationId xmlns="" xmlns:a16="http://schemas.microsoft.com/office/drawing/2014/main" id="{D93F4D1C-29E4-4B20-9D2F-716C8FE153DD}"/>
                  </a:ext>
                </a:extLst>
              </p:cNvPr>
              <p:cNvSpPr/>
              <p:nvPr/>
            </p:nvSpPr>
            <p:spPr bwMode="auto">
              <a:xfrm>
                <a:off x="3842504" y="3643775"/>
                <a:ext cx="53088" cy="50295"/>
              </a:xfrm>
              <a:custGeom>
                <a:avLst/>
                <a:gdLst>
                  <a:gd name="T0" fmla="*/ 28 w 34"/>
                  <a:gd name="T1" fmla="*/ 9 h 31"/>
                  <a:gd name="T2" fmla="*/ 22 w 34"/>
                  <a:gd name="T3" fmla="*/ 10 h 31"/>
                  <a:gd name="T4" fmla="*/ 18 w 34"/>
                  <a:gd name="T5" fmla="*/ 18 h 31"/>
                  <a:gd name="T6" fmla="*/ 11 w 34"/>
                  <a:gd name="T7" fmla="*/ 18 h 31"/>
                  <a:gd name="T8" fmla="*/ 10 w 34"/>
                  <a:gd name="T9" fmla="*/ 12 h 31"/>
                  <a:gd name="T10" fmla="*/ 16 w 34"/>
                  <a:gd name="T11" fmla="*/ 6 h 31"/>
                  <a:gd name="T12" fmla="*/ 14 w 34"/>
                  <a:gd name="T13" fmla="*/ 0 h 31"/>
                  <a:gd name="T14" fmla="*/ 2 w 34"/>
                  <a:gd name="T15" fmla="*/ 10 h 31"/>
                  <a:gd name="T16" fmla="*/ 6 w 34"/>
                  <a:gd name="T17" fmla="*/ 27 h 31"/>
                  <a:gd name="T18" fmla="*/ 24 w 34"/>
                  <a:gd name="T19" fmla="*/ 26 h 31"/>
                  <a:gd name="T20" fmla="*/ 28 w 34"/>
                  <a:gd name="T21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1">
                    <a:moveTo>
                      <a:pt x="28" y="9"/>
                    </a:moveTo>
                    <a:cubicBezTo>
                      <a:pt x="26" y="7"/>
                      <a:pt x="23" y="8"/>
                      <a:pt x="22" y="10"/>
                    </a:cubicBezTo>
                    <a:cubicBezTo>
                      <a:pt x="21" y="13"/>
                      <a:pt x="21" y="16"/>
                      <a:pt x="18" y="18"/>
                    </a:cubicBezTo>
                    <a:cubicBezTo>
                      <a:pt x="16" y="20"/>
                      <a:pt x="13" y="21"/>
                      <a:pt x="11" y="18"/>
                    </a:cubicBezTo>
                    <a:cubicBezTo>
                      <a:pt x="10" y="17"/>
                      <a:pt x="10" y="14"/>
                      <a:pt x="10" y="12"/>
                    </a:cubicBezTo>
                    <a:cubicBezTo>
                      <a:pt x="11" y="9"/>
                      <a:pt x="13" y="8"/>
                      <a:pt x="16" y="6"/>
                    </a:cubicBezTo>
                    <a:cubicBezTo>
                      <a:pt x="19" y="5"/>
                      <a:pt x="17" y="1"/>
                      <a:pt x="14" y="0"/>
                    </a:cubicBezTo>
                    <a:cubicBezTo>
                      <a:pt x="9" y="0"/>
                      <a:pt x="4" y="5"/>
                      <a:pt x="2" y="10"/>
                    </a:cubicBezTo>
                    <a:cubicBezTo>
                      <a:pt x="0" y="16"/>
                      <a:pt x="1" y="23"/>
                      <a:pt x="6" y="27"/>
                    </a:cubicBezTo>
                    <a:cubicBezTo>
                      <a:pt x="11" y="31"/>
                      <a:pt x="19" y="30"/>
                      <a:pt x="24" y="26"/>
                    </a:cubicBezTo>
                    <a:cubicBezTo>
                      <a:pt x="29" y="23"/>
                      <a:pt x="34" y="14"/>
                      <a:pt x="2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0" name="îsļíḋe">
                <a:extLst>
                  <a:ext uri="{FF2B5EF4-FFF2-40B4-BE49-F238E27FC236}">
                    <a16:creationId xmlns="" xmlns:a16="http://schemas.microsoft.com/office/drawing/2014/main" id="{72014D9B-64E4-4C9F-BC1E-27D1292E4ACF}"/>
                  </a:ext>
                </a:extLst>
              </p:cNvPr>
              <p:cNvSpPr/>
              <p:nvPr/>
            </p:nvSpPr>
            <p:spPr bwMode="auto">
              <a:xfrm>
                <a:off x="3909564" y="3629804"/>
                <a:ext cx="83825" cy="78237"/>
              </a:xfrm>
              <a:custGeom>
                <a:avLst/>
                <a:gdLst>
                  <a:gd name="T0" fmla="*/ 51 w 52"/>
                  <a:gd name="T1" fmla="*/ 23 h 48"/>
                  <a:gd name="T2" fmla="*/ 40 w 52"/>
                  <a:gd name="T3" fmla="*/ 6 h 48"/>
                  <a:gd name="T4" fmla="*/ 24 w 52"/>
                  <a:gd name="T5" fmla="*/ 9 h 48"/>
                  <a:gd name="T6" fmla="*/ 27 w 52"/>
                  <a:gd name="T7" fmla="*/ 14 h 48"/>
                  <a:gd name="T8" fmla="*/ 38 w 52"/>
                  <a:gd name="T9" fmla="*/ 17 h 48"/>
                  <a:gd name="T10" fmla="*/ 37 w 52"/>
                  <a:gd name="T11" fmla="*/ 29 h 48"/>
                  <a:gd name="T12" fmla="*/ 22 w 52"/>
                  <a:gd name="T13" fmla="*/ 35 h 48"/>
                  <a:gd name="T14" fmla="*/ 21 w 52"/>
                  <a:gd name="T15" fmla="*/ 6 h 48"/>
                  <a:gd name="T16" fmla="*/ 19 w 52"/>
                  <a:gd name="T17" fmla="*/ 1 h 48"/>
                  <a:gd name="T18" fmla="*/ 1 w 52"/>
                  <a:gd name="T19" fmla="*/ 27 h 48"/>
                  <a:gd name="T20" fmla="*/ 27 w 52"/>
                  <a:gd name="T21" fmla="*/ 47 h 48"/>
                  <a:gd name="T22" fmla="*/ 51 w 52"/>
                  <a:gd name="T23" fmla="*/ 2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48">
                    <a:moveTo>
                      <a:pt x="51" y="23"/>
                    </a:moveTo>
                    <a:cubicBezTo>
                      <a:pt x="50" y="16"/>
                      <a:pt x="47" y="9"/>
                      <a:pt x="40" y="6"/>
                    </a:cubicBezTo>
                    <a:cubicBezTo>
                      <a:pt x="35" y="4"/>
                      <a:pt x="28" y="3"/>
                      <a:pt x="24" y="9"/>
                    </a:cubicBezTo>
                    <a:cubicBezTo>
                      <a:pt x="22" y="11"/>
                      <a:pt x="25" y="13"/>
                      <a:pt x="27" y="14"/>
                    </a:cubicBezTo>
                    <a:cubicBezTo>
                      <a:pt x="31" y="14"/>
                      <a:pt x="35" y="13"/>
                      <a:pt x="38" y="17"/>
                    </a:cubicBezTo>
                    <a:cubicBezTo>
                      <a:pt x="40" y="21"/>
                      <a:pt x="39" y="26"/>
                      <a:pt x="37" y="29"/>
                    </a:cubicBezTo>
                    <a:cubicBezTo>
                      <a:pt x="34" y="34"/>
                      <a:pt x="28" y="36"/>
                      <a:pt x="22" y="35"/>
                    </a:cubicBezTo>
                    <a:cubicBezTo>
                      <a:pt x="7" y="33"/>
                      <a:pt x="9" y="12"/>
                      <a:pt x="21" y="6"/>
                    </a:cubicBezTo>
                    <a:cubicBezTo>
                      <a:pt x="24" y="5"/>
                      <a:pt x="22" y="0"/>
                      <a:pt x="19" y="1"/>
                    </a:cubicBezTo>
                    <a:cubicBezTo>
                      <a:pt x="7" y="4"/>
                      <a:pt x="0" y="16"/>
                      <a:pt x="1" y="27"/>
                    </a:cubicBezTo>
                    <a:cubicBezTo>
                      <a:pt x="3" y="40"/>
                      <a:pt x="15" y="48"/>
                      <a:pt x="27" y="47"/>
                    </a:cubicBezTo>
                    <a:cubicBezTo>
                      <a:pt x="40" y="46"/>
                      <a:pt x="52" y="36"/>
                      <a:pt x="5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1" name="îṥļïďé">
                <a:extLst>
                  <a:ext uri="{FF2B5EF4-FFF2-40B4-BE49-F238E27FC236}">
                    <a16:creationId xmlns="" xmlns:a16="http://schemas.microsoft.com/office/drawing/2014/main" id="{67199A27-008F-45AD-8C3F-7D81CD1CE0F1}"/>
                  </a:ext>
                </a:extLst>
              </p:cNvPr>
              <p:cNvSpPr/>
              <p:nvPr/>
            </p:nvSpPr>
            <p:spPr bwMode="auto">
              <a:xfrm>
                <a:off x="3996182" y="3601862"/>
                <a:ext cx="50295" cy="47502"/>
              </a:xfrm>
              <a:custGeom>
                <a:avLst/>
                <a:gdLst>
                  <a:gd name="T0" fmla="*/ 26 w 32"/>
                  <a:gd name="T1" fmla="*/ 2 h 29"/>
                  <a:gd name="T2" fmla="*/ 20 w 32"/>
                  <a:gd name="T3" fmla="*/ 6 h 29"/>
                  <a:gd name="T4" fmla="*/ 18 w 32"/>
                  <a:gd name="T5" fmla="*/ 13 h 29"/>
                  <a:gd name="T6" fmla="*/ 12 w 32"/>
                  <a:gd name="T7" fmla="*/ 16 h 29"/>
                  <a:gd name="T8" fmla="*/ 11 w 32"/>
                  <a:gd name="T9" fmla="*/ 3 h 29"/>
                  <a:gd name="T10" fmla="*/ 9 w 32"/>
                  <a:gd name="T11" fmla="*/ 0 h 29"/>
                  <a:gd name="T12" fmla="*/ 0 w 32"/>
                  <a:gd name="T13" fmla="*/ 11 h 29"/>
                  <a:gd name="T14" fmla="*/ 8 w 32"/>
                  <a:gd name="T15" fmla="*/ 26 h 29"/>
                  <a:gd name="T16" fmla="*/ 27 w 32"/>
                  <a:gd name="T17" fmla="*/ 21 h 29"/>
                  <a:gd name="T18" fmla="*/ 26 w 32"/>
                  <a:gd name="T19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29">
                    <a:moveTo>
                      <a:pt x="26" y="2"/>
                    </a:moveTo>
                    <a:cubicBezTo>
                      <a:pt x="23" y="1"/>
                      <a:pt x="20" y="3"/>
                      <a:pt x="20" y="6"/>
                    </a:cubicBezTo>
                    <a:cubicBezTo>
                      <a:pt x="19" y="9"/>
                      <a:pt x="20" y="11"/>
                      <a:pt x="18" y="13"/>
                    </a:cubicBezTo>
                    <a:cubicBezTo>
                      <a:pt x="16" y="15"/>
                      <a:pt x="14" y="17"/>
                      <a:pt x="12" y="16"/>
                    </a:cubicBezTo>
                    <a:cubicBezTo>
                      <a:pt x="8" y="14"/>
                      <a:pt x="7" y="5"/>
                      <a:pt x="11" y="3"/>
                    </a:cubicBezTo>
                    <a:cubicBezTo>
                      <a:pt x="12" y="2"/>
                      <a:pt x="11" y="0"/>
                      <a:pt x="9" y="0"/>
                    </a:cubicBezTo>
                    <a:cubicBezTo>
                      <a:pt x="4" y="2"/>
                      <a:pt x="1" y="5"/>
                      <a:pt x="0" y="11"/>
                    </a:cubicBezTo>
                    <a:cubicBezTo>
                      <a:pt x="0" y="17"/>
                      <a:pt x="3" y="23"/>
                      <a:pt x="8" y="26"/>
                    </a:cubicBezTo>
                    <a:cubicBezTo>
                      <a:pt x="14" y="29"/>
                      <a:pt x="22" y="27"/>
                      <a:pt x="27" y="21"/>
                    </a:cubicBezTo>
                    <a:cubicBezTo>
                      <a:pt x="31" y="16"/>
                      <a:pt x="32" y="7"/>
                      <a:pt x="2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2" name="isľiďé">
                <a:extLst>
                  <a:ext uri="{FF2B5EF4-FFF2-40B4-BE49-F238E27FC236}">
                    <a16:creationId xmlns="" xmlns:a16="http://schemas.microsoft.com/office/drawing/2014/main" id="{E8517ACA-FE03-4200-8726-1A746BC8D189}"/>
                  </a:ext>
                </a:extLst>
              </p:cNvPr>
              <p:cNvSpPr/>
              <p:nvPr/>
            </p:nvSpPr>
            <p:spPr bwMode="auto">
              <a:xfrm>
                <a:off x="4278394" y="3568332"/>
                <a:ext cx="69853" cy="75443"/>
              </a:xfrm>
              <a:custGeom>
                <a:avLst/>
                <a:gdLst>
                  <a:gd name="T0" fmla="*/ 27 w 44"/>
                  <a:gd name="T1" fmla="*/ 1 h 46"/>
                  <a:gd name="T2" fmla="*/ 23 w 44"/>
                  <a:gd name="T3" fmla="*/ 6 h 46"/>
                  <a:gd name="T4" fmla="*/ 28 w 44"/>
                  <a:gd name="T5" fmla="*/ 12 h 46"/>
                  <a:gd name="T6" fmla="*/ 32 w 44"/>
                  <a:gd name="T7" fmla="*/ 20 h 46"/>
                  <a:gd name="T8" fmla="*/ 27 w 44"/>
                  <a:gd name="T9" fmla="*/ 32 h 46"/>
                  <a:gd name="T10" fmla="*/ 15 w 44"/>
                  <a:gd name="T11" fmla="*/ 31 h 46"/>
                  <a:gd name="T12" fmla="*/ 19 w 44"/>
                  <a:gd name="T13" fmla="*/ 11 h 46"/>
                  <a:gd name="T14" fmla="*/ 13 w 44"/>
                  <a:gd name="T15" fmla="*/ 6 h 46"/>
                  <a:gd name="T16" fmla="*/ 6 w 44"/>
                  <a:gd name="T17" fmla="*/ 36 h 46"/>
                  <a:gd name="T18" fmla="*/ 29 w 44"/>
                  <a:gd name="T19" fmla="*/ 44 h 46"/>
                  <a:gd name="T20" fmla="*/ 44 w 44"/>
                  <a:gd name="T21" fmla="*/ 23 h 46"/>
                  <a:gd name="T22" fmla="*/ 27 w 44"/>
                  <a:gd name="T23" fmla="*/ 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46">
                    <a:moveTo>
                      <a:pt x="27" y="1"/>
                    </a:moveTo>
                    <a:cubicBezTo>
                      <a:pt x="25" y="1"/>
                      <a:pt x="22" y="3"/>
                      <a:pt x="23" y="6"/>
                    </a:cubicBezTo>
                    <a:cubicBezTo>
                      <a:pt x="24" y="8"/>
                      <a:pt x="26" y="9"/>
                      <a:pt x="28" y="12"/>
                    </a:cubicBezTo>
                    <a:cubicBezTo>
                      <a:pt x="30" y="14"/>
                      <a:pt x="32" y="17"/>
                      <a:pt x="32" y="20"/>
                    </a:cubicBezTo>
                    <a:cubicBezTo>
                      <a:pt x="33" y="25"/>
                      <a:pt x="32" y="30"/>
                      <a:pt x="27" y="32"/>
                    </a:cubicBezTo>
                    <a:cubicBezTo>
                      <a:pt x="23" y="34"/>
                      <a:pt x="18" y="34"/>
                      <a:pt x="15" y="31"/>
                    </a:cubicBezTo>
                    <a:cubicBezTo>
                      <a:pt x="10" y="26"/>
                      <a:pt x="16" y="16"/>
                      <a:pt x="19" y="11"/>
                    </a:cubicBezTo>
                    <a:cubicBezTo>
                      <a:pt x="21" y="7"/>
                      <a:pt x="16" y="3"/>
                      <a:pt x="13" y="6"/>
                    </a:cubicBezTo>
                    <a:cubicBezTo>
                      <a:pt x="7" y="15"/>
                      <a:pt x="0" y="26"/>
                      <a:pt x="6" y="36"/>
                    </a:cubicBezTo>
                    <a:cubicBezTo>
                      <a:pt x="11" y="44"/>
                      <a:pt x="21" y="46"/>
                      <a:pt x="29" y="44"/>
                    </a:cubicBezTo>
                    <a:cubicBezTo>
                      <a:pt x="38" y="41"/>
                      <a:pt x="44" y="32"/>
                      <a:pt x="44" y="23"/>
                    </a:cubicBezTo>
                    <a:cubicBezTo>
                      <a:pt x="43" y="15"/>
                      <a:pt x="37" y="0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23" name="ïsḷîḑé">
                <a:extLst>
                  <a:ext uri="{FF2B5EF4-FFF2-40B4-BE49-F238E27FC236}">
                    <a16:creationId xmlns="" xmlns:a16="http://schemas.microsoft.com/office/drawing/2014/main" id="{7810F107-F04C-45E7-8393-CF6A69820673}"/>
                  </a:ext>
                </a:extLst>
              </p:cNvPr>
              <p:cNvSpPr/>
              <p:nvPr/>
            </p:nvSpPr>
            <p:spPr bwMode="auto">
              <a:xfrm>
                <a:off x="4359424" y="3557155"/>
                <a:ext cx="58677" cy="61472"/>
              </a:xfrm>
              <a:custGeom>
                <a:avLst/>
                <a:gdLst>
                  <a:gd name="T0" fmla="*/ 35 w 36"/>
                  <a:gd name="T1" fmla="*/ 15 h 37"/>
                  <a:gd name="T2" fmla="*/ 16 w 36"/>
                  <a:gd name="T3" fmla="*/ 7 h 37"/>
                  <a:gd name="T4" fmla="*/ 19 w 36"/>
                  <a:gd name="T5" fmla="*/ 15 h 37"/>
                  <a:gd name="T6" fmla="*/ 24 w 36"/>
                  <a:gd name="T7" fmla="*/ 20 h 37"/>
                  <a:gd name="T8" fmla="*/ 23 w 36"/>
                  <a:gd name="T9" fmla="*/ 23 h 37"/>
                  <a:gd name="T10" fmla="*/ 22 w 36"/>
                  <a:gd name="T11" fmla="*/ 25 h 37"/>
                  <a:gd name="T12" fmla="*/ 21 w 36"/>
                  <a:gd name="T13" fmla="*/ 26 h 37"/>
                  <a:gd name="T14" fmla="*/ 18 w 36"/>
                  <a:gd name="T15" fmla="*/ 26 h 37"/>
                  <a:gd name="T16" fmla="*/ 13 w 36"/>
                  <a:gd name="T17" fmla="*/ 10 h 37"/>
                  <a:gd name="T18" fmla="*/ 10 w 36"/>
                  <a:gd name="T19" fmla="*/ 5 h 37"/>
                  <a:gd name="T20" fmla="*/ 3 w 36"/>
                  <a:gd name="T21" fmla="*/ 26 h 37"/>
                  <a:gd name="T22" fmla="*/ 22 w 36"/>
                  <a:gd name="T23" fmla="*/ 37 h 37"/>
                  <a:gd name="T24" fmla="*/ 32 w 36"/>
                  <a:gd name="T25" fmla="*/ 30 h 37"/>
                  <a:gd name="T26" fmla="*/ 35 w 36"/>
                  <a:gd name="T27" fmla="*/ 1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7">
                    <a:moveTo>
                      <a:pt x="35" y="15"/>
                    </a:moveTo>
                    <a:cubicBezTo>
                      <a:pt x="33" y="6"/>
                      <a:pt x="23" y="0"/>
                      <a:pt x="16" y="7"/>
                    </a:cubicBezTo>
                    <a:cubicBezTo>
                      <a:pt x="13" y="9"/>
                      <a:pt x="15" y="15"/>
                      <a:pt x="19" y="15"/>
                    </a:cubicBezTo>
                    <a:cubicBezTo>
                      <a:pt x="23" y="14"/>
                      <a:pt x="24" y="17"/>
                      <a:pt x="24" y="20"/>
                    </a:cubicBezTo>
                    <a:cubicBezTo>
                      <a:pt x="23" y="21"/>
                      <a:pt x="23" y="22"/>
                      <a:pt x="23" y="23"/>
                    </a:cubicBezTo>
                    <a:cubicBezTo>
                      <a:pt x="23" y="24"/>
                      <a:pt x="22" y="25"/>
                      <a:pt x="22" y="25"/>
                    </a:cubicBezTo>
                    <a:cubicBezTo>
                      <a:pt x="22" y="26"/>
                      <a:pt x="21" y="26"/>
                      <a:pt x="21" y="26"/>
                    </a:cubicBezTo>
                    <a:cubicBezTo>
                      <a:pt x="20" y="26"/>
                      <a:pt x="19" y="26"/>
                      <a:pt x="18" y="26"/>
                    </a:cubicBezTo>
                    <a:cubicBezTo>
                      <a:pt x="10" y="25"/>
                      <a:pt x="8" y="15"/>
                      <a:pt x="13" y="10"/>
                    </a:cubicBezTo>
                    <a:cubicBezTo>
                      <a:pt x="15" y="7"/>
                      <a:pt x="13" y="2"/>
                      <a:pt x="10" y="5"/>
                    </a:cubicBezTo>
                    <a:cubicBezTo>
                      <a:pt x="3" y="10"/>
                      <a:pt x="0" y="18"/>
                      <a:pt x="3" y="26"/>
                    </a:cubicBezTo>
                    <a:cubicBezTo>
                      <a:pt x="6" y="33"/>
                      <a:pt x="14" y="37"/>
                      <a:pt x="22" y="37"/>
                    </a:cubicBezTo>
                    <a:cubicBezTo>
                      <a:pt x="27" y="36"/>
                      <a:pt x="30" y="35"/>
                      <a:pt x="32" y="30"/>
                    </a:cubicBezTo>
                    <a:cubicBezTo>
                      <a:pt x="34" y="25"/>
                      <a:pt x="36" y="20"/>
                      <a:pt x="3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iṥḻíḓè">
              <a:extLst>
                <a:ext uri="{FF2B5EF4-FFF2-40B4-BE49-F238E27FC236}">
                  <a16:creationId xmlns="" xmlns:a16="http://schemas.microsoft.com/office/drawing/2014/main" id="{A6EA5BCB-4111-4A32-ACD6-41DAB3DE5465}"/>
                </a:ext>
              </a:extLst>
            </p:cNvPr>
            <p:cNvGrpSpPr/>
            <p:nvPr/>
          </p:nvGrpSpPr>
          <p:grpSpPr>
            <a:xfrm>
              <a:off x="687278" y="1195885"/>
              <a:ext cx="5613033" cy="1415825"/>
              <a:chOff x="687278" y="2398652"/>
              <a:chExt cx="3524773" cy="1415825"/>
            </a:xfrm>
          </p:grpSpPr>
          <p:sp>
            <p:nvSpPr>
              <p:cNvPr id="27" name="iṣḻíḑe">
                <a:extLst>
                  <a:ext uri="{FF2B5EF4-FFF2-40B4-BE49-F238E27FC236}">
                    <a16:creationId xmlns="" xmlns:a16="http://schemas.microsoft.com/office/drawing/2014/main" id="{6ED0165F-C9F5-4593-BDBD-E11A27A0519B}"/>
                  </a:ext>
                </a:extLst>
              </p:cNvPr>
              <p:cNvSpPr/>
              <p:nvPr/>
            </p:nvSpPr>
            <p:spPr>
              <a:xfrm>
                <a:off x="687278" y="2840457"/>
                <a:ext cx="3524773" cy="974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0000" anchor="t" anchorCtr="0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Unified fonts make reading more fluent.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Theme color makes PPT more convenient to change.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Adjust the spacing to adapt to Chinese typesetting, use the reference line in PPT.</a:t>
                </a:r>
              </a:p>
            </p:txBody>
          </p:sp>
          <p:sp>
            <p:nvSpPr>
              <p:cNvPr id="28" name="ïŝḷiďé">
                <a:extLst>
                  <a:ext uri="{FF2B5EF4-FFF2-40B4-BE49-F238E27FC236}">
                    <a16:creationId xmlns="" xmlns:a16="http://schemas.microsoft.com/office/drawing/2014/main" id="{25CBCFB7-98C0-44E9-9A42-8302C8A84282}"/>
                  </a:ext>
                </a:extLst>
              </p:cNvPr>
              <p:cNvSpPr txBox="1"/>
              <p:nvPr/>
            </p:nvSpPr>
            <p:spPr bwMode="auto">
              <a:xfrm>
                <a:off x="687278" y="2398652"/>
                <a:ext cx="3524773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dirty="0" smtClean="0">
                    <a:cs typeface="+mn-ea"/>
                    <a:sym typeface="+mn-lt"/>
                  </a:rPr>
                  <a:t>输入标题</a:t>
                </a:r>
                <a:endParaRPr lang="en-US" altLang="zh-CN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îṡḻiḓé">
              <a:extLst>
                <a:ext uri="{FF2B5EF4-FFF2-40B4-BE49-F238E27FC236}">
                  <a16:creationId xmlns="" xmlns:a16="http://schemas.microsoft.com/office/drawing/2014/main" id="{9C2D9D21-54D9-4BA8-99CC-CE7F12473E1D}"/>
                </a:ext>
              </a:extLst>
            </p:cNvPr>
            <p:cNvGrpSpPr/>
            <p:nvPr/>
          </p:nvGrpSpPr>
          <p:grpSpPr>
            <a:xfrm>
              <a:off x="665749" y="2980734"/>
              <a:ext cx="591457" cy="591462"/>
              <a:chOff x="6008181" y="3028663"/>
              <a:chExt cx="537820" cy="537824"/>
            </a:xfrm>
          </p:grpSpPr>
          <p:sp>
            <p:nvSpPr>
              <p:cNvPr id="25" name="îs1ïḓé">
                <a:extLst>
                  <a:ext uri="{FF2B5EF4-FFF2-40B4-BE49-F238E27FC236}">
                    <a16:creationId xmlns="" xmlns:a16="http://schemas.microsoft.com/office/drawing/2014/main" id="{DFFE7537-F831-4BD5-BB99-556A64248A6C}"/>
                  </a:ext>
                </a:extLst>
              </p:cNvPr>
              <p:cNvSpPr/>
              <p:nvPr/>
            </p:nvSpPr>
            <p:spPr>
              <a:xfrm>
                <a:off x="6008181" y="3028663"/>
                <a:ext cx="537820" cy="537824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ïšľîḑe">
                <a:extLst>
                  <a:ext uri="{FF2B5EF4-FFF2-40B4-BE49-F238E27FC236}">
                    <a16:creationId xmlns="" xmlns:a16="http://schemas.microsoft.com/office/drawing/2014/main" id="{CDF2DB54-F5FF-4695-8A40-3146661DA174}"/>
                  </a:ext>
                </a:extLst>
              </p:cNvPr>
              <p:cNvSpPr/>
              <p:nvPr/>
            </p:nvSpPr>
            <p:spPr bwMode="auto">
              <a:xfrm>
                <a:off x="6139972" y="3163129"/>
                <a:ext cx="274236" cy="268889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iṥḷíḓé">
              <a:extLst>
                <a:ext uri="{FF2B5EF4-FFF2-40B4-BE49-F238E27FC236}">
                  <a16:creationId xmlns="" xmlns:a16="http://schemas.microsoft.com/office/drawing/2014/main" id="{5CF02C9E-36DA-4B66-BB8D-7A485E4BB1FF}"/>
                </a:ext>
              </a:extLst>
            </p:cNvPr>
            <p:cNvSpPr/>
            <p:nvPr/>
          </p:nvSpPr>
          <p:spPr bwMode="auto">
            <a:xfrm>
              <a:off x="1414116" y="3342799"/>
              <a:ext cx="4508619" cy="1017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en-US" altLang="zh-CN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000" dirty="0" err="1" smtClean="0">
                  <a:cs typeface="+mn-ea"/>
                  <a:sym typeface="+mn-lt"/>
                </a:rPr>
                <a:t>ypppt</a:t>
              </a:r>
              <a:r>
                <a:rPr lang="en-US" altLang="zh-CN" sz="1000" dirty="0" smtClean="0">
                  <a:cs typeface="+mn-ea"/>
                  <a:sym typeface="+mn-lt"/>
                </a:rPr>
                <a:t>  </a:t>
              </a:r>
              <a:r>
                <a:rPr lang="en-US" altLang="zh-CN" sz="1000" dirty="0" smtClean="0">
                  <a:cs typeface="+mn-ea"/>
                  <a:sym typeface="+mn-lt"/>
                </a:rPr>
                <a:t>(</a:t>
              </a:r>
              <a:r>
                <a:rPr lang="en-US" altLang="zh-CN" sz="1000" dirty="0" smtClean="0">
                  <a:cs typeface="+mn-ea"/>
                  <a:sym typeface="+mn-lt"/>
                </a:rPr>
                <a:t>www.ypppt.com</a:t>
              </a:r>
              <a:r>
                <a:rPr lang="en-US" altLang="zh-CN" sz="1000" dirty="0" smtClean="0">
                  <a:cs typeface="+mn-ea"/>
                  <a:sym typeface="+mn-lt"/>
                </a:rPr>
                <a:t>)  </a:t>
              </a:r>
              <a:r>
                <a:rPr lang="en-US" altLang="zh-CN" sz="1000" dirty="0">
                  <a:cs typeface="+mn-ea"/>
                  <a:sym typeface="+mn-lt"/>
                </a:rPr>
                <a:t>to filter and replace existing icon elements with one click.</a:t>
              </a:r>
            </a:p>
          </p:txBody>
        </p:sp>
        <p:sp>
          <p:nvSpPr>
            <p:cNvPr id="16" name="ïšľidé">
              <a:extLst>
                <a:ext uri="{FF2B5EF4-FFF2-40B4-BE49-F238E27FC236}">
                  <a16:creationId xmlns="" xmlns:a16="http://schemas.microsoft.com/office/drawing/2014/main" id="{81E5F191-6E05-4C24-A9A1-F50FFD7B6429}"/>
                </a:ext>
              </a:extLst>
            </p:cNvPr>
            <p:cNvSpPr txBox="1"/>
            <p:nvPr/>
          </p:nvSpPr>
          <p:spPr bwMode="auto">
            <a:xfrm>
              <a:off x="1414116" y="2929918"/>
              <a:ext cx="4508619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dirty="0" smtClean="0">
                  <a:cs typeface="+mn-ea"/>
                  <a:sym typeface="+mn-lt"/>
                </a:rPr>
                <a:t>输入标题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17" name="i$ḻíďè">
              <a:extLst>
                <a:ext uri="{FF2B5EF4-FFF2-40B4-BE49-F238E27FC236}">
                  <a16:creationId xmlns="" xmlns:a16="http://schemas.microsoft.com/office/drawing/2014/main" id="{CE95373B-E0F0-45CC-A3FF-DA634E3E8C0A}"/>
                </a:ext>
              </a:extLst>
            </p:cNvPr>
            <p:cNvSpPr/>
            <p:nvPr/>
          </p:nvSpPr>
          <p:spPr bwMode="auto">
            <a:xfrm>
              <a:off x="1414116" y="5083024"/>
              <a:ext cx="4508619" cy="1017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</a:t>
              </a:r>
              <a:r>
                <a:rPr lang="zh-CN" altLang="en-US" sz="1000" dirty="0" smtClean="0">
                  <a:cs typeface="+mn-ea"/>
                  <a:sym typeface="+mn-lt"/>
                </a:rPr>
                <a:t>输入标题</a:t>
              </a:r>
              <a:r>
                <a:rPr lang="en-US" altLang="zh-CN" sz="1000" dirty="0" smtClean="0">
                  <a:cs typeface="+mn-ea"/>
                  <a:sym typeface="+mn-lt"/>
                </a:rPr>
                <a:t>.</a:t>
              </a:r>
              <a:endParaRPr lang="en-US" altLang="zh-CN" sz="1000" dirty="0">
                <a:cs typeface="+mn-ea"/>
                <a:sym typeface="+mn-lt"/>
              </a:endParaRPr>
            </a:p>
            <a:p>
              <a:pPr marL="171450" indent="-171450">
                <a:lnSpc>
                  <a:spcPct val="14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You can use the icon library in </a:t>
              </a:r>
              <a:r>
                <a:rPr lang="en-US" altLang="zh-CN" sz="1000" dirty="0" err="1" smtClean="0">
                  <a:cs typeface="+mn-ea"/>
                  <a:sym typeface="+mn-lt"/>
                </a:rPr>
                <a:t>ypppt</a:t>
              </a:r>
              <a:r>
                <a:rPr lang="en-US" altLang="zh-CN" sz="1000" dirty="0" smtClean="0">
                  <a:cs typeface="+mn-ea"/>
                  <a:sym typeface="+mn-lt"/>
                </a:rPr>
                <a:t>  </a:t>
              </a:r>
              <a:r>
                <a:rPr lang="en-US" altLang="zh-CN" sz="1000" dirty="0" smtClean="0">
                  <a:cs typeface="+mn-ea"/>
                  <a:sym typeface="+mn-lt"/>
                </a:rPr>
                <a:t>(</a:t>
              </a:r>
              <a:r>
                <a:rPr lang="en-US" altLang="zh-CN" sz="1000" dirty="0" smtClean="0">
                  <a:cs typeface="+mn-ea"/>
                  <a:sym typeface="+mn-lt"/>
                </a:rPr>
                <a:t>www.ypppt.com</a:t>
              </a:r>
              <a:r>
                <a:rPr lang="en-US" altLang="zh-CN" sz="1000" dirty="0" smtClean="0">
                  <a:cs typeface="+mn-ea"/>
                  <a:sym typeface="+mn-lt"/>
                </a:rPr>
                <a:t>)  </a:t>
              </a:r>
              <a:r>
                <a:rPr lang="en-US" altLang="zh-CN" sz="1000" dirty="0">
                  <a:cs typeface="+mn-ea"/>
                  <a:sym typeface="+mn-lt"/>
                </a:rPr>
                <a:t>to filter and replace existing icon elements with one click.</a:t>
              </a:r>
            </a:p>
          </p:txBody>
        </p:sp>
        <p:sp>
          <p:nvSpPr>
            <p:cNvPr id="18" name="ïS1ïḍê">
              <a:extLst>
                <a:ext uri="{FF2B5EF4-FFF2-40B4-BE49-F238E27FC236}">
                  <a16:creationId xmlns="" xmlns:a16="http://schemas.microsoft.com/office/drawing/2014/main" id="{25BA43C1-4DFE-4F65-B392-EA941EBBE196}"/>
                </a:ext>
              </a:extLst>
            </p:cNvPr>
            <p:cNvSpPr txBox="1"/>
            <p:nvPr/>
          </p:nvSpPr>
          <p:spPr bwMode="auto">
            <a:xfrm>
              <a:off x="1414116" y="4670143"/>
              <a:ext cx="4508619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dirty="0" smtClean="0">
                  <a:cs typeface="+mn-ea"/>
                  <a:sym typeface="+mn-lt"/>
                </a:rPr>
                <a:t>输入标题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="" xmlns:a16="http://schemas.microsoft.com/office/drawing/2014/main" id="{ACEC7EF4-4A40-436B-AD24-6BB2E947C0BA}"/>
                </a:ext>
              </a:extLst>
            </p:cNvPr>
            <p:cNvCxnSpPr>
              <a:cxnSpLocks/>
            </p:cNvCxnSpPr>
            <p:nvPr/>
          </p:nvCxnSpPr>
          <p:spPr>
            <a:xfrm>
              <a:off x="1414116" y="4403400"/>
              <a:ext cx="456536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="" xmlns:a16="http://schemas.microsoft.com/office/drawing/2014/main" id="{4412006D-B34F-444F-B7FB-96E8BFD029A1}"/>
                </a:ext>
              </a:extLst>
            </p:cNvPr>
            <p:cNvCxnSpPr>
              <a:cxnSpLocks/>
            </p:cNvCxnSpPr>
            <p:nvPr/>
          </p:nvCxnSpPr>
          <p:spPr>
            <a:xfrm>
              <a:off x="1414116" y="6143625"/>
              <a:ext cx="5220655" cy="330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ïs1ïḓé">
              <a:extLst>
                <a:ext uri="{FF2B5EF4-FFF2-40B4-BE49-F238E27FC236}">
                  <a16:creationId xmlns="" xmlns:a16="http://schemas.microsoft.com/office/drawing/2014/main" id="{2AC1B960-7152-4E85-9A91-B432EDB98E7A}"/>
                </a:ext>
              </a:extLst>
            </p:cNvPr>
            <p:cNvGrpSpPr/>
            <p:nvPr/>
          </p:nvGrpSpPr>
          <p:grpSpPr>
            <a:xfrm>
              <a:off x="665749" y="4681023"/>
              <a:ext cx="591457" cy="591462"/>
              <a:chOff x="6008181" y="3028663"/>
              <a:chExt cx="537820" cy="537824"/>
            </a:xfrm>
          </p:grpSpPr>
          <p:sp>
            <p:nvSpPr>
              <p:cNvPr id="23" name="îşľiḓê">
                <a:extLst>
                  <a:ext uri="{FF2B5EF4-FFF2-40B4-BE49-F238E27FC236}">
                    <a16:creationId xmlns="" xmlns:a16="http://schemas.microsoft.com/office/drawing/2014/main" id="{88400AAE-DE5E-4EF7-8D4C-391D6EFB5D34}"/>
                  </a:ext>
                </a:extLst>
              </p:cNvPr>
              <p:cNvSpPr/>
              <p:nvPr/>
            </p:nvSpPr>
            <p:spPr>
              <a:xfrm>
                <a:off x="6008181" y="3028663"/>
                <a:ext cx="537820" cy="537824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iṣ1ïḍe">
                <a:extLst>
                  <a:ext uri="{FF2B5EF4-FFF2-40B4-BE49-F238E27FC236}">
                    <a16:creationId xmlns="" xmlns:a16="http://schemas.microsoft.com/office/drawing/2014/main" id="{FA394477-402F-4F86-B710-AAE512358F8C}"/>
                  </a:ext>
                </a:extLst>
              </p:cNvPr>
              <p:cNvSpPr/>
              <p:nvPr/>
            </p:nvSpPr>
            <p:spPr bwMode="auto">
              <a:xfrm>
                <a:off x="6139972" y="3163129"/>
                <a:ext cx="274236" cy="268889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F5A725E9-3885-4464-A5C9-9E43F8A99C37}"/>
                </a:ext>
              </a:extLst>
            </p:cNvPr>
            <p:cNvCxnSpPr>
              <a:cxnSpLocks/>
            </p:cNvCxnSpPr>
            <p:nvPr/>
          </p:nvCxnSpPr>
          <p:spPr>
            <a:xfrm>
              <a:off x="687278" y="2653057"/>
              <a:ext cx="568992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802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96635f3-3451-4cbc-972b-1241385e6bc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9947" y="1123949"/>
            <a:ext cx="10779656" cy="5019676"/>
            <a:chOff x="719947" y="1123949"/>
            <a:chExt cx="10779656" cy="5019676"/>
          </a:xfrm>
        </p:grpSpPr>
        <p:sp>
          <p:nvSpPr>
            <p:cNvPr id="26" name="iṧ1îďé"/>
            <p:cNvSpPr/>
            <p:nvPr/>
          </p:nvSpPr>
          <p:spPr>
            <a:xfrm>
              <a:off x="732223" y="1123949"/>
              <a:ext cx="10752920" cy="2430547"/>
            </a:xfrm>
            <a:prstGeom prst="rect">
              <a:avLst/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7" name="ïŝľîḋè"/>
            <p:cNvSpPr/>
            <p:nvPr/>
          </p:nvSpPr>
          <p:spPr>
            <a:xfrm>
              <a:off x="719947" y="1123949"/>
              <a:ext cx="2205870" cy="2430547"/>
            </a:xfrm>
            <a:prstGeom prst="rect">
              <a:avLst/>
            </a:prstGeom>
            <a:solidFill>
              <a:schemeClr val="accent6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28" name="îṣḷîdé"/>
            <p:cNvSpPr txBox="1"/>
            <p:nvPr/>
          </p:nvSpPr>
          <p:spPr>
            <a:xfrm>
              <a:off x="2925816" y="4153262"/>
              <a:ext cx="3912799" cy="11207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900" dirty="0">
                  <a:cs typeface="+mn-ea"/>
                  <a:sym typeface="+mn-lt"/>
                </a:rPr>
                <a:t>Unified fonts make reading more fluent.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9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900" dirty="0">
                  <a:cs typeface="+mn-ea"/>
                  <a:sym typeface="+mn-lt"/>
                </a:rPr>
                <a:t>Adjust the spacing to adapt to Chinese typesetting, use the reference line in PPT.</a:t>
              </a:r>
            </a:p>
          </p:txBody>
        </p:sp>
        <p:sp>
          <p:nvSpPr>
            <p:cNvPr id="29" name="îsľîďe"/>
            <p:cNvSpPr txBox="1"/>
            <p:nvPr/>
          </p:nvSpPr>
          <p:spPr>
            <a:xfrm>
              <a:off x="7586804" y="4153262"/>
              <a:ext cx="3912799" cy="112073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900" dirty="0">
                  <a:cs typeface="+mn-ea"/>
                  <a:sym typeface="+mn-lt"/>
                </a:rPr>
                <a:t>Unified fonts make reading more fluent.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9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900" dirty="0">
                  <a:cs typeface="+mn-ea"/>
                  <a:sym typeface="+mn-lt"/>
                </a:rPr>
                <a:t>Adjust the spacing to adapt to Chinese typesetting, use the reference line in PPT.</a:t>
              </a:r>
            </a:p>
          </p:txBody>
        </p:sp>
        <p:sp>
          <p:nvSpPr>
            <p:cNvPr id="30" name="îṣḻïḍé"/>
            <p:cNvSpPr txBox="1"/>
            <p:nvPr/>
          </p:nvSpPr>
          <p:spPr>
            <a:xfrm>
              <a:off x="2925816" y="3757656"/>
              <a:ext cx="3912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400" dirty="0" smtClean="0">
                  <a:cs typeface="+mn-ea"/>
                  <a:sym typeface="+mn-lt"/>
                </a:rPr>
                <a:t>输入标题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31" name="ïśļiḓê"/>
            <p:cNvSpPr txBox="1"/>
            <p:nvPr/>
          </p:nvSpPr>
          <p:spPr>
            <a:xfrm>
              <a:off x="7586804" y="3757656"/>
              <a:ext cx="3912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1400" dirty="0" smtClean="0">
                  <a:cs typeface="+mn-ea"/>
                  <a:sym typeface="+mn-lt"/>
                </a:rPr>
                <a:t>输入标题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cxnSp>
          <p:nvCxnSpPr>
            <p:cNvPr id="32" name="直接连接符 31"/>
            <p:cNvCxnSpPr>
              <a:cxnSpLocks/>
            </p:cNvCxnSpPr>
            <p:nvPr/>
          </p:nvCxnSpPr>
          <p:spPr>
            <a:xfrm>
              <a:off x="7107116" y="3757656"/>
              <a:ext cx="0" cy="1516343"/>
            </a:xfrm>
            <a:prstGeom prst="line">
              <a:avLst/>
            </a:prstGeom>
            <a:ln w="3175"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="" xmlns:a16="http://schemas.microsoft.com/office/drawing/2014/main" id="{D3434CFF-2EDE-4BFC-B3EB-DC22F4782FE7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39" y="3757656"/>
              <a:ext cx="0" cy="2385969"/>
            </a:xfrm>
            <a:prstGeom prst="line">
              <a:avLst/>
            </a:prstGeom>
            <a:ln w="3175"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ïSļiḑe">
              <a:extLst>
                <a:ext uri="{FF2B5EF4-FFF2-40B4-BE49-F238E27FC236}">
                  <a16:creationId xmlns="" xmlns:a16="http://schemas.microsoft.com/office/drawing/2014/main" id="{EC59CAB2-A889-4653-A6CF-67FB03516E83}"/>
                </a:ext>
              </a:extLst>
            </p:cNvPr>
            <p:cNvGrpSpPr/>
            <p:nvPr/>
          </p:nvGrpSpPr>
          <p:grpSpPr>
            <a:xfrm>
              <a:off x="1276922" y="1792443"/>
              <a:ext cx="1091921" cy="1093558"/>
              <a:chOff x="4276526" y="2263197"/>
              <a:chExt cx="1091921" cy="1093558"/>
            </a:xfrm>
          </p:grpSpPr>
          <p:sp>
            <p:nvSpPr>
              <p:cNvPr id="35" name="iṣľíḋè">
                <a:extLst>
                  <a:ext uri="{FF2B5EF4-FFF2-40B4-BE49-F238E27FC236}">
                    <a16:creationId xmlns="" xmlns:a16="http://schemas.microsoft.com/office/drawing/2014/main" id="{89D7EF73-D397-4EE3-A46E-A8619424F9D0}"/>
                  </a:ext>
                </a:extLst>
              </p:cNvPr>
              <p:cNvSpPr/>
              <p:nvPr/>
            </p:nvSpPr>
            <p:spPr>
              <a:xfrm>
                <a:off x="4276526" y="2263197"/>
                <a:ext cx="1091921" cy="1093558"/>
              </a:xfrm>
              <a:prstGeom prst="ellipse">
                <a:avLst/>
              </a:prstGeom>
              <a:solidFill>
                <a:schemeClr val="accent1">
                  <a:alpha val="9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grpSp>
            <p:nvGrpSpPr>
              <p:cNvPr id="36" name="i$ľíḋè">
                <a:extLst>
                  <a:ext uri="{FF2B5EF4-FFF2-40B4-BE49-F238E27FC236}">
                    <a16:creationId xmlns="" xmlns:a16="http://schemas.microsoft.com/office/drawing/2014/main" id="{5FD63FE9-E7E2-4E41-9B7D-BA0D36A2DF67}"/>
                  </a:ext>
                </a:extLst>
              </p:cNvPr>
              <p:cNvGrpSpPr/>
              <p:nvPr/>
            </p:nvGrpSpPr>
            <p:grpSpPr>
              <a:xfrm>
                <a:off x="4557638" y="2538688"/>
                <a:ext cx="529695" cy="528485"/>
                <a:chOff x="1855787" y="2568158"/>
                <a:chExt cx="1139825" cy="1137224"/>
              </a:xfrm>
              <a:solidFill>
                <a:schemeClr val="bg1"/>
              </a:solidFill>
            </p:grpSpPr>
            <p:sp>
              <p:nvSpPr>
                <p:cNvPr id="37" name="isľiďé">
                  <a:extLst>
                    <a:ext uri="{FF2B5EF4-FFF2-40B4-BE49-F238E27FC236}">
                      <a16:creationId xmlns="" xmlns:a16="http://schemas.microsoft.com/office/drawing/2014/main" id="{62F63AEB-F111-4D23-9DCA-76B698D3827B}"/>
                    </a:ext>
                  </a:extLst>
                </p:cNvPr>
                <p:cNvSpPr/>
                <p:nvPr/>
              </p:nvSpPr>
              <p:spPr bwMode="auto">
                <a:xfrm>
                  <a:off x="2022261" y="2573360"/>
                  <a:ext cx="333468" cy="274682"/>
                </a:xfrm>
                <a:custGeom>
                  <a:avLst/>
                  <a:gdLst>
                    <a:gd name="T0" fmla="*/ 0 w 308"/>
                    <a:gd name="T1" fmla="*/ 254 h 254"/>
                    <a:gd name="T2" fmla="*/ 308 w 308"/>
                    <a:gd name="T3" fmla="*/ 0 h 254"/>
                    <a:gd name="T4" fmla="*/ 237 w 308"/>
                    <a:gd name="T5" fmla="*/ 136 h 254"/>
                    <a:gd name="T6" fmla="*/ 146 w 308"/>
                    <a:gd name="T7" fmla="*/ 203 h 254"/>
                    <a:gd name="T8" fmla="*/ 0 w 308"/>
                    <a:gd name="T9" fmla="*/ 254 h 254"/>
                    <a:gd name="T10" fmla="*/ 0 w 308"/>
                    <a:gd name="T11" fmla="*/ 254 h 254"/>
                    <a:gd name="T12" fmla="*/ 0 w 308"/>
                    <a:gd name="T13" fmla="*/ 254 h 254"/>
                    <a:gd name="T14" fmla="*/ 0 w 308"/>
                    <a:gd name="T15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8" h="254">
                      <a:moveTo>
                        <a:pt x="0" y="254"/>
                      </a:moveTo>
                      <a:cubicBezTo>
                        <a:pt x="0" y="254"/>
                        <a:pt x="69" y="40"/>
                        <a:pt x="308" y="0"/>
                      </a:cubicBezTo>
                      <a:cubicBezTo>
                        <a:pt x="308" y="0"/>
                        <a:pt x="272" y="53"/>
                        <a:pt x="237" y="136"/>
                      </a:cubicBezTo>
                      <a:cubicBezTo>
                        <a:pt x="237" y="136"/>
                        <a:pt x="163" y="128"/>
                        <a:pt x="146" y="203"/>
                      </a:cubicBezTo>
                      <a:cubicBezTo>
                        <a:pt x="146" y="203"/>
                        <a:pt x="68" y="217"/>
                        <a:pt x="0" y="254"/>
                      </a:cubicBezTo>
                      <a:cubicBezTo>
                        <a:pt x="0" y="254"/>
                        <a:pt x="0" y="254"/>
                        <a:pt x="0" y="254"/>
                      </a:cubicBezTo>
                      <a:moveTo>
                        <a:pt x="0" y="254"/>
                      </a:moveTo>
                      <a:cubicBezTo>
                        <a:pt x="0" y="254"/>
                        <a:pt x="0" y="254"/>
                        <a:pt x="0" y="25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iṧ1iḓè">
                  <a:extLst>
                    <a:ext uri="{FF2B5EF4-FFF2-40B4-BE49-F238E27FC236}">
                      <a16:creationId xmlns="" xmlns:a16="http://schemas.microsoft.com/office/drawing/2014/main" id="{1A6E5B37-02F3-406C-B84D-A110FDD0CECD}"/>
                    </a:ext>
                  </a:extLst>
                </p:cNvPr>
                <p:cNvSpPr/>
                <p:nvPr/>
              </p:nvSpPr>
              <p:spPr bwMode="auto">
                <a:xfrm>
                  <a:off x="1967116" y="2839718"/>
                  <a:ext cx="306416" cy="390173"/>
                </a:xfrm>
                <a:custGeom>
                  <a:avLst/>
                  <a:gdLst>
                    <a:gd name="T0" fmla="*/ 199 w 283"/>
                    <a:gd name="T1" fmla="*/ 0 h 361"/>
                    <a:gd name="T2" fmla="*/ 34 w 283"/>
                    <a:gd name="T3" fmla="*/ 69 h 361"/>
                    <a:gd name="T4" fmla="*/ 81 w 283"/>
                    <a:gd name="T5" fmla="*/ 343 h 361"/>
                    <a:gd name="T6" fmla="*/ 249 w 283"/>
                    <a:gd name="T7" fmla="*/ 353 h 361"/>
                    <a:gd name="T8" fmla="*/ 283 w 283"/>
                    <a:gd name="T9" fmla="*/ 274 h 361"/>
                    <a:gd name="T10" fmla="*/ 252 w 283"/>
                    <a:gd name="T11" fmla="*/ 53 h 361"/>
                    <a:gd name="T12" fmla="*/ 199 w 283"/>
                    <a:gd name="T13" fmla="*/ 0 h 361"/>
                    <a:gd name="T14" fmla="*/ 199 w 283"/>
                    <a:gd name="T15" fmla="*/ 0 h 361"/>
                    <a:gd name="T16" fmla="*/ 199 w 283"/>
                    <a:gd name="T17" fmla="*/ 0 h 361"/>
                    <a:gd name="T18" fmla="*/ 199 w 283"/>
                    <a:gd name="T19" fmla="*/ 0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83" h="361">
                      <a:moveTo>
                        <a:pt x="199" y="0"/>
                      </a:moveTo>
                      <a:cubicBezTo>
                        <a:pt x="199" y="0"/>
                        <a:pt x="98" y="21"/>
                        <a:pt x="34" y="69"/>
                      </a:cubicBezTo>
                      <a:cubicBezTo>
                        <a:pt x="34" y="69"/>
                        <a:pt x="0" y="210"/>
                        <a:pt x="81" y="343"/>
                      </a:cubicBezTo>
                      <a:cubicBezTo>
                        <a:pt x="81" y="343"/>
                        <a:pt x="165" y="361"/>
                        <a:pt x="249" y="353"/>
                      </a:cubicBezTo>
                      <a:cubicBezTo>
                        <a:pt x="249" y="353"/>
                        <a:pt x="249" y="300"/>
                        <a:pt x="283" y="274"/>
                      </a:cubicBezTo>
                      <a:cubicBezTo>
                        <a:pt x="283" y="274"/>
                        <a:pt x="241" y="167"/>
                        <a:pt x="252" y="53"/>
                      </a:cubicBezTo>
                      <a:cubicBezTo>
                        <a:pt x="252" y="53"/>
                        <a:pt x="209" y="43"/>
                        <a:pt x="199" y="0"/>
                      </a:cubicBezTo>
                      <a:cubicBezTo>
                        <a:pt x="199" y="0"/>
                        <a:pt x="199" y="0"/>
                        <a:pt x="199" y="0"/>
                      </a:cubicBezTo>
                      <a:moveTo>
                        <a:pt x="199" y="0"/>
                      </a:moveTo>
                      <a:cubicBezTo>
                        <a:pt x="199" y="0"/>
                        <a:pt x="199" y="0"/>
                        <a:pt x="199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iṣḻidè">
                  <a:extLst>
                    <a:ext uri="{FF2B5EF4-FFF2-40B4-BE49-F238E27FC236}">
                      <a16:creationId xmlns="" xmlns:a16="http://schemas.microsoft.com/office/drawing/2014/main" id="{01EAC0EB-2906-4404-AD2C-0D856D6BEF95}"/>
                    </a:ext>
                  </a:extLst>
                </p:cNvPr>
                <p:cNvSpPr/>
                <p:nvPr/>
              </p:nvSpPr>
              <p:spPr bwMode="auto">
                <a:xfrm>
                  <a:off x="2091972" y="3263186"/>
                  <a:ext cx="383930" cy="178439"/>
                </a:xfrm>
                <a:custGeom>
                  <a:avLst/>
                  <a:gdLst>
                    <a:gd name="T0" fmla="*/ 0 w 355"/>
                    <a:gd name="T1" fmla="*/ 0 h 165"/>
                    <a:gd name="T2" fmla="*/ 355 w 355"/>
                    <a:gd name="T3" fmla="*/ 142 h 165"/>
                    <a:gd name="T4" fmla="*/ 248 w 355"/>
                    <a:gd name="T5" fmla="*/ 32 h 165"/>
                    <a:gd name="T6" fmla="*/ 156 w 355"/>
                    <a:gd name="T7" fmla="*/ 0 h 165"/>
                    <a:gd name="T8" fmla="*/ 0 w 355"/>
                    <a:gd name="T9" fmla="*/ 0 h 165"/>
                    <a:gd name="T10" fmla="*/ 0 w 355"/>
                    <a:gd name="T11" fmla="*/ 0 h 165"/>
                    <a:gd name="T12" fmla="*/ 0 w 355"/>
                    <a:gd name="T13" fmla="*/ 0 h 165"/>
                    <a:gd name="T14" fmla="*/ 0 w 355"/>
                    <a:gd name="T15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5" h="165">
                      <a:moveTo>
                        <a:pt x="0" y="0"/>
                      </a:moveTo>
                      <a:cubicBezTo>
                        <a:pt x="0" y="0"/>
                        <a:pt x="107" y="165"/>
                        <a:pt x="355" y="142"/>
                      </a:cubicBezTo>
                      <a:cubicBezTo>
                        <a:pt x="355" y="142"/>
                        <a:pt x="267" y="59"/>
                        <a:pt x="248" y="32"/>
                      </a:cubicBezTo>
                      <a:cubicBezTo>
                        <a:pt x="248" y="32"/>
                        <a:pt x="179" y="49"/>
                        <a:pt x="156" y="0"/>
                      </a:cubicBezTo>
                      <a:cubicBezTo>
                        <a:pt x="156" y="0"/>
                        <a:pt x="66" y="1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îşlïḓe">
                  <a:extLst>
                    <a:ext uri="{FF2B5EF4-FFF2-40B4-BE49-F238E27FC236}">
                      <a16:creationId xmlns="" xmlns:a16="http://schemas.microsoft.com/office/drawing/2014/main" id="{181C559C-2A34-4B78-B5FA-0F76EE08A9C0}"/>
                    </a:ext>
                  </a:extLst>
                </p:cNvPr>
                <p:cNvSpPr/>
                <p:nvPr/>
              </p:nvSpPr>
              <p:spPr bwMode="auto">
                <a:xfrm>
                  <a:off x="2397867" y="3011394"/>
                  <a:ext cx="419306" cy="393294"/>
                </a:xfrm>
                <a:custGeom>
                  <a:avLst/>
                  <a:gdLst>
                    <a:gd name="T0" fmla="*/ 0 w 387"/>
                    <a:gd name="T1" fmla="*/ 239 h 364"/>
                    <a:gd name="T2" fmla="*/ 24 w 387"/>
                    <a:gd name="T3" fmla="*/ 190 h 364"/>
                    <a:gd name="T4" fmla="*/ 246 w 387"/>
                    <a:gd name="T5" fmla="*/ 13 h 364"/>
                    <a:gd name="T6" fmla="*/ 292 w 387"/>
                    <a:gd name="T7" fmla="*/ 0 h 364"/>
                    <a:gd name="T8" fmla="*/ 387 w 387"/>
                    <a:gd name="T9" fmla="*/ 138 h 364"/>
                    <a:gd name="T10" fmla="*/ 133 w 387"/>
                    <a:gd name="T11" fmla="*/ 364 h 364"/>
                    <a:gd name="T12" fmla="*/ 0 w 387"/>
                    <a:gd name="T13" fmla="*/ 239 h 364"/>
                    <a:gd name="T14" fmla="*/ 0 w 387"/>
                    <a:gd name="T15" fmla="*/ 239 h 364"/>
                    <a:gd name="T16" fmla="*/ 0 w 387"/>
                    <a:gd name="T17" fmla="*/ 239 h 364"/>
                    <a:gd name="T18" fmla="*/ 0 w 387"/>
                    <a:gd name="T19" fmla="*/ 239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7" h="364">
                      <a:moveTo>
                        <a:pt x="0" y="239"/>
                      </a:moveTo>
                      <a:cubicBezTo>
                        <a:pt x="0" y="239"/>
                        <a:pt x="17" y="232"/>
                        <a:pt x="24" y="190"/>
                      </a:cubicBezTo>
                      <a:cubicBezTo>
                        <a:pt x="24" y="190"/>
                        <a:pt x="161" y="142"/>
                        <a:pt x="246" y="13"/>
                      </a:cubicBezTo>
                      <a:cubicBezTo>
                        <a:pt x="246" y="13"/>
                        <a:pt x="273" y="15"/>
                        <a:pt x="292" y="0"/>
                      </a:cubicBezTo>
                      <a:cubicBezTo>
                        <a:pt x="292" y="0"/>
                        <a:pt x="356" y="60"/>
                        <a:pt x="387" y="138"/>
                      </a:cubicBezTo>
                      <a:cubicBezTo>
                        <a:pt x="387" y="138"/>
                        <a:pt x="327" y="309"/>
                        <a:pt x="133" y="364"/>
                      </a:cubicBezTo>
                      <a:cubicBezTo>
                        <a:pt x="133" y="364"/>
                        <a:pt x="45" y="307"/>
                        <a:pt x="0" y="239"/>
                      </a:cubicBezTo>
                      <a:cubicBezTo>
                        <a:pt x="0" y="239"/>
                        <a:pt x="0" y="239"/>
                        <a:pt x="0" y="239"/>
                      </a:cubicBezTo>
                      <a:moveTo>
                        <a:pt x="0" y="239"/>
                      </a:moveTo>
                      <a:cubicBezTo>
                        <a:pt x="0" y="239"/>
                        <a:pt x="0" y="239"/>
                        <a:pt x="0" y="23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ïṥḷïḑè">
                  <a:extLst>
                    <a:ext uri="{FF2B5EF4-FFF2-40B4-BE49-F238E27FC236}">
                      <a16:creationId xmlns="" xmlns:a16="http://schemas.microsoft.com/office/drawing/2014/main" id="{408C4D93-0F77-429C-A4F6-FE121F213819}"/>
                    </a:ext>
                  </a:extLst>
                </p:cNvPr>
                <p:cNvSpPr/>
                <p:nvPr/>
              </p:nvSpPr>
              <p:spPr bwMode="auto">
                <a:xfrm>
                  <a:off x="2745381" y="2762724"/>
                  <a:ext cx="143063" cy="333988"/>
                </a:xfrm>
                <a:custGeom>
                  <a:avLst/>
                  <a:gdLst>
                    <a:gd name="T0" fmla="*/ 31 w 132"/>
                    <a:gd name="T1" fmla="*/ 0 h 309"/>
                    <a:gd name="T2" fmla="*/ 86 w 132"/>
                    <a:gd name="T3" fmla="*/ 309 h 309"/>
                    <a:gd name="T4" fmla="*/ 3 w 132"/>
                    <a:gd name="T5" fmla="*/ 199 h 309"/>
                    <a:gd name="T6" fmla="*/ 0 w 132"/>
                    <a:gd name="T7" fmla="*/ 116 h 309"/>
                    <a:gd name="T8" fmla="*/ 31 w 132"/>
                    <a:gd name="T9" fmla="*/ 0 h 309"/>
                    <a:gd name="T10" fmla="*/ 31 w 132"/>
                    <a:gd name="T11" fmla="*/ 0 h 309"/>
                    <a:gd name="T12" fmla="*/ 31 w 132"/>
                    <a:gd name="T13" fmla="*/ 0 h 309"/>
                    <a:gd name="T14" fmla="*/ 31 w 132"/>
                    <a:gd name="T15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2" h="309">
                      <a:moveTo>
                        <a:pt x="31" y="0"/>
                      </a:moveTo>
                      <a:cubicBezTo>
                        <a:pt x="31" y="0"/>
                        <a:pt x="132" y="115"/>
                        <a:pt x="86" y="309"/>
                      </a:cubicBezTo>
                      <a:cubicBezTo>
                        <a:pt x="86" y="309"/>
                        <a:pt x="31" y="220"/>
                        <a:pt x="3" y="199"/>
                      </a:cubicBezTo>
                      <a:cubicBezTo>
                        <a:pt x="3" y="199"/>
                        <a:pt x="28" y="151"/>
                        <a:pt x="0" y="116"/>
                      </a:cubicBezTo>
                      <a:cubicBezTo>
                        <a:pt x="0" y="116"/>
                        <a:pt x="26" y="64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iśḻiḑê">
                  <a:extLst>
                    <a:ext uri="{FF2B5EF4-FFF2-40B4-BE49-F238E27FC236}">
                      <a16:creationId xmlns="" xmlns:a16="http://schemas.microsoft.com/office/drawing/2014/main" id="{6CC68323-F19A-4228-8BF1-7912A0FFA773}"/>
                    </a:ext>
                  </a:extLst>
                </p:cNvPr>
                <p:cNvSpPr/>
                <p:nvPr/>
              </p:nvSpPr>
              <p:spPr bwMode="auto">
                <a:xfrm>
                  <a:off x="2323474" y="2568158"/>
                  <a:ext cx="418786" cy="297052"/>
                </a:xfrm>
                <a:custGeom>
                  <a:avLst/>
                  <a:gdLst>
                    <a:gd name="T0" fmla="*/ 0 w 387"/>
                    <a:gd name="T1" fmla="*/ 154 h 275"/>
                    <a:gd name="T2" fmla="*/ 30 w 387"/>
                    <a:gd name="T3" fmla="*/ 200 h 275"/>
                    <a:gd name="T4" fmla="*/ 262 w 387"/>
                    <a:gd name="T5" fmla="*/ 275 h 275"/>
                    <a:gd name="T6" fmla="*/ 356 w 387"/>
                    <a:gd name="T7" fmla="*/ 265 h 275"/>
                    <a:gd name="T8" fmla="*/ 387 w 387"/>
                    <a:gd name="T9" fmla="*/ 131 h 275"/>
                    <a:gd name="T10" fmla="*/ 91 w 387"/>
                    <a:gd name="T11" fmla="*/ 0 h 275"/>
                    <a:gd name="T12" fmla="*/ 0 w 387"/>
                    <a:gd name="T13" fmla="*/ 154 h 275"/>
                    <a:gd name="T14" fmla="*/ 0 w 387"/>
                    <a:gd name="T15" fmla="*/ 154 h 275"/>
                    <a:gd name="T16" fmla="*/ 0 w 387"/>
                    <a:gd name="T17" fmla="*/ 154 h 275"/>
                    <a:gd name="T18" fmla="*/ 0 w 387"/>
                    <a:gd name="T19" fmla="*/ 154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7" h="275">
                      <a:moveTo>
                        <a:pt x="0" y="154"/>
                      </a:moveTo>
                      <a:cubicBezTo>
                        <a:pt x="0" y="154"/>
                        <a:pt x="29" y="178"/>
                        <a:pt x="30" y="200"/>
                      </a:cubicBezTo>
                      <a:cubicBezTo>
                        <a:pt x="30" y="200"/>
                        <a:pt x="154" y="207"/>
                        <a:pt x="262" y="275"/>
                      </a:cubicBezTo>
                      <a:cubicBezTo>
                        <a:pt x="262" y="275"/>
                        <a:pt x="310" y="235"/>
                        <a:pt x="356" y="265"/>
                      </a:cubicBezTo>
                      <a:cubicBezTo>
                        <a:pt x="356" y="265"/>
                        <a:pt x="382" y="217"/>
                        <a:pt x="387" y="131"/>
                      </a:cubicBezTo>
                      <a:cubicBezTo>
                        <a:pt x="387" y="131"/>
                        <a:pt x="291" y="4"/>
                        <a:pt x="91" y="0"/>
                      </a:cubicBezTo>
                      <a:cubicBezTo>
                        <a:pt x="91" y="0"/>
                        <a:pt x="13" y="106"/>
                        <a:pt x="0" y="154"/>
                      </a:cubicBezTo>
                      <a:cubicBezTo>
                        <a:pt x="0" y="154"/>
                        <a:pt x="0" y="154"/>
                        <a:pt x="0" y="154"/>
                      </a:cubicBezTo>
                      <a:moveTo>
                        <a:pt x="0" y="154"/>
                      </a:moveTo>
                      <a:cubicBezTo>
                        <a:pt x="0" y="154"/>
                        <a:pt x="0" y="154"/>
                        <a:pt x="0" y="15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îṥḷiďé">
                  <a:extLst>
                    <a:ext uri="{FF2B5EF4-FFF2-40B4-BE49-F238E27FC236}">
                      <a16:creationId xmlns="" xmlns:a16="http://schemas.microsoft.com/office/drawing/2014/main" id="{D8A2DEC0-BE37-4CDA-B9E3-C34C77F63F39}"/>
                    </a:ext>
                  </a:extLst>
                </p:cNvPr>
                <p:cNvSpPr/>
                <p:nvPr/>
              </p:nvSpPr>
              <p:spPr bwMode="auto">
                <a:xfrm>
                  <a:off x="2285497" y="2829834"/>
                  <a:ext cx="333468" cy="340231"/>
                </a:xfrm>
                <a:custGeom>
                  <a:avLst/>
                  <a:gdLst>
                    <a:gd name="T0" fmla="*/ 0 w 308"/>
                    <a:gd name="T1" fmla="*/ 65 h 315"/>
                    <a:gd name="T2" fmla="*/ 68 w 308"/>
                    <a:gd name="T3" fmla="*/ 0 h 315"/>
                    <a:gd name="T4" fmla="*/ 274 w 308"/>
                    <a:gd name="T5" fmla="*/ 65 h 315"/>
                    <a:gd name="T6" fmla="*/ 308 w 308"/>
                    <a:gd name="T7" fmla="*/ 168 h 315"/>
                    <a:gd name="T8" fmla="*/ 121 w 308"/>
                    <a:gd name="T9" fmla="*/ 315 h 315"/>
                    <a:gd name="T10" fmla="*/ 28 w 308"/>
                    <a:gd name="T11" fmla="*/ 267 h 315"/>
                    <a:gd name="T12" fmla="*/ 0 w 308"/>
                    <a:gd name="T13" fmla="*/ 65 h 315"/>
                    <a:gd name="T14" fmla="*/ 0 w 308"/>
                    <a:gd name="T15" fmla="*/ 65 h 315"/>
                    <a:gd name="T16" fmla="*/ 0 w 308"/>
                    <a:gd name="T17" fmla="*/ 65 h 315"/>
                    <a:gd name="T18" fmla="*/ 0 w 308"/>
                    <a:gd name="T19" fmla="*/ 65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08" h="315">
                      <a:moveTo>
                        <a:pt x="0" y="65"/>
                      </a:moveTo>
                      <a:cubicBezTo>
                        <a:pt x="0" y="65"/>
                        <a:pt x="58" y="69"/>
                        <a:pt x="68" y="0"/>
                      </a:cubicBezTo>
                      <a:cubicBezTo>
                        <a:pt x="68" y="0"/>
                        <a:pt x="182" y="11"/>
                        <a:pt x="274" y="65"/>
                      </a:cubicBezTo>
                      <a:cubicBezTo>
                        <a:pt x="274" y="65"/>
                        <a:pt x="252" y="134"/>
                        <a:pt x="308" y="168"/>
                      </a:cubicBezTo>
                      <a:cubicBezTo>
                        <a:pt x="308" y="168"/>
                        <a:pt x="251" y="254"/>
                        <a:pt x="121" y="315"/>
                      </a:cubicBezTo>
                      <a:cubicBezTo>
                        <a:pt x="121" y="315"/>
                        <a:pt x="96" y="256"/>
                        <a:pt x="28" y="267"/>
                      </a:cubicBezTo>
                      <a:cubicBezTo>
                        <a:pt x="29" y="267"/>
                        <a:pt x="1" y="214"/>
                        <a:pt x="0" y="65"/>
                      </a:cubicBezTo>
                      <a:cubicBezTo>
                        <a:pt x="0" y="65"/>
                        <a:pt x="0" y="65"/>
                        <a:pt x="0" y="65"/>
                      </a:cubicBezTo>
                      <a:moveTo>
                        <a:pt x="0" y="65"/>
                      </a:moveTo>
                      <a:cubicBezTo>
                        <a:pt x="0" y="65"/>
                        <a:pt x="0" y="65"/>
                        <a:pt x="0" y="6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îšļíde">
                  <a:extLst>
                    <a:ext uri="{FF2B5EF4-FFF2-40B4-BE49-F238E27FC236}">
                      <a16:creationId xmlns="" xmlns:a16="http://schemas.microsoft.com/office/drawing/2014/main" id="{57EAF56A-E4FE-494B-91DF-3FBAE8E766EE}"/>
                    </a:ext>
                  </a:extLst>
                </p:cNvPr>
                <p:cNvSpPr/>
                <p:nvPr/>
              </p:nvSpPr>
              <p:spPr bwMode="auto">
                <a:xfrm>
                  <a:off x="1855787" y="3448908"/>
                  <a:ext cx="1139825" cy="256474"/>
                </a:xfrm>
                <a:custGeom>
                  <a:avLst/>
                  <a:gdLst>
                    <a:gd name="T0" fmla="*/ 999 w 1053"/>
                    <a:gd name="T1" fmla="*/ 90 h 237"/>
                    <a:gd name="T2" fmla="*/ 603 w 1053"/>
                    <a:gd name="T3" fmla="*/ 90 h 237"/>
                    <a:gd name="T4" fmla="*/ 572 w 1053"/>
                    <a:gd name="T5" fmla="*/ 58 h 237"/>
                    <a:gd name="T6" fmla="*/ 572 w 1053"/>
                    <a:gd name="T7" fmla="*/ 0 h 237"/>
                    <a:gd name="T8" fmla="*/ 469 w 1053"/>
                    <a:gd name="T9" fmla="*/ 0 h 237"/>
                    <a:gd name="T10" fmla="*/ 469 w 1053"/>
                    <a:gd name="T11" fmla="*/ 58 h 237"/>
                    <a:gd name="T12" fmla="*/ 438 w 1053"/>
                    <a:gd name="T13" fmla="*/ 90 h 237"/>
                    <a:gd name="T14" fmla="*/ 54 w 1053"/>
                    <a:gd name="T15" fmla="*/ 90 h 237"/>
                    <a:gd name="T16" fmla="*/ 0 w 1053"/>
                    <a:gd name="T17" fmla="*/ 144 h 237"/>
                    <a:gd name="T18" fmla="*/ 0 w 1053"/>
                    <a:gd name="T19" fmla="*/ 144 h 237"/>
                    <a:gd name="T20" fmla="*/ 54 w 1053"/>
                    <a:gd name="T21" fmla="*/ 198 h 237"/>
                    <a:gd name="T22" fmla="*/ 443 w 1053"/>
                    <a:gd name="T23" fmla="*/ 198 h 237"/>
                    <a:gd name="T24" fmla="*/ 520 w 1053"/>
                    <a:gd name="T25" fmla="*/ 237 h 237"/>
                    <a:gd name="T26" fmla="*/ 598 w 1053"/>
                    <a:gd name="T27" fmla="*/ 198 h 237"/>
                    <a:gd name="T28" fmla="*/ 999 w 1053"/>
                    <a:gd name="T29" fmla="*/ 198 h 237"/>
                    <a:gd name="T30" fmla="*/ 1053 w 1053"/>
                    <a:gd name="T31" fmla="*/ 144 h 237"/>
                    <a:gd name="T32" fmla="*/ 1053 w 1053"/>
                    <a:gd name="T33" fmla="*/ 144 h 237"/>
                    <a:gd name="T34" fmla="*/ 999 w 1053"/>
                    <a:gd name="T35" fmla="*/ 9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53" h="237">
                      <a:moveTo>
                        <a:pt x="999" y="90"/>
                      </a:moveTo>
                      <a:cubicBezTo>
                        <a:pt x="603" y="90"/>
                        <a:pt x="603" y="90"/>
                        <a:pt x="603" y="90"/>
                      </a:cubicBezTo>
                      <a:cubicBezTo>
                        <a:pt x="595" y="77"/>
                        <a:pt x="585" y="66"/>
                        <a:pt x="572" y="58"/>
                      </a:cubicBezTo>
                      <a:cubicBezTo>
                        <a:pt x="572" y="0"/>
                        <a:pt x="572" y="0"/>
                        <a:pt x="572" y="0"/>
                      </a:cubicBezTo>
                      <a:cubicBezTo>
                        <a:pt x="469" y="0"/>
                        <a:pt x="469" y="0"/>
                        <a:pt x="469" y="0"/>
                      </a:cubicBezTo>
                      <a:cubicBezTo>
                        <a:pt x="469" y="58"/>
                        <a:pt x="469" y="58"/>
                        <a:pt x="469" y="58"/>
                      </a:cubicBezTo>
                      <a:cubicBezTo>
                        <a:pt x="456" y="66"/>
                        <a:pt x="446" y="77"/>
                        <a:pt x="438" y="90"/>
                      </a:cubicBezTo>
                      <a:cubicBezTo>
                        <a:pt x="54" y="90"/>
                        <a:pt x="54" y="90"/>
                        <a:pt x="54" y="90"/>
                      </a:cubicBezTo>
                      <a:cubicBezTo>
                        <a:pt x="24" y="90"/>
                        <a:pt x="0" y="114"/>
                        <a:pt x="0" y="14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74"/>
                        <a:pt x="24" y="198"/>
                        <a:pt x="54" y="198"/>
                      </a:cubicBezTo>
                      <a:cubicBezTo>
                        <a:pt x="443" y="198"/>
                        <a:pt x="443" y="198"/>
                        <a:pt x="443" y="198"/>
                      </a:cubicBezTo>
                      <a:cubicBezTo>
                        <a:pt x="461" y="222"/>
                        <a:pt x="489" y="237"/>
                        <a:pt x="520" y="237"/>
                      </a:cubicBezTo>
                      <a:cubicBezTo>
                        <a:pt x="552" y="237"/>
                        <a:pt x="580" y="222"/>
                        <a:pt x="598" y="198"/>
                      </a:cubicBezTo>
                      <a:cubicBezTo>
                        <a:pt x="999" y="198"/>
                        <a:pt x="999" y="198"/>
                        <a:pt x="999" y="198"/>
                      </a:cubicBezTo>
                      <a:cubicBezTo>
                        <a:pt x="1029" y="198"/>
                        <a:pt x="1053" y="174"/>
                        <a:pt x="1053" y="144"/>
                      </a:cubicBezTo>
                      <a:cubicBezTo>
                        <a:pt x="1053" y="144"/>
                        <a:pt x="1053" y="144"/>
                        <a:pt x="1053" y="144"/>
                      </a:cubicBezTo>
                      <a:cubicBezTo>
                        <a:pt x="1053" y="114"/>
                        <a:pt x="1029" y="90"/>
                        <a:pt x="999" y="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989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6932" y="210296"/>
            <a:ext cx="5417915" cy="1133591"/>
            <a:chOff x="271685" y="200671"/>
            <a:chExt cx="5417915" cy="1133591"/>
          </a:xfrm>
        </p:grpSpPr>
        <p:grpSp>
          <p:nvGrpSpPr>
            <p:cNvPr id="4" name="组合 3"/>
            <p:cNvGrpSpPr/>
            <p:nvPr/>
          </p:nvGrpSpPr>
          <p:grpSpPr>
            <a:xfrm>
              <a:off x="1783896" y="367357"/>
              <a:ext cx="3905704" cy="727449"/>
              <a:chOff x="7686856" y="772350"/>
              <a:chExt cx="3905704" cy="72744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7686856" y="772350"/>
                <a:ext cx="3096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2000" spc="600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7686856" y="1161245"/>
                <a:ext cx="39057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pc="300" dirty="0" smtClean="0"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rPr>
                  <a:t>ADD YOUR TITLE HERE.</a:t>
                </a:r>
                <a:endParaRPr lang="zh-CN" altLang="en-US" sz="1600" spc="300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 flipV="1">
              <a:off x="460994" y="11362"/>
              <a:ext cx="1133591" cy="151221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656136" y="567412"/>
              <a:ext cx="866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4dfcd349-9820-4d55-9446-be1110bacb1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099" y="1591309"/>
            <a:ext cx="11518902" cy="4500585"/>
            <a:chOff x="673099" y="1123949"/>
            <a:chExt cx="11518902" cy="4500585"/>
          </a:xfrm>
        </p:grpSpPr>
        <p:sp>
          <p:nvSpPr>
            <p:cNvPr id="12" name="iš1îďè">
              <a:extLst>
                <a:ext uri="{FF2B5EF4-FFF2-40B4-BE49-F238E27FC236}">
                  <a16:creationId xmlns="" xmlns:a16="http://schemas.microsoft.com/office/drawing/2014/main" id="{BA9057F3-2DF1-4988-9D48-A1365AAFEB8B}"/>
                </a:ext>
              </a:extLst>
            </p:cNvPr>
            <p:cNvSpPr/>
            <p:nvPr/>
          </p:nvSpPr>
          <p:spPr bwMode="auto">
            <a:xfrm>
              <a:off x="8210794" y="1221388"/>
              <a:ext cx="3358885" cy="2109646"/>
            </a:xfrm>
            <a:custGeom>
              <a:avLst/>
              <a:gdLst>
                <a:gd name="T0" fmla="*/ 0 w 3297"/>
                <a:gd name="T1" fmla="*/ 1084 h 2073"/>
                <a:gd name="T2" fmla="*/ 0 w 3297"/>
                <a:gd name="T3" fmla="*/ 1086 h 2073"/>
                <a:gd name="T4" fmla="*/ 378 w 3297"/>
                <a:gd name="T5" fmla="*/ 1121 h 2073"/>
                <a:gd name="T6" fmla="*/ 0 w 3297"/>
                <a:gd name="T7" fmla="*/ 1084 h 2073"/>
                <a:gd name="T8" fmla="*/ 1775 w 3297"/>
                <a:gd name="T9" fmla="*/ 0 h 2073"/>
                <a:gd name="T10" fmla="*/ 697 w 3297"/>
                <a:gd name="T11" fmla="*/ 1150 h 2073"/>
                <a:gd name="T12" fmla="*/ 2032 w 3297"/>
                <a:gd name="T13" fmla="*/ 1271 h 2073"/>
                <a:gd name="T14" fmla="*/ 2128 w 3297"/>
                <a:gd name="T15" fmla="*/ 2048 h 2073"/>
                <a:gd name="T16" fmla="*/ 2262 w 3297"/>
                <a:gd name="T17" fmla="*/ 2073 h 2073"/>
                <a:gd name="T18" fmla="*/ 2408 w 3297"/>
                <a:gd name="T19" fmla="*/ 2023 h 2073"/>
                <a:gd name="T20" fmla="*/ 2385 w 3297"/>
                <a:gd name="T21" fmla="*/ 1939 h 2073"/>
                <a:gd name="T22" fmla="*/ 2384 w 3297"/>
                <a:gd name="T23" fmla="*/ 1939 h 2073"/>
                <a:gd name="T24" fmla="*/ 2449 w 3297"/>
                <a:gd name="T25" fmla="*/ 1777 h 2073"/>
                <a:gd name="T26" fmla="*/ 2449 w 3297"/>
                <a:gd name="T27" fmla="*/ 1777 h 2073"/>
                <a:gd name="T28" fmla="*/ 2654 w 3297"/>
                <a:gd name="T29" fmla="*/ 1409 h 2073"/>
                <a:gd name="T30" fmla="*/ 2596 w 3297"/>
                <a:gd name="T31" fmla="*/ 1349 h 2073"/>
                <a:gd name="T32" fmla="*/ 2657 w 3297"/>
                <a:gd name="T33" fmla="*/ 1366 h 2073"/>
                <a:gd name="T34" fmla="*/ 2705 w 3297"/>
                <a:gd name="T35" fmla="*/ 1362 h 2073"/>
                <a:gd name="T36" fmla="*/ 3071 w 3297"/>
                <a:gd name="T37" fmla="*/ 1137 h 2073"/>
                <a:gd name="T38" fmla="*/ 3100 w 3297"/>
                <a:gd name="T39" fmla="*/ 1154 h 2073"/>
                <a:gd name="T40" fmla="*/ 3109 w 3297"/>
                <a:gd name="T41" fmla="*/ 1187 h 2073"/>
                <a:gd name="T42" fmla="*/ 3297 w 3297"/>
                <a:gd name="T43" fmla="*/ 1107 h 2073"/>
                <a:gd name="T44" fmla="*/ 1775 w 3297"/>
                <a:gd name="T45" fmla="*/ 0 h 2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97" h="2073">
                  <a:moveTo>
                    <a:pt x="0" y="1084"/>
                  </a:moveTo>
                  <a:cubicBezTo>
                    <a:pt x="0" y="1085"/>
                    <a:pt x="0" y="1086"/>
                    <a:pt x="0" y="1086"/>
                  </a:cubicBezTo>
                  <a:cubicBezTo>
                    <a:pt x="378" y="1121"/>
                    <a:pt x="378" y="1121"/>
                    <a:pt x="378" y="1121"/>
                  </a:cubicBezTo>
                  <a:cubicBezTo>
                    <a:pt x="0" y="1084"/>
                    <a:pt x="0" y="1084"/>
                    <a:pt x="0" y="1084"/>
                  </a:cubicBezTo>
                  <a:moveTo>
                    <a:pt x="1775" y="0"/>
                  </a:moveTo>
                  <a:cubicBezTo>
                    <a:pt x="1036" y="410"/>
                    <a:pt x="971" y="835"/>
                    <a:pt x="697" y="1150"/>
                  </a:cubicBezTo>
                  <a:cubicBezTo>
                    <a:pt x="2032" y="1271"/>
                    <a:pt x="2032" y="1271"/>
                    <a:pt x="2032" y="1271"/>
                  </a:cubicBezTo>
                  <a:cubicBezTo>
                    <a:pt x="2128" y="2048"/>
                    <a:pt x="2128" y="2048"/>
                    <a:pt x="2128" y="2048"/>
                  </a:cubicBezTo>
                  <a:cubicBezTo>
                    <a:pt x="2179" y="2065"/>
                    <a:pt x="2223" y="2073"/>
                    <a:pt x="2262" y="2073"/>
                  </a:cubicBezTo>
                  <a:cubicBezTo>
                    <a:pt x="2321" y="2073"/>
                    <a:pt x="2368" y="2055"/>
                    <a:pt x="2408" y="2023"/>
                  </a:cubicBezTo>
                  <a:cubicBezTo>
                    <a:pt x="2399" y="1996"/>
                    <a:pt x="2391" y="1968"/>
                    <a:pt x="2385" y="1939"/>
                  </a:cubicBezTo>
                  <a:cubicBezTo>
                    <a:pt x="2385" y="1939"/>
                    <a:pt x="2385" y="1939"/>
                    <a:pt x="2384" y="1939"/>
                  </a:cubicBezTo>
                  <a:cubicBezTo>
                    <a:pt x="2372" y="1939"/>
                    <a:pt x="2392" y="1874"/>
                    <a:pt x="2449" y="1777"/>
                  </a:cubicBezTo>
                  <a:cubicBezTo>
                    <a:pt x="2449" y="1777"/>
                    <a:pt x="2449" y="1777"/>
                    <a:pt x="2449" y="1777"/>
                  </a:cubicBezTo>
                  <a:cubicBezTo>
                    <a:pt x="2430" y="1673"/>
                    <a:pt x="2528" y="1532"/>
                    <a:pt x="2654" y="1409"/>
                  </a:cubicBezTo>
                  <a:cubicBezTo>
                    <a:pt x="2625" y="1382"/>
                    <a:pt x="2604" y="1360"/>
                    <a:pt x="2596" y="1349"/>
                  </a:cubicBezTo>
                  <a:cubicBezTo>
                    <a:pt x="2613" y="1362"/>
                    <a:pt x="2634" y="1366"/>
                    <a:pt x="2657" y="1366"/>
                  </a:cubicBezTo>
                  <a:cubicBezTo>
                    <a:pt x="2672" y="1366"/>
                    <a:pt x="2688" y="1364"/>
                    <a:pt x="2705" y="1362"/>
                  </a:cubicBezTo>
                  <a:cubicBezTo>
                    <a:pt x="2846" y="1235"/>
                    <a:pt x="3006" y="1137"/>
                    <a:pt x="3071" y="1137"/>
                  </a:cubicBezTo>
                  <a:cubicBezTo>
                    <a:pt x="3086" y="1137"/>
                    <a:pt x="3096" y="1142"/>
                    <a:pt x="3100" y="1154"/>
                  </a:cubicBezTo>
                  <a:cubicBezTo>
                    <a:pt x="3103" y="1162"/>
                    <a:pt x="3106" y="1174"/>
                    <a:pt x="3109" y="1187"/>
                  </a:cubicBezTo>
                  <a:cubicBezTo>
                    <a:pt x="3165" y="1158"/>
                    <a:pt x="3228" y="1130"/>
                    <a:pt x="3297" y="1107"/>
                  </a:cubicBezTo>
                  <a:cubicBezTo>
                    <a:pt x="1775" y="0"/>
                    <a:pt x="1775" y="0"/>
                    <a:pt x="1775" y="0"/>
                  </a:cubicBezTo>
                </a:path>
              </a:pathLst>
            </a:cu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grpSp>
          <p:nvGrpSpPr>
            <p:cNvPr id="13" name="íṡlïḑé">
              <a:extLst>
                <a:ext uri="{FF2B5EF4-FFF2-40B4-BE49-F238E27FC236}">
                  <a16:creationId xmlns="" xmlns:a16="http://schemas.microsoft.com/office/drawing/2014/main" id="{874D1DD4-B2E8-4BF0-A755-06F495254398}"/>
                </a:ext>
              </a:extLst>
            </p:cNvPr>
            <p:cNvGrpSpPr/>
            <p:nvPr/>
          </p:nvGrpSpPr>
          <p:grpSpPr>
            <a:xfrm>
              <a:off x="7976389" y="1123949"/>
              <a:ext cx="4215612" cy="3969259"/>
              <a:chOff x="7976389" y="1123949"/>
              <a:chExt cx="4215612" cy="3969259"/>
            </a:xfrm>
          </p:grpSpPr>
          <p:sp>
            <p:nvSpPr>
              <p:cNvPr id="32" name="îśḷïdè">
                <a:extLst>
                  <a:ext uri="{FF2B5EF4-FFF2-40B4-BE49-F238E27FC236}">
                    <a16:creationId xmlns="" xmlns:a16="http://schemas.microsoft.com/office/drawing/2014/main" id="{DA5D6791-398D-471F-9D22-FE2D6EA2695C}"/>
                  </a:ext>
                </a:extLst>
              </p:cNvPr>
              <p:cNvSpPr/>
              <p:nvPr/>
            </p:nvSpPr>
            <p:spPr bwMode="auto">
              <a:xfrm>
                <a:off x="7976389" y="2326309"/>
                <a:ext cx="2377142" cy="2766899"/>
              </a:xfrm>
              <a:custGeom>
                <a:avLst/>
                <a:gdLst>
                  <a:gd name="T0" fmla="*/ 2494 w 2586"/>
                  <a:gd name="T1" fmla="*/ 217 h 3010"/>
                  <a:gd name="T2" fmla="*/ 255 w 2586"/>
                  <a:gd name="T3" fmla="*/ 0 h 3010"/>
                  <a:gd name="T4" fmla="*/ 72 w 2586"/>
                  <a:gd name="T5" fmla="*/ 51 h 3010"/>
                  <a:gd name="T6" fmla="*/ 0 w 2586"/>
                  <a:gd name="T7" fmla="*/ 3010 h 3010"/>
                  <a:gd name="T8" fmla="*/ 2586 w 2586"/>
                  <a:gd name="T9" fmla="*/ 2918 h 3010"/>
                  <a:gd name="T10" fmla="*/ 2494 w 2586"/>
                  <a:gd name="T11" fmla="*/ 217 h 3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86" h="3010">
                    <a:moveTo>
                      <a:pt x="2494" y="217"/>
                    </a:moveTo>
                    <a:lnTo>
                      <a:pt x="255" y="0"/>
                    </a:lnTo>
                    <a:lnTo>
                      <a:pt x="72" y="51"/>
                    </a:lnTo>
                    <a:lnTo>
                      <a:pt x="0" y="3010"/>
                    </a:lnTo>
                    <a:lnTo>
                      <a:pt x="2586" y="2918"/>
                    </a:lnTo>
                    <a:lnTo>
                      <a:pt x="2494" y="217"/>
                    </a:lnTo>
                    <a:close/>
                  </a:path>
                </a:pathLst>
              </a:custGeom>
              <a:solidFill>
                <a:srgbClr val="5D7E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iṥḻiḓê">
                <a:extLst>
                  <a:ext uri="{FF2B5EF4-FFF2-40B4-BE49-F238E27FC236}">
                    <a16:creationId xmlns="" xmlns:a16="http://schemas.microsoft.com/office/drawing/2014/main" id="{1BDDB689-680D-49B4-8C3C-D99053EBBDE1}"/>
                  </a:ext>
                </a:extLst>
              </p:cNvPr>
              <p:cNvSpPr/>
              <p:nvPr/>
            </p:nvSpPr>
            <p:spPr bwMode="auto">
              <a:xfrm>
                <a:off x="7976389" y="2326309"/>
                <a:ext cx="2377142" cy="2766899"/>
              </a:xfrm>
              <a:custGeom>
                <a:avLst/>
                <a:gdLst>
                  <a:gd name="T0" fmla="*/ 2494 w 2586"/>
                  <a:gd name="T1" fmla="*/ 217 h 3010"/>
                  <a:gd name="T2" fmla="*/ 255 w 2586"/>
                  <a:gd name="T3" fmla="*/ 0 h 3010"/>
                  <a:gd name="T4" fmla="*/ 72 w 2586"/>
                  <a:gd name="T5" fmla="*/ 51 h 3010"/>
                  <a:gd name="T6" fmla="*/ 0 w 2586"/>
                  <a:gd name="T7" fmla="*/ 3010 h 3010"/>
                  <a:gd name="T8" fmla="*/ 2586 w 2586"/>
                  <a:gd name="T9" fmla="*/ 2918 h 3010"/>
                  <a:gd name="T10" fmla="*/ 2494 w 2586"/>
                  <a:gd name="T11" fmla="*/ 217 h 3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86" h="3010">
                    <a:moveTo>
                      <a:pt x="2494" y="217"/>
                    </a:moveTo>
                    <a:lnTo>
                      <a:pt x="255" y="0"/>
                    </a:lnTo>
                    <a:lnTo>
                      <a:pt x="72" y="51"/>
                    </a:lnTo>
                    <a:lnTo>
                      <a:pt x="0" y="3010"/>
                    </a:lnTo>
                    <a:lnTo>
                      <a:pt x="2586" y="2918"/>
                    </a:lnTo>
                    <a:lnTo>
                      <a:pt x="2494" y="21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4" name="ïslïḍè">
                <a:extLst>
                  <a:ext uri="{FF2B5EF4-FFF2-40B4-BE49-F238E27FC236}">
                    <a16:creationId xmlns="" xmlns:a16="http://schemas.microsoft.com/office/drawing/2014/main" id="{FF588859-E356-46AF-BF95-D6CA8600A3D4}"/>
                  </a:ext>
                </a:extLst>
              </p:cNvPr>
              <p:cNvSpPr/>
              <p:nvPr/>
            </p:nvSpPr>
            <p:spPr bwMode="auto">
              <a:xfrm>
                <a:off x="10602643" y="2415474"/>
                <a:ext cx="1589358" cy="2090341"/>
              </a:xfrm>
              <a:custGeom>
                <a:avLst/>
                <a:gdLst>
                  <a:gd name="T0" fmla="*/ 37 w 1560"/>
                  <a:gd name="T1" fmla="*/ 766 h 2055"/>
                  <a:gd name="T2" fmla="*/ 279 w 1560"/>
                  <a:gd name="T3" fmla="*/ 1166 h 2055"/>
                  <a:gd name="T4" fmla="*/ 540 w 1560"/>
                  <a:gd name="T5" fmla="*/ 1324 h 2055"/>
                  <a:gd name="T6" fmla="*/ 553 w 1560"/>
                  <a:gd name="T7" fmla="*/ 1331 h 2055"/>
                  <a:gd name="T8" fmla="*/ 481 w 1560"/>
                  <a:gd name="T9" fmla="*/ 1412 h 2055"/>
                  <a:gd name="T10" fmla="*/ 763 w 1560"/>
                  <a:gd name="T11" fmla="*/ 1559 h 2055"/>
                  <a:gd name="T12" fmla="*/ 719 w 1560"/>
                  <a:gd name="T13" fmla="*/ 1608 h 2055"/>
                  <a:gd name="T14" fmla="*/ 1560 w 1560"/>
                  <a:gd name="T15" fmla="*/ 2055 h 2055"/>
                  <a:gd name="T16" fmla="*/ 1560 w 1560"/>
                  <a:gd name="T17" fmla="*/ 993 h 2055"/>
                  <a:gd name="T18" fmla="*/ 1224 w 1560"/>
                  <a:gd name="T19" fmla="*/ 831 h 2055"/>
                  <a:gd name="T20" fmla="*/ 1199 w 1560"/>
                  <a:gd name="T21" fmla="*/ 887 h 2055"/>
                  <a:gd name="T22" fmla="*/ 918 w 1560"/>
                  <a:gd name="T23" fmla="*/ 740 h 2055"/>
                  <a:gd name="T24" fmla="*/ 903 w 1560"/>
                  <a:gd name="T25" fmla="*/ 775 h 2055"/>
                  <a:gd name="T26" fmla="*/ 899 w 1560"/>
                  <a:gd name="T27" fmla="*/ 773 h 2055"/>
                  <a:gd name="T28" fmla="*/ 754 w 1560"/>
                  <a:gd name="T29" fmla="*/ 0 h 2055"/>
                  <a:gd name="T30" fmla="*/ 37 w 1560"/>
                  <a:gd name="T31" fmla="*/ 766 h 2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60" h="2055">
                    <a:moveTo>
                      <a:pt x="37" y="766"/>
                    </a:moveTo>
                    <a:cubicBezTo>
                      <a:pt x="80" y="971"/>
                      <a:pt x="194" y="1121"/>
                      <a:pt x="279" y="1166"/>
                    </a:cubicBezTo>
                    <a:cubicBezTo>
                      <a:pt x="381" y="1220"/>
                      <a:pt x="480" y="1274"/>
                      <a:pt x="540" y="1324"/>
                    </a:cubicBezTo>
                    <a:cubicBezTo>
                      <a:pt x="544" y="1327"/>
                      <a:pt x="548" y="1329"/>
                      <a:pt x="553" y="1331"/>
                    </a:cubicBezTo>
                    <a:cubicBezTo>
                      <a:pt x="530" y="1359"/>
                      <a:pt x="506" y="1386"/>
                      <a:pt x="481" y="1412"/>
                    </a:cubicBezTo>
                    <a:cubicBezTo>
                      <a:pt x="763" y="1559"/>
                      <a:pt x="763" y="1559"/>
                      <a:pt x="763" y="1559"/>
                    </a:cubicBezTo>
                    <a:cubicBezTo>
                      <a:pt x="748" y="1576"/>
                      <a:pt x="734" y="1592"/>
                      <a:pt x="719" y="1608"/>
                    </a:cubicBezTo>
                    <a:cubicBezTo>
                      <a:pt x="1560" y="2055"/>
                      <a:pt x="1560" y="2055"/>
                      <a:pt x="1560" y="2055"/>
                    </a:cubicBezTo>
                    <a:cubicBezTo>
                      <a:pt x="1560" y="993"/>
                      <a:pt x="1560" y="993"/>
                      <a:pt x="1560" y="993"/>
                    </a:cubicBezTo>
                    <a:cubicBezTo>
                      <a:pt x="1224" y="831"/>
                      <a:pt x="1224" y="831"/>
                      <a:pt x="1224" y="831"/>
                    </a:cubicBezTo>
                    <a:cubicBezTo>
                      <a:pt x="1216" y="850"/>
                      <a:pt x="1207" y="868"/>
                      <a:pt x="1199" y="887"/>
                    </a:cubicBezTo>
                    <a:cubicBezTo>
                      <a:pt x="918" y="740"/>
                      <a:pt x="918" y="740"/>
                      <a:pt x="918" y="740"/>
                    </a:cubicBezTo>
                    <a:cubicBezTo>
                      <a:pt x="913" y="751"/>
                      <a:pt x="908" y="763"/>
                      <a:pt x="903" y="775"/>
                    </a:cubicBezTo>
                    <a:cubicBezTo>
                      <a:pt x="901" y="774"/>
                      <a:pt x="900" y="773"/>
                      <a:pt x="899" y="773"/>
                    </a:cubicBezTo>
                    <a:cubicBezTo>
                      <a:pt x="774" y="698"/>
                      <a:pt x="773" y="152"/>
                      <a:pt x="754" y="0"/>
                    </a:cubicBezTo>
                    <a:cubicBezTo>
                      <a:pt x="199" y="286"/>
                      <a:pt x="0" y="774"/>
                      <a:pt x="37" y="766"/>
                    </a:cubicBezTo>
                  </a:path>
                </a:pathLst>
              </a:custGeom>
              <a:solidFill>
                <a:srgbClr val="5D7E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ïšḻíďè">
                <a:extLst>
                  <a:ext uri="{FF2B5EF4-FFF2-40B4-BE49-F238E27FC236}">
                    <a16:creationId xmlns="" xmlns:a16="http://schemas.microsoft.com/office/drawing/2014/main" id="{CD28CF2E-CDEA-4863-870E-61907BCB75E1}"/>
                  </a:ext>
                </a:extLst>
              </p:cNvPr>
              <p:cNvSpPr/>
              <p:nvPr/>
            </p:nvSpPr>
            <p:spPr bwMode="auto">
              <a:xfrm>
                <a:off x="8045332" y="2326309"/>
                <a:ext cx="267498" cy="2616144"/>
              </a:xfrm>
              <a:custGeom>
                <a:avLst/>
                <a:gdLst>
                  <a:gd name="T0" fmla="*/ 180 w 291"/>
                  <a:gd name="T1" fmla="*/ 0 h 2846"/>
                  <a:gd name="T2" fmla="*/ 0 w 291"/>
                  <a:gd name="T3" fmla="*/ 48 h 2846"/>
                  <a:gd name="T4" fmla="*/ 111 w 291"/>
                  <a:gd name="T5" fmla="*/ 2846 h 2846"/>
                  <a:gd name="T6" fmla="*/ 291 w 291"/>
                  <a:gd name="T7" fmla="*/ 2799 h 2846"/>
                  <a:gd name="T8" fmla="*/ 180 w 291"/>
                  <a:gd name="T9" fmla="*/ 0 h 2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2846">
                    <a:moveTo>
                      <a:pt x="180" y="0"/>
                    </a:moveTo>
                    <a:lnTo>
                      <a:pt x="0" y="48"/>
                    </a:lnTo>
                    <a:lnTo>
                      <a:pt x="111" y="2846"/>
                    </a:lnTo>
                    <a:lnTo>
                      <a:pt x="291" y="2799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6" name="iśḷídè">
                <a:extLst>
                  <a:ext uri="{FF2B5EF4-FFF2-40B4-BE49-F238E27FC236}">
                    <a16:creationId xmlns="" xmlns:a16="http://schemas.microsoft.com/office/drawing/2014/main" id="{62BA5E38-106B-47A2-8310-37CD6B951613}"/>
                  </a:ext>
                </a:extLst>
              </p:cNvPr>
              <p:cNvSpPr/>
              <p:nvPr/>
            </p:nvSpPr>
            <p:spPr bwMode="auto">
              <a:xfrm>
                <a:off x="8045332" y="2326309"/>
                <a:ext cx="267498" cy="2616144"/>
              </a:xfrm>
              <a:custGeom>
                <a:avLst/>
                <a:gdLst>
                  <a:gd name="T0" fmla="*/ 180 w 291"/>
                  <a:gd name="T1" fmla="*/ 0 h 2846"/>
                  <a:gd name="T2" fmla="*/ 0 w 291"/>
                  <a:gd name="T3" fmla="*/ 48 h 2846"/>
                  <a:gd name="T4" fmla="*/ 111 w 291"/>
                  <a:gd name="T5" fmla="*/ 2846 h 2846"/>
                  <a:gd name="T6" fmla="*/ 291 w 291"/>
                  <a:gd name="T7" fmla="*/ 2799 h 2846"/>
                  <a:gd name="T8" fmla="*/ 180 w 291"/>
                  <a:gd name="T9" fmla="*/ 0 h 2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2846">
                    <a:moveTo>
                      <a:pt x="180" y="0"/>
                    </a:moveTo>
                    <a:lnTo>
                      <a:pt x="0" y="48"/>
                    </a:lnTo>
                    <a:lnTo>
                      <a:pt x="111" y="2846"/>
                    </a:lnTo>
                    <a:lnTo>
                      <a:pt x="291" y="2799"/>
                    </a:lnTo>
                    <a:lnTo>
                      <a:pt x="18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iṡļîďè">
                <a:extLst>
                  <a:ext uri="{FF2B5EF4-FFF2-40B4-BE49-F238E27FC236}">
                    <a16:creationId xmlns="" xmlns:a16="http://schemas.microsoft.com/office/drawing/2014/main" id="{8E0E2833-C5B2-4358-A2D3-CD2DBC8459D1}"/>
                  </a:ext>
                </a:extLst>
              </p:cNvPr>
              <p:cNvSpPr/>
              <p:nvPr/>
            </p:nvSpPr>
            <p:spPr bwMode="auto">
              <a:xfrm>
                <a:off x="8210794" y="2326309"/>
                <a:ext cx="2357838" cy="2572941"/>
              </a:xfrm>
              <a:custGeom>
                <a:avLst/>
                <a:gdLst>
                  <a:gd name="T0" fmla="*/ 111 w 2565"/>
                  <a:gd name="T1" fmla="*/ 2799 h 2799"/>
                  <a:gd name="T2" fmla="*/ 2565 w 2565"/>
                  <a:gd name="T3" fmla="*/ 2732 h 2799"/>
                  <a:gd name="T4" fmla="*/ 2252 w 2565"/>
                  <a:gd name="T5" fmla="*/ 205 h 2799"/>
                  <a:gd name="T6" fmla="*/ 0 w 2565"/>
                  <a:gd name="T7" fmla="*/ 0 h 2799"/>
                  <a:gd name="T8" fmla="*/ 111 w 2565"/>
                  <a:gd name="T9" fmla="*/ 2799 h 2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5" h="2799">
                    <a:moveTo>
                      <a:pt x="111" y="2799"/>
                    </a:moveTo>
                    <a:lnTo>
                      <a:pt x="2565" y="2732"/>
                    </a:lnTo>
                    <a:lnTo>
                      <a:pt x="2252" y="205"/>
                    </a:lnTo>
                    <a:lnTo>
                      <a:pt x="0" y="0"/>
                    </a:lnTo>
                    <a:lnTo>
                      <a:pt x="111" y="27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îŝlîďe">
                <a:extLst>
                  <a:ext uri="{FF2B5EF4-FFF2-40B4-BE49-F238E27FC236}">
                    <a16:creationId xmlns="" xmlns:a16="http://schemas.microsoft.com/office/drawing/2014/main" id="{13ECFB60-E07F-48E8-90ED-020AABE1F230}"/>
                  </a:ext>
                </a:extLst>
              </p:cNvPr>
              <p:cNvSpPr/>
              <p:nvPr/>
            </p:nvSpPr>
            <p:spPr bwMode="auto">
              <a:xfrm>
                <a:off x="8210794" y="2326309"/>
                <a:ext cx="2357838" cy="2572941"/>
              </a:xfrm>
              <a:custGeom>
                <a:avLst/>
                <a:gdLst>
                  <a:gd name="T0" fmla="*/ 111 w 2565"/>
                  <a:gd name="T1" fmla="*/ 2799 h 2799"/>
                  <a:gd name="T2" fmla="*/ 2565 w 2565"/>
                  <a:gd name="T3" fmla="*/ 2732 h 2799"/>
                  <a:gd name="T4" fmla="*/ 2252 w 2565"/>
                  <a:gd name="T5" fmla="*/ 205 h 2799"/>
                  <a:gd name="T6" fmla="*/ 0 w 2565"/>
                  <a:gd name="T7" fmla="*/ 0 h 2799"/>
                  <a:gd name="T8" fmla="*/ 111 w 2565"/>
                  <a:gd name="T9" fmla="*/ 2799 h 2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5" h="2799">
                    <a:moveTo>
                      <a:pt x="111" y="2799"/>
                    </a:moveTo>
                    <a:lnTo>
                      <a:pt x="2565" y="2732"/>
                    </a:lnTo>
                    <a:lnTo>
                      <a:pt x="2252" y="205"/>
                    </a:lnTo>
                    <a:lnTo>
                      <a:pt x="0" y="0"/>
                    </a:lnTo>
                    <a:lnTo>
                      <a:pt x="111" y="279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9" name="ïšľidé">
                <a:extLst>
                  <a:ext uri="{FF2B5EF4-FFF2-40B4-BE49-F238E27FC236}">
                    <a16:creationId xmlns="" xmlns:a16="http://schemas.microsoft.com/office/drawing/2014/main" id="{A9F1A51B-9533-4A28-94A7-16F0E548CE7D}"/>
                  </a:ext>
                </a:extLst>
              </p:cNvPr>
              <p:cNvSpPr/>
              <p:nvPr/>
            </p:nvSpPr>
            <p:spPr bwMode="auto">
              <a:xfrm>
                <a:off x="8459907" y="2578180"/>
                <a:ext cx="1651866" cy="378725"/>
              </a:xfrm>
              <a:custGeom>
                <a:avLst/>
                <a:gdLst>
                  <a:gd name="T0" fmla="*/ 0 w 1621"/>
                  <a:gd name="T1" fmla="*/ 0 h 372"/>
                  <a:gd name="T2" fmla="*/ 791 w 1621"/>
                  <a:gd name="T3" fmla="*/ 9 h 372"/>
                  <a:gd name="T4" fmla="*/ 1584 w 1621"/>
                  <a:gd name="T5" fmla="*/ 18 h 372"/>
                  <a:gd name="T6" fmla="*/ 1621 w 1621"/>
                  <a:gd name="T7" fmla="*/ 372 h 372"/>
                  <a:gd name="T8" fmla="*/ 819 w 1621"/>
                  <a:gd name="T9" fmla="*/ 370 h 372"/>
                  <a:gd name="T10" fmla="*/ 19 w 1621"/>
                  <a:gd name="T11" fmla="*/ 368 h 372"/>
                  <a:gd name="T12" fmla="*/ 0 w 1621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21" h="372">
                    <a:moveTo>
                      <a:pt x="0" y="0"/>
                    </a:moveTo>
                    <a:cubicBezTo>
                      <a:pt x="263" y="3"/>
                      <a:pt x="527" y="6"/>
                      <a:pt x="791" y="9"/>
                    </a:cubicBezTo>
                    <a:cubicBezTo>
                      <a:pt x="1055" y="12"/>
                      <a:pt x="1320" y="15"/>
                      <a:pt x="1584" y="18"/>
                    </a:cubicBezTo>
                    <a:cubicBezTo>
                      <a:pt x="1596" y="136"/>
                      <a:pt x="1608" y="254"/>
                      <a:pt x="1621" y="372"/>
                    </a:cubicBezTo>
                    <a:cubicBezTo>
                      <a:pt x="1353" y="371"/>
                      <a:pt x="1086" y="370"/>
                      <a:pt x="819" y="370"/>
                    </a:cubicBezTo>
                    <a:cubicBezTo>
                      <a:pt x="552" y="369"/>
                      <a:pt x="285" y="369"/>
                      <a:pt x="19" y="368"/>
                    </a:cubicBezTo>
                    <a:cubicBezTo>
                      <a:pt x="12" y="245"/>
                      <a:pt x="6" y="123"/>
                      <a:pt x="0" y="0"/>
                    </a:cubicBezTo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0" name="í$ľîďe">
                <a:extLst>
                  <a:ext uri="{FF2B5EF4-FFF2-40B4-BE49-F238E27FC236}">
                    <a16:creationId xmlns="" xmlns:a16="http://schemas.microsoft.com/office/drawing/2014/main" id="{BCC3CC39-609E-442A-BE98-E9B8AD60E3C6}"/>
                  </a:ext>
                </a:extLst>
              </p:cNvPr>
              <p:cNvSpPr/>
              <p:nvPr/>
            </p:nvSpPr>
            <p:spPr bwMode="auto">
              <a:xfrm>
                <a:off x="8482887" y="3018493"/>
                <a:ext cx="226132" cy="231648"/>
              </a:xfrm>
              <a:custGeom>
                <a:avLst/>
                <a:gdLst>
                  <a:gd name="T0" fmla="*/ 12 w 222"/>
                  <a:gd name="T1" fmla="*/ 228 h 228"/>
                  <a:gd name="T2" fmla="*/ 222 w 222"/>
                  <a:gd name="T3" fmla="*/ 227 h 228"/>
                  <a:gd name="T4" fmla="*/ 209 w 222"/>
                  <a:gd name="T5" fmla="*/ 1 h 228"/>
                  <a:gd name="T6" fmla="*/ 0 w 222"/>
                  <a:gd name="T7" fmla="*/ 0 h 228"/>
                  <a:gd name="T8" fmla="*/ 12 w 222"/>
                  <a:gd name="T9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2" h="228">
                    <a:moveTo>
                      <a:pt x="12" y="228"/>
                    </a:moveTo>
                    <a:cubicBezTo>
                      <a:pt x="82" y="228"/>
                      <a:pt x="152" y="228"/>
                      <a:pt x="222" y="227"/>
                    </a:cubicBezTo>
                    <a:cubicBezTo>
                      <a:pt x="218" y="152"/>
                      <a:pt x="213" y="76"/>
                      <a:pt x="209" y="1"/>
                    </a:cubicBezTo>
                    <a:cubicBezTo>
                      <a:pt x="139" y="0"/>
                      <a:pt x="69" y="0"/>
                      <a:pt x="0" y="0"/>
                    </a:cubicBezTo>
                    <a:cubicBezTo>
                      <a:pt x="4" y="76"/>
                      <a:pt x="8" y="152"/>
                      <a:pt x="12" y="228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1" name="îslíďê">
                <a:extLst>
                  <a:ext uri="{FF2B5EF4-FFF2-40B4-BE49-F238E27FC236}">
                    <a16:creationId xmlns="" xmlns:a16="http://schemas.microsoft.com/office/drawing/2014/main" id="{BAAE8770-88A4-413A-9A11-BDF57F1656D4}"/>
                  </a:ext>
                </a:extLst>
              </p:cNvPr>
              <p:cNvSpPr/>
              <p:nvPr/>
            </p:nvSpPr>
            <p:spPr bwMode="auto">
              <a:xfrm>
                <a:off x="8719131" y="3019413"/>
                <a:ext cx="227970" cy="229809"/>
              </a:xfrm>
              <a:custGeom>
                <a:avLst/>
                <a:gdLst>
                  <a:gd name="T0" fmla="*/ 14 w 224"/>
                  <a:gd name="T1" fmla="*/ 226 h 226"/>
                  <a:gd name="T2" fmla="*/ 224 w 224"/>
                  <a:gd name="T3" fmla="*/ 225 h 226"/>
                  <a:gd name="T4" fmla="*/ 209 w 224"/>
                  <a:gd name="T5" fmla="*/ 0 h 226"/>
                  <a:gd name="T6" fmla="*/ 0 w 224"/>
                  <a:gd name="T7" fmla="*/ 0 h 226"/>
                  <a:gd name="T8" fmla="*/ 14 w 224"/>
                  <a:gd name="T9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226">
                    <a:moveTo>
                      <a:pt x="14" y="226"/>
                    </a:moveTo>
                    <a:cubicBezTo>
                      <a:pt x="84" y="226"/>
                      <a:pt x="154" y="225"/>
                      <a:pt x="224" y="225"/>
                    </a:cubicBezTo>
                    <a:cubicBezTo>
                      <a:pt x="219" y="150"/>
                      <a:pt x="214" y="75"/>
                      <a:pt x="209" y="0"/>
                    </a:cubicBezTo>
                    <a:cubicBezTo>
                      <a:pt x="140" y="0"/>
                      <a:pt x="70" y="0"/>
                      <a:pt x="0" y="0"/>
                    </a:cubicBezTo>
                    <a:cubicBezTo>
                      <a:pt x="5" y="75"/>
                      <a:pt x="10" y="151"/>
                      <a:pt x="14" y="226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2" name="íşľîďè">
                <a:extLst>
                  <a:ext uri="{FF2B5EF4-FFF2-40B4-BE49-F238E27FC236}">
                    <a16:creationId xmlns="" xmlns:a16="http://schemas.microsoft.com/office/drawing/2014/main" id="{6183E456-A40E-49A2-988C-9358823A490F}"/>
                  </a:ext>
                </a:extLst>
              </p:cNvPr>
              <p:cNvSpPr/>
              <p:nvPr/>
            </p:nvSpPr>
            <p:spPr bwMode="auto">
              <a:xfrm>
                <a:off x="8956293" y="3019413"/>
                <a:ext cx="229809" cy="228890"/>
              </a:xfrm>
              <a:custGeom>
                <a:avLst/>
                <a:gdLst>
                  <a:gd name="T0" fmla="*/ 15 w 225"/>
                  <a:gd name="T1" fmla="*/ 225 h 225"/>
                  <a:gd name="T2" fmla="*/ 225 w 225"/>
                  <a:gd name="T3" fmla="*/ 224 h 225"/>
                  <a:gd name="T4" fmla="*/ 209 w 225"/>
                  <a:gd name="T5" fmla="*/ 0 h 225"/>
                  <a:gd name="T6" fmla="*/ 0 w 225"/>
                  <a:gd name="T7" fmla="*/ 0 h 225"/>
                  <a:gd name="T8" fmla="*/ 15 w 225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225">
                    <a:moveTo>
                      <a:pt x="15" y="225"/>
                    </a:moveTo>
                    <a:cubicBezTo>
                      <a:pt x="85" y="225"/>
                      <a:pt x="155" y="224"/>
                      <a:pt x="225" y="224"/>
                    </a:cubicBezTo>
                    <a:cubicBezTo>
                      <a:pt x="220" y="149"/>
                      <a:pt x="214" y="74"/>
                      <a:pt x="209" y="0"/>
                    </a:cubicBezTo>
                    <a:cubicBezTo>
                      <a:pt x="139" y="0"/>
                      <a:pt x="70" y="0"/>
                      <a:pt x="0" y="0"/>
                    </a:cubicBezTo>
                    <a:cubicBezTo>
                      <a:pt x="5" y="75"/>
                      <a:pt x="10" y="150"/>
                      <a:pt x="15" y="225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3" name="íṡ1ïḋé">
                <a:extLst>
                  <a:ext uri="{FF2B5EF4-FFF2-40B4-BE49-F238E27FC236}">
                    <a16:creationId xmlns="" xmlns:a16="http://schemas.microsoft.com/office/drawing/2014/main" id="{E92637C6-CDAB-4DBB-8D6A-E23A93DE47A9}"/>
                  </a:ext>
                </a:extLst>
              </p:cNvPr>
              <p:cNvSpPr/>
              <p:nvPr/>
            </p:nvSpPr>
            <p:spPr bwMode="auto">
              <a:xfrm>
                <a:off x="9193456" y="3019413"/>
                <a:ext cx="231647" cy="227971"/>
              </a:xfrm>
              <a:custGeom>
                <a:avLst/>
                <a:gdLst>
                  <a:gd name="T0" fmla="*/ 16 w 227"/>
                  <a:gd name="T1" fmla="*/ 224 h 224"/>
                  <a:gd name="T2" fmla="*/ 227 w 227"/>
                  <a:gd name="T3" fmla="*/ 223 h 224"/>
                  <a:gd name="T4" fmla="*/ 209 w 227"/>
                  <a:gd name="T5" fmla="*/ 0 h 224"/>
                  <a:gd name="T6" fmla="*/ 0 w 227"/>
                  <a:gd name="T7" fmla="*/ 0 h 224"/>
                  <a:gd name="T8" fmla="*/ 16 w 227"/>
                  <a:gd name="T9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224">
                    <a:moveTo>
                      <a:pt x="16" y="224"/>
                    </a:moveTo>
                    <a:cubicBezTo>
                      <a:pt x="86" y="224"/>
                      <a:pt x="156" y="223"/>
                      <a:pt x="227" y="223"/>
                    </a:cubicBezTo>
                    <a:cubicBezTo>
                      <a:pt x="221" y="149"/>
                      <a:pt x="215" y="74"/>
                      <a:pt x="209" y="0"/>
                    </a:cubicBezTo>
                    <a:cubicBezTo>
                      <a:pt x="139" y="0"/>
                      <a:pt x="69" y="0"/>
                      <a:pt x="0" y="0"/>
                    </a:cubicBezTo>
                    <a:cubicBezTo>
                      <a:pt x="5" y="74"/>
                      <a:pt x="11" y="149"/>
                      <a:pt x="16" y="224"/>
                    </a:cubicBezTo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4" name="ísḻïḑe">
                <a:extLst>
                  <a:ext uri="{FF2B5EF4-FFF2-40B4-BE49-F238E27FC236}">
                    <a16:creationId xmlns="" xmlns:a16="http://schemas.microsoft.com/office/drawing/2014/main" id="{C5436BC8-ECFB-420A-B802-E3E08F1E2A81}"/>
                  </a:ext>
                </a:extLst>
              </p:cNvPr>
              <p:cNvSpPr/>
              <p:nvPr/>
            </p:nvSpPr>
            <p:spPr bwMode="auto">
              <a:xfrm>
                <a:off x="9431538" y="3019413"/>
                <a:ext cx="231647" cy="227051"/>
              </a:xfrm>
              <a:custGeom>
                <a:avLst/>
                <a:gdLst>
                  <a:gd name="T0" fmla="*/ 18 w 228"/>
                  <a:gd name="T1" fmla="*/ 223 h 223"/>
                  <a:gd name="T2" fmla="*/ 228 w 228"/>
                  <a:gd name="T3" fmla="*/ 222 h 223"/>
                  <a:gd name="T4" fmla="*/ 208 w 228"/>
                  <a:gd name="T5" fmla="*/ 0 h 223"/>
                  <a:gd name="T6" fmla="*/ 0 w 228"/>
                  <a:gd name="T7" fmla="*/ 0 h 223"/>
                  <a:gd name="T8" fmla="*/ 18 w 228"/>
                  <a:gd name="T9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223">
                    <a:moveTo>
                      <a:pt x="18" y="223"/>
                    </a:moveTo>
                    <a:cubicBezTo>
                      <a:pt x="88" y="222"/>
                      <a:pt x="158" y="222"/>
                      <a:pt x="228" y="222"/>
                    </a:cubicBezTo>
                    <a:cubicBezTo>
                      <a:pt x="221" y="148"/>
                      <a:pt x="215" y="74"/>
                      <a:pt x="208" y="0"/>
                    </a:cubicBezTo>
                    <a:cubicBezTo>
                      <a:pt x="139" y="0"/>
                      <a:pt x="69" y="0"/>
                      <a:pt x="0" y="0"/>
                    </a:cubicBezTo>
                    <a:cubicBezTo>
                      <a:pt x="6" y="74"/>
                      <a:pt x="12" y="149"/>
                      <a:pt x="18" y="223"/>
                    </a:cubicBezTo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5" name="ïşliďê">
                <a:extLst>
                  <a:ext uri="{FF2B5EF4-FFF2-40B4-BE49-F238E27FC236}">
                    <a16:creationId xmlns="" xmlns:a16="http://schemas.microsoft.com/office/drawing/2014/main" id="{1FB4C1C3-8E6A-497C-B32F-BEAD077A2519}"/>
                  </a:ext>
                </a:extLst>
              </p:cNvPr>
              <p:cNvSpPr/>
              <p:nvPr/>
            </p:nvSpPr>
            <p:spPr bwMode="auto">
              <a:xfrm>
                <a:off x="9667782" y="3019413"/>
                <a:ext cx="234405" cy="226132"/>
              </a:xfrm>
              <a:custGeom>
                <a:avLst/>
                <a:gdLst>
                  <a:gd name="T0" fmla="*/ 20 w 230"/>
                  <a:gd name="T1" fmla="*/ 222 h 222"/>
                  <a:gd name="T2" fmla="*/ 230 w 230"/>
                  <a:gd name="T3" fmla="*/ 221 h 222"/>
                  <a:gd name="T4" fmla="*/ 209 w 230"/>
                  <a:gd name="T5" fmla="*/ 0 h 222"/>
                  <a:gd name="T6" fmla="*/ 0 w 230"/>
                  <a:gd name="T7" fmla="*/ 0 h 222"/>
                  <a:gd name="T8" fmla="*/ 20 w 230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222">
                    <a:moveTo>
                      <a:pt x="20" y="222"/>
                    </a:moveTo>
                    <a:cubicBezTo>
                      <a:pt x="90" y="221"/>
                      <a:pt x="160" y="221"/>
                      <a:pt x="230" y="221"/>
                    </a:cubicBezTo>
                    <a:cubicBezTo>
                      <a:pt x="223" y="147"/>
                      <a:pt x="216" y="74"/>
                      <a:pt x="209" y="0"/>
                    </a:cubicBezTo>
                    <a:cubicBezTo>
                      <a:pt x="139" y="0"/>
                      <a:pt x="70" y="0"/>
                      <a:pt x="0" y="0"/>
                    </a:cubicBezTo>
                    <a:cubicBezTo>
                      <a:pt x="7" y="74"/>
                      <a:pt x="13" y="148"/>
                      <a:pt x="20" y="222"/>
                    </a:cubicBezTo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6" name="ïṥľíďê">
                <a:extLst>
                  <a:ext uri="{FF2B5EF4-FFF2-40B4-BE49-F238E27FC236}">
                    <a16:creationId xmlns="" xmlns:a16="http://schemas.microsoft.com/office/drawing/2014/main" id="{65C2D154-4922-4E4E-8DAF-C0A4EA1955D6}"/>
                  </a:ext>
                </a:extLst>
              </p:cNvPr>
              <p:cNvSpPr/>
              <p:nvPr/>
            </p:nvSpPr>
            <p:spPr bwMode="auto">
              <a:xfrm>
                <a:off x="9904944" y="3019413"/>
                <a:ext cx="235324" cy="224293"/>
              </a:xfrm>
              <a:custGeom>
                <a:avLst/>
                <a:gdLst>
                  <a:gd name="T0" fmla="*/ 21 w 231"/>
                  <a:gd name="T1" fmla="*/ 220 h 220"/>
                  <a:gd name="T2" fmla="*/ 231 w 231"/>
                  <a:gd name="T3" fmla="*/ 219 h 220"/>
                  <a:gd name="T4" fmla="*/ 209 w 231"/>
                  <a:gd name="T5" fmla="*/ 0 h 220"/>
                  <a:gd name="T6" fmla="*/ 0 w 231"/>
                  <a:gd name="T7" fmla="*/ 0 h 220"/>
                  <a:gd name="T8" fmla="*/ 21 w 231"/>
                  <a:gd name="T9" fmla="*/ 22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220">
                    <a:moveTo>
                      <a:pt x="21" y="220"/>
                    </a:moveTo>
                    <a:cubicBezTo>
                      <a:pt x="91" y="220"/>
                      <a:pt x="161" y="220"/>
                      <a:pt x="231" y="219"/>
                    </a:cubicBezTo>
                    <a:cubicBezTo>
                      <a:pt x="224" y="146"/>
                      <a:pt x="216" y="73"/>
                      <a:pt x="209" y="0"/>
                    </a:cubicBezTo>
                    <a:cubicBezTo>
                      <a:pt x="139" y="0"/>
                      <a:pt x="69" y="0"/>
                      <a:pt x="0" y="0"/>
                    </a:cubicBezTo>
                    <a:cubicBezTo>
                      <a:pt x="7" y="74"/>
                      <a:pt x="14" y="147"/>
                      <a:pt x="21" y="220"/>
                    </a:cubicBezTo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5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7" name="i$ḻíḋe">
                <a:extLst>
                  <a:ext uri="{FF2B5EF4-FFF2-40B4-BE49-F238E27FC236}">
                    <a16:creationId xmlns="" xmlns:a16="http://schemas.microsoft.com/office/drawing/2014/main" id="{F46387A7-1F7B-4646-9BFA-DBAF43306AC3}"/>
                  </a:ext>
                </a:extLst>
              </p:cNvPr>
              <p:cNvSpPr/>
              <p:nvPr/>
            </p:nvSpPr>
            <p:spPr bwMode="auto">
              <a:xfrm>
                <a:off x="9452681" y="3293345"/>
                <a:ext cx="235324" cy="228890"/>
              </a:xfrm>
              <a:custGeom>
                <a:avLst/>
                <a:gdLst>
                  <a:gd name="T0" fmla="*/ 19 w 231"/>
                  <a:gd name="T1" fmla="*/ 225 h 225"/>
                  <a:gd name="T2" fmla="*/ 231 w 231"/>
                  <a:gd name="T3" fmla="*/ 222 h 225"/>
                  <a:gd name="T4" fmla="*/ 211 w 231"/>
                  <a:gd name="T5" fmla="*/ 0 h 225"/>
                  <a:gd name="T6" fmla="*/ 0 w 231"/>
                  <a:gd name="T7" fmla="*/ 2 h 225"/>
                  <a:gd name="T8" fmla="*/ 19 w 231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225">
                    <a:moveTo>
                      <a:pt x="19" y="225"/>
                    </a:moveTo>
                    <a:cubicBezTo>
                      <a:pt x="89" y="224"/>
                      <a:pt x="160" y="223"/>
                      <a:pt x="231" y="222"/>
                    </a:cubicBezTo>
                    <a:cubicBezTo>
                      <a:pt x="224" y="148"/>
                      <a:pt x="218" y="74"/>
                      <a:pt x="211" y="0"/>
                    </a:cubicBezTo>
                    <a:cubicBezTo>
                      <a:pt x="141" y="1"/>
                      <a:pt x="71" y="1"/>
                      <a:pt x="0" y="2"/>
                    </a:cubicBezTo>
                    <a:cubicBezTo>
                      <a:pt x="7" y="76"/>
                      <a:pt x="13" y="150"/>
                      <a:pt x="19" y="22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8" name="îśḻïḑê">
                <a:extLst>
                  <a:ext uri="{FF2B5EF4-FFF2-40B4-BE49-F238E27FC236}">
                    <a16:creationId xmlns="" xmlns:a16="http://schemas.microsoft.com/office/drawing/2014/main" id="{0BD9816C-4D17-40F0-909D-AD47B041DA2B}"/>
                  </a:ext>
                </a:extLst>
              </p:cNvPr>
              <p:cNvSpPr/>
              <p:nvPr/>
            </p:nvSpPr>
            <p:spPr bwMode="auto">
              <a:xfrm>
                <a:off x="9691682" y="3292425"/>
                <a:ext cx="236244" cy="227051"/>
              </a:xfrm>
              <a:custGeom>
                <a:avLst/>
                <a:gdLst>
                  <a:gd name="T0" fmla="*/ 20 w 232"/>
                  <a:gd name="T1" fmla="*/ 223 h 223"/>
                  <a:gd name="T2" fmla="*/ 232 w 232"/>
                  <a:gd name="T3" fmla="*/ 220 h 223"/>
                  <a:gd name="T4" fmla="*/ 211 w 232"/>
                  <a:gd name="T5" fmla="*/ 0 h 223"/>
                  <a:gd name="T6" fmla="*/ 0 w 232"/>
                  <a:gd name="T7" fmla="*/ 1 h 223"/>
                  <a:gd name="T8" fmla="*/ 20 w 232"/>
                  <a:gd name="T9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23">
                    <a:moveTo>
                      <a:pt x="20" y="223"/>
                    </a:moveTo>
                    <a:cubicBezTo>
                      <a:pt x="91" y="222"/>
                      <a:pt x="161" y="221"/>
                      <a:pt x="232" y="220"/>
                    </a:cubicBezTo>
                    <a:cubicBezTo>
                      <a:pt x="225" y="147"/>
                      <a:pt x="218" y="73"/>
                      <a:pt x="211" y="0"/>
                    </a:cubicBezTo>
                    <a:cubicBezTo>
                      <a:pt x="140" y="0"/>
                      <a:pt x="70" y="1"/>
                      <a:pt x="0" y="1"/>
                    </a:cubicBezTo>
                    <a:cubicBezTo>
                      <a:pt x="7" y="75"/>
                      <a:pt x="13" y="149"/>
                      <a:pt x="20" y="22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49" name="îṥḻïḋê">
                <a:extLst>
                  <a:ext uri="{FF2B5EF4-FFF2-40B4-BE49-F238E27FC236}">
                    <a16:creationId xmlns="" xmlns:a16="http://schemas.microsoft.com/office/drawing/2014/main" id="{94E66798-DBDB-402E-8818-AC2124A0A7C6}"/>
                  </a:ext>
                </a:extLst>
              </p:cNvPr>
              <p:cNvSpPr/>
              <p:nvPr/>
            </p:nvSpPr>
            <p:spPr bwMode="auto">
              <a:xfrm>
                <a:off x="9930683" y="3290587"/>
                <a:ext cx="238082" cy="225213"/>
              </a:xfrm>
              <a:custGeom>
                <a:avLst/>
                <a:gdLst>
                  <a:gd name="T0" fmla="*/ 22 w 234"/>
                  <a:gd name="T1" fmla="*/ 222 h 222"/>
                  <a:gd name="T2" fmla="*/ 234 w 234"/>
                  <a:gd name="T3" fmla="*/ 220 h 222"/>
                  <a:gd name="T4" fmla="*/ 211 w 234"/>
                  <a:gd name="T5" fmla="*/ 0 h 222"/>
                  <a:gd name="T6" fmla="*/ 0 w 234"/>
                  <a:gd name="T7" fmla="*/ 2 h 222"/>
                  <a:gd name="T8" fmla="*/ 22 w 234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22">
                    <a:moveTo>
                      <a:pt x="22" y="222"/>
                    </a:moveTo>
                    <a:cubicBezTo>
                      <a:pt x="93" y="221"/>
                      <a:pt x="163" y="220"/>
                      <a:pt x="234" y="220"/>
                    </a:cubicBezTo>
                    <a:cubicBezTo>
                      <a:pt x="227" y="147"/>
                      <a:pt x="219" y="74"/>
                      <a:pt x="211" y="0"/>
                    </a:cubicBezTo>
                    <a:cubicBezTo>
                      <a:pt x="141" y="1"/>
                      <a:pt x="71" y="1"/>
                      <a:pt x="0" y="2"/>
                    </a:cubicBezTo>
                    <a:cubicBezTo>
                      <a:pt x="8" y="75"/>
                      <a:pt x="15" y="149"/>
                      <a:pt x="22" y="222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5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0" name="iṧľiḑê">
                <a:extLst>
                  <a:ext uri="{FF2B5EF4-FFF2-40B4-BE49-F238E27FC236}">
                    <a16:creationId xmlns="" xmlns:a16="http://schemas.microsoft.com/office/drawing/2014/main" id="{F9649420-1C2C-4875-AF7A-F17647787C71}"/>
                  </a:ext>
                </a:extLst>
              </p:cNvPr>
              <p:cNvSpPr/>
              <p:nvPr/>
            </p:nvSpPr>
            <p:spPr bwMode="auto">
              <a:xfrm>
                <a:off x="8512303" y="3580147"/>
                <a:ext cx="228889" cy="234405"/>
              </a:xfrm>
              <a:custGeom>
                <a:avLst/>
                <a:gdLst>
                  <a:gd name="T0" fmla="*/ 12 w 225"/>
                  <a:gd name="T1" fmla="*/ 230 h 230"/>
                  <a:gd name="T2" fmla="*/ 225 w 225"/>
                  <a:gd name="T3" fmla="*/ 227 h 230"/>
                  <a:gd name="T4" fmla="*/ 212 w 225"/>
                  <a:gd name="T5" fmla="*/ 0 h 230"/>
                  <a:gd name="T6" fmla="*/ 0 w 225"/>
                  <a:gd name="T7" fmla="*/ 2 h 230"/>
                  <a:gd name="T8" fmla="*/ 12 w 225"/>
                  <a:gd name="T9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230">
                    <a:moveTo>
                      <a:pt x="12" y="230"/>
                    </a:moveTo>
                    <a:cubicBezTo>
                      <a:pt x="83" y="229"/>
                      <a:pt x="154" y="228"/>
                      <a:pt x="225" y="227"/>
                    </a:cubicBezTo>
                    <a:cubicBezTo>
                      <a:pt x="221" y="151"/>
                      <a:pt x="216" y="75"/>
                      <a:pt x="212" y="0"/>
                    </a:cubicBezTo>
                    <a:cubicBezTo>
                      <a:pt x="141" y="1"/>
                      <a:pt x="70" y="1"/>
                      <a:pt x="0" y="2"/>
                    </a:cubicBezTo>
                    <a:cubicBezTo>
                      <a:pt x="4" y="78"/>
                      <a:pt x="8" y="154"/>
                      <a:pt x="12" y="2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1" name="îṡ1îḓè">
                <a:extLst>
                  <a:ext uri="{FF2B5EF4-FFF2-40B4-BE49-F238E27FC236}">
                    <a16:creationId xmlns="" xmlns:a16="http://schemas.microsoft.com/office/drawing/2014/main" id="{EB32F154-98FA-4D98-9BEE-DE450AAE847D}"/>
                  </a:ext>
                </a:extLst>
              </p:cNvPr>
              <p:cNvSpPr/>
              <p:nvPr/>
            </p:nvSpPr>
            <p:spPr bwMode="auto">
              <a:xfrm>
                <a:off x="8753143" y="3577389"/>
                <a:ext cx="230729" cy="232567"/>
              </a:xfrm>
              <a:custGeom>
                <a:avLst/>
                <a:gdLst>
                  <a:gd name="T0" fmla="*/ 14 w 227"/>
                  <a:gd name="T1" fmla="*/ 229 h 229"/>
                  <a:gd name="T2" fmla="*/ 227 w 227"/>
                  <a:gd name="T3" fmla="*/ 225 h 229"/>
                  <a:gd name="T4" fmla="*/ 213 w 227"/>
                  <a:gd name="T5" fmla="*/ 0 h 229"/>
                  <a:gd name="T6" fmla="*/ 0 w 227"/>
                  <a:gd name="T7" fmla="*/ 2 h 229"/>
                  <a:gd name="T8" fmla="*/ 14 w 227"/>
                  <a:gd name="T9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229">
                    <a:moveTo>
                      <a:pt x="14" y="229"/>
                    </a:moveTo>
                    <a:cubicBezTo>
                      <a:pt x="85" y="228"/>
                      <a:pt x="156" y="227"/>
                      <a:pt x="227" y="225"/>
                    </a:cubicBezTo>
                    <a:cubicBezTo>
                      <a:pt x="222" y="150"/>
                      <a:pt x="217" y="75"/>
                      <a:pt x="213" y="0"/>
                    </a:cubicBezTo>
                    <a:cubicBezTo>
                      <a:pt x="142" y="0"/>
                      <a:pt x="71" y="1"/>
                      <a:pt x="0" y="2"/>
                    </a:cubicBezTo>
                    <a:cubicBezTo>
                      <a:pt x="5" y="78"/>
                      <a:pt x="9" y="154"/>
                      <a:pt x="14" y="22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2" name="iSľíḓe">
                <a:extLst>
                  <a:ext uri="{FF2B5EF4-FFF2-40B4-BE49-F238E27FC236}">
                    <a16:creationId xmlns="" xmlns:a16="http://schemas.microsoft.com/office/drawing/2014/main" id="{C0D579CD-CB69-40C3-BE8E-1C143B181CFD}"/>
                  </a:ext>
                </a:extLst>
              </p:cNvPr>
              <p:cNvSpPr/>
              <p:nvPr/>
            </p:nvSpPr>
            <p:spPr bwMode="auto">
              <a:xfrm>
                <a:off x="8993982" y="3573711"/>
                <a:ext cx="232567" cy="232567"/>
              </a:xfrm>
              <a:custGeom>
                <a:avLst/>
                <a:gdLst>
                  <a:gd name="T0" fmla="*/ 15 w 228"/>
                  <a:gd name="T1" fmla="*/ 228 h 228"/>
                  <a:gd name="T2" fmla="*/ 228 w 228"/>
                  <a:gd name="T3" fmla="*/ 224 h 228"/>
                  <a:gd name="T4" fmla="*/ 212 w 228"/>
                  <a:gd name="T5" fmla="*/ 0 h 228"/>
                  <a:gd name="T6" fmla="*/ 0 w 228"/>
                  <a:gd name="T7" fmla="*/ 2 h 228"/>
                  <a:gd name="T8" fmla="*/ 15 w 228"/>
                  <a:gd name="T9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228">
                    <a:moveTo>
                      <a:pt x="15" y="228"/>
                    </a:moveTo>
                    <a:cubicBezTo>
                      <a:pt x="86" y="227"/>
                      <a:pt x="157" y="225"/>
                      <a:pt x="228" y="224"/>
                    </a:cubicBezTo>
                    <a:cubicBezTo>
                      <a:pt x="223" y="149"/>
                      <a:pt x="217" y="74"/>
                      <a:pt x="212" y="0"/>
                    </a:cubicBezTo>
                    <a:cubicBezTo>
                      <a:pt x="141" y="0"/>
                      <a:pt x="70" y="1"/>
                      <a:pt x="0" y="2"/>
                    </a:cubicBezTo>
                    <a:cubicBezTo>
                      <a:pt x="5" y="78"/>
                      <a:pt x="10" y="153"/>
                      <a:pt x="15" y="2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3" name="ïšḻïdè">
                <a:extLst>
                  <a:ext uri="{FF2B5EF4-FFF2-40B4-BE49-F238E27FC236}">
                    <a16:creationId xmlns="" xmlns:a16="http://schemas.microsoft.com/office/drawing/2014/main" id="{85F818A0-D081-48B2-8696-F8BD0C0E63F9}"/>
                  </a:ext>
                </a:extLst>
              </p:cNvPr>
              <p:cNvSpPr/>
              <p:nvPr/>
            </p:nvSpPr>
            <p:spPr bwMode="auto">
              <a:xfrm>
                <a:off x="9234821" y="3570954"/>
                <a:ext cx="234405" cy="230729"/>
              </a:xfrm>
              <a:custGeom>
                <a:avLst/>
                <a:gdLst>
                  <a:gd name="T0" fmla="*/ 17 w 230"/>
                  <a:gd name="T1" fmla="*/ 227 h 227"/>
                  <a:gd name="T2" fmla="*/ 230 w 230"/>
                  <a:gd name="T3" fmla="*/ 223 h 227"/>
                  <a:gd name="T4" fmla="*/ 212 w 230"/>
                  <a:gd name="T5" fmla="*/ 0 h 227"/>
                  <a:gd name="T6" fmla="*/ 0 w 230"/>
                  <a:gd name="T7" fmla="*/ 2 h 227"/>
                  <a:gd name="T8" fmla="*/ 17 w 230"/>
                  <a:gd name="T9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227">
                    <a:moveTo>
                      <a:pt x="17" y="227"/>
                    </a:moveTo>
                    <a:cubicBezTo>
                      <a:pt x="88" y="225"/>
                      <a:pt x="159" y="224"/>
                      <a:pt x="230" y="223"/>
                    </a:cubicBezTo>
                    <a:cubicBezTo>
                      <a:pt x="224" y="148"/>
                      <a:pt x="218" y="74"/>
                      <a:pt x="212" y="0"/>
                    </a:cubicBezTo>
                    <a:cubicBezTo>
                      <a:pt x="142" y="1"/>
                      <a:pt x="71" y="1"/>
                      <a:pt x="0" y="2"/>
                    </a:cubicBezTo>
                    <a:cubicBezTo>
                      <a:pt x="6" y="77"/>
                      <a:pt x="11" y="152"/>
                      <a:pt x="17" y="2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4" name="iSľíḑè">
                <a:extLst>
                  <a:ext uri="{FF2B5EF4-FFF2-40B4-BE49-F238E27FC236}">
                    <a16:creationId xmlns="" xmlns:a16="http://schemas.microsoft.com/office/drawing/2014/main" id="{13A908FD-CA7D-4E01-A0E5-A6601183F4D7}"/>
                  </a:ext>
                </a:extLst>
              </p:cNvPr>
              <p:cNvSpPr/>
              <p:nvPr/>
            </p:nvSpPr>
            <p:spPr bwMode="auto">
              <a:xfrm>
                <a:off x="9475661" y="3568196"/>
                <a:ext cx="235324" cy="228890"/>
              </a:xfrm>
              <a:custGeom>
                <a:avLst/>
                <a:gdLst>
                  <a:gd name="T0" fmla="*/ 18 w 231"/>
                  <a:gd name="T1" fmla="*/ 225 h 225"/>
                  <a:gd name="T2" fmla="*/ 231 w 231"/>
                  <a:gd name="T3" fmla="*/ 221 h 225"/>
                  <a:gd name="T4" fmla="*/ 212 w 231"/>
                  <a:gd name="T5" fmla="*/ 0 h 225"/>
                  <a:gd name="T6" fmla="*/ 0 w 231"/>
                  <a:gd name="T7" fmla="*/ 2 h 225"/>
                  <a:gd name="T8" fmla="*/ 18 w 231"/>
                  <a:gd name="T9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225">
                    <a:moveTo>
                      <a:pt x="18" y="225"/>
                    </a:moveTo>
                    <a:cubicBezTo>
                      <a:pt x="89" y="224"/>
                      <a:pt x="160" y="223"/>
                      <a:pt x="231" y="221"/>
                    </a:cubicBezTo>
                    <a:cubicBezTo>
                      <a:pt x="225" y="148"/>
                      <a:pt x="218" y="74"/>
                      <a:pt x="212" y="0"/>
                    </a:cubicBezTo>
                    <a:cubicBezTo>
                      <a:pt x="141" y="0"/>
                      <a:pt x="70" y="1"/>
                      <a:pt x="0" y="2"/>
                    </a:cubicBezTo>
                    <a:cubicBezTo>
                      <a:pt x="6" y="77"/>
                      <a:pt x="12" y="151"/>
                      <a:pt x="18" y="22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5" name="ïSlîḋe">
                <a:extLst>
                  <a:ext uri="{FF2B5EF4-FFF2-40B4-BE49-F238E27FC236}">
                    <a16:creationId xmlns="" xmlns:a16="http://schemas.microsoft.com/office/drawing/2014/main" id="{F9E9AB2D-4B06-4CEC-972B-E0DB2FAB7558}"/>
                  </a:ext>
                </a:extLst>
              </p:cNvPr>
              <p:cNvSpPr/>
              <p:nvPr/>
            </p:nvSpPr>
            <p:spPr bwMode="auto">
              <a:xfrm>
                <a:off x="9716501" y="3565439"/>
                <a:ext cx="238082" cy="227051"/>
              </a:xfrm>
              <a:custGeom>
                <a:avLst/>
                <a:gdLst>
                  <a:gd name="T0" fmla="*/ 20 w 234"/>
                  <a:gd name="T1" fmla="*/ 224 h 224"/>
                  <a:gd name="T2" fmla="*/ 234 w 234"/>
                  <a:gd name="T3" fmla="*/ 220 h 224"/>
                  <a:gd name="T4" fmla="*/ 212 w 234"/>
                  <a:gd name="T5" fmla="*/ 0 h 224"/>
                  <a:gd name="T6" fmla="*/ 0 w 234"/>
                  <a:gd name="T7" fmla="*/ 2 h 224"/>
                  <a:gd name="T8" fmla="*/ 20 w 234"/>
                  <a:gd name="T9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24">
                    <a:moveTo>
                      <a:pt x="20" y="224"/>
                    </a:moveTo>
                    <a:cubicBezTo>
                      <a:pt x="91" y="223"/>
                      <a:pt x="162" y="222"/>
                      <a:pt x="234" y="220"/>
                    </a:cubicBezTo>
                    <a:cubicBezTo>
                      <a:pt x="227" y="147"/>
                      <a:pt x="219" y="73"/>
                      <a:pt x="212" y="0"/>
                    </a:cubicBezTo>
                    <a:cubicBezTo>
                      <a:pt x="142" y="1"/>
                      <a:pt x="71" y="1"/>
                      <a:pt x="0" y="2"/>
                    </a:cubicBezTo>
                    <a:cubicBezTo>
                      <a:pt x="7" y="76"/>
                      <a:pt x="13" y="150"/>
                      <a:pt x="20" y="22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6" name="íšḷiḓê">
                <a:extLst>
                  <a:ext uri="{FF2B5EF4-FFF2-40B4-BE49-F238E27FC236}">
                    <a16:creationId xmlns="" xmlns:a16="http://schemas.microsoft.com/office/drawing/2014/main" id="{C886FCD1-6607-4F9E-8A89-3E7C4E957913}"/>
                  </a:ext>
                </a:extLst>
              </p:cNvPr>
              <p:cNvSpPr/>
              <p:nvPr/>
            </p:nvSpPr>
            <p:spPr bwMode="auto">
              <a:xfrm>
                <a:off x="9958260" y="3561761"/>
                <a:ext cx="239001" cy="227051"/>
              </a:xfrm>
              <a:custGeom>
                <a:avLst/>
                <a:gdLst>
                  <a:gd name="T0" fmla="*/ 21 w 235"/>
                  <a:gd name="T1" fmla="*/ 223 h 223"/>
                  <a:gd name="T2" fmla="*/ 235 w 235"/>
                  <a:gd name="T3" fmla="*/ 219 h 223"/>
                  <a:gd name="T4" fmla="*/ 212 w 235"/>
                  <a:gd name="T5" fmla="*/ 0 h 223"/>
                  <a:gd name="T6" fmla="*/ 0 w 235"/>
                  <a:gd name="T7" fmla="*/ 2 h 223"/>
                  <a:gd name="T8" fmla="*/ 21 w 235"/>
                  <a:gd name="T9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23">
                    <a:moveTo>
                      <a:pt x="21" y="223"/>
                    </a:moveTo>
                    <a:cubicBezTo>
                      <a:pt x="92" y="222"/>
                      <a:pt x="163" y="220"/>
                      <a:pt x="235" y="219"/>
                    </a:cubicBezTo>
                    <a:cubicBezTo>
                      <a:pt x="227" y="146"/>
                      <a:pt x="220" y="73"/>
                      <a:pt x="212" y="0"/>
                    </a:cubicBezTo>
                    <a:cubicBezTo>
                      <a:pt x="141" y="1"/>
                      <a:pt x="70" y="1"/>
                      <a:pt x="0" y="2"/>
                    </a:cubicBezTo>
                    <a:cubicBezTo>
                      <a:pt x="7" y="76"/>
                      <a:pt x="14" y="149"/>
                      <a:pt x="21" y="22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ïsļîďé">
                <a:extLst>
                  <a:ext uri="{FF2B5EF4-FFF2-40B4-BE49-F238E27FC236}">
                    <a16:creationId xmlns="" xmlns:a16="http://schemas.microsoft.com/office/drawing/2014/main" id="{68FCD917-A987-400E-BF77-92C4BDE6FA9C}"/>
                  </a:ext>
                </a:extLst>
              </p:cNvPr>
              <p:cNvSpPr/>
              <p:nvPr/>
            </p:nvSpPr>
            <p:spPr bwMode="auto">
              <a:xfrm>
                <a:off x="8526092" y="3859594"/>
                <a:ext cx="231647" cy="236244"/>
              </a:xfrm>
              <a:custGeom>
                <a:avLst/>
                <a:gdLst>
                  <a:gd name="T0" fmla="*/ 12 w 227"/>
                  <a:gd name="T1" fmla="*/ 232 h 232"/>
                  <a:gd name="T2" fmla="*/ 227 w 227"/>
                  <a:gd name="T3" fmla="*/ 227 h 232"/>
                  <a:gd name="T4" fmla="*/ 214 w 227"/>
                  <a:gd name="T5" fmla="*/ 0 h 232"/>
                  <a:gd name="T6" fmla="*/ 0 w 227"/>
                  <a:gd name="T7" fmla="*/ 4 h 232"/>
                  <a:gd name="T8" fmla="*/ 12 w 227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232">
                    <a:moveTo>
                      <a:pt x="12" y="232"/>
                    </a:moveTo>
                    <a:cubicBezTo>
                      <a:pt x="84" y="231"/>
                      <a:pt x="155" y="229"/>
                      <a:pt x="227" y="227"/>
                    </a:cubicBezTo>
                    <a:cubicBezTo>
                      <a:pt x="223" y="152"/>
                      <a:pt x="219" y="76"/>
                      <a:pt x="214" y="0"/>
                    </a:cubicBezTo>
                    <a:cubicBezTo>
                      <a:pt x="143" y="1"/>
                      <a:pt x="71" y="3"/>
                      <a:pt x="0" y="4"/>
                    </a:cubicBezTo>
                    <a:cubicBezTo>
                      <a:pt x="4" y="80"/>
                      <a:pt x="8" y="156"/>
                      <a:pt x="12" y="2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8" name="íśḻïdè">
                <a:extLst>
                  <a:ext uri="{FF2B5EF4-FFF2-40B4-BE49-F238E27FC236}">
                    <a16:creationId xmlns="" xmlns:a16="http://schemas.microsoft.com/office/drawing/2014/main" id="{4D3DA84B-BB83-4642-B3C3-A16D9970CE39}"/>
                  </a:ext>
                </a:extLst>
              </p:cNvPr>
              <p:cNvSpPr/>
              <p:nvPr/>
            </p:nvSpPr>
            <p:spPr bwMode="auto">
              <a:xfrm>
                <a:off x="8768769" y="3854997"/>
                <a:ext cx="233486" cy="236244"/>
              </a:xfrm>
              <a:custGeom>
                <a:avLst/>
                <a:gdLst>
                  <a:gd name="T0" fmla="*/ 14 w 229"/>
                  <a:gd name="T1" fmla="*/ 232 h 232"/>
                  <a:gd name="T2" fmla="*/ 229 w 229"/>
                  <a:gd name="T3" fmla="*/ 226 h 232"/>
                  <a:gd name="T4" fmla="*/ 214 w 229"/>
                  <a:gd name="T5" fmla="*/ 0 h 232"/>
                  <a:gd name="T6" fmla="*/ 0 w 229"/>
                  <a:gd name="T7" fmla="*/ 5 h 232"/>
                  <a:gd name="T8" fmla="*/ 14 w 229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" h="232">
                    <a:moveTo>
                      <a:pt x="14" y="232"/>
                    </a:moveTo>
                    <a:cubicBezTo>
                      <a:pt x="86" y="230"/>
                      <a:pt x="158" y="228"/>
                      <a:pt x="229" y="226"/>
                    </a:cubicBezTo>
                    <a:cubicBezTo>
                      <a:pt x="224" y="151"/>
                      <a:pt x="219" y="76"/>
                      <a:pt x="214" y="0"/>
                    </a:cubicBezTo>
                    <a:cubicBezTo>
                      <a:pt x="143" y="2"/>
                      <a:pt x="72" y="3"/>
                      <a:pt x="0" y="5"/>
                    </a:cubicBezTo>
                    <a:cubicBezTo>
                      <a:pt x="5" y="80"/>
                      <a:pt x="9" y="156"/>
                      <a:pt x="14" y="2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9" name="ïśḷidè">
                <a:extLst>
                  <a:ext uri="{FF2B5EF4-FFF2-40B4-BE49-F238E27FC236}">
                    <a16:creationId xmlns="" xmlns:a16="http://schemas.microsoft.com/office/drawing/2014/main" id="{D01B26B9-7A72-48E4-9A85-5D50134AFDC0}"/>
                  </a:ext>
                </a:extLst>
              </p:cNvPr>
              <p:cNvSpPr/>
              <p:nvPr/>
            </p:nvSpPr>
            <p:spPr bwMode="auto">
              <a:xfrm>
                <a:off x="9012367" y="3851321"/>
                <a:ext cx="234405" cy="233486"/>
              </a:xfrm>
              <a:custGeom>
                <a:avLst/>
                <a:gdLst>
                  <a:gd name="T0" fmla="*/ 15 w 230"/>
                  <a:gd name="T1" fmla="*/ 230 h 230"/>
                  <a:gd name="T2" fmla="*/ 230 w 230"/>
                  <a:gd name="T3" fmla="*/ 225 h 230"/>
                  <a:gd name="T4" fmla="*/ 214 w 230"/>
                  <a:gd name="T5" fmla="*/ 0 h 230"/>
                  <a:gd name="T6" fmla="*/ 0 w 230"/>
                  <a:gd name="T7" fmla="*/ 4 h 230"/>
                  <a:gd name="T8" fmla="*/ 15 w 230"/>
                  <a:gd name="T9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230">
                    <a:moveTo>
                      <a:pt x="15" y="230"/>
                    </a:moveTo>
                    <a:cubicBezTo>
                      <a:pt x="86" y="228"/>
                      <a:pt x="158" y="226"/>
                      <a:pt x="230" y="225"/>
                    </a:cubicBezTo>
                    <a:cubicBezTo>
                      <a:pt x="225" y="150"/>
                      <a:pt x="219" y="75"/>
                      <a:pt x="214" y="0"/>
                    </a:cubicBezTo>
                    <a:cubicBezTo>
                      <a:pt x="142" y="1"/>
                      <a:pt x="71" y="3"/>
                      <a:pt x="0" y="4"/>
                    </a:cubicBezTo>
                    <a:cubicBezTo>
                      <a:pt x="5" y="79"/>
                      <a:pt x="10" y="155"/>
                      <a:pt x="15" y="2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0" name="í$ḻïḑé">
                <a:extLst>
                  <a:ext uri="{FF2B5EF4-FFF2-40B4-BE49-F238E27FC236}">
                    <a16:creationId xmlns="" xmlns:a16="http://schemas.microsoft.com/office/drawing/2014/main" id="{54F546D6-2D16-4BE6-A8DA-7CAF70F3E70F}"/>
                  </a:ext>
                </a:extLst>
              </p:cNvPr>
              <p:cNvSpPr/>
              <p:nvPr/>
            </p:nvSpPr>
            <p:spPr bwMode="auto">
              <a:xfrm>
                <a:off x="9255044" y="3845805"/>
                <a:ext cx="236244" cy="232567"/>
              </a:xfrm>
              <a:custGeom>
                <a:avLst/>
                <a:gdLst>
                  <a:gd name="T0" fmla="*/ 17 w 232"/>
                  <a:gd name="T1" fmla="*/ 229 h 229"/>
                  <a:gd name="T2" fmla="*/ 232 w 232"/>
                  <a:gd name="T3" fmla="*/ 224 h 229"/>
                  <a:gd name="T4" fmla="*/ 214 w 232"/>
                  <a:gd name="T5" fmla="*/ 0 h 229"/>
                  <a:gd name="T6" fmla="*/ 0 w 232"/>
                  <a:gd name="T7" fmla="*/ 5 h 229"/>
                  <a:gd name="T8" fmla="*/ 17 w 232"/>
                  <a:gd name="T9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29">
                    <a:moveTo>
                      <a:pt x="17" y="229"/>
                    </a:moveTo>
                    <a:cubicBezTo>
                      <a:pt x="89" y="227"/>
                      <a:pt x="160" y="226"/>
                      <a:pt x="232" y="224"/>
                    </a:cubicBezTo>
                    <a:cubicBezTo>
                      <a:pt x="226" y="149"/>
                      <a:pt x="220" y="75"/>
                      <a:pt x="214" y="0"/>
                    </a:cubicBezTo>
                    <a:cubicBezTo>
                      <a:pt x="143" y="2"/>
                      <a:pt x="71" y="3"/>
                      <a:pt x="0" y="5"/>
                    </a:cubicBezTo>
                    <a:cubicBezTo>
                      <a:pt x="6" y="79"/>
                      <a:pt x="11" y="154"/>
                      <a:pt x="17" y="22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1" name="iṡḷiďê">
                <a:extLst>
                  <a:ext uri="{FF2B5EF4-FFF2-40B4-BE49-F238E27FC236}">
                    <a16:creationId xmlns="" xmlns:a16="http://schemas.microsoft.com/office/drawing/2014/main" id="{616D2F36-3AE7-4837-9A72-8CBD7BFA03F2}"/>
                  </a:ext>
                </a:extLst>
              </p:cNvPr>
              <p:cNvSpPr/>
              <p:nvPr/>
            </p:nvSpPr>
            <p:spPr bwMode="auto">
              <a:xfrm>
                <a:off x="9498642" y="3842128"/>
                <a:ext cx="237163" cy="230729"/>
              </a:xfrm>
              <a:custGeom>
                <a:avLst/>
                <a:gdLst>
                  <a:gd name="T0" fmla="*/ 18 w 233"/>
                  <a:gd name="T1" fmla="*/ 227 h 227"/>
                  <a:gd name="T2" fmla="*/ 233 w 233"/>
                  <a:gd name="T3" fmla="*/ 222 h 227"/>
                  <a:gd name="T4" fmla="*/ 214 w 233"/>
                  <a:gd name="T5" fmla="*/ 0 h 227"/>
                  <a:gd name="T6" fmla="*/ 0 w 233"/>
                  <a:gd name="T7" fmla="*/ 4 h 227"/>
                  <a:gd name="T8" fmla="*/ 18 w 233"/>
                  <a:gd name="T9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27">
                    <a:moveTo>
                      <a:pt x="18" y="227"/>
                    </a:moveTo>
                    <a:cubicBezTo>
                      <a:pt x="90" y="225"/>
                      <a:pt x="161" y="224"/>
                      <a:pt x="233" y="222"/>
                    </a:cubicBezTo>
                    <a:cubicBezTo>
                      <a:pt x="227" y="148"/>
                      <a:pt x="220" y="74"/>
                      <a:pt x="214" y="0"/>
                    </a:cubicBezTo>
                    <a:cubicBezTo>
                      <a:pt x="142" y="1"/>
                      <a:pt x="71" y="3"/>
                      <a:pt x="0" y="4"/>
                    </a:cubicBezTo>
                    <a:cubicBezTo>
                      <a:pt x="6" y="78"/>
                      <a:pt x="12" y="153"/>
                      <a:pt x="18" y="2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2" name="íṧ1iďê">
                <a:extLst>
                  <a:ext uri="{FF2B5EF4-FFF2-40B4-BE49-F238E27FC236}">
                    <a16:creationId xmlns="" xmlns:a16="http://schemas.microsoft.com/office/drawing/2014/main" id="{5DBCFE06-3774-4203-A6D6-B3EE75E0CAF9}"/>
                  </a:ext>
                </a:extLst>
              </p:cNvPr>
              <p:cNvSpPr/>
              <p:nvPr/>
            </p:nvSpPr>
            <p:spPr bwMode="auto">
              <a:xfrm>
                <a:off x="9740401" y="3836613"/>
                <a:ext cx="239921" cy="229809"/>
              </a:xfrm>
              <a:custGeom>
                <a:avLst/>
                <a:gdLst>
                  <a:gd name="T0" fmla="*/ 20 w 235"/>
                  <a:gd name="T1" fmla="*/ 226 h 226"/>
                  <a:gd name="T2" fmla="*/ 235 w 235"/>
                  <a:gd name="T3" fmla="*/ 221 h 226"/>
                  <a:gd name="T4" fmla="*/ 214 w 235"/>
                  <a:gd name="T5" fmla="*/ 0 h 226"/>
                  <a:gd name="T6" fmla="*/ 0 w 235"/>
                  <a:gd name="T7" fmla="*/ 5 h 226"/>
                  <a:gd name="T8" fmla="*/ 20 w 235"/>
                  <a:gd name="T9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26">
                    <a:moveTo>
                      <a:pt x="20" y="226"/>
                    </a:moveTo>
                    <a:cubicBezTo>
                      <a:pt x="92" y="224"/>
                      <a:pt x="163" y="223"/>
                      <a:pt x="235" y="221"/>
                    </a:cubicBezTo>
                    <a:cubicBezTo>
                      <a:pt x="228" y="148"/>
                      <a:pt x="221" y="74"/>
                      <a:pt x="214" y="0"/>
                    </a:cubicBezTo>
                    <a:cubicBezTo>
                      <a:pt x="143" y="2"/>
                      <a:pt x="71" y="3"/>
                      <a:pt x="0" y="5"/>
                    </a:cubicBezTo>
                    <a:cubicBezTo>
                      <a:pt x="7" y="78"/>
                      <a:pt x="13" y="152"/>
                      <a:pt x="20" y="22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3" name="ïṥlïďè">
                <a:extLst>
                  <a:ext uri="{FF2B5EF4-FFF2-40B4-BE49-F238E27FC236}">
                    <a16:creationId xmlns="" xmlns:a16="http://schemas.microsoft.com/office/drawing/2014/main" id="{AC3F2331-C1C5-4035-ADD1-47AF10FB833A}"/>
                  </a:ext>
                </a:extLst>
              </p:cNvPr>
              <p:cNvSpPr/>
              <p:nvPr/>
            </p:nvSpPr>
            <p:spPr bwMode="auto">
              <a:xfrm>
                <a:off x="9983079" y="3832936"/>
                <a:ext cx="241759" cy="227971"/>
              </a:xfrm>
              <a:custGeom>
                <a:avLst/>
                <a:gdLst>
                  <a:gd name="T0" fmla="*/ 22 w 237"/>
                  <a:gd name="T1" fmla="*/ 224 h 224"/>
                  <a:gd name="T2" fmla="*/ 237 w 237"/>
                  <a:gd name="T3" fmla="*/ 219 h 224"/>
                  <a:gd name="T4" fmla="*/ 215 w 237"/>
                  <a:gd name="T5" fmla="*/ 0 h 224"/>
                  <a:gd name="T6" fmla="*/ 0 w 237"/>
                  <a:gd name="T7" fmla="*/ 4 h 224"/>
                  <a:gd name="T8" fmla="*/ 22 w 237"/>
                  <a:gd name="T9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224">
                    <a:moveTo>
                      <a:pt x="22" y="224"/>
                    </a:moveTo>
                    <a:cubicBezTo>
                      <a:pt x="94" y="223"/>
                      <a:pt x="166" y="221"/>
                      <a:pt x="237" y="219"/>
                    </a:cubicBezTo>
                    <a:cubicBezTo>
                      <a:pt x="230" y="146"/>
                      <a:pt x="222" y="73"/>
                      <a:pt x="215" y="0"/>
                    </a:cubicBezTo>
                    <a:cubicBezTo>
                      <a:pt x="143" y="1"/>
                      <a:pt x="72" y="3"/>
                      <a:pt x="0" y="4"/>
                    </a:cubicBezTo>
                    <a:cubicBezTo>
                      <a:pt x="7" y="77"/>
                      <a:pt x="15" y="151"/>
                      <a:pt x="22" y="22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4" name="ísḻïḓê">
                <a:extLst>
                  <a:ext uri="{FF2B5EF4-FFF2-40B4-BE49-F238E27FC236}">
                    <a16:creationId xmlns="" xmlns:a16="http://schemas.microsoft.com/office/drawing/2014/main" id="{CFE1379B-EBF0-4129-96C1-878F1AD18F1D}"/>
                  </a:ext>
                </a:extLst>
              </p:cNvPr>
              <p:cNvSpPr/>
              <p:nvPr/>
            </p:nvSpPr>
            <p:spPr bwMode="auto">
              <a:xfrm>
                <a:off x="8541718" y="4140880"/>
                <a:ext cx="232567" cy="237163"/>
              </a:xfrm>
              <a:custGeom>
                <a:avLst/>
                <a:gdLst>
                  <a:gd name="T0" fmla="*/ 12 w 228"/>
                  <a:gd name="T1" fmla="*/ 233 h 233"/>
                  <a:gd name="T2" fmla="*/ 228 w 228"/>
                  <a:gd name="T3" fmla="*/ 227 h 233"/>
                  <a:gd name="T4" fmla="*/ 215 w 228"/>
                  <a:gd name="T5" fmla="*/ 0 h 233"/>
                  <a:gd name="T6" fmla="*/ 0 w 228"/>
                  <a:gd name="T7" fmla="*/ 5 h 233"/>
                  <a:gd name="T8" fmla="*/ 12 w 228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233">
                    <a:moveTo>
                      <a:pt x="12" y="233"/>
                    </a:moveTo>
                    <a:cubicBezTo>
                      <a:pt x="84" y="231"/>
                      <a:pt x="156" y="229"/>
                      <a:pt x="228" y="227"/>
                    </a:cubicBezTo>
                    <a:cubicBezTo>
                      <a:pt x="224" y="151"/>
                      <a:pt x="220" y="75"/>
                      <a:pt x="215" y="0"/>
                    </a:cubicBezTo>
                    <a:cubicBezTo>
                      <a:pt x="143" y="2"/>
                      <a:pt x="71" y="3"/>
                      <a:pt x="0" y="5"/>
                    </a:cubicBezTo>
                    <a:cubicBezTo>
                      <a:pt x="4" y="81"/>
                      <a:pt x="8" y="157"/>
                      <a:pt x="12" y="23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íśḷíḑè">
                <a:extLst>
                  <a:ext uri="{FF2B5EF4-FFF2-40B4-BE49-F238E27FC236}">
                    <a16:creationId xmlns="" xmlns:a16="http://schemas.microsoft.com/office/drawing/2014/main" id="{17C8C947-8E7E-455E-9628-9CE7109D9FE9}"/>
                  </a:ext>
                </a:extLst>
              </p:cNvPr>
              <p:cNvSpPr/>
              <p:nvPr/>
            </p:nvSpPr>
            <p:spPr bwMode="auto">
              <a:xfrm>
                <a:off x="8786235" y="4134445"/>
                <a:ext cx="234405" cy="236244"/>
              </a:xfrm>
              <a:custGeom>
                <a:avLst/>
                <a:gdLst>
                  <a:gd name="T0" fmla="*/ 13 w 230"/>
                  <a:gd name="T1" fmla="*/ 232 h 232"/>
                  <a:gd name="T2" fmla="*/ 230 w 230"/>
                  <a:gd name="T3" fmla="*/ 226 h 232"/>
                  <a:gd name="T4" fmla="*/ 216 w 230"/>
                  <a:gd name="T5" fmla="*/ 0 h 232"/>
                  <a:gd name="T6" fmla="*/ 0 w 230"/>
                  <a:gd name="T7" fmla="*/ 5 h 232"/>
                  <a:gd name="T8" fmla="*/ 13 w 230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232">
                    <a:moveTo>
                      <a:pt x="13" y="232"/>
                    </a:moveTo>
                    <a:cubicBezTo>
                      <a:pt x="86" y="230"/>
                      <a:pt x="158" y="228"/>
                      <a:pt x="230" y="226"/>
                    </a:cubicBezTo>
                    <a:cubicBezTo>
                      <a:pt x="226" y="150"/>
                      <a:pt x="221" y="75"/>
                      <a:pt x="216" y="0"/>
                    </a:cubicBezTo>
                    <a:cubicBezTo>
                      <a:pt x="144" y="1"/>
                      <a:pt x="72" y="3"/>
                      <a:pt x="0" y="5"/>
                    </a:cubicBezTo>
                    <a:cubicBezTo>
                      <a:pt x="4" y="81"/>
                      <a:pt x="9" y="156"/>
                      <a:pt x="13" y="2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6" name="ï$ľïḋé">
                <a:extLst>
                  <a:ext uri="{FF2B5EF4-FFF2-40B4-BE49-F238E27FC236}">
                    <a16:creationId xmlns="" xmlns:a16="http://schemas.microsoft.com/office/drawing/2014/main" id="{F6EE8ED1-BDC5-4790-9F94-0C1961E518B9}"/>
                  </a:ext>
                </a:extLst>
              </p:cNvPr>
              <p:cNvSpPr/>
              <p:nvPr/>
            </p:nvSpPr>
            <p:spPr bwMode="auto">
              <a:xfrm>
                <a:off x="9030751" y="4128010"/>
                <a:ext cx="236244" cy="235324"/>
              </a:xfrm>
              <a:custGeom>
                <a:avLst/>
                <a:gdLst>
                  <a:gd name="T0" fmla="*/ 15 w 232"/>
                  <a:gd name="T1" fmla="*/ 232 h 232"/>
                  <a:gd name="T2" fmla="*/ 232 w 232"/>
                  <a:gd name="T3" fmla="*/ 225 h 232"/>
                  <a:gd name="T4" fmla="*/ 216 w 232"/>
                  <a:gd name="T5" fmla="*/ 0 h 232"/>
                  <a:gd name="T6" fmla="*/ 0 w 232"/>
                  <a:gd name="T7" fmla="*/ 6 h 232"/>
                  <a:gd name="T8" fmla="*/ 15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5" y="232"/>
                    </a:moveTo>
                    <a:cubicBezTo>
                      <a:pt x="87" y="229"/>
                      <a:pt x="160" y="227"/>
                      <a:pt x="232" y="225"/>
                    </a:cubicBezTo>
                    <a:cubicBezTo>
                      <a:pt x="227" y="150"/>
                      <a:pt x="221" y="75"/>
                      <a:pt x="216" y="0"/>
                    </a:cubicBezTo>
                    <a:cubicBezTo>
                      <a:pt x="144" y="2"/>
                      <a:pt x="72" y="4"/>
                      <a:pt x="0" y="6"/>
                    </a:cubicBezTo>
                    <a:cubicBezTo>
                      <a:pt x="5" y="81"/>
                      <a:pt x="10" y="156"/>
                      <a:pt x="15" y="23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7" name="ïsľïḍè">
                <a:extLst>
                  <a:ext uri="{FF2B5EF4-FFF2-40B4-BE49-F238E27FC236}">
                    <a16:creationId xmlns="" xmlns:a16="http://schemas.microsoft.com/office/drawing/2014/main" id="{BC1E3F91-43F7-45EE-8336-4D4CC2543845}"/>
                  </a:ext>
                </a:extLst>
              </p:cNvPr>
              <p:cNvSpPr/>
              <p:nvPr/>
            </p:nvSpPr>
            <p:spPr bwMode="auto">
              <a:xfrm>
                <a:off x="9275268" y="4121576"/>
                <a:ext cx="238082" cy="234405"/>
              </a:xfrm>
              <a:custGeom>
                <a:avLst/>
                <a:gdLst>
                  <a:gd name="T0" fmla="*/ 17 w 234"/>
                  <a:gd name="T1" fmla="*/ 230 h 230"/>
                  <a:gd name="T2" fmla="*/ 234 w 234"/>
                  <a:gd name="T3" fmla="*/ 224 h 230"/>
                  <a:gd name="T4" fmla="*/ 216 w 234"/>
                  <a:gd name="T5" fmla="*/ 0 h 230"/>
                  <a:gd name="T6" fmla="*/ 0 w 234"/>
                  <a:gd name="T7" fmla="*/ 6 h 230"/>
                  <a:gd name="T8" fmla="*/ 17 w 234"/>
                  <a:gd name="T9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0">
                    <a:moveTo>
                      <a:pt x="17" y="230"/>
                    </a:moveTo>
                    <a:cubicBezTo>
                      <a:pt x="89" y="228"/>
                      <a:pt x="162" y="226"/>
                      <a:pt x="234" y="224"/>
                    </a:cubicBezTo>
                    <a:cubicBezTo>
                      <a:pt x="228" y="149"/>
                      <a:pt x="222" y="75"/>
                      <a:pt x="216" y="0"/>
                    </a:cubicBezTo>
                    <a:cubicBezTo>
                      <a:pt x="144" y="2"/>
                      <a:pt x="72" y="4"/>
                      <a:pt x="0" y="6"/>
                    </a:cubicBezTo>
                    <a:cubicBezTo>
                      <a:pt x="6" y="81"/>
                      <a:pt x="12" y="155"/>
                      <a:pt x="17" y="23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8" name="íŝľïḋé">
                <a:extLst>
                  <a:ext uri="{FF2B5EF4-FFF2-40B4-BE49-F238E27FC236}">
                    <a16:creationId xmlns="" xmlns:a16="http://schemas.microsoft.com/office/drawing/2014/main" id="{F83F4C03-F78B-42DD-8DC9-DB056C5B01DC}"/>
                  </a:ext>
                </a:extLst>
              </p:cNvPr>
              <p:cNvSpPr/>
              <p:nvPr/>
            </p:nvSpPr>
            <p:spPr bwMode="auto">
              <a:xfrm>
                <a:off x="9520704" y="4115142"/>
                <a:ext cx="239921" cy="233486"/>
              </a:xfrm>
              <a:custGeom>
                <a:avLst/>
                <a:gdLst>
                  <a:gd name="T0" fmla="*/ 18 w 235"/>
                  <a:gd name="T1" fmla="*/ 229 h 229"/>
                  <a:gd name="T2" fmla="*/ 235 w 235"/>
                  <a:gd name="T3" fmla="*/ 222 h 229"/>
                  <a:gd name="T4" fmla="*/ 215 w 235"/>
                  <a:gd name="T5" fmla="*/ 0 h 229"/>
                  <a:gd name="T6" fmla="*/ 0 w 235"/>
                  <a:gd name="T7" fmla="*/ 6 h 229"/>
                  <a:gd name="T8" fmla="*/ 18 w 235"/>
                  <a:gd name="T9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29">
                    <a:moveTo>
                      <a:pt x="18" y="229"/>
                    </a:moveTo>
                    <a:cubicBezTo>
                      <a:pt x="90" y="227"/>
                      <a:pt x="163" y="224"/>
                      <a:pt x="235" y="222"/>
                    </a:cubicBezTo>
                    <a:cubicBezTo>
                      <a:pt x="229" y="148"/>
                      <a:pt x="222" y="74"/>
                      <a:pt x="215" y="0"/>
                    </a:cubicBezTo>
                    <a:cubicBezTo>
                      <a:pt x="144" y="2"/>
                      <a:pt x="72" y="4"/>
                      <a:pt x="0" y="6"/>
                    </a:cubicBezTo>
                    <a:cubicBezTo>
                      <a:pt x="6" y="80"/>
                      <a:pt x="12" y="154"/>
                      <a:pt x="18" y="22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9" name="iṣlîḋé">
                <a:extLst>
                  <a:ext uri="{FF2B5EF4-FFF2-40B4-BE49-F238E27FC236}">
                    <a16:creationId xmlns="" xmlns:a16="http://schemas.microsoft.com/office/drawing/2014/main" id="{21BB0866-3949-4BCF-9CC4-EBBEFB4B67DC}"/>
                  </a:ext>
                </a:extLst>
              </p:cNvPr>
              <p:cNvSpPr/>
              <p:nvPr/>
            </p:nvSpPr>
            <p:spPr bwMode="auto">
              <a:xfrm>
                <a:off x="9765221" y="4109626"/>
                <a:ext cx="241759" cy="230729"/>
              </a:xfrm>
              <a:custGeom>
                <a:avLst/>
                <a:gdLst>
                  <a:gd name="T0" fmla="*/ 20 w 237"/>
                  <a:gd name="T1" fmla="*/ 227 h 227"/>
                  <a:gd name="T2" fmla="*/ 237 w 237"/>
                  <a:gd name="T3" fmla="*/ 221 h 227"/>
                  <a:gd name="T4" fmla="*/ 216 w 237"/>
                  <a:gd name="T5" fmla="*/ 0 h 227"/>
                  <a:gd name="T6" fmla="*/ 0 w 237"/>
                  <a:gd name="T7" fmla="*/ 6 h 227"/>
                  <a:gd name="T8" fmla="*/ 20 w 237"/>
                  <a:gd name="T9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227">
                    <a:moveTo>
                      <a:pt x="20" y="227"/>
                    </a:moveTo>
                    <a:cubicBezTo>
                      <a:pt x="92" y="225"/>
                      <a:pt x="165" y="223"/>
                      <a:pt x="237" y="221"/>
                    </a:cubicBezTo>
                    <a:cubicBezTo>
                      <a:pt x="230" y="147"/>
                      <a:pt x="223" y="74"/>
                      <a:pt x="216" y="0"/>
                    </a:cubicBezTo>
                    <a:cubicBezTo>
                      <a:pt x="144" y="2"/>
                      <a:pt x="72" y="4"/>
                      <a:pt x="0" y="6"/>
                    </a:cubicBezTo>
                    <a:cubicBezTo>
                      <a:pt x="7" y="79"/>
                      <a:pt x="13" y="154"/>
                      <a:pt x="20" y="2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0" name="îṩļïḓé">
                <a:extLst>
                  <a:ext uri="{FF2B5EF4-FFF2-40B4-BE49-F238E27FC236}">
                    <a16:creationId xmlns="" xmlns:a16="http://schemas.microsoft.com/office/drawing/2014/main" id="{BB06E064-CD29-4B42-8808-F670676DD174}"/>
                  </a:ext>
                </a:extLst>
              </p:cNvPr>
              <p:cNvSpPr/>
              <p:nvPr/>
            </p:nvSpPr>
            <p:spPr bwMode="auto">
              <a:xfrm>
                <a:off x="10009737" y="4103191"/>
                <a:ext cx="243597" cy="229809"/>
              </a:xfrm>
              <a:custGeom>
                <a:avLst/>
                <a:gdLst>
                  <a:gd name="T0" fmla="*/ 22 w 239"/>
                  <a:gd name="T1" fmla="*/ 226 h 226"/>
                  <a:gd name="T2" fmla="*/ 239 w 239"/>
                  <a:gd name="T3" fmla="*/ 219 h 226"/>
                  <a:gd name="T4" fmla="*/ 216 w 239"/>
                  <a:gd name="T5" fmla="*/ 0 h 226"/>
                  <a:gd name="T6" fmla="*/ 0 w 239"/>
                  <a:gd name="T7" fmla="*/ 5 h 226"/>
                  <a:gd name="T8" fmla="*/ 22 w 239"/>
                  <a:gd name="T9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26">
                    <a:moveTo>
                      <a:pt x="22" y="226"/>
                    </a:moveTo>
                    <a:cubicBezTo>
                      <a:pt x="94" y="224"/>
                      <a:pt x="167" y="222"/>
                      <a:pt x="239" y="219"/>
                    </a:cubicBezTo>
                    <a:cubicBezTo>
                      <a:pt x="231" y="146"/>
                      <a:pt x="224" y="73"/>
                      <a:pt x="216" y="0"/>
                    </a:cubicBezTo>
                    <a:cubicBezTo>
                      <a:pt x="144" y="2"/>
                      <a:pt x="72" y="4"/>
                      <a:pt x="0" y="5"/>
                    </a:cubicBezTo>
                    <a:cubicBezTo>
                      <a:pt x="7" y="79"/>
                      <a:pt x="15" y="153"/>
                      <a:pt x="22" y="22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1" name="islîḋé">
                <a:extLst>
                  <a:ext uri="{FF2B5EF4-FFF2-40B4-BE49-F238E27FC236}">
                    <a16:creationId xmlns="" xmlns:a16="http://schemas.microsoft.com/office/drawing/2014/main" id="{668FA7CA-7397-40EA-B65C-7CC2063837D0}"/>
                  </a:ext>
                </a:extLst>
              </p:cNvPr>
              <p:cNvSpPr/>
              <p:nvPr/>
            </p:nvSpPr>
            <p:spPr bwMode="auto">
              <a:xfrm>
                <a:off x="8556426" y="4420328"/>
                <a:ext cx="235324" cy="239001"/>
              </a:xfrm>
              <a:custGeom>
                <a:avLst/>
                <a:gdLst>
                  <a:gd name="T0" fmla="*/ 12 w 231"/>
                  <a:gd name="T1" fmla="*/ 235 h 235"/>
                  <a:gd name="T2" fmla="*/ 231 w 231"/>
                  <a:gd name="T3" fmla="*/ 227 h 235"/>
                  <a:gd name="T4" fmla="*/ 217 w 231"/>
                  <a:gd name="T5" fmla="*/ 0 h 235"/>
                  <a:gd name="T6" fmla="*/ 0 w 231"/>
                  <a:gd name="T7" fmla="*/ 7 h 235"/>
                  <a:gd name="T8" fmla="*/ 12 w 231"/>
                  <a:gd name="T9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235">
                    <a:moveTo>
                      <a:pt x="12" y="235"/>
                    </a:moveTo>
                    <a:cubicBezTo>
                      <a:pt x="85" y="233"/>
                      <a:pt x="158" y="230"/>
                      <a:pt x="231" y="227"/>
                    </a:cubicBezTo>
                    <a:cubicBezTo>
                      <a:pt x="226" y="152"/>
                      <a:pt x="222" y="76"/>
                      <a:pt x="217" y="0"/>
                    </a:cubicBezTo>
                    <a:cubicBezTo>
                      <a:pt x="145" y="3"/>
                      <a:pt x="72" y="5"/>
                      <a:pt x="0" y="7"/>
                    </a:cubicBezTo>
                    <a:cubicBezTo>
                      <a:pt x="4" y="83"/>
                      <a:pt x="8" y="159"/>
                      <a:pt x="12" y="235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2" name="îšlîdê">
                <a:extLst>
                  <a:ext uri="{FF2B5EF4-FFF2-40B4-BE49-F238E27FC236}">
                    <a16:creationId xmlns="" xmlns:a16="http://schemas.microsoft.com/office/drawing/2014/main" id="{543AFF21-37C8-42C0-96AB-672AFD72BD92}"/>
                  </a:ext>
                </a:extLst>
              </p:cNvPr>
              <p:cNvSpPr/>
              <p:nvPr/>
            </p:nvSpPr>
            <p:spPr bwMode="auto">
              <a:xfrm>
                <a:off x="8802781" y="4413893"/>
                <a:ext cx="237163" cy="237163"/>
              </a:xfrm>
              <a:custGeom>
                <a:avLst/>
                <a:gdLst>
                  <a:gd name="T0" fmla="*/ 14 w 233"/>
                  <a:gd name="T1" fmla="*/ 233 h 233"/>
                  <a:gd name="T2" fmla="*/ 233 w 233"/>
                  <a:gd name="T3" fmla="*/ 225 h 233"/>
                  <a:gd name="T4" fmla="*/ 218 w 233"/>
                  <a:gd name="T5" fmla="*/ 0 h 233"/>
                  <a:gd name="T6" fmla="*/ 0 w 233"/>
                  <a:gd name="T7" fmla="*/ 7 h 233"/>
                  <a:gd name="T8" fmla="*/ 14 w 233"/>
                  <a:gd name="T9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3">
                    <a:moveTo>
                      <a:pt x="14" y="233"/>
                    </a:moveTo>
                    <a:cubicBezTo>
                      <a:pt x="86" y="231"/>
                      <a:pt x="160" y="228"/>
                      <a:pt x="233" y="225"/>
                    </a:cubicBezTo>
                    <a:cubicBezTo>
                      <a:pt x="227" y="150"/>
                      <a:pt x="223" y="75"/>
                      <a:pt x="218" y="0"/>
                    </a:cubicBezTo>
                    <a:cubicBezTo>
                      <a:pt x="145" y="2"/>
                      <a:pt x="73" y="4"/>
                      <a:pt x="0" y="7"/>
                    </a:cubicBezTo>
                    <a:cubicBezTo>
                      <a:pt x="4" y="82"/>
                      <a:pt x="9" y="158"/>
                      <a:pt x="14" y="233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" name="ïṩļîḑe">
                <a:extLst>
                  <a:ext uri="{FF2B5EF4-FFF2-40B4-BE49-F238E27FC236}">
                    <a16:creationId xmlns="" xmlns:a16="http://schemas.microsoft.com/office/drawing/2014/main" id="{F7407275-B6E8-4EC5-8888-61638C3D1113}"/>
                  </a:ext>
                </a:extLst>
              </p:cNvPr>
              <p:cNvSpPr/>
              <p:nvPr/>
            </p:nvSpPr>
            <p:spPr bwMode="auto">
              <a:xfrm>
                <a:off x="9049136" y="4405620"/>
                <a:ext cx="238082" cy="236244"/>
              </a:xfrm>
              <a:custGeom>
                <a:avLst/>
                <a:gdLst>
                  <a:gd name="T0" fmla="*/ 15 w 234"/>
                  <a:gd name="T1" fmla="*/ 232 h 232"/>
                  <a:gd name="T2" fmla="*/ 234 w 234"/>
                  <a:gd name="T3" fmla="*/ 224 h 232"/>
                  <a:gd name="T4" fmla="*/ 218 w 234"/>
                  <a:gd name="T5" fmla="*/ 0 h 232"/>
                  <a:gd name="T6" fmla="*/ 0 w 234"/>
                  <a:gd name="T7" fmla="*/ 7 h 232"/>
                  <a:gd name="T8" fmla="*/ 15 w 234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2">
                    <a:moveTo>
                      <a:pt x="15" y="232"/>
                    </a:moveTo>
                    <a:cubicBezTo>
                      <a:pt x="88" y="230"/>
                      <a:pt x="161" y="227"/>
                      <a:pt x="234" y="224"/>
                    </a:cubicBezTo>
                    <a:cubicBezTo>
                      <a:pt x="229" y="150"/>
                      <a:pt x="223" y="75"/>
                      <a:pt x="218" y="0"/>
                    </a:cubicBezTo>
                    <a:cubicBezTo>
                      <a:pt x="145" y="2"/>
                      <a:pt x="73" y="5"/>
                      <a:pt x="0" y="7"/>
                    </a:cubicBezTo>
                    <a:cubicBezTo>
                      <a:pt x="5" y="82"/>
                      <a:pt x="10" y="158"/>
                      <a:pt x="15" y="232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4" name="îṣḻidê">
                <a:extLst>
                  <a:ext uri="{FF2B5EF4-FFF2-40B4-BE49-F238E27FC236}">
                    <a16:creationId xmlns="" xmlns:a16="http://schemas.microsoft.com/office/drawing/2014/main" id="{6D543389-0E3D-4672-BE28-3101776B1F8B}"/>
                  </a:ext>
                </a:extLst>
              </p:cNvPr>
              <p:cNvSpPr/>
              <p:nvPr/>
            </p:nvSpPr>
            <p:spPr bwMode="auto">
              <a:xfrm>
                <a:off x="9296411" y="4397347"/>
                <a:ext cx="239921" cy="235324"/>
              </a:xfrm>
              <a:custGeom>
                <a:avLst/>
                <a:gdLst>
                  <a:gd name="T0" fmla="*/ 16 w 235"/>
                  <a:gd name="T1" fmla="*/ 231 h 231"/>
                  <a:gd name="T2" fmla="*/ 235 w 235"/>
                  <a:gd name="T3" fmla="*/ 223 h 231"/>
                  <a:gd name="T4" fmla="*/ 217 w 235"/>
                  <a:gd name="T5" fmla="*/ 0 h 231"/>
                  <a:gd name="T6" fmla="*/ 0 w 235"/>
                  <a:gd name="T7" fmla="*/ 7 h 231"/>
                  <a:gd name="T8" fmla="*/ 16 w 235"/>
                  <a:gd name="T9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1">
                    <a:moveTo>
                      <a:pt x="16" y="231"/>
                    </a:moveTo>
                    <a:cubicBezTo>
                      <a:pt x="89" y="229"/>
                      <a:pt x="162" y="226"/>
                      <a:pt x="235" y="223"/>
                    </a:cubicBezTo>
                    <a:cubicBezTo>
                      <a:pt x="229" y="149"/>
                      <a:pt x="223" y="75"/>
                      <a:pt x="217" y="0"/>
                    </a:cubicBezTo>
                    <a:cubicBezTo>
                      <a:pt x="144" y="2"/>
                      <a:pt x="72" y="5"/>
                      <a:pt x="0" y="7"/>
                    </a:cubicBezTo>
                    <a:cubicBezTo>
                      <a:pt x="5" y="82"/>
                      <a:pt x="11" y="157"/>
                      <a:pt x="16" y="231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5" name="iṡḻïḋê">
                <a:extLst>
                  <a:ext uri="{FF2B5EF4-FFF2-40B4-BE49-F238E27FC236}">
                    <a16:creationId xmlns="" xmlns:a16="http://schemas.microsoft.com/office/drawing/2014/main" id="{EBD38A50-ADBF-484C-B7B6-39C382FA08B0}"/>
                  </a:ext>
                </a:extLst>
              </p:cNvPr>
              <p:cNvSpPr/>
              <p:nvPr/>
            </p:nvSpPr>
            <p:spPr bwMode="auto">
              <a:xfrm>
                <a:off x="9542766" y="4389992"/>
                <a:ext cx="241759" cy="233486"/>
              </a:xfrm>
              <a:custGeom>
                <a:avLst/>
                <a:gdLst>
                  <a:gd name="T0" fmla="*/ 18 w 237"/>
                  <a:gd name="T1" fmla="*/ 229 h 229"/>
                  <a:gd name="T2" fmla="*/ 237 w 237"/>
                  <a:gd name="T3" fmla="*/ 221 h 229"/>
                  <a:gd name="T4" fmla="*/ 217 w 237"/>
                  <a:gd name="T5" fmla="*/ 0 h 229"/>
                  <a:gd name="T6" fmla="*/ 0 w 237"/>
                  <a:gd name="T7" fmla="*/ 6 h 229"/>
                  <a:gd name="T8" fmla="*/ 18 w 237"/>
                  <a:gd name="T9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229">
                    <a:moveTo>
                      <a:pt x="18" y="229"/>
                    </a:moveTo>
                    <a:cubicBezTo>
                      <a:pt x="91" y="227"/>
                      <a:pt x="164" y="224"/>
                      <a:pt x="237" y="221"/>
                    </a:cubicBezTo>
                    <a:cubicBezTo>
                      <a:pt x="230" y="148"/>
                      <a:pt x="224" y="74"/>
                      <a:pt x="217" y="0"/>
                    </a:cubicBezTo>
                    <a:cubicBezTo>
                      <a:pt x="145" y="2"/>
                      <a:pt x="72" y="4"/>
                      <a:pt x="0" y="6"/>
                    </a:cubicBezTo>
                    <a:cubicBezTo>
                      <a:pt x="6" y="81"/>
                      <a:pt x="12" y="155"/>
                      <a:pt x="18" y="229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6" name="ïšľîďè">
                <a:extLst>
                  <a:ext uri="{FF2B5EF4-FFF2-40B4-BE49-F238E27FC236}">
                    <a16:creationId xmlns="" xmlns:a16="http://schemas.microsoft.com/office/drawing/2014/main" id="{C01B2302-8F1D-4A4E-B5B2-A909DC3523BF}"/>
                  </a:ext>
                </a:extLst>
              </p:cNvPr>
              <p:cNvSpPr/>
              <p:nvPr/>
            </p:nvSpPr>
            <p:spPr bwMode="auto">
              <a:xfrm>
                <a:off x="9790039" y="4381720"/>
                <a:ext cx="243597" cy="232567"/>
              </a:xfrm>
              <a:custGeom>
                <a:avLst/>
                <a:gdLst>
                  <a:gd name="T0" fmla="*/ 20 w 239"/>
                  <a:gd name="T1" fmla="*/ 228 h 228"/>
                  <a:gd name="T2" fmla="*/ 239 w 239"/>
                  <a:gd name="T3" fmla="*/ 220 h 228"/>
                  <a:gd name="T4" fmla="*/ 218 w 239"/>
                  <a:gd name="T5" fmla="*/ 0 h 228"/>
                  <a:gd name="T6" fmla="*/ 0 w 239"/>
                  <a:gd name="T7" fmla="*/ 7 h 228"/>
                  <a:gd name="T8" fmla="*/ 20 w 239"/>
                  <a:gd name="T9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28">
                    <a:moveTo>
                      <a:pt x="20" y="228"/>
                    </a:moveTo>
                    <a:cubicBezTo>
                      <a:pt x="93" y="226"/>
                      <a:pt x="166" y="223"/>
                      <a:pt x="239" y="220"/>
                    </a:cubicBezTo>
                    <a:cubicBezTo>
                      <a:pt x="232" y="147"/>
                      <a:pt x="225" y="73"/>
                      <a:pt x="218" y="0"/>
                    </a:cubicBezTo>
                    <a:cubicBezTo>
                      <a:pt x="145" y="2"/>
                      <a:pt x="73" y="5"/>
                      <a:pt x="0" y="7"/>
                    </a:cubicBezTo>
                    <a:cubicBezTo>
                      <a:pt x="7" y="81"/>
                      <a:pt x="13" y="155"/>
                      <a:pt x="20" y="228"/>
                    </a:cubicBez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7" name="iṣļîḋè">
                <a:extLst>
                  <a:ext uri="{FF2B5EF4-FFF2-40B4-BE49-F238E27FC236}">
                    <a16:creationId xmlns="" xmlns:a16="http://schemas.microsoft.com/office/drawing/2014/main" id="{F04E930D-F76D-41D5-B8FC-98C0DDBD380E}"/>
                  </a:ext>
                </a:extLst>
              </p:cNvPr>
              <p:cNvSpPr/>
              <p:nvPr/>
            </p:nvSpPr>
            <p:spPr bwMode="auto">
              <a:xfrm>
                <a:off x="10658717" y="2283105"/>
                <a:ext cx="1117790" cy="1578327"/>
              </a:xfrm>
              <a:custGeom>
                <a:avLst/>
                <a:gdLst>
                  <a:gd name="T0" fmla="*/ 648 w 1097"/>
                  <a:gd name="T1" fmla="*/ 1388 h 1551"/>
                  <a:gd name="T2" fmla="*/ 368 w 1097"/>
                  <a:gd name="T3" fmla="*/ 1237 h 1551"/>
                  <a:gd name="T4" fmla="*/ 46 w 1097"/>
                  <a:gd name="T5" fmla="*/ 734 h 1551"/>
                  <a:gd name="T6" fmla="*/ 697 w 1097"/>
                  <a:gd name="T7" fmla="*/ 111 h 1551"/>
                  <a:gd name="T8" fmla="*/ 941 w 1097"/>
                  <a:gd name="T9" fmla="*/ 864 h 1551"/>
                  <a:gd name="T10" fmla="*/ 1055 w 1097"/>
                  <a:gd name="T11" fmla="*/ 1424 h 1551"/>
                  <a:gd name="T12" fmla="*/ 648 w 1097"/>
                  <a:gd name="T13" fmla="*/ 1388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97" h="1551">
                    <a:moveTo>
                      <a:pt x="648" y="1388"/>
                    </a:moveTo>
                    <a:cubicBezTo>
                      <a:pt x="582" y="1340"/>
                      <a:pt x="477" y="1289"/>
                      <a:pt x="368" y="1237"/>
                    </a:cubicBezTo>
                    <a:cubicBezTo>
                      <a:pt x="260" y="1186"/>
                      <a:pt x="91" y="990"/>
                      <a:pt x="46" y="734"/>
                    </a:cubicBezTo>
                    <a:cubicBezTo>
                      <a:pt x="0" y="478"/>
                      <a:pt x="661" y="0"/>
                      <a:pt x="697" y="111"/>
                    </a:cubicBezTo>
                    <a:cubicBezTo>
                      <a:pt x="733" y="222"/>
                      <a:pt x="799" y="789"/>
                      <a:pt x="941" y="864"/>
                    </a:cubicBezTo>
                    <a:cubicBezTo>
                      <a:pt x="1082" y="938"/>
                      <a:pt x="1097" y="1298"/>
                      <a:pt x="1055" y="1424"/>
                    </a:cubicBezTo>
                    <a:cubicBezTo>
                      <a:pt x="1013" y="1551"/>
                      <a:pt x="835" y="1478"/>
                      <a:pt x="648" y="1388"/>
                    </a:cubicBezTo>
                  </a:path>
                </a:pathLst>
              </a:custGeom>
              <a:solidFill>
                <a:srgbClr val="F3D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8" name="íṣļíḑê">
                <a:extLst>
                  <a:ext uri="{FF2B5EF4-FFF2-40B4-BE49-F238E27FC236}">
                    <a16:creationId xmlns="" xmlns:a16="http://schemas.microsoft.com/office/drawing/2014/main" id="{98E4626C-9A99-437B-854D-7BD2DE0941B4}"/>
                  </a:ext>
                </a:extLst>
              </p:cNvPr>
              <p:cNvSpPr/>
              <p:nvPr/>
            </p:nvSpPr>
            <p:spPr bwMode="auto">
              <a:xfrm>
                <a:off x="11270008" y="3129721"/>
                <a:ext cx="794219" cy="847535"/>
              </a:xfrm>
              <a:custGeom>
                <a:avLst/>
                <a:gdLst>
                  <a:gd name="T0" fmla="*/ 355 w 780"/>
                  <a:gd name="T1" fmla="*/ 0 h 833"/>
                  <a:gd name="T2" fmla="*/ 0 w 780"/>
                  <a:gd name="T3" fmla="*/ 640 h 833"/>
                  <a:gd name="T4" fmla="*/ 413 w 780"/>
                  <a:gd name="T5" fmla="*/ 833 h 833"/>
                  <a:gd name="T6" fmla="*/ 780 w 780"/>
                  <a:gd name="T7" fmla="*/ 199 h 833"/>
                  <a:gd name="T8" fmla="*/ 355 w 780"/>
                  <a:gd name="T9" fmla="*/ 0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0" h="833">
                    <a:moveTo>
                      <a:pt x="355" y="0"/>
                    </a:moveTo>
                    <a:cubicBezTo>
                      <a:pt x="282" y="227"/>
                      <a:pt x="168" y="441"/>
                      <a:pt x="0" y="640"/>
                    </a:cubicBezTo>
                    <a:cubicBezTo>
                      <a:pt x="413" y="833"/>
                      <a:pt x="413" y="833"/>
                      <a:pt x="413" y="833"/>
                    </a:cubicBezTo>
                    <a:cubicBezTo>
                      <a:pt x="563" y="657"/>
                      <a:pt x="683" y="442"/>
                      <a:pt x="780" y="199"/>
                    </a:cubicBezTo>
                    <a:lnTo>
                      <a:pt x="355" y="0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9" name="ïSḻíḋe">
                <a:extLst>
                  <a:ext uri="{FF2B5EF4-FFF2-40B4-BE49-F238E27FC236}">
                    <a16:creationId xmlns="" xmlns:a16="http://schemas.microsoft.com/office/drawing/2014/main" id="{B462B11A-B90D-4091-AA3D-FDF32708C1BB}"/>
                  </a:ext>
                </a:extLst>
              </p:cNvPr>
              <p:cNvSpPr/>
              <p:nvPr/>
            </p:nvSpPr>
            <p:spPr bwMode="auto">
              <a:xfrm>
                <a:off x="11536586" y="3217967"/>
                <a:ext cx="655415" cy="1062636"/>
              </a:xfrm>
              <a:custGeom>
                <a:avLst/>
                <a:gdLst>
                  <a:gd name="T0" fmla="*/ 410 w 643"/>
                  <a:gd name="T1" fmla="*/ 0 h 1044"/>
                  <a:gd name="T2" fmla="*/ 0 w 643"/>
                  <a:gd name="T3" fmla="*/ 738 h 1044"/>
                  <a:gd name="T4" fmla="*/ 643 w 643"/>
                  <a:gd name="T5" fmla="*/ 1044 h 1044"/>
                  <a:gd name="T6" fmla="*/ 643 w 643"/>
                  <a:gd name="T7" fmla="*/ 110 h 1044"/>
                  <a:gd name="T8" fmla="*/ 410 w 643"/>
                  <a:gd name="T9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3" h="1044">
                    <a:moveTo>
                      <a:pt x="410" y="0"/>
                    </a:moveTo>
                    <a:cubicBezTo>
                      <a:pt x="325" y="261"/>
                      <a:pt x="194" y="509"/>
                      <a:pt x="0" y="738"/>
                    </a:cubicBezTo>
                    <a:cubicBezTo>
                      <a:pt x="643" y="1044"/>
                      <a:pt x="643" y="1044"/>
                      <a:pt x="643" y="1044"/>
                    </a:cubicBezTo>
                    <a:cubicBezTo>
                      <a:pt x="643" y="110"/>
                      <a:pt x="643" y="110"/>
                      <a:pt x="643" y="110"/>
                    </a:cubicBezTo>
                    <a:lnTo>
                      <a:pt x="410" y="0"/>
                    </a:lnTo>
                    <a:close/>
                  </a:path>
                </a:pathLst>
              </a:custGeom>
              <a:solidFill>
                <a:srgbClr val="385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0" name="îš1íḍê">
                <a:extLst>
                  <a:ext uri="{FF2B5EF4-FFF2-40B4-BE49-F238E27FC236}">
                    <a16:creationId xmlns="" xmlns:a16="http://schemas.microsoft.com/office/drawing/2014/main" id="{F7138683-2FB4-4F97-8CEC-95071EA4E4BE}"/>
                  </a:ext>
                </a:extLst>
              </p:cNvPr>
              <p:cNvSpPr/>
              <p:nvPr/>
            </p:nvSpPr>
            <p:spPr bwMode="auto">
              <a:xfrm>
                <a:off x="8147367" y="4837661"/>
                <a:ext cx="2421265" cy="104793"/>
              </a:xfrm>
              <a:custGeom>
                <a:avLst/>
                <a:gdLst>
                  <a:gd name="T0" fmla="*/ 0 w 2634"/>
                  <a:gd name="T1" fmla="*/ 114 h 114"/>
                  <a:gd name="T2" fmla="*/ 2494 w 2634"/>
                  <a:gd name="T3" fmla="*/ 43 h 114"/>
                  <a:gd name="T4" fmla="*/ 2634 w 2634"/>
                  <a:gd name="T5" fmla="*/ 0 h 114"/>
                  <a:gd name="T6" fmla="*/ 180 w 2634"/>
                  <a:gd name="T7" fmla="*/ 67 h 114"/>
                  <a:gd name="T8" fmla="*/ 0 w 2634"/>
                  <a:gd name="T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4" h="114">
                    <a:moveTo>
                      <a:pt x="0" y="114"/>
                    </a:moveTo>
                    <a:lnTo>
                      <a:pt x="2494" y="43"/>
                    </a:lnTo>
                    <a:lnTo>
                      <a:pt x="2634" y="0"/>
                    </a:lnTo>
                    <a:lnTo>
                      <a:pt x="180" y="67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1" name="ïṣļíḓe">
                <a:extLst>
                  <a:ext uri="{FF2B5EF4-FFF2-40B4-BE49-F238E27FC236}">
                    <a16:creationId xmlns="" xmlns:a16="http://schemas.microsoft.com/office/drawing/2014/main" id="{F9722CC7-C2FF-467C-BBF4-2FEAF3809EEF}"/>
                  </a:ext>
                </a:extLst>
              </p:cNvPr>
              <p:cNvSpPr/>
              <p:nvPr/>
            </p:nvSpPr>
            <p:spPr bwMode="auto">
              <a:xfrm>
                <a:off x="10855433" y="2572664"/>
                <a:ext cx="463294" cy="429283"/>
              </a:xfrm>
              <a:custGeom>
                <a:avLst/>
                <a:gdLst>
                  <a:gd name="T0" fmla="*/ 0 w 455"/>
                  <a:gd name="T1" fmla="*/ 21 h 422"/>
                  <a:gd name="T2" fmla="*/ 455 w 455"/>
                  <a:gd name="T3" fmla="*/ 422 h 422"/>
                  <a:gd name="T4" fmla="*/ 298 w 455"/>
                  <a:gd name="T5" fmla="*/ 23 h 422"/>
                  <a:gd name="T6" fmla="*/ 155 w 455"/>
                  <a:gd name="T7" fmla="*/ 24 h 422"/>
                  <a:gd name="T8" fmla="*/ 0 w 455"/>
                  <a:gd name="T9" fmla="*/ 2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5" h="422">
                    <a:moveTo>
                      <a:pt x="0" y="21"/>
                    </a:moveTo>
                    <a:cubicBezTo>
                      <a:pt x="34" y="74"/>
                      <a:pt x="351" y="330"/>
                      <a:pt x="455" y="422"/>
                    </a:cubicBezTo>
                    <a:cubicBezTo>
                      <a:pt x="414" y="325"/>
                      <a:pt x="406" y="100"/>
                      <a:pt x="298" y="23"/>
                    </a:cubicBezTo>
                    <a:cubicBezTo>
                      <a:pt x="265" y="0"/>
                      <a:pt x="211" y="12"/>
                      <a:pt x="155" y="24"/>
                    </a:cubicBezTo>
                    <a:cubicBezTo>
                      <a:pt x="97" y="37"/>
                      <a:pt x="38" y="50"/>
                      <a:pt x="0" y="21"/>
                    </a:cubicBezTo>
                  </a:path>
                </a:pathLst>
              </a:custGeom>
              <a:solidFill>
                <a:srgbClr val="CFB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2" name="í$ļiḑê">
                <a:extLst>
                  <a:ext uri="{FF2B5EF4-FFF2-40B4-BE49-F238E27FC236}">
                    <a16:creationId xmlns="" xmlns:a16="http://schemas.microsoft.com/office/drawing/2014/main" id="{405FD180-DB6A-4F87-82B7-6F5334311E14}"/>
                  </a:ext>
                </a:extLst>
              </p:cNvPr>
              <p:cNvSpPr/>
              <p:nvPr/>
            </p:nvSpPr>
            <p:spPr bwMode="auto">
              <a:xfrm>
                <a:off x="10627463" y="3029524"/>
                <a:ext cx="120420" cy="250952"/>
              </a:xfrm>
              <a:custGeom>
                <a:avLst/>
                <a:gdLst>
                  <a:gd name="T0" fmla="*/ 77 w 119"/>
                  <a:gd name="T1" fmla="*/ 0 h 246"/>
                  <a:gd name="T2" fmla="*/ 12 w 119"/>
                  <a:gd name="T3" fmla="*/ 162 h 246"/>
                  <a:gd name="T4" fmla="*/ 13 w 119"/>
                  <a:gd name="T5" fmla="*/ 162 h 246"/>
                  <a:gd name="T6" fmla="*/ 36 w 119"/>
                  <a:gd name="T7" fmla="*/ 246 h 246"/>
                  <a:gd name="T8" fmla="*/ 119 w 119"/>
                  <a:gd name="T9" fmla="*/ 152 h 246"/>
                  <a:gd name="T10" fmla="*/ 77 w 119"/>
                  <a:gd name="T11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" h="246">
                    <a:moveTo>
                      <a:pt x="77" y="0"/>
                    </a:moveTo>
                    <a:cubicBezTo>
                      <a:pt x="20" y="97"/>
                      <a:pt x="0" y="162"/>
                      <a:pt x="12" y="162"/>
                    </a:cubicBezTo>
                    <a:cubicBezTo>
                      <a:pt x="13" y="162"/>
                      <a:pt x="13" y="162"/>
                      <a:pt x="13" y="162"/>
                    </a:cubicBezTo>
                    <a:cubicBezTo>
                      <a:pt x="19" y="191"/>
                      <a:pt x="27" y="219"/>
                      <a:pt x="36" y="246"/>
                    </a:cubicBezTo>
                    <a:cubicBezTo>
                      <a:pt x="67" y="222"/>
                      <a:pt x="94" y="190"/>
                      <a:pt x="119" y="152"/>
                    </a:cubicBezTo>
                    <a:cubicBezTo>
                      <a:pt x="101" y="104"/>
                      <a:pt x="86" y="53"/>
                      <a:pt x="77" y="0"/>
                    </a:cubicBezTo>
                  </a:path>
                </a:pathLst>
              </a:custGeom>
              <a:solidFill>
                <a:srgbClr val="547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7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3" name="îşľîďè">
                <a:extLst>
                  <a:ext uri="{FF2B5EF4-FFF2-40B4-BE49-F238E27FC236}">
                    <a16:creationId xmlns="" xmlns:a16="http://schemas.microsoft.com/office/drawing/2014/main" id="{8ACE1B7E-780D-43AD-8553-C06E1AE41BB4}"/>
                  </a:ext>
                </a:extLst>
              </p:cNvPr>
              <p:cNvSpPr/>
              <p:nvPr/>
            </p:nvSpPr>
            <p:spPr bwMode="auto">
              <a:xfrm>
                <a:off x="8210794" y="2328148"/>
                <a:ext cx="920" cy="34931"/>
              </a:xfrm>
              <a:custGeom>
                <a:avLst/>
                <a:gdLst>
                  <a:gd name="T0" fmla="*/ 0 w 1"/>
                  <a:gd name="T1" fmla="*/ 0 h 35"/>
                  <a:gd name="T2" fmla="*/ 1 w 1"/>
                  <a:gd name="T3" fmla="*/ 35 h 35"/>
                  <a:gd name="T4" fmla="*/ 0 w 1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5">
                    <a:moveTo>
                      <a:pt x="0" y="0"/>
                    </a:moveTo>
                    <a:cubicBezTo>
                      <a:pt x="0" y="12"/>
                      <a:pt x="0" y="23"/>
                      <a:pt x="1" y="35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CB1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4" name="íṧḷiďè">
                <a:extLst>
                  <a:ext uri="{FF2B5EF4-FFF2-40B4-BE49-F238E27FC236}">
                    <a16:creationId xmlns="" xmlns:a16="http://schemas.microsoft.com/office/drawing/2014/main" id="{7306C4E1-3D33-471E-894B-F10EF4BC494A}"/>
                  </a:ext>
                </a:extLst>
              </p:cNvPr>
              <p:cNvSpPr/>
              <p:nvPr/>
            </p:nvSpPr>
            <p:spPr bwMode="auto">
              <a:xfrm>
                <a:off x="8210794" y="2326309"/>
                <a:ext cx="2173991" cy="1071828"/>
              </a:xfrm>
              <a:custGeom>
                <a:avLst/>
                <a:gdLst>
                  <a:gd name="T0" fmla="*/ 0 w 2134"/>
                  <a:gd name="T1" fmla="*/ 0 h 1053"/>
                  <a:gd name="T2" fmla="*/ 0 w 2134"/>
                  <a:gd name="T3" fmla="*/ 1 h 1053"/>
                  <a:gd name="T4" fmla="*/ 1 w 2134"/>
                  <a:gd name="T5" fmla="*/ 36 h 1053"/>
                  <a:gd name="T6" fmla="*/ 171 w 2134"/>
                  <a:gd name="T7" fmla="*/ 296 h 1053"/>
                  <a:gd name="T8" fmla="*/ 249 w 2134"/>
                  <a:gd name="T9" fmla="*/ 325 h 1053"/>
                  <a:gd name="T10" fmla="*/ 245 w 2134"/>
                  <a:gd name="T11" fmla="*/ 247 h 1053"/>
                  <a:gd name="T12" fmla="*/ 1036 w 2134"/>
                  <a:gd name="T13" fmla="*/ 256 h 1053"/>
                  <a:gd name="T14" fmla="*/ 1829 w 2134"/>
                  <a:gd name="T15" fmla="*/ 265 h 1053"/>
                  <a:gd name="T16" fmla="*/ 1866 w 2134"/>
                  <a:gd name="T17" fmla="*/ 619 h 1053"/>
                  <a:gd name="T18" fmla="*/ 1064 w 2134"/>
                  <a:gd name="T19" fmla="*/ 617 h 1053"/>
                  <a:gd name="T20" fmla="*/ 1004 w 2134"/>
                  <a:gd name="T21" fmla="*/ 617 h 1053"/>
                  <a:gd name="T22" fmla="*/ 1170 w 2134"/>
                  <a:gd name="T23" fmla="*/ 681 h 1053"/>
                  <a:gd name="T24" fmla="*/ 1174 w 2134"/>
                  <a:gd name="T25" fmla="*/ 681 h 1053"/>
                  <a:gd name="T26" fmla="*/ 1174 w 2134"/>
                  <a:gd name="T27" fmla="*/ 682 h 1053"/>
                  <a:gd name="T28" fmla="*/ 1199 w 2134"/>
                  <a:gd name="T29" fmla="*/ 692 h 1053"/>
                  <a:gd name="T30" fmla="*/ 1198 w 2134"/>
                  <a:gd name="T31" fmla="*/ 681 h 1053"/>
                  <a:gd name="T32" fmla="*/ 1406 w 2134"/>
                  <a:gd name="T33" fmla="*/ 681 h 1053"/>
                  <a:gd name="T34" fmla="*/ 1415 w 2134"/>
                  <a:gd name="T35" fmla="*/ 775 h 1053"/>
                  <a:gd name="T36" fmla="*/ 1439 w 2134"/>
                  <a:gd name="T37" fmla="*/ 785 h 1053"/>
                  <a:gd name="T38" fmla="*/ 1430 w 2134"/>
                  <a:gd name="T39" fmla="*/ 681 h 1053"/>
                  <a:gd name="T40" fmla="*/ 1500 w 2134"/>
                  <a:gd name="T41" fmla="*/ 681 h 1053"/>
                  <a:gd name="T42" fmla="*/ 1639 w 2134"/>
                  <a:gd name="T43" fmla="*/ 681 h 1053"/>
                  <a:gd name="T44" fmla="*/ 1657 w 2134"/>
                  <a:gd name="T45" fmla="*/ 869 h 1053"/>
                  <a:gd name="T46" fmla="*/ 1682 w 2134"/>
                  <a:gd name="T47" fmla="*/ 878 h 1053"/>
                  <a:gd name="T48" fmla="*/ 1663 w 2134"/>
                  <a:gd name="T49" fmla="*/ 681 h 1053"/>
                  <a:gd name="T50" fmla="*/ 1802 w 2134"/>
                  <a:gd name="T51" fmla="*/ 681 h 1053"/>
                  <a:gd name="T52" fmla="*/ 1872 w 2134"/>
                  <a:gd name="T53" fmla="*/ 681 h 1053"/>
                  <a:gd name="T54" fmla="*/ 1894 w 2134"/>
                  <a:gd name="T55" fmla="*/ 900 h 1053"/>
                  <a:gd name="T56" fmla="*/ 1741 w 2134"/>
                  <a:gd name="T57" fmla="*/ 901 h 1053"/>
                  <a:gd name="T58" fmla="*/ 1861 w 2134"/>
                  <a:gd name="T59" fmla="*/ 948 h 1053"/>
                  <a:gd name="T60" fmla="*/ 1899 w 2134"/>
                  <a:gd name="T61" fmla="*/ 947 h 1053"/>
                  <a:gd name="T62" fmla="*/ 1901 w 2134"/>
                  <a:gd name="T63" fmla="*/ 963 h 1053"/>
                  <a:gd name="T64" fmla="*/ 2134 w 2134"/>
                  <a:gd name="T65" fmla="*/ 1053 h 1053"/>
                  <a:gd name="T66" fmla="*/ 2122 w 2134"/>
                  <a:gd name="T67" fmla="*/ 960 h 1053"/>
                  <a:gd name="T68" fmla="*/ 2128 w 2134"/>
                  <a:gd name="T69" fmla="*/ 962 h 1053"/>
                  <a:gd name="T70" fmla="*/ 2032 w 2134"/>
                  <a:gd name="T71" fmla="*/ 185 h 1053"/>
                  <a:gd name="T72" fmla="*/ 697 w 2134"/>
                  <a:gd name="T73" fmla="*/ 64 h 1053"/>
                  <a:gd name="T74" fmla="*/ 696 w 2134"/>
                  <a:gd name="T75" fmla="*/ 66 h 1053"/>
                  <a:gd name="T76" fmla="*/ 378 w 2134"/>
                  <a:gd name="T77" fmla="*/ 35 h 1053"/>
                  <a:gd name="T78" fmla="*/ 0 w 2134"/>
                  <a:gd name="T79" fmla="*/ 0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34" h="105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1" y="170"/>
                      <a:pt x="71" y="257"/>
                      <a:pt x="171" y="296"/>
                    </a:cubicBezTo>
                    <a:cubicBezTo>
                      <a:pt x="249" y="325"/>
                      <a:pt x="249" y="325"/>
                      <a:pt x="249" y="325"/>
                    </a:cubicBezTo>
                    <a:cubicBezTo>
                      <a:pt x="247" y="299"/>
                      <a:pt x="246" y="273"/>
                      <a:pt x="245" y="247"/>
                    </a:cubicBezTo>
                    <a:cubicBezTo>
                      <a:pt x="508" y="250"/>
                      <a:pt x="772" y="253"/>
                      <a:pt x="1036" y="256"/>
                    </a:cubicBezTo>
                    <a:cubicBezTo>
                      <a:pt x="1300" y="259"/>
                      <a:pt x="1565" y="262"/>
                      <a:pt x="1829" y="265"/>
                    </a:cubicBezTo>
                    <a:cubicBezTo>
                      <a:pt x="1841" y="383"/>
                      <a:pt x="1853" y="501"/>
                      <a:pt x="1866" y="619"/>
                    </a:cubicBezTo>
                    <a:cubicBezTo>
                      <a:pt x="1598" y="618"/>
                      <a:pt x="1331" y="617"/>
                      <a:pt x="1064" y="617"/>
                    </a:cubicBezTo>
                    <a:cubicBezTo>
                      <a:pt x="1044" y="617"/>
                      <a:pt x="1024" y="617"/>
                      <a:pt x="1004" y="617"/>
                    </a:cubicBezTo>
                    <a:cubicBezTo>
                      <a:pt x="1170" y="681"/>
                      <a:pt x="1170" y="681"/>
                      <a:pt x="1170" y="681"/>
                    </a:cubicBezTo>
                    <a:cubicBezTo>
                      <a:pt x="1171" y="681"/>
                      <a:pt x="1172" y="681"/>
                      <a:pt x="1174" y="681"/>
                    </a:cubicBezTo>
                    <a:cubicBezTo>
                      <a:pt x="1174" y="681"/>
                      <a:pt x="1174" y="682"/>
                      <a:pt x="1174" y="682"/>
                    </a:cubicBezTo>
                    <a:cubicBezTo>
                      <a:pt x="1199" y="692"/>
                      <a:pt x="1199" y="692"/>
                      <a:pt x="1199" y="692"/>
                    </a:cubicBezTo>
                    <a:cubicBezTo>
                      <a:pt x="1198" y="688"/>
                      <a:pt x="1198" y="685"/>
                      <a:pt x="1198" y="681"/>
                    </a:cubicBezTo>
                    <a:cubicBezTo>
                      <a:pt x="1267" y="681"/>
                      <a:pt x="1337" y="681"/>
                      <a:pt x="1406" y="681"/>
                    </a:cubicBezTo>
                    <a:cubicBezTo>
                      <a:pt x="1409" y="712"/>
                      <a:pt x="1412" y="744"/>
                      <a:pt x="1415" y="775"/>
                    </a:cubicBezTo>
                    <a:cubicBezTo>
                      <a:pt x="1439" y="785"/>
                      <a:pt x="1439" y="785"/>
                      <a:pt x="1439" y="785"/>
                    </a:cubicBezTo>
                    <a:cubicBezTo>
                      <a:pt x="1436" y="750"/>
                      <a:pt x="1433" y="716"/>
                      <a:pt x="1430" y="681"/>
                    </a:cubicBezTo>
                    <a:cubicBezTo>
                      <a:pt x="1453" y="681"/>
                      <a:pt x="1477" y="681"/>
                      <a:pt x="1500" y="681"/>
                    </a:cubicBezTo>
                    <a:cubicBezTo>
                      <a:pt x="1546" y="681"/>
                      <a:pt x="1593" y="681"/>
                      <a:pt x="1639" y="681"/>
                    </a:cubicBezTo>
                    <a:cubicBezTo>
                      <a:pt x="1645" y="744"/>
                      <a:pt x="1651" y="806"/>
                      <a:pt x="1657" y="869"/>
                    </a:cubicBezTo>
                    <a:cubicBezTo>
                      <a:pt x="1682" y="878"/>
                      <a:pt x="1682" y="878"/>
                      <a:pt x="1682" y="878"/>
                    </a:cubicBezTo>
                    <a:cubicBezTo>
                      <a:pt x="1676" y="813"/>
                      <a:pt x="1669" y="747"/>
                      <a:pt x="1663" y="681"/>
                    </a:cubicBezTo>
                    <a:cubicBezTo>
                      <a:pt x="1709" y="681"/>
                      <a:pt x="1756" y="681"/>
                      <a:pt x="1802" y="681"/>
                    </a:cubicBezTo>
                    <a:cubicBezTo>
                      <a:pt x="1825" y="681"/>
                      <a:pt x="1849" y="681"/>
                      <a:pt x="1872" y="681"/>
                    </a:cubicBezTo>
                    <a:cubicBezTo>
                      <a:pt x="1879" y="754"/>
                      <a:pt x="1887" y="827"/>
                      <a:pt x="1894" y="900"/>
                    </a:cubicBezTo>
                    <a:cubicBezTo>
                      <a:pt x="1843" y="901"/>
                      <a:pt x="1792" y="901"/>
                      <a:pt x="1741" y="901"/>
                    </a:cubicBezTo>
                    <a:cubicBezTo>
                      <a:pt x="1861" y="948"/>
                      <a:pt x="1861" y="948"/>
                      <a:pt x="1861" y="948"/>
                    </a:cubicBezTo>
                    <a:cubicBezTo>
                      <a:pt x="1874" y="948"/>
                      <a:pt x="1887" y="947"/>
                      <a:pt x="1899" y="947"/>
                    </a:cubicBezTo>
                    <a:cubicBezTo>
                      <a:pt x="1900" y="952"/>
                      <a:pt x="1900" y="958"/>
                      <a:pt x="1901" y="963"/>
                    </a:cubicBezTo>
                    <a:cubicBezTo>
                      <a:pt x="2134" y="1053"/>
                      <a:pt x="2134" y="1053"/>
                      <a:pt x="2134" y="1053"/>
                    </a:cubicBezTo>
                    <a:cubicBezTo>
                      <a:pt x="2122" y="960"/>
                      <a:pt x="2122" y="960"/>
                      <a:pt x="2122" y="960"/>
                    </a:cubicBezTo>
                    <a:cubicBezTo>
                      <a:pt x="2124" y="961"/>
                      <a:pt x="2126" y="962"/>
                      <a:pt x="2128" y="962"/>
                    </a:cubicBezTo>
                    <a:cubicBezTo>
                      <a:pt x="2032" y="185"/>
                      <a:pt x="2032" y="185"/>
                      <a:pt x="2032" y="185"/>
                    </a:cubicBezTo>
                    <a:cubicBezTo>
                      <a:pt x="697" y="64"/>
                      <a:pt x="697" y="64"/>
                      <a:pt x="697" y="64"/>
                    </a:cubicBezTo>
                    <a:cubicBezTo>
                      <a:pt x="697" y="64"/>
                      <a:pt x="696" y="65"/>
                      <a:pt x="696" y="66"/>
                    </a:cubicBezTo>
                    <a:cubicBezTo>
                      <a:pt x="378" y="35"/>
                      <a:pt x="378" y="35"/>
                      <a:pt x="378" y="35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5" name="ïṩḷide">
                <a:extLst>
                  <a:ext uri="{FF2B5EF4-FFF2-40B4-BE49-F238E27FC236}">
                    <a16:creationId xmlns="" xmlns:a16="http://schemas.microsoft.com/office/drawing/2014/main" id="{421E65F3-A414-4B44-B1B1-857CDBC1FAFF}"/>
                  </a:ext>
                </a:extLst>
              </p:cNvPr>
              <p:cNvSpPr/>
              <p:nvPr/>
            </p:nvSpPr>
            <p:spPr bwMode="auto">
              <a:xfrm>
                <a:off x="8459907" y="2578180"/>
                <a:ext cx="1651866" cy="378725"/>
              </a:xfrm>
              <a:custGeom>
                <a:avLst/>
                <a:gdLst>
                  <a:gd name="T0" fmla="*/ 0 w 1621"/>
                  <a:gd name="T1" fmla="*/ 0 h 372"/>
                  <a:gd name="T2" fmla="*/ 4 w 1621"/>
                  <a:gd name="T3" fmla="*/ 78 h 372"/>
                  <a:gd name="T4" fmla="*/ 759 w 1621"/>
                  <a:gd name="T5" fmla="*/ 370 h 372"/>
                  <a:gd name="T6" fmla="*/ 819 w 1621"/>
                  <a:gd name="T7" fmla="*/ 370 h 372"/>
                  <a:gd name="T8" fmla="*/ 1621 w 1621"/>
                  <a:gd name="T9" fmla="*/ 372 h 372"/>
                  <a:gd name="T10" fmla="*/ 1584 w 1621"/>
                  <a:gd name="T11" fmla="*/ 18 h 372"/>
                  <a:gd name="T12" fmla="*/ 791 w 1621"/>
                  <a:gd name="T13" fmla="*/ 9 h 372"/>
                  <a:gd name="T14" fmla="*/ 0 w 1621"/>
                  <a:gd name="T15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1" h="372">
                    <a:moveTo>
                      <a:pt x="0" y="0"/>
                    </a:moveTo>
                    <a:cubicBezTo>
                      <a:pt x="1" y="26"/>
                      <a:pt x="2" y="52"/>
                      <a:pt x="4" y="78"/>
                    </a:cubicBezTo>
                    <a:cubicBezTo>
                      <a:pt x="759" y="370"/>
                      <a:pt x="759" y="370"/>
                      <a:pt x="759" y="370"/>
                    </a:cubicBezTo>
                    <a:cubicBezTo>
                      <a:pt x="779" y="370"/>
                      <a:pt x="799" y="370"/>
                      <a:pt x="819" y="370"/>
                    </a:cubicBezTo>
                    <a:cubicBezTo>
                      <a:pt x="1086" y="370"/>
                      <a:pt x="1353" y="371"/>
                      <a:pt x="1621" y="372"/>
                    </a:cubicBezTo>
                    <a:cubicBezTo>
                      <a:pt x="1608" y="254"/>
                      <a:pt x="1596" y="136"/>
                      <a:pt x="1584" y="18"/>
                    </a:cubicBezTo>
                    <a:cubicBezTo>
                      <a:pt x="1320" y="15"/>
                      <a:pt x="1055" y="12"/>
                      <a:pt x="791" y="9"/>
                    </a:cubicBezTo>
                    <a:cubicBezTo>
                      <a:pt x="527" y="6"/>
                      <a:pt x="263" y="3"/>
                      <a:pt x="0" y="0"/>
                    </a:cubicBezTo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6" name="iṧ1îḓé">
                <a:extLst>
                  <a:ext uri="{FF2B5EF4-FFF2-40B4-BE49-F238E27FC236}">
                    <a16:creationId xmlns="" xmlns:a16="http://schemas.microsoft.com/office/drawing/2014/main" id="{BF9CA158-47D2-4169-8514-1F83A09A4DD1}"/>
                  </a:ext>
                </a:extLst>
              </p:cNvPr>
              <p:cNvSpPr/>
              <p:nvPr/>
            </p:nvSpPr>
            <p:spPr bwMode="auto">
              <a:xfrm>
                <a:off x="9403042" y="3019413"/>
                <a:ext cx="3677" cy="920"/>
              </a:xfrm>
              <a:custGeom>
                <a:avLst/>
                <a:gdLst>
                  <a:gd name="T0" fmla="*/ 0 w 4"/>
                  <a:gd name="T1" fmla="*/ 0 h 1"/>
                  <a:gd name="T2" fmla="*/ 4 w 4"/>
                  <a:gd name="T3" fmla="*/ 1 h 1"/>
                  <a:gd name="T4" fmla="*/ 4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7" name="ïşḻíďè">
                <a:extLst>
                  <a:ext uri="{FF2B5EF4-FFF2-40B4-BE49-F238E27FC236}">
                    <a16:creationId xmlns="" xmlns:a16="http://schemas.microsoft.com/office/drawing/2014/main" id="{8C25F762-99CD-4055-8C8C-72086BCDB345}"/>
                  </a:ext>
                </a:extLst>
              </p:cNvPr>
              <p:cNvSpPr/>
              <p:nvPr/>
            </p:nvSpPr>
            <p:spPr bwMode="auto">
              <a:xfrm>
                <a:off x="9431538" y="3019413"/>
                <a:ext cx="220616" cy="95600"/>
              </a:xfrm>
              <a:custGeom>
                <a:avLst/>
                <a:gdLst>
                  <a:gd name="T0" fmla="*/ 208 w 217"/>
                  <a:gd name="T1" fmla="*/ 0 h 94"/>
                  <a:gd name="T2" fmla="*/ 0 w 217"/>
                  <a:gd name="T3" fmla="*/ 0 h 94"/>
                  <a:gd name="T4" fmla="*/ 1 w 217"/>
                  <a:gd name="T5" fmla="*/ 11 h 94"/>
                  <a:gd name="T6" fmla="*/ 217 w 217"/>
                  <a:gd name="T7" fmla="*/ 94 h 94"/>
                  <a:gd name="T8" fmla="*/ 208 w 217"/>
                  <a:gd name="T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94">
                    <a:moveTo>
                      <a:pt x="208" y="0"/>
                    </a:moveTo>
                    <a:cubicBezTo>
                      <a:pt x="139" y="0"/>
                      <a:pt x="69" y="0"/>
                      <a:pt x="0" y="0"/>
                    </a:cubicBezTo>
                    <a:cubicBezTo>
                      <a:pt x="0" y="4"/>
                      <a:pt x="0" y="7"/>
                      <a:pt x="1" y="11"/>
                    </a:cubicBezTo>
                    <a:cubicBezTo>
                      <a:pt x="217" y="94"/>
                      <a:pt x="217" y="94"/>
                      <a:pt x="217" y="94"/>
                    </a:cubicBezTo>
                    <a:cubicBezTo>
                      <a:pt x="214" y="63"/>
                      <a:pt x="211" y="31"/>
                      <a:pt x="208" y="0"/>
                    </a:cubicBezTo>
                  </a:path>
                </a:pathLst>
              </a:custGeom>
              <a:solidFill>
                <a:srgbClr val="A55F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8" name="íŝľiďe">
                <a:extLst>
                  <a:ext uri="{FF2B5EF4-FFF2-40B4-BE49-F238E27FC236}">
                    <a16:creationId xmlns="" xmlns:a16="http://schemas.microsoft.com/office/drawing/2014/main" id="{D59BAD21-A5DE-40E0-B37B-A272AE2A3286}"/>
                  </a:ext>
                </a:extLst>
              </p:cNvPr>
              <p:cNvSpPr/>
              <p:nvPr/>
            </p:nvSpPr>
            <p:spPr bwMode="auto">
              <a:xfrm>
                <a:off x="9667782" y="3019413"/>
                <a:ext cx="230729" cy="191201"/>
              </a:xfrm>
              <a:custGeom>
                <a:avLst/>
                <a:gdLst>
                  <a:gd name="T0" fmla="*/ 70 w 227"/>
                  <a:gd name="T1" fmla="*/ 0 h 188"/>
                  <a:gd name="T2" fmla="*/ 0 w 227"/>
                  <a:gd name="T3" fmla="*/ 0 h 188"/>
                  <a:gd name="T4" fmla="*/ 9 w 227"/>
                  <a:gd name="T5" fmla="*/ 104 h 188"/>
                  <a:gd name="T6" fmla="*/ 227 w 227"/>
                  <a:gd name="T7" fmla="*/ 188 h 188"/>
                  <a:gd name="T8" fmla="*/ 209 w 227"/>
                  <a:gd name="T9" fmla="*/ 0 h 188"/>
                  <a:gd name="T10" fmla="*/ 70 w 227"/>
                  <a:gd name="T1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7" h="188">
                    <a:moveTo>
                      <a:pt x="70" y="0"/>
                    </a:moveTo>
                    <a:cubicBezTo>
                      <a:pt x="47" y="0"/>
                      <a:pt x="23" y="0"/>
                      <a:pt x="0" y="0"/>
                    </a:cubicBezTo>
                    <a:cubicBezTo>
                      <a:pt x="3" y="35"/>
                      <a:pt x="6" y="69"/>
                      <a:pt x="9" y="104"/>
                    </a:cubicBezTo>
                    <a:cubicBezTo>
                      <a:pt x="227" y="188"/>
                      <a:pt x="227" y="188"/>
                      <a:pt x="227" y="188"/>
                    </a:cubicBezTo>
                    <a:cubicBezTo>
                      <a:pt x="221" y="125"/>
                      <a:pt x="215" y="63"/>
                      <a:pt x="209" y="0"/>
                    </a:cubicBezTo>
                    <a:cubicBezTo>
                      <a:pt x="163" y="0"/>
                      <a:pt x="116" y="0"/>
                      <a:pt x="70" y="0"/>
                    </a:cubicBezTo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89" name="ïsḻîďé">
                <a:extLst>
                  <a:ext uri="{FF2B5EF4-FFF2-40B4-BE49-F238E27FC236}">
                    <a16:creationId xmlns="" xmlns:a16="http://schemas.microsoft.com/office/drawing/2014/main" id="{56AFD93C-3960-4B74-B30D-67673767E3B5}"/>
                  </a:ext>
                </a:extLst>
              </p:cNvPr>
              <p:cNvSpPr/>
              <p:nvPr/>
            </p:nvSpPr>
            <p:spPr bwMode="auto">
              <a:xfrm>
                <a:off x="9904944" y="3019413"/>
                <a:ext cx="235324" cy="224293"/>
              </a:xfrm>
              <a:custGeom>
                <a:avLst/>
                <a:gdLst>
                  <a:gd name="T0" fmla="*/ 209 w 231"/>
                  <a:gd name="T1" fmla="*/ 0 h 220"/>
                  <a:gd name="T2" fmla="*/ 139 w 231"/>
                  <a:gd name="T3" fmla="*/ 0 h 220"/>
                  <a:gd name="T4" fmla="*/ 0 w 231"/>
                  <a:gd name="T5" fmla="*/ 0 h 220"/>
                  <a:gd name="T6" fmla="*/ 19 w 231"/>
                  <a:gd name="T7" fmla="*/ 197 h 220"/>
                  <a:gd name="T8" fmla="*/ 78 w 231"/>
                  <a:gd name="T9" fmla="*/ 220 h 220"/>
                  <a:gd name="T10" fmla="*/ 231 w 231"/>
                  <a:gd name="T11" fmla="*/ 219 h 220"/>
                  <a:gd name="T12" fmla="*/ 209 w 231"/>
                  <a:gd name="T13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1" h="220">
                    <a:moveTo>
                      <a:pt x="209" y="0"/>
                    </a:moveTo>
                    <a:cubicBezTo>
                      <a:pt x="186" y="0"/>
                      <a:pt x="162" y="0"/>
                      <a:pt x="139" y="0"/>
                    </a:cubicBezTo>
                    <a:cubicBezTo>
                      <a:pt x="93" y="0"/>
                      <a:pt x="46" y="0"/>
                      <a:pt x="0" y="0"/>
                    </a:cubicBezTo>
                    <a:cubicBezTo>
                      <a:pt x="6" y="66"/>
                      <a:pt x="13" y="132"/>
                      <a:pt x="19" y="197"/>
                    </a:cubicBezTo>
                    <a:cubicBezTo>
                      <a:pt x="78" y="220"/>
                      <a:pt x="78" y="220"/>
                      <a:pt x="78" y="220"/>
                    </a:cubicBezTo>
                    <a:cubicBezTo>
                      <a:pt x="129" y="220"/>
                      <a:pt x="180" y="220"/>
                      <a:pt x="231" y="219"/>
                    </a:cubicBezTo>
                    <a:cubicBezTo>
                      <a:pt x="224" y="146"/>
                      <a:pt x="216" y="73"/>
                      <a:pt x="209" y="0"/>
                    </a:cubicBezTo>
                  </a:path>
                </a:pathLst>
              </a:custGeom>
              <a:solidFill>
                <a:srgbClr val="C5CA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5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0" name="ïṧļíḍe">
                <a:extLst>
                  <a:ext uri="{FF2B5EF4-FFF2-40B4-BE49-F238E27FC236}">
                    <a16:creationId xmlns="" xmlns:a16="http://schemas.microsoft.com/office/drawing/2014/main" id="{3691107A-BFBA-4E20-833E-5C4CA9F67D7B}"/>
                  </a:ext>
                </a:extLst>
              </p:cNvPr>
              <p:cNvSpPr/>
              <p:nvPr/>
            </p:nvSpPr>
            <p:spPr bwMode="auto">
              <a:xfrm>
                <a:off x="10106257" y="3290587"/>
                <a:ext cx="41366" cy="15627"/>
              </a:xfrm>
              <a:custGeom>
                <a:avLst/>
                <a:gdLst>
                  <a:gd name="T0" fmla="*/ 38 w 40"/>
                  <a:gd name="T1" fmla="*/ 0 h 16"/>
                  <a:gd name="T2" fmla="*/ 0 w 40"/>
                  <a:gd name="T3" fmla="*/ 1 h 16"/>
                  <a:gd name="T4" fmla="*/ 40 w 40"/>
                  <a:gd name="T5" fmla="*/ 16 h 16"/>
                  <a:gd name="T6" fmla="*/ 38 w 40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16">
                    <a:moveTo>
                      <a:pt x="38" y="0"/>
                    </a:moveTo>
                    <a:cubicBezTo>
                      <a:pt x="26" y="0"/>
                      <a:pt x="13" y="1"/>
                      <a:pt x="0" y="1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9" y="11"/>
                      <a:pt x="39" y="5"/>
                      <a:pt x="38" y="0"/>
                    </a:cubicBezTo>
                  </a:path>
                </a:pathLst>
              </a:custGeom>
              <a:solidFill>
                <a:srgbClr val="D28068"/>
              </a:solidFill>
              <a:ln>
                <a:noFill/>
              </a:ln>
              <a:ex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1" name="íślídê">
                <a:extLst>
                  <a:ext uri="{FF2B5EF4-FFF2-40B4-BE49-F238E27FC236}">
                    <a16:creationId xmlns="" xmlns:a16="http://schemas.microsoft.com/office/drawing/2014/main" id="{1C8C4DEA-DDEF-45C9-9177-0CB7D7673D24}"/>
                  </a:ext>
                </a:extLst>
              </p:cNvPr>
              <p:cNvSpPr/>
              <p:nvPr/>
            </p:nvSpPr>
            <p:spPr bwMode="auto">
              <a:xfrm>
                <a:off x="10686294" y="2378705"/>
                <a:ext cx="691265" cy="806170"/>
              </a:xfrm>
              <a:custGeom>
                <a:avLst/>
                <a:gdLst>
                  <a:gd name="T0" fmla="*/ 224 w 679"/>
                  <a:gd name="T1" fmla="*/ 272 h 792"/>
                  <a:gd name="T2" fmla="*/ 19 w 679"/>
                  <a:gd name="T3" fmla="*/ 640 h 792"/>
                  <a:gd name="T4" fmla="*/ 19 w 679"/>
                  <a:gd name="T5" fmla="*/ 640 h 792"/>
                  <a:gd name="T6" fmla="*/ 61 w 679"/>
                  <a:gd name="T7" fmla="*/ 792 h 792"/>
                  <a:gd name="T8" fmla="*/ 320 w 679"/>
                  <a:gd name="T9" fmla="*/ 357 h 792"/>
                  <a:gd name="T10" fmla="*/ 224 w 679"/>
                  <a:gd name="T11" fmla="*/ 272 h 792"/>
                  <a:gd name="T12" fmla="*/ 641 w 679"/>
                  <a:gd name="T13" fmla="*/ 0 h 792"/>
                  <a:gd name="T14" fmla="*/ 275 w 679"/>
                  <a:gd name="T15" fmla="*/ 225 h 792"/>
                  <a:gd name="T16" fmla="*/ 321 w 679"/>
                  <a:gd name="T17" fmla="*/ 215 h 792"/>
                  <a:gd name="T18" fmla="*/ 413 w 679"/>
                  <a:gd name="T19" fmla="*/ 201 h 792"/>
                  <a:gd name="T20" fmla="*/ 454 w 679"/>
                  <a:gd name="T21" fmla="*/ 208 h 792"/>
                  <a:gd name="T22" fmla="*/ 679 w 679"/>
                  <a:gd name="T23" fmla="*/ 50 h 792"/>
                  <a:gd name="T24" fmla="*/ 670 w 679"/>
                  <a:gd name="T25" fmla="*/ 17 h 792"/>
                  <a:gd name="T26" fmla="*/ 641 w 679"/>
                  <a:gd name="T27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9" h="792">
                    <a:moveTo>
                      <a:pt x="224" y="272"/>
                    </a:moveTo>
                    <a:cubicBezTo>
                      <a:pt x="98" y="395"/>
                      <a:pt x="0" y="536"/>
                      <a:pt x="19" y="640"/>
                    </a:cubicBezTo>
                    <a:cubicBezTo>
                      <a:pt x="19" y="640"/>
                      <a:pt x="19" y="640"/>
                      <a:pt x="19" y="640"/>
                    </a:cubicBezTo>
                    <a:cubicBezTo>
                      <a:pt x="28" y="693"/>
                      <a:pt x="43" y="744"/>
                      <a:pt x="61" y="792"/>
                    </a:cubicBezTo>
                    <a:cubicBezTo>
                      <a:pt x="137" y="679"/>
                      <a:pt x="200" y="515"/>
                      <a:pt x="320" y="357"/>
                    </a:cubicBezTo>
                    <a:cubicBezTo>
                      <a:pt x="284" y="326"/>
                      <a:pt x="250" y="296"/>
                      <a:pt x="224" y="272"/>
                    </a:cubicBezTo>
                    <a:moveTo>
                      <a:pt x="641" y="0"/>
                    </a:moveTo>
                    <a:cubicBezTo>
                      <a:pt x="576" y="0"/>
                      <a:pt x="416" y="98"/>
                      <a:pt x="275" y="225"/>
                    </a:cubicBezTo>
                    <a:cubicBezTo>
                      <a:pt x="290" y="222"/>
                      <a:pt x="306" y="219"/>
                      <a:pt x="321" y="215"/>
                    </a:cubicBezTo>
                    <a:cubicBezTo>
                      <a:pt x="354" y="208"/>
                      <a:pt x="386" y="201"/>
                      <a:pt x="413" y="201"/>
                    </a:cubicBezTo>
                    <a:cubicBezTo>
                      <a:pt x="428" y="201"/>
                      <a:pt x="442" y="203"/>
                      <a:pt x="454" y="208"/>
                    </a:cubicBezTo>
                    <a:cubicBezTo>
                      <a:pt x="516" y="151"/>
                      <a:pt x="590" y="97"/>
                      <a:pt x="679" y="50"/>
                    </a:cubicBezTo>
                    <a:cubicBezTo>
                      <a:pt x="676" y="37"/>
                      <a:pt x="673" y="25"/>
                      <a:pt x="670" y="17"/>
                    </a:cubicBezTo>
                    <a:cubicBezTo>
                      <a:pt x="666" y="5"/>
                      <a:pt x="656" y="0"/>
                      <a:pt x="641" y="0"/>
                    </a:cubicBezTo>
                  </a:path>
                </a:pathLst>
              </a:custGeom>
              <a:solidFill>
                <a:srgbClr val="D4BA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2" name="ïšlïḑê">
                <a:extLst>
                  <a:ext uri="{FF2B5EF4-FFF2-40B4-BE49-F238E27FC236}">
                    <a16:creationId xmlns="" xmlns:a16="http://schemas.microsoft.com/office/drawing/2014/main" id="{B68FBC05-4E1A-48DF-ADF5-83A223CB9B46}"/>
                  </a:ext>
                </a:extLst>
              </p:cNvPr>
              <p:cNvSpPr/>
              <p:nvPr/>
            </p:nvSpPr>
            <p:spPr bwMode="auto">
              <a:xfrm>
                <a:off x="10855433" y="2582775"/>
                <a:ext cx="293237" cy="159028"/>
              </a:xfrm>
              <a:custGeom>
                <a:avLst/>
                <a:gdLst>
                  <a:gd name="T0" fmla="*/ 247 w 288"/>
                  <a:gd name="T1" fmla="*/ 0 h 156"/>
                  <a:gd name="T2" fmla="*/ 155 w 288"/>
                  <a:gd name="T3" fmla="*/ 14 h 156"/>
                  <a:gd name="T4" fmla="*/ 109 w 288"/>
                  <a:gd name="T5" fmla="*/ 24 h 156"/>
                  <a:gd name="T6" fmla="*/ 61 w 288"/>
                  <a:gd name="T7" fmla="*/ 28 h 156"/>
                  <a:gd name="T8" fmla="*/ 0 w 288"/>
                  <a:gd name="T9" fmla="*/ 11 h 156"/>
                  <a:gd name="T10" fmla="*/ 58 w 288"/>
                  <a:gd name="T11" fmla="*/ 71 h 156"/>
                  <a:gd name="T12" fmla="*/ 154 w 288"/>
                  <a:gd name="T13" fmla="*/ 156 h 156"/>
                  <a:gd name="T14" fmla="*/ 288 w 288"/>
                  <a:gd name="T15" fmla="*/ 7 h 156"/>
                  <a:gd name="T16" fmla="*/ 247 w 288"/>
                  <a:gd name="T17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8" h="156">
                    <a:moveTo>
                      <a:pt x="247" y="0"/>
                    </a:moveTo>
                    <a:cubicBezTo>
                      <a:pt x="220" y="0"/>
                      <a:pt x="188" y="7"/>
                      <a:pt x="155" y="14"/>
                    </a:cubicBezTo>
                    <a:cubicBezTo>
                      <a:pt x="140" y="18"/>
                      <a:pt x="124" y="21"/>
                      <a:pt x="109" y="24"/>
                    </a:cubicBezTo>
                    <a:cubicBezTo>
                      <a:pt x="92" y="26"/>
                      <a:pt x="76" y="28"/>
                      <a:pt x="61" y="28"/>
                    </a:cubicBezTo>
                    <a:cubicBezTo>
                      <a:pt x="38" y="28"/>
                      <a:pt x="17" y="24"/>
                      <a:pt x="0" y="11"/>
                    </a:cubicBezTo>
                    <a:cubicBezTo>
                      <a:pt x="8" y="22"/>
                      <a:pt x="29" y="44"/>
                      <a:pt x="58" y="71"/>
                    </a:cubicBezTo>
                    <a:cubicBezTo>
                      <a:pt x="84" y="95"/>
                      <a:pt x="118" y="125"/>
                      <a:pt x="154" y="156"/>
                    </a:cubicBezTo>
                    <a:cubicBezTo>
                      <a:pt x="192" y="105"/>
                      <a:pt x="236" y="55"/>
                      <a:pt x="288" y="7"/>
                    </a:cubicBezTo>
                    <a:cubicBezTo>
                      <a:pt x="276" y="2"/>
                      <a:pt x="262" y="0"/>
                      <a:pt x="247" y="0"/>
                    </a:cubicBezTo>
                  </a:path>
                </a:pathLst>
              </a:custGeom>
              <a:solidFill>
                <a:srgbClr val="B59E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3" name="îSḷíḓè">
                <a:extLst>
                  <a:ext uri="{FF2B5EF4-FFF2-40B4-BE49-F238E27FC236}">
                    <a16:creationId xmlns="" xmlns:a16="http://schemas.microsoft.com/office/drawing/2014/main" id="{7FD932EB-B292-4AB4-B364-989FB31D5C98}"/>
                  </a:ext>
                </a:extLst>
              </p:cNvPr>
              <p:cNvSpPr/>
              <p:nvPr/>
            </p:nvSpPr>
            <p:spPr bwMode="auto">
              <a:xfrm>
                <a:off x="8210794" y="2326309"/>
                <a:ext cx="945893" cy="410899"/>
              </a:xfrm>
              <a:custGeom>
                <a:avLst/>
                <a:gdLst>
                  <a:gd name="T0" fmla="*/ 0 w 929"/>
                  <a:gd name="T1" fmla="*/ 0 h 403"/>
                  <a:gd name="T2" fmla="*/ 188 w 929"/>
                  <a:gd name="T3" fmla="*/ 272 h 403"/>
                  <a:gd name="T4" fmla="*/ 793 w 929"/>
                  <a:gd name="T5" fmla="*/ 336 h 403"/>
                  <a:gd name="T6" fmla="*/ 929 w 929"/>
                  <a:gd name="T7" fmla="*/ 85 h 403"/>
                  <a:gd name="T8" fmla="*/ 0 w 929"/>
                  <a:gd name="T9" fmla="*/ 0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9" h="403">
                    <a:moveTo>
                      <a:pt x="0" y="0"/>
                    </a:moveTo>
                    <a:cubicBezTo>
                      <a:pt x="5" y="122"/>
                      <a:pt x="67" y="235"/>
                      <a:pt x="188" y="272"/>
                    </a:cubicBezTo>
                    <a:cubicBezTo>
                      <a:pt x="271" y="296"/>
                      <a:pt x="655" y="403"/>
                      <a:pt x="793" y="336"/>
                    </a:cubicBezTo>
                    <a:cubicBezTo>
                      <a:pt x="895" y="286"/>
                      <a:pt x="890" y="195"/>
                      <a:pt x="929" y="8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A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4" name="ïšļíḍê">
                <a:extLst>
                  <a:ext uri="{FF2B5EF4-FFF2-40B4-BE49-F238E27FC236}">
                    <a16:creationId xmlns="" xmlns:a16="http://schemas.microsoft.com/office/drawing/2014/main" id="{A454F886-382A-4150-B609-7A394FA4154C}"/>
                  </a:ext>
                </a:extLst>
              </p:cNvPr>
              <p:cNvSpPr/>
              <p:nvPr/>
            </p:nvSpPr>
            <p:spPr bwMode="auto">
              <a:xfrm>
                <a:off x="8400156" y="1123949"/>
                <a:ext cx="3172281" cy="2229146"/>
              </a:xfrm>
              <a:custGeom>
                <a:avLst/>
                <a:gdLst>
                  <a:gd name="T0" fmla="*/ 2079 w 3114"/>
                  <a:gd name="T1" fmla="*/ 2191 h 2191"/>
                  <a:gd name="T2" fmla="*/ 0 w 3114"/>
                  <a:gd name="T3" fmla="*/ 1453 h 2191"/>
                  <a:gd name="T4" fmla="*/ 333 w 3114"/>
                  <a:gd name="T5" fmla="*/ 1401 h 2191"/>
                  <a:gd name="T6" fmla="*/ 1513 w 3114"/>
                  <a:gd name="T7" fmla="*/ 0 h 2191"/>
                  <a:gd name="T8" fmla="*/ 3114 w 3114"/>
                  <a:gd name="T9" fmla="*/ 1204 h 2191"/>
                  <a:gd name="T10" fmla="*/ 2420 w 3114"/>
                  <a:gd name="T11" fmla="*/ 1614 h 2191"/>
                  <a:gd name="T12" fmla="*/ 2079 w 3114"/>
                  <a:gd name="T13" fmla="*/ 2191 h 2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4" h="2191">
                    <a:moveTo>
                      <a:pt x="2079" y="2191"/>
                    </a:moveTo>
                    <a:cubicBezTo>
                      <a:pt x="0" y="1453"/>
                      <a:pt x="0" y="1453"/>
                      <a:pt x="0" y="1453"/>
                    </a:cubicBezTo>
                    <a:cubicBezTo>
                      <a:pt x="83" y="1479"/>
                      <a:pt x="194" y="1469"/>
                      <a:pt x="333" y="1401"/>
                    </a:cubicBezTo>
                    <a:cubicBezTo>
                      <a:pt x="754" y="1195"/>
                      <a:pt x="674" y="475"/>
                      <a:pt x="1513" y="0"/>
                    </a:cubicBezTo>
                    <a:cubicBezTo>
                      <a:pt x="3114" y="1204"/>
                      <a:pt x="3114" y="1204"/>
                      <a:pt x="3114" y="1204"/>
                    </a:cubicBezTo>
                    <a:cubicBezTo>
                      <a:pt x="2940" y="1239"/>
                      <a:pt x="2663" y="1384"/>
                      <a:pt x="2420" y="1614"/>
                    </a:cubicBezTo>
                    <a:cubicBezTo>
                      <a:pt x="2296" y="1730"/>
                      <a:pt x="2426" y="2107"/>
                      <a:pt x="2079" y="2191"/>
                    </a:cubicBezTo>
                    <a:close/>
                  </a:path>
                </a:pathLst>
              </a:custGeom>
              <a:solidFill>
                <a:srgbClr val="ECE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5" name="iṥḻíḓê">
                <a:extLst>
                  <a:ext uri="{FF2B5EF4-FFF2-40B4-BE49-F238E27FC236}">
                    <a16:creationId xmlns="" xmlns:a16="http://schemas.microsoft.com/office/drawing/2014/main" id="{DF7DED4B-3A65-4D22-BA15-1FEB3CE81B5C}"/>
                  </a:ext>
                </a:extLst>
              </p:cNvPr>
              <p:cNvSpPr/>
              <p:nvPr/>
            </p:nvSpPr>
            <p:spPr bwMode="auto">
              <a:xfrm>
                <a:off x="10369157" y="2410879"/>
                <a:ext cx="553379" cy="521207"/>
              </a:xfrm>
              <a:custGeom>
                <a:avLst/>
                <a:gdLst>
                  <a:gd name="T0" fmla="*/ 543 w 543"/>
                  <a:gd name="T1" fmla="*/ 298 h 512"/>
                  <a:gd name="T2" fmla="*/ 487 w 543"/>
                  <a:gd name="T3" fmla="*/ 349 h 512"/>
                  <a:gd name="T4" fmla="*/ 424 w 543"/>
                  <a:gd name="T5" fmla="*/ 512 h 512"/>
                  <a:gd name="T6" fmla="*/ 279 w 543"/>
                  <a:gd name="T7" fmla="*/ 424 h 512"/>
                  <a:gd name="T8" fmla="*/ 80 w 543"/>
                  <a:gd name="T9" fmla="*/ 90 h 512"/>
                  <a:gd name="T10" fmla="*/ 472 w 543"/>
                  <a:gd name="T11" fmla="*/ 231 h 512"/>
                  <a:gd name="T12" fmla="*/ 543 w 543"/>
                  <a:gd name="T13" fmla="*/ 298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3" h="512">
                    <a:moveTo>
                      <a:pt x="543" y="298"/>
                    </a:moveTo>
                    <a:cubicBezTo>
                      <a:pt x="524" y="314"/>
                      <a:pt x="505" y="331"/>
                      <a:pt x="487" y="349"/>
                    </a:cubicBezTo>
                    <a:cubicBezTo>
                      <a:pt x="449" y="384"/>
                      <a:pt x="435" y="444"/>
                      <a:pt x="424" y="512"/>
                    </a:cubicBezTo>
                    <a:cubicBezTo>
                      <a:pt x="387" y="480"/>
                      <a:pt x="339" y="454"/>
                      <a:pt x="279" y="424"/>
                    </a:cubicBezTo>
                    <a:cubicBezTo>
                      <a:pt x="125" y="349"/>
                      <a:pt x="0" y="180"/>
                      <a:pt x="80" y="90"/>
                    </a:cubicBezTo>
                    <a:cubicBezTo>
                      <a:pt x="160" y="0"/>
                      <a:pt x="321" y="71"/>
                      <a:pt x="472" y="231"/>
                    </a:cubicBezTo>
                    <a:cubicBezTo>
                      <a:pt x="493" y="254"/>
                      <a:pt x="517" y="276"/>
                      <a:pt x="543" y="298"/>
                    </a:cubicBezTo>
                    <a:close/>
                  </a:path>
                </a:pathLst>
              </a:custGeom>
              <a:solidFill>
                <a:srgbClr val="C8C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6" name="iṥļîďé">
                <a:extLst>
                  <a:ext uri="{FF2B5EF4-FFF2-40B4-BE49-F238E27FC236}">
                    <a16:creationId xmlns="" xmlns:a16="http://schemas.microsoft.com/office/drawing/2014/main" id="{20A74757-3299-4093-88BB-0836899ADAAC}"/>
                  </a:ext>
                </a:extLst>
              </p:cNvPr>
              <p:cNvSpPr/>
              <p:nvPr/>
            </p:nvSpPr>
            <p:spPr bwMode="auto">
              <a:xfrm>
                <a:off x="10658717" y="2790522"/>
                <a:ext cx="574522" cy="695861"/>
              </a:xfrm>
              <a:custGeom>
                <a:avLst/>
                <a:gdLst>
                  <a:gd name="T0" fmla="*/ 564 w 564"/>
                  <a:gd name="T1" fmla="*/ 684 h 684"/>
                  <a:gd name="T2" fmla="*/ 257 w 564"/>
                  <a:gd name="T3" fmla="*/ 292 h 684"/>
                  <a:gd name="T4" fmla="*/ 0 w 564"/>
                  <a:gd name="T5" fmla="*/ 0 h 684"/>
                  <a:gd name="T6" fmla="*/ 225 w 564"/>
                  <a:gd name="T7" fmla="*/ 337 h 684"/>
                  <a:gd name="T8" fmla="*/ 564 w 564"/>
                  <a:gd name="T9" fmla="*/ 684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4" h="684">
                    <a:moveTo>
                      <a:pt x="564" y="684"/>
                    </a:moveTo>
                    <a:cubicBezTo>
                      <a:pt x="440" y="627"/>
                      <a:pt x="290" y="452"/>
                      <a:pt x="257" y="292"/>
                    </a:cubicBezTo>
                    <a:cubicBezTo>
                      <a:pt x="223" y="132"/>
                      <a:pt x="154" y="75"/>
                      <a:pt x="0" y="0"/>
                    </a:cubicBezTo>
                    <a:cubicBezTo>
                      <a:pt x="154" y="75"/>
                      <a:pt x="192" y="177"/>
                      <a:pt x="225" y="337"/>
                    </a:cubicBezTo>
                    <a:cubicBezTo>
                      <a:pt x="258" y="497"/>
                      <a:pt x="440" y="627"/>
                      <a:pt x="564" y="684"/>
                    </a:cubicBezTo>
                    <a:close/>
                  </a:path>
                </a:pathLst>
              </a:custGeom>
              <a:solidFill>
                <a:srgbClr val="CFB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7" name="išḷîḋe">
                <a:extLst>
                  <a:ext uri="{FF2B5EF4-FFF2-40B4-BE49-F238E27FC236}">
                    <a16:creationId xmlns="" xmlns:a16="http://schemas.microsoft.com/office/drawing/2014/main" id="{867BB7EB-0566-4CAB-AC68-8701687A6B26}"/>
                  </a:ext>
                </a:extLst>
              </p:cNvPr>
              <p:cNvSpPr/>
              <p:nvPr/>
            </p:nvSpPr>
            <p:spPr bwMode="auto">
              <a:xfrm>
                <a:off x="10375593" y="2358482"/>
                <a:ext cx="1155479" cy="1195006"/>
              </a:xfrm>
              <a:custGeom>
                <a:avLst/>
                <a:gdLst>
                  <a:gd name="T0" fmla="*/ 842 w 1134"/>
                  <a:gd name="T1" fmla="*/ 1109 h 1175"/>
                  <a:gd name="T2" fmla="*/ 535 w 1134"/>
                  <a:gd name="T3" fmla="*/ 717 h 1175"/>
                  <a:gd name="T4" fmla="*/ 278 w 1134"/>
                  <a:gd name="T5" fmla="*/ 425 h 1175"/>
                  <a:gd name="T6" fmla="*/ 79 w 1134"/>
                  <a:gd name="T7" fmla="*/ 90 h 1175"/>
                  <a:gd name="T8" fmla="*/ 471 w 1134"/>
                  <a:gd name="T9" fmla="*/ 232 h 1175"/>
                  <a:gd name="T10" fmla="*/ 982 w 1134"/>
                  <a:gd name="T11" fmla="*/ 725 h 1175"/>
                  <a:gd name="T12" fmla="*/ 842 w 1134"/>
                  <a:gd name="T13" fmla="*/ 1109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4" h="1175">
                    <a:moveTo>
                      <a:pt x="842" y="1109"/>
                    </a:moveTo>
                    <a:cubicBezTo>
                      <a:pt x="718" y="1052"/>
                      <a:pt x="568" y="877"/>
                      <a:pt x="535" y="717"/>
                    </a:cubicBezTo>
                    <a:cubicBezTo>
                      <a:pt x="501" y="557"/>
                      <a:pt x="432" y="500"/>
                      <a:pt x="278" y="425"/>
                    </a:cubicBezTo>
                    <a:cubicBezTo>
                      <a:pt x="125" y="350"/>
                      <a:pt x="0" y="180"/>
                      <a:pt x="79" y="90"/>
                    </a:cubicBezTo>
                    <a:cubicBezTo>
                      <a:pt x="159" y="0"/>
                      <a:pt x="321" y="72"/>
                      <a:pt x="471" y="232"/>
                    </a:cubicBezTo>
                    <a:cubicBezTo>
                      <a:pt x="622" y="392"/>
                      <a:pt x="882" y="508"/>
                      <a:pt x="982" y="725"/>
                    </a:cubicBezTo>
                    <a:cubicBezTo>
                      <a:pt x="1081" y="942"/>
                      <a:pt x="1134" y="1175"/>
                      <a:pt x="842" y="1109"/>
                    </a:cubicBezTo>
                    <a:close/>
                  </a:path>
                </a:pathLst>
              </a:custGeom>
              <a:solidFill>
                <a:srgbClr val="F3D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8" name="iSľidê">
                <a:extLst>
                  <a:ext uri="{FF2B5EF4-FFF2-40B4-BE49-F238E27FC236}">
                    <a16:creationId xmlns="" xmlns:a16="http://schemas.microsoft.com/office/drawing/2014/main" id="{BD592875-27C6-456F-9A17-D8FEA5210524}"/>
                  </a:ext>
                </a:extLst>
              </p:cNvPr>
              <p:cNvSpPr/>
              <p:nvPr/>
            </p:nvSpPr>
            <p:spPr bwMode="auto">
              <a:xfrm>
                <a:off x="10434423" y="2415474"/>
                <a:ext cx="232567" cy="245437"/>
              </a:xfrm>
              <a:custGeom>
                <a:avLst/>
                <a:gdLst>
                  <a:gd name="T0" fmla="*/ 183 w 228"/>
                  <a:gd name="T1" fmla="*/ 195 h 241"/>
                  <a:gd name="T2" fmla="*/ 170 w 228"/>
                  <a:gd name="T3" fmla="*/ 44 h 241"/>
                  <a:gd name="T4" fmla="*/ 34 w 228"/>
                  <a:gd name="T5" fmla="*/ 47 h 241"/>
                  <a:gd name="T6" fmla="*/ 47 w 228"/>
                  <a:gd name="T7" fmla="*/ 161 h 241"/>
                  <a:gd name="T8" fmla="*/ 183 w 228"/>
                  <a:gd name="T9" fmla="*/ 19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241">
                    <a:moveTo>
                      <a:pt x="183" y="195"/>
                    </a:moveTo>
                    <a:cubicBezTo>
                      <a:pt x="228" y="132"/>
                      <a:pt x="210" y="86"/>
                      <a:pt x="170" y="44"/>
                    </a:cubicBezTo>
                    <a:cubicBezTo>
                      <a:pt x="130" y="2"/>
                      <a:pt x="68" y="0"/>
                      <a:pt x="34" y="47"/>
                    </a:cubicBezTo>
                    <a:cubicBezTo>
                      <a:pt x="0" y="95"/>
                      <a:pt x="22" y="137"/>
                      <a:pt x="47" y="161"/>
                    </a:cubicBezTo>
                    <a:cubicBezTo>
                      <a:pt x="73" y="185"/>
                      <a:pt x="141" y="241"/>
                      <a:pt x="183" y="195"/>
                    </a:cubicBezTo>
                    <a:close/>
                  </a:path>
                </a:pathLst>
              </a:custGeom>
              <a:solidFill>
                <a:srgbClr val="FBF3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62500" lnSpcReduction="20000"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iSľiḋê">
              <a:extLst>
                <a:ext uri="{FF2B5EF4-FFF2-40B4-BE49-F238E27FC236}">
                  <a16:creationId xmlns="" xmlns:a16="http://schemas.microsoft.com/office/drawing/2014/main" id="{532E3782-BB31-4945-B811-37383F739C0C}"/>
                </a:ext>
              </a:extLst>
            </p:cNvPr>
            <p:cNvGrpSpPr/>
            <p:nvPr/>
          </p:nvGrpSpPr>
          <p:grpSpPr>
            <a:xfrm>
              <a:off x="673100" y="3138146"/>
              <a:ext cx="2228466" cy="2479795"/>
              <a:chOff x="673100" y="3663830"/>
              <a:chExt cx="2228466" cy="2479795"/>
            </a:xfrm>
          </p:grpSpPr>
          <p:sp>
            <p:nvSpPr>
              <p:cNvPr id="28" name="ïṣ1íḑé">
                <a:extLst>
                  <a:ext uri="{FF2B5EF4-FFF2-40B4-BE49-F238E27FC236}">
                    <a16:creationId xmlns="" xmlns:a16="http://schemas.microsoft.com/office/drawing/2014/main" id="{E314BAC6-E6F2-40EE-93A5-6DE158DA5950}"/>
                  </a:ext>
                </a:extLst>
              </p:cNvPr>
              <p:cNvSpPr/>
              <p:nvPr/>
            </p:nvSpPr>
            <p:spPr bwMode="auto">
              <a:xfrm>
                <a:off x="1482491" y="3663830"/>
                <a:ext cx="609685" cy="583312"/>
              </a:xfrm>
              <a:custGeom>
                <a:avLst/>
                <a:gdLst>
                  <a:gd name="T0" fmla="*/ 6281 w 6554"/>
                  <a:gd name="T1" fmla="*/ 4642 h 6280"/>
                  <a:gd name="T2" fmla="*/ 6554 w 6554"/>
                  <a:gd name="T3" fmla="*/ 4369 h 6280"/>
                  <a:gd name="T4" fmla="*/ 6554 w 6554"/>
                  <a:gd name="T5" fmla="*/ 1365 h 6280"/>
                  <a:gd name="T6" fmla="*/ 6281 w 6554"/>
                  <a:gd name="T7" fmla="*/ 1092 h 6280"/>
                  <a:gd name="T8" fmla="*/ 1365 w 6554"/>
                  <a:gd name="T9" fmla="*/ 1092 h 6280"/>
                  <a:gd name="T10" fmla="*/ 1365 w 6554"/>
                  <a:gd name="T11" fmla="*/ 273 h 6280"/>
                  <a:gd name="T12" fmla="*/ 1092 w 6554"/>
                  <a:gd name="T13" fmla="*/ 0 h 6280"/>
                  <a:gd name="T14" fmla="*/ 273 w 6554"/>
                  <a:gd name="T15" fmla="*/ 0 h 6280"/>
                  <a:gd name="T16" fmla="*/ 0 w 6554"/>
                  <a:gd name="T17" fmla="*/ 273 h 6280"/>
                  <a:gd name="T18" fmla="*/ 273 w 6554"/>
                  <a:gd name="T19" fmla="*/ 546 h 6280"/>
                  <a:gd name="T20" fmla="*/ 819 w 6554"/>
                  <a:gd name="T21" fmla="*/ 546 h 6280"/>
                  <a:gd name="T22" fmla="*/ 819 w 6554"/>
                  <a:gd name="T23" fmla="*/ 1365 h 6280"/>
                  <a:gd name="T24" fmla="*/ 819 w 6554"/>
                  <a:gd name="T25" fmla="*/ 1638 h 6280"/>
                  <a:gd name="T26" fmla="*/ 819 w 6554"/>
                  <a:gd name="T27" fmla="*/ 4369 h 6280"/>
                  <a:gd name="T28" fmla="*/ 819 w 6554"/>
                  <a:gd name="T29" fmla="*/ 5734 h 6280"/>
                  <a:gd name="T30" fmla="*/ 1092 w 6554"/>
                  <a:gd name="T31" fmla="*/ 6007 h 6280"/>
                  <a:gd name="T32" fmla="*/ 2260 w 6554"/>
                  <a:gd name="T33" fmla="*/ 6007 h 6280"/>
                  <a:gd name="T34" fmla="*/ 2731 w 6554"/>
                  <a:gd name="T35" fmla="*/ 6280 h 6280"/>
                  <a:gd name="T36" fmla="*/ 3201 w 6554"/>
                  <a:gd name="T37" fmla="*/ 6007 h 6280"/>
                  <a:gd name="T38" fmla="*/ 5537 w 6554"/>
                  <a:gd name="T39" fmla="*/ 6007 h 6280"/>
                  <a:gd name="T40" fmla="*/ 6007 w 6554"/>
                  <a:gd name="T41" fmla="*/ 6280 h 6280"/>
                  <a:gd name="T42" fmla="*/ 6554 w 6554"/>
                  <a:gd name="T43" fmla="*/ 5734 h 6280"/>
                  <a:gd name="T44" fmla="*/ 6007 w 6554"/>
                  <a:gd name="T45" fmla="*/ 5188 h 6280"/>
                  <a:gd name="T46" fmla="*/ 5537 w 6554"/>
                  <a:gd name="T47" fmla="*/ 5461 h 6280"/>
                  <a:gd name="T48" fmla="*/ 3201 w 6554"/>
                  <a:gd name="T49" fmla="*/ 5461 h 6280"/>
                  <a:gd name="T50" fmla="*/ 2731 w 6554"/>
                  <a:gd name="T51" fmla="*/ 5188 h 6280"/>
                  <a:gd name="T52" fmla="*/ 2260 w 6554"/>
                  <a:gd name="T53" fmla="*/ 5461 h 6280"/>
                  <a:gd name="T54" fmla="*/ 1365 w 6554"/>
                  <a:gd name="T55" fmla="*/ 5461 h 6280"/>
                  <a:gd name="T56" fmla="*/ 1365 w 6554"/>
                  <a:gd name="T57" fmla="*/ 4642 h 6280"/>
                  <a:gd name="T58" fmla="*/ 6281 w 6554"/>
                  <a:gd name="T59" fmla="*/ 4642 h 6280"/>
                  <a:gd name="T60" fmla="*/ 2811 w 6554"/>
                  <a:gd name="T61" fmla="*/ 2537 h 6280"/>
                  <a:gd name="T62" fmla="*/ 3197 w 6554"/>
                  <a:gd name="T63" fmla="*/ 2537 h 6280"/>
                  <a:gd name="T64" fmla="*/ 3804 w 6554"/>
                  <a:gd name="T65" fmla="*/ 3145 h 6280"/>
                  <a:gd name="T66" fmla="*/ 4978 w 6554"/>
                  <a:gd name="T67" fmla="*/ 1736 h 6280"/>
                  <a:gd name="T68" fmla="*/ 5363 w 6554"/>
                  <a:gd name="T69" fmla="*/ 1701 h 6280"/>
                  <a:gd name="T70" fmla="*/ 5398 w 6554"/>
                  <a:gd name="T71" fmla="*/ 2086 h 6280"/>
                  <a:gd name="T72" fmla="*/ 4033 w 6554"/>
                  <a:gd name="T73" fmla="*/ 3724 h 6280"/>
                  <a:gd name="T74" fmla="*/ 4023 w 6554"/>
                  <a:gd name="T75" fmla="*/ 3732 h 6280"/>
                  <a:gd name="T76" fmla="*/ 4016 w 6554"/>
                  <a:gd name="T77" fmla="*/ 3742 h 6280"/>
                  <a:gd name="T78" fmla="*/ 3963 w 6554"/>
                  <a:gd name="T79" fmla="*/ 3777 h 6280"/>
                  <a:gd name="T80" fmla="*/ 3931 w 6554"/>
                  <a:gd name="T81" fmla="*/ 3799 h 6280"/>
                  <a:gd name="T82" fmla="*/ 3823 w 6554"/>
                  <a:gd name="T83" fmla="*/ 3822 h 6280"/>
                  <a:gd name="T84" fmla="*/ 3823 w 6554"/>
                  <a:gd name="T85" fmla="*/ 3822 h 6280"/>
                  <a:gd name="T86" fmla="*/ 3726 w 6554"/>
                  <a:gd name="T87" fmla="*/ 3804 h 6280"/>
                  <a:gd name="T88" fmla="*/ 3698 w 6554"/>
                  <a:gd name="T89" fmla="*/ 3788 h 6280"/>
                  <a:gd name="T90" fmla="*/ 3648 w 6554"/>
                  <a:gd name="T91" fmla="*/ 3759 h 6280"/>
                  <a:gd name="T92" fmla="*/ 3640 w 6554"/>
                  <a:gd name="T93" fmla="*/ 3749 h 6280"/>
                  <a:gd name="T94" fmla="*/ 3630 w 6554"/>
                  <a:gd name="T95" fmla="*/ 3742 h 6280"/>
                  <a:gd name="T96" fmla="*/ 2811 w 6554"/>
                  <a:gd name="T97" fmla="*/ 2923 h 6280"/>
                  <a:gd name="T98" fmla="*/ 2811 w 6554"/>
                  <a:gd name="T99" fmla="*/ 2537 h 6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554" h="6280">
                    <a:moveTo>
                      <a:pt x="6281" y="4642"/>
                    </a:moveTo>
                    <a:cubicBezTo>
                      <a:pt x="6431" y="4642"/>
                      <a:pt x="6554" y="4520"/>
                      <a:pt x="6554" y="4369"/>
                    </a:cubicBezTo>
                    <a:lnTo>
                      <a:pt x="6554" y="1365"/>
                    </a:lnTo>
                    <a:cubicBezTo>
                      <a:pt x="6554" y="1214"/>
                      <a:pt x="6431" y="1092"/>
                      <a:pt x="6281" y="1092"/>
                    </a:cubicBezTo>
                    <a:lnTo>
                      <a:pt x="1365" y="1092"/>
                    </a:lnTo>
                    <a:lnTo>
                      <a:pt x="1365" y="273"/>
                    </a:lnTo>
                    <a:cubicBezTo>
                      <a:pt x="1365" y="122"/>
                      <a:pt x="1243" y="0"/>
                      <a:pt x="1092" y="0"/>
                    </a:cubicBezTo>
                    <a:lnTo>
                      <a:pt x="273" y="0"/>
                    </a:lnTo>
                    <a:cubicBezTo>
                      <a:pt x="122" y="0"/>
                      <a:pt x="0" y="122"/>
                      <a:pt x="0" y="273"/>
                    </a:cubicBezTo>
                    <a:cubicBezTo>
                      <a:pt x="0" y="424"/>
                      <a:pt x="122" y="546"/>
                      <a:pt x="273" y="546"/>
                    </a:cubicBezTo>
                    <a:lnTo>
                      <a:pt x="819" y="546"/>
                    </a:lnTo>
                    <a:lnTo>
                      <a:pt x="819" y="1365"/>
                    </a:lnTo>
                    <a:lnTo>
                      <a:pt x="819" y="1638"/>
                    </a:lnTo>
                    <a:lnTo>
                      <a:pt x="819" y="4369"/>
                    </a:lnTo>
                    <a:lnTo>
                      <a:pt x="819" y="5734"/>
                    </a:lnTo>
                    <a:cubicBezTo>
                      <a:pt x="819" y="5885"/>
                      <a:pt x="942" y="6007"/>
                      <a:pt x="1092" y="6007"/>
                    </a:cubicBezTo>
                    <a:lnTo>
                      <a:pt x="2260" y="6007"/>
                    </a:lnTo>
                    <a:cubicBezTo>
                      <a:pt x="2355" y="6169"/>
                      <a:pt x="2529" y="6280"/>
                      <a:pt x="2731" y="6280"/>
                    </a:cubicBezTo>
                    <a:cubicBezTo>
                      <a:pt x="2932" y="6280"/>
                      <a:pt x="3106" y="6169"/>
                      <a:pt x="3201" y="6007"/>
                    </a:cubicBezTo>
                    <a:lnTo>
                      <a:pt x="5537" y="6007"/>
                    </a:lnTo>
                    <a:cubicBezTo>
                      <a:pt x="5632" y="6169"/>
                      <a:pt x="5806" y="6280"/>
                      <a:pt x="6007" y="6280"/>
                    </a:cubicBezTo>
                    <a:cubicBezTo>
                      <a:pt x="6309" y="6280"/>
                      <a:pt x="6554" y="6036"/>
                      <a:pt x="6554" y="5734"/>
                    </a:cubicBezTo>
                    <a:cubicBezTo>
                      <a:pt x="6554" y="5432"/>
                      <a:pt x="6309" y="5188"/>
                      <a:pt x="6007" y="5188"/>
                    </a:cubicBezTo>
                    <a:cubicBezTo>
                      <a:pt x="5806" y="5188"/>
                      <a:pt x="5632" y="5298"/>
                      <a:pt x="5537" y="5461"/>
                    </a:cubicBezTo>
                    <a:lnTo>
                      <a:pt x="3201" y="5461"/>
                    </a:lnTo>
                    <a:cubicBezTo>
                      <a:pt x="3106" y="5298"/>
                      <a:pt x="2932" y="5188"/>
                      <a:pt x="2731" y="5188"/>
                    </a:cubicBezTo>
                    <a:cubicBezTo>
                      <a:pt x="2529" y="5188"/>
                      <a:pt x="2355" y="5298"/>
                      <a:pt x="2260" y="5461"/>
                    </a:cubicBezTo>
                    <a:lnTo>
                      <a:pt x="1365" y="5461"/>
                    </a:lnTo>
                    <a:lnTo>
                      <a:pt x="1365" y="4642"/>
                    </a:lnTo>
                    <a:lnTo>
                      <a:pt x="6281" y="4642"/>
                    </a:lnTo>
                    <a:close/>
                    <a:moveTo>
                      <a:pt x="2811" y="2537"/>
                    </a:moveTo>
                    <a:cubicBezTo>
                      <a:pt x="2917" y="2430"/>
                      <a:pt x="3090" y="2430"/>
                      <a:pt x="3197" y="2537"/>
                    </a:cubicBezTo>
                    <a:lnTo>
                      <a:pt x="3804" y="3145"/>
                    </a:lnTo>
                    <a:lnTo>
                      <a:pt x="4978" y="1736"/>
                    </a:lnTo>
                    <a:cubicBezTo>
                      <a:pt x="5075" y="1620"/>
                      <a:pt x="5247" y="1605"/>
                      <a:pt x="5363" y="1701"/>
                    </a:cubicBezTo>
                    <a:cubicBezTo>
                      <a:pt x="5479" y="1798"/>
                      <a:pt x="5495" y="1970"/>
                      <a:pt x="5398" y="2086"/>
                    </a:cubicBezTo>
                    <a:lnTo>
                      <a:pt x="4033" y="3724"/>
                    </a:lnTo>
                    <a:cubicBezTo>
                      <a:pt x="4030" y="3728"/>
                      <a:pt x="4026" y="3729"/>
                      <a:pt x="4023" y="3732"/>
                    </a:cubicBezTo>
                    <a:cubicBezTo>
                      <a:pt x="4020" y="3735"/>
                      <a:pt x="4019" y="3739"/>
                      <a:pt x="4016" y="3742"/>
                    </a:cubicBezTo>
                    <a:cubicBezTo>
                      <a:pt x="4000" y="3758"/>
                      <a:pt x="3981" y="3767"/>
                      <a:pt x="3963" y="3777"/>
                    </a:cubicBezTo>
                    <a:cubicBezTo>
                      <a:pt x="3952" y="3784"/>
                      <a:pt x="3943" y="3794"/>
                      <a:pt x="3931" y="3799"/>
                    </a:cubicBezTo>
                    <a:cubicBezTo>
                      <a:pt x="3896" y="3814"/>
                      <a:pt x="3860" y="3822"/>
                      <a:pt x="3823" y="3822"/>
                    </a:cubicBezTo>
                    <a:lnTo>
                      <a:pt x="3823" y="3822"/>
                    </a:lnTo>
                    <a:cubicBezTo>
                      <a:pt x="3790" y="3822"/>
                      <a:pt x="3757" y="3816"/>
                      <a:pt x="3726" y="3804"/>
                    </a:cubicBezTo>
                    <a:cubicBezTo>
                      <a:pt x="3716" y="3800"/>
                      <a:pt x="3708" y="3793"/>
                      <a:pt x="3698" y="3788"/>
                    </a:cubicBezTo>
                    <a:cubicBezTo>
                      <a:pt x="3681" y="3779"/>
                      <a:pt x="3663" y="3772"/>
                      <a:pt x="3648" y="3759"/>
                    </a:cubicBezTo>
                    <a:cubicBezTo>
                      <a:pt x="3645" y="3756"/>
                      <a:pt x="3643" y="3752"/>
                      <a:pt x="3640" y="3749"/>
                    </a:cubicBezTo>
                    <a:cubicBezTo>
                      <a:pt x="3637" y="3746"/>
                      <a:pt x="3633" y="3745"/>
                      <a:pt x="3630" y="3742"/>
                    </a:cubicBezTo>
                    <a:lnTo>
                      <a:pt x="2811" y="2923"/>
                    </a:lnTo>
                    <a:cubicBezTo>
                      <a:pt x="2704" y="2816"/>
                      <a:pt x="2704" y="2644"/>
                      <a:pt x="2811" y="25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9" name="îSḻíḍè">
                <a:extLst>
                  <a:ext uri="{FF2B5EF4-FFF2-40B4-BE49-F238E27FC236}">
                    <a16:creationId xmlns="" xmlns:a16="http://schemas.microsoft.com/office/drawing/2014/main" id="{6038A9B5-7268-4EB7-B84F-288CF6276568}"/>
                  </a:ext>
                </a:extLst>
              </p:cNvPr>
              <p:cNvSpPr/>
              <p:nvPr/>
            </p:nvSpPr>
            <p:spPr>
              <a:xfrm>
                <a:off x="831214" y="5667539"/>
                <a:ext cx="1912238" cy="47608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25%</a:t>
                </a:r>
                <a:endParaRPr lang="ar-SA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ïṡ1íḓe">
                <a:extLst>
                  <a:ext uri="{FF2B5EF4-FFF2-40B4-BE49-F238E27FC236}">
                    <a16:creationId xmlns="" xmlns:a16="http://schemas.microsoft.com/office/drawing/2014/main" id="{53F17F00-5FBE-4619-A0FC-24E06500576C}"/>
                  </a:ext>
                </a:extLst>
              </p:cNvPr>
              <p:cNvSpPr/>
              <p:nvPr/>
            </p:nvSpPr>
            <p:spPr bwMode="auto">
              <a:xfrm>
                <a:off x="673100" y="4958707"/>
                <a:ext cx="222846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</p:txBody>
          </p:sp>
          <p:sp>
            <p:nvSpPr>
              <p:cNvPr id="31" name="íš1iḋê">
                <a:extLst>
                  <a:ext uri="{FF2B5EF4-FFF2-40B4-BE49-F238E27FC236}">
                    <a16:creationId xmlns="" xmlns:a16="http://schemas.microsoft.com/office/drawing/2014/main" id="{B3AD5CEB-F987-4CAD-958E-E1139CD7DDE1}"/>
                  </a:ext>
                </a:extLst>
              </p:cNvPr>
              <p:cNvSpPr txBox="1"/>
              <p:nvPr/>
            </p:nvSpPr>
            <p:spPr bwMode="auto">
              <a:xfrm>
                <a:off x="673100" y="4545826"/>
                <a:ext cx="2228466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ïṩḻîḋê">
              <a:extLst>
                <a:ext uri="{FF2B5EF4-FFF2-40B4-BE49-F238E27FC236}">
                  <a16:creationId xmlns="" xmlns:a16="http://schemas.microsoft.com/office/drawing/2014/main" id="{50497768-6212-409A-A629-DD872376D162}"/>
                </a:ext>
              </a:extLst>
            </p:cNvPr>
            <p:cNvGrpSpPr/>
            <p:nvPr/>
          </p:nvGrpSpPr>
          <p:grpSpPr>
            <a:xfrm>
              <a:off x="3130539" y="3131552"/>
              <a:ext cx="2228466" cy="2492982"/>
              <a:chOff x="673100" y="3650643"/>
              <a:chExt cx="2228466" cy="2492982"/>
            </a:xfrm>
          </p:grpSpPr>
          <p:sp>
            <p:nvSpPr>
              <p:cNvPr id="24" name="îSḷîḍè">
                <a:extLst>
                  <a:ext uri="{FF2B5EF4-FFF2-40B4-BE49-F238E27FC236}">
                    <a16:creationId xmlns="" xmlns:a16="http://schemas.microsoft.com/office/drawing/2014/main" id="{C4620C12-1B7B-41DA-A524-1B67E6BDBBC4}"/>
                  </a:ext>
                </a:extLst>
              </p:cNvPr>
              <p:cNvSpPr/>
              <p:nvPr/>
            </p:nvSpPr>
            <p:spPr bwMode="auto">
              <a:xfrm>
                <a:off x="1520971" y="3650643"/>
                <a:ext cx="532724" cy="609685"/>
              </a:xfrm>
              <a:custGeom>
                <a:avLst/>
                <a:gdLst>
                  <a:gd name="connsiteX0" fmla="*/ 62802 w 530855"/>
                  <a:gd name="connsiteY0" fmla="*/ 572810 h 607545"/>
                  <a:gd name="connsiteX1" fmla="*/ 53307 w 530855"/>
                  <a:gd name="connsiteY1" fmla="*/ 582382 h 607545"/>
                  <a:gd name="connsiteX2" fmla="*/ 62802 w 530855"/>
                  <a:gd name="connsiteY2" fmla="*/ 591863 h 607545"/>
                  <a:gd name="connsiteX3" fmla="*/ 72296 w 530855"/>
                  <a:gd name="connsiteY3" fmla="*/ 582382 h 607545"/>
                  <a:gd name="connsiteX4" fmla="*/ 62802 w 530855"/>
                  <a:gd name="connsiteY4" fmla="*/ 572810 h 607545"/>
                  <a:gd name="connsiteX5" fmla="*/ 326996 w 530855"/>
                  <a:gd name="connsiteY5" fmla="*/ 139842 h 607545"/>
                  <a:gd name="connsiteX6" fmla="*/ 341929 w 530855"/>
                  <a:gd name="connsiteY6" fmla="*/ 140579 h 607545"/>
                  <a:gd name="connsiteX7" fmla="*/ 372165 w 530855"/>
                  <a:gd name="connsiteY7" fmla="*/ 153004 h 607545"/>
                  <a:gd name="connsiteX8" fmla="*/ 507027 w 530855"/>
                  <a:gd name="connsiteY8" fmla="*/ 234278 h 607545"/>
                  <a:gd name="connsiteX9" fmla="*/ 530718 w 530855"/>
                  <a:gd name="connsiteY9" fmla="*/ 263271 h 607545"/>
                  <a:gd name="connsiteX10" fmla="*/ 504446 w 530855"/>
                  <a:gd name="connsiteY10" fmla="*/ 287018 h 607545"/>
                  <a:gd name="connsiteX11" fmla="*/ 501681 w 530855"/>
                  <a:gd name="connsiteY11" fmla="*/ 286834 h 607545"/>
                  <a:gd name="connsiteX12" fmla="*/ 398806 w 530855"/>
                  <a:gd name="connsiteY12" fmla="*/ 248360 h 607545"/>
                  <a:gd name="connsiteX13" fmla="*/ 406641 w 530855"/>
                  <a:gd name="connsiteY13" fmla="*/ 338286 h 607545"/>
                  <a:gd name="connsiteX14" fmla="*/ 396132 w 530855"/>
                  <a:gd name="connsiteY14" fmla="*/ 372065 h 607545"/>
                  <a:gd name="connsiteX15" fmla="*/ 492924 w 530855"/>
                  <a:gd name="connsiteY15" fmla="*/ 560292 h 607545"/>
                  <a:gd name="connsiteX16" fmla="*/ 475778 w 530855"/>
                  <a:gd name="connsiteY16" fmla="*/ 604656 h 607545"/>
                  <a:gd name="connsiteX17" fmla="*/ 462135 w 530855"/>
                  <a:gd name="connsiteY17" fmla="*/ 607510 h 607545"/>
                  <a:gd name="connsiteX18" fmla="*/ 431254 w 530855"/>
                  <a:gd name="connsiteY18" fmla="*/ 587537 h 607545"/>
                  <a:gd name="connsiteX19" fmla="*/ 345156 w 530855"/>
                  <a:gd name="connsiteY19" fmla="*/ 417718 h 607545"/>
                  <a:gd name="connsiteX20" fmla="*/ 253342 w 530855"/>
                  <a:gd name="connsiteY20" fmla="*/ 590666 h 607545"/>
                  <a:gd name="connsiteX21" fmla="*/ 226609 w 530855"/>
                  <a:gd name="connsiteY21" fmla="*/ 607418 h 607545"/>
                  <a:gd name="connsiteX22" fmla="*/ 207343 w 530855"/>
                  <a:gd name="connsiteY22" fmla="*/ 603000 h 607545"/>
                  <a:gd name="connsiteX23" fmla="*/ 194991 w 530855"/>
                  <a:gd name="connsiteY23" fmla="*/ 557071 h 607545"/>
                  <a:gd name="connsiteX24" fmla="*/ 294455 w 530855"/>
                  <a:gd name="connsiteY24" fmla="*/ 376944 h 607545"/>
                  <a:gd name="connsiteX25" fmla="*/ 281919 w 530855"/>
                  <a:gd name="connsiteY25" fmla="*/ 349055 h 607545"/>
                  <a:gd name="connsiteX26" fmla="*/ 273622 w 530855"/>
                  <a:gd name="connsiteY26" fmla="*/ 254067 h 607545"/>
                  <a:gd name="connsiteX27" fmla="*/ 226148 w 530855"/>
                  <a:gd name="connsiteY27" fmla="*/ 335617 h 607545"/>
                  <a:gd name="connsiteX28" fmla="*/ 205684 w 530855"/>
                  <a:gd name="connsiteY28" fmla="*/ 351908 h 607545"/>
                  <a:gd name="connsiteX29" fmla="*/ 164479 w 530855"/>
                  <a:gd name="connsiteY29" fmla="*/ 423241 h 607545"/>
                  <a:gd name="connsiteX30" fmla="*/ 131293 w 530855"/>
                  <a:gd name="connsiteY30" fmla="*/ 482332 h 607545"/>
                  <a:gd name="connsiteX31" fmla="*/ 83819 w 530855"/>
                  <a:gd name="connsiteY31" fmla="*/ 565446 h 607545"/>
                  <a:gd name="connsiteX32" fmla="*/ 81607 w 530855"/>
                  <a:gd name="connsiteY32" fmla="*/ 600054 h 607545"/>
                  <a:gd name="connsiteX33" fmla="*/ 44734 w 530855"/>
                  <a:gd name="connsiteY33" fmla="*/ 599778 h 607545"/>
                  <a:gd name="connsiteX34" fmla="*/ 40586 w 530855"/>
                  <a:gd name="connsiteY34" fmla="*/ 568760 h 607545"/>
                  <a:gd name="connsiteX35" fmla="*/ 5833 w 530855"/>
                  <a:gd name="connsiteY35" fmla="*/ 549247 h 607545"/>
                  <a:gd name="connsiteX36" fmla="*/ 1500 w 530855"/>
                  <a:gd name="connsiteY36" fmla="*/ 533784 h 607545"/>
                  <a:gd name="connsiteX37" fmla="*/ 88336 w 530855"/>
                  <a:gd name="connsiteY37" fmla="*/ 380533 h 607545"/>
                  <a:gd name="connsiteX38" fmla="*/ 103823 w 530855"/>
                  <a:gd name="connsiteY38" fmla="*/ 376207 h 607545"/>
                  <a:gd name="connsiteX39" fmla="*/ 149729 w 530855"/>
                  <a:gd name="connsiteY39" fmla="*/ 401887 h 607545"/>
                  <a:gd name="connsiteX40" fmla="*/ 182270 w 530855"/>
                  <a:gd name="connsiteY40" fmla="*/ 343992 h 607545"/>
                  <a:gd name="connsiteX41" fmla="*/ 176923 w 530855"/>
                  <a:gd name="connsiteY41" fmla="*/ 316104 h 607545"/>
                  <a:gd name="connsiteX42" fmla="*/ 280536 w 530855"/>
                  <a:gd name="connsiteY42" fmla="*/ 164050 h 607545"/>
                  <a:gd name="connsiteX43" fmla="*/ 292520 w 530855"/>
                  <a:gd name="connsiteY43" fmla="*/ 153096 h 607545"/>
                  <a:gd name="connsiteX44" fmla="*/ 326996 w 530855"/>
                  <a:gd name="connsiteY44" fmla="*/ 139842 h 607545"/>
                  <a:gd name="connsiteX45" fmla="*/ 336798 w 530855"/>
                  <a:gd name="connsiteY45" fmla="*/ 0 h 607545"/>
                  <a:gd name="connsiteX46" fmla="*/ 405035 w 530855"/>
                  <a:gd name="connsiteY46" fmla="*/ 68131 h 607545"/>
                  <a:gd name="connsiteX47" fmla="*/ 336798 w 530855"/>
                  <a:gd name="connsiteY47" fmla="*/ 136262 h 607545"/>
                  <a:gd name="connsiteX48" fmla="*/ 268561 w 530855"/>
                  <a:gd name="connsiteY48" fmla="*/ 68131 h 607545"/>
                  <a:gd name="connsiteX49" fmla="*/ 336798 w 530855"/>
                  <a:gd name="connsiteY49" fmla="*/ 0 h 607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530855" h="607545">
                    <a:moveTo>
                      <a:pt x="62802" y="572810"/>
                    </a:moveTo>
                    <a:cubicBezTo>
                      <a:pt x="57547" y="572810"/>
                      <a:pt x="53307" y="577136"/>
                      <a:pt x="53307" y="582382"/>
                    </a:cubicBezTo>
                    <a:cubicBezTo>
                      <a:pt x="53307" y="587537"/>
                      <a:pt x="57547" y="591863"/>
                      <a:pt x="62802" y="591863"/>
                    </a:cubicBezTo>
                    <a:cubicBezTo>
                      <a:pt x="68056" y="591863"/>
                      <a:pt x="72296" y="587537"/>
                      <a:pt x="72296" y="582382"/>
                    </a:cubicBezTo>
                    <a:cubicBezTo>
                      <a:pt x="72296" y="577136"/>
                      <a:pt x="68056" y="572810"/>
                      <a:pt x="62802" y="572810"/>
                    </a:cubicBezTo>
                    <a:close/>
                    <a:moveTo>
                      <a:pt x="326996" y="139842"/>
                    </a:moveTo>
                    <a:cubicBezTo>
                      <a:pt x="334555" y="139014"/>
                      <a:pt x="341929" y="140579"/>
                      <a:pt x="341929" y="140579"/>
                    </a:cubicBezTo>
                    <a:cubicBezTo>
                      <a:pt x="352254" y="142143"/>
                      <a:pt x="363039" y="146469"/>
                      <a:pt x="372165" y="153004"/>
                    </a:cubicBezTo>
                    <a:cubicBezTo>
                      <a:pt x="387006" y="162117"/>
                      <a:pt x="446095" y="228019"/>
                      <a:pt x="507027" y="234278"/>
                    </a:cubicBezTo>
                    <a:cubicBezTo>
                      <a:pt x="521592" y="235751"/>
                      <a:pt x="532193" y="248729"/>
                      <a:pt x="530718" y="263271"/>
                    </a:cubicBezTo>
                    <a:cubicBezTo>
                      <a:pt x="529336" y="276893"/>
                      <a:pt x="517813" y="287018"/>
                      <a:pt x="504446" y="287018"/>
                    </a:cubicBezTo>
                    <a:cubicBezTo>
                      <a:pt x="503525" y="287018"/>
                      <a:pt x="502603" y="286926"/>
                      <a:pt x="501681" y="286834"/>
                    </a:cubicBezTo>
                    <a:cubicBezTo>
                      <a:pt x="451073" y="281680"/>
                      <a:pt x="421482" y="266401"/>
                      <a:pt x="398806" y="248360"/>
                    </a:cubicBezTo>
                    <a:lnTo>
                      <a:pt x="406641" y="338286"/>
                    </a:lnTo>
                    <a:cubicBezTo>
                      <a:pt x="407839" y="351540"/>
                      <a:pt x="403415" y="362861"/>
                      <a:pt x="396132" y="372065"/>
                    </a:cubicBezTo>
                    <a:cubicBezTo>
                      <a:pt x="414569" y="401795"/>
                      <a:pt x="447754" y="458401"/>
                      <a:pt x="492924" y="560292"/>
                    </a:cubicBezTo>
                    <a:cubicBezTo>
                      <a:pt x="500483" y="577320"/>
                      <a:pt x="492739" y="597109"/>
                      <a:pt x="475778" y="604656"/>
                    </a:cubicBezTo>
                    <a:cubicBezTo>
                      <a:pt x="471353" y="606589"/>
                      <a:pt x="466744" y="607510"/>
                      <a:pt x="462135" y="607510"/>
                    </a:cubicBezTo>
                    <a:cubicBezTo>
                      <a:pt x="449229" y="607510"/>
                      <a:pt x="436877" y="600054"/>
                      <a:pt x="431254" y="587537"/>
                    </a:cubicBezTo>
                    <a:cubicBezTo>
                      <a:pt x="392998" y="501109"/>
                      <a:pt x="362855" y="447080"/>
                      <a:pt x="345156" y="417718"/>
                    </a:cubicBezTo>
                    <a:cubicBezTo>
                      <a:pt x="323032" y="455824"/>
                      <a:pt x="272700" y="557255"/>
                      <a:pt x="253342" y="590666"/>
                    </a:cubicBezTo>
                    <a:cubicBezTo>
                      <a:pt x="247535" y="600699"/>
                      <a:pt x="237395" y="606681"/>
                      <a:pt x="226609" y="607418"/>
                    </a:cubicBezTo>
                    <a:cubicBezTo>
                      <a:pt x="220064" y="607970"/>
                      <a:pt x="213427" y="606497"/>
                      <a:pt x="207343" y="603000"/>
                    </a:cubicBezTo>
                    <a:cubicBezTo>
                      <a:pt x="191211" y="593795"/>
                      <a:pt x="185680" y="573178"/>
                      <a:pt x="194991" y="557071"/>
                    </a:cubicBezTo>
                    <a:cubicBezTo>
                      <a:pt x="215732" y="521174"/>
                      <a:pt x="273069" y="415601"/>
                      <a:pt x="294455" y="376944"/>
                    </a:cubicBezTo>
                    <a:cubicBezTo>
                      <a:pt x="287542" y="369580"/>
                      <a:pt x="282933" y="360192"/>
                      <a:pt x="281919" y="349055"/>
                    </a:cubicBezTo>
                    <a:lnTo>
                      <a:pt x="273622" y="254067"/>
                    </a:lnTo>
                    <a:cubicBezTo>
                      <a:pt x="256108" y="277630"/>
                      <a:pt x="237948" y="306071"/>
                      <a:pt x="226148" y="335617"/>
                    </a:cubicBezTo>
                    <a:cubicBezTo>
                      <a:pt x="222553" y="344637"/>
                      <a:pt x="214626" y="350527"/>
                      <a:pt x="205684" y="351908"/>
                    </a:cubicBezTo>
                    <a:lnTo>
                      <a:pt x="164479" y="423241"/>
                    </a:lnTo>
                    <a:lnTo>
                      <a:pt x="131293" y="482332"/>
                    </a:lnTo>
                    <a:lnTo>
                      <a:pt x="83819" y="565446"/>
                    </a:lnTo>
                    <a:cubicBezTo>
                      <a:pt x="91931" y="575755"/>
                      <a:pt x="91194" y="590666"/>
                      <a:pt x="81607" y="600054"/>
                    </a:cubicBezTo>
                    <a:cubicBezTo>
                      <a:pt x="71375" y="610179"/>
                      <a:pt x="54782" y="609995"/>
                      <a:pt x="44734" y="599778"/>
                    </a:cubicBezTo>
                    <a:cubicBezTo>
                      <a:pt x="36345" y="591310"/>
                      <a:pt x="35055" y="578608"/>
                      <a:pt x="40586" y="568760"/>
                    </a:cubicBezTo>
                    <a:lnTo>
                      <a:pt x="5833" y="549247"/>
                    </a:lnTo>
                    <a:cubicBezTo>
                      <a:pt x="302" y="546210"/>
                      <a:pt x="-1634" y="539214"/>
                      <a:pt x="1500" y="533784"/>
                    </a:cubicBezTo>
                    <a:lnTo>
                      <a:pt x="88336" y="380533"/>
                    </a:lnTo>
                    <a:cubicBezTo>
                      <a:pt x="91378" y="375011"/>
                      <a:pt x="98384" y="373078"/>
                      <a:pt x="103823" y="376207"/>
                    </a:cubicBezTo>
                    <a:lnTo>
                      <a:pt x="149729" y="401887"/>
                    </a:lnTo>
                    <a:lnTo>
                      <a:pt x="182270" y="343992"/>
                    </a:lnTo>
                    <a:cubicBezTo>
                      <a:pt x="175448" y="336721"/>
                      <a:pt x="172959" y="325952"/>
                      <a:pt x="176923" y="316104"/>
                    </a:cubicBezTo>
                    <a:cubicBezTo>
                      <a:pt x="204670" y="246427"/>
                      <a:pt x="260348" y="184943"/>
                      <a:pt x="280536" y="164050"/>
                    </a:cubicBezTo>
                    <a:cubicBezTo>
                      <a:pt x="283117" y="160920"/>
                      <a:pt x="291321" y="153741"/>
                      <a:pt x="292520" y="153096"/>
                    </a:cubicBezTo>
                    <a:cubicBezTo>
                      <a:pt x="308651" y="141039"/>
                      <a:pt x="319713" y="140671"/>
                      <a:pt x="326996" y="139842"/>
                    </a:cubicBezTo>
                    <a:close/>
                    <a:moveTo>
                      <a:pt x="336798" y="0"/>
                    </a:moveTo>
                    <a:cubicBezTo>
                      <a:pt x="374484" y="0"/>
                      <a:pt x="405035" y="30503"/>
                      <a:pt x="405035" y="68131"/>
                    </a:cubicBezTo>
                    <a:cubicBezTo>
                      <a:pt x="405035" y="105759"/>
                      <a:pt x="374484" y="136262"/>
                      <a:pt x="336798" y="136262"/>
                    </a:cubicBezTo>
                    <a:cubicBezTo>
                      <a:pt x="299112" y="136262"/>
                      <a:pt x="268561" y="105759"/>
                      <a:pt x="268561" y="68131"/>
                    </a:cubicBezTo>
                    <a:cubicBezTo>
                      <a:pt x="268561" y="30503"/>
                      <a:pt x="299112" y="0"/>
                      <a:pt x="3367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5" name="ísľïḑe">
                <a:extLst>
                  <a:ext uri="{FF2B5EF4-FFF2-40B4-BE49-F238E27FC236}">
                    <a16:creationId xmlns="" xmlns:a16="http://schemas.microsoft.com/office/drawing/2014/main" id="{62197F71-6DE0-4E36-989B-7D2862047D7E}"/>
                  </a:ext>
                </a:extLst>
              </p:cNvPr>
              <p:cNvSpPr/>
              <p:nvPr/>
            </p:nvSpPr>
            <p:spPr>
              <a:xfrm>
                <a:off x="831214" y="5667539"/>
                <a:ext cx="1912238" cy="47608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60%</a:t>
                </a:r>
                <a:endParaRPr lang="ar-SA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ïṣ1idê">
                <a:extLst>
                  <a:ext uri="{FF2B5EF4-FFF2-40B4-BE49-F238E27FC236}">
                    <a16:creationId xmlns="" xmlns:a16="http://schemas.microsoft.com/office/drawing/2014/main" id="{CEF01AE7-1C1B-408F-8ED6-A16F860F9D3B}"/>
                  </a:ext>
                </a:extLst>
              </p:cNvPr>
              <p:cNvSpPr/>
              <p:nvPr/>
            </p:nvSpPr>
            <p:spPr bwMode="auto">
              <a:xfrm>
                <a:off x="673100" y="4958707"/>
                <a:ext cx="222846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</p:txBody>
          </p:sp>
          <p:sp>
            <p:nvSpPr>
              <p:cNvPr id="27" name="îšļiďê">
                <a:extLst>
                  <a:ext uri="{FF2B5EF4-FFF2-40B4-BE49-F238E27FC236}">
                    <a16:creationId xmlns="" xmlns:a16="http://schemas.microsoft.com/office/drawing/2014/main" id="{1AF980EB-C3EB-4274-B44F-C935E7A2DF8D}"/>
                  </a:ext>
                </a:extLst>
              </p:cNvPr>
              <p:cNvSpPr txBox="1"/>
              <p:nvPr/>
            </p:nvSpPr>
            <p:spPr bwMode="auto">
              <a:xfrm>
                <a:off x="673100" y="4545826"/>
                <a:ext cx="2228466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i$ḻíḋê">
              <a:extLst>
                <a:ext uri="{FF2B5EF4-FFF2-40B4-BE49-F238E27FC236}">
                  <a16:creationId xmlns="" xmlns:a16="http://schemas.microsoft.com/office/drawing/2014/main" id="{67159C95-A1ED-4258-A3BA-7BD83DF9A764}"/>
                </a:ext>
              </a:extLst>
            </p:cNvPr>
            <p:cNvGrpSpPr/>
            <p:nvPr/>
          </p:nvGrpSpPr>
          <p:grpSpPr>
            <a:xfrm>
              <a:off x="5587978" y="3139376"/>
              <a:ext cx="2228466" cy="2477334"/>
              <a:chOff x="673100" y="3666291"/>
              <a:chExt cx="2228466" cy="2477334"/>
            </a:xfrm>
          </p:grpSpPr>
          <p:sp>
            <p:nvSpPr>
              <p:cNvPr id="20" name="ïŝlíḑè">
                <a:extLst>
                  <a:ext uri="{FF2B5EF4-FFF2-40B4-BE49-F238E27FC236}">
                    <a16:creationId xmlns="" xmlns:a16="http://schemas.microsoft.com/office/drawing/2014/main" id="{BF66951F-3DD0-4AAC-9974-C8AE2A004120}"/>
                  </a:ext>
                </a:extLst>
              </p:cNvPr>
              <p:cNvSpPr/>
              <p:nvPr/>
            </p:nvSpPr>
            <p:spPr bwMode="auto">
              <a:xfrm>
                <a:off x="1482490" y="3666291"/>
                <a:ext cx="609685" cy="578387"/>
              </a:xfrm>
              <a:custGeom>
                <a:avLst/>
                <a:gdLst>
                  <a:gd name="connsiteX0" fmla="*/ 577233 w 607614"/>
                  <a:gd name="connsiteY0" fmla="*/ 505878 h 576423"/>
                  <a:gd name="connsiteX1" fmla="*/ 577233 w 607614"/>
                  <a:gd name="connsiteY1" fmla="*/ 536220 h 576423"/>
                  <a:gd name="connsiteX2" fmla="*/ 587107 w 607614"/>
                  <a:gd name="connsiteY2" fmla="*/ 536220 h 576423"/>
                  <a:gd name="connsiteX3" fmla="*/ 587107 w 607614"/>
                  <a:gd name="connsiteY3" fmla="*/ 505878 h 576423"/>
                  <a:gd name="connsiteX4" fmla="*/ 536979 w 607614"/>
                  <a:gd name="connsiteY4" fmla="*/ 505878 h 576423"/>
                  <a:gd name="connsiteX5" fmla="*/ 536979 w 607614"/>
                  <a:gd name="connsiteY5" fmla="*/ 536220 h 576423"/>
                  <a:gd name="connsiteX6" fmla="*/ 556726 w 607614"/>
                  <a:gd name="connsiteY6" fmla="*/ 536220 h 576423"/>
                  <a:gd name="connsiteX7" fmla="*/ 556726 w 607614"/>
                  <a:gd name="connsiteY7" fmla="*/ 505878 h 576423"/>
                  <a:gd name="connsiteX8" fmla="*/ 50888 w 607614"/>
                  <a:gd name="connsiteY8" fmla="*/ 505878 h 576423"/>
                  <a:gd name="connsiteX9" fmla="*/ 50888 w 607614"/>
                  <a:gd name="connsiteY9" fmla="*/ 536220 h 576423"/>
                  <a:gd name="connsiteX10" fmla="*/ 70635 w 607614"/>
                  <a:gd name="connsiteY10" fmla="*/ 536220 h 576423"/>
                  <a:gd name="connsiteX11" fmla="*/ 70635 w 607614"/>
                  <a:gd name="connsiteY11" fmla="*/ 505878 h 576423"/>
                  <a:gd name="connsiteX12" fmla="*/ 20507 w 607614"/>
                  <a:gd name="connsiteY12" fmla="*/ 505878 h 576423"/>
                  <a:gd name="connsiteX13" fmla="*/ 20507 w 607614"/>
                  <a:gd name="connsiteY13" fmla="*/ 536220 h 576423"/>
                  <a:gd name="connsiteX14" fmla="*/ 30381 w 607614"/>
                  <a:gd name="connsiteY14" fmla="*/ 536220 h 576423"/>
                  <a:gd name="connsiteX15" fmla="*/ 30381 w 607614"/>
                  <a:gd name="connsiteY15" fmla="*/ 505878 h 576423"/>
                  <a:gd name="connsiteX16" fmla="*/ 222539 w 607614"/>
                  <a:gd name="connsiteY16" fmla="*/ 455055 h 576423"/>
                  <a:gd name="connsiteX17" fmla="*/ 222539 w 607614"/>
                  <a:gd name="connsiteY17" fmla="*/ 495258 h 576423"/>
                  <a:gd name="connsiteX18" fmla="*/ 273426 w 607614"/>
                  <a:gd name="connsiteY18" fmla="*/ 495258 h 576423"/>
                  <a:gd name="connsiteX19" fmla="*/ 273426 w 607614"/>
                  <a:gd name="connsiteY19" fmla="*/ 455055 h 576423"/>
                  <a:gd name="connsiteX20" fmla="*/ 151904 w 607614"/>
                  <a:gd name="connsiteY20" fmla="*/ 455055 h 576423"/>
                  <a:gd name="connsiteX21" fmla="*/ 151904 w 607614"/>
                  <a:gd name="connsiteY21" fmla="*/ 495258 h 576423"/>
                  <a:gd name="connsiteX22" fmla="*/ 202791 w 607614"/>
                  <a:gd name="connsiteY22" fmla="*/ 495258 h 576423"/>
                  <a:gd name="connsiteX23" fmla="*/ 202791 w 607614"/>
                  <a:gd name="connsiteY23" fmla="*/ 455055 h 576423"/>
                  <a:gd name="connsiteX24" fmla="*/ 222539 w 607614"/>
                  <a:gd name="connsiteY24" fmla="*/ 394371 h 576423"/>
                  <a:gd name="connsiteX25" fmla="*/ 222539 w 607614"/>
                  <a:gd name="connsiteY25" fmla="*/ 434574 h 576423"/>
                  <a:gd name="connsiteX26" fmla="*/ 273426 w 607614"/>
                  <a:gd name="connsiteY26" fmla="*/ 434574 h 576423"/>
                  <a:gd name="connsiteX27" fmla="*/ 273426 w 607614"/>
                  <a:gd name="connsiteY27" fmla="*/ 394371 h 576423"/>
                  <a:gd name="connsiteX28" fmla="*/ 151904 w 607614"/>
                  <a:gd name="connsiteY28" fmla="*/ 394371 h 576423"/>
                  <a:gd name="connsiteX29" fmla="*/ 151904 w 607614"/>
                  <a:gd name="connsiteY29" fmla="*/ 434574 h 576423"/>
                  <a:gd name="connsiteX30" fmla="*/ 202791 w 607614"/>
                  <a:gd name="connsiteY30" fmla="*/ 434574 h 576423"/>
                  <a:gd name="connsiteX31" fmla="*/ 202791 w 607614"/>
                  <a:gd name="connsiteY31" fmla="*/ 394371 h 576423"/>
                  <a:gd name="connsiteX32" fmla="*/ 334188 w 607614"/>
                  <a:gd name="connsiteY32" fmla="*/ 313206 h 576423"/>
                  <a:gd name="connsiteX33" fmla="*/ 334188 w 607614"/>
                  <a:gd name="connsiteY33" fmla="*/ 333687 h 576423"/>
                  <a:gd name="connsiteX34" fmla="*/ 455710 w 607614"/>
                  <a:gd name="connsiteY34" fmla="*/ 333687 h 576423"/>
                  <a:gd name="connsiteX35" fmla="*/ 455710 w 607614"/>
                  <a:gd name="connsiteY35" fmla="*/ 313206 h 576423"/>
                  <a:gd name="connsiteX36" fmla="*/ 151904 w 607614"/>
                  <a:gd name="connsiteY36" fmla="*/ 293484 h 576423"/>
                  <a:gd name="connsiteX37" fmla="*/ 151904 w 607614"/>
                  <a:gd name="connsiteY37" fmla="*/ 333687 h 576423"/>
                  <a:gd name="connsiteX38" fmla="*/ 273426 w 607614"/>
                  <a:gd name="connsiteY38" fmla="*/ 333687 h 576423"/>
                  <a:gd name="connsiteX39" fmla="*/ 273426 w 607614"/>
                  <a:gd name="connsiteY39" fmla="*/ 293484 h 576423"/>
                  <a:gd name="connsiteX40" fmla="*/ 334188 w 607614"/>
                  <a:gd name="connsiteY40" fmla="*/ 252522 h 576423"/>
                  <a:gd name="connsiteX41" fmla="*/ 334188 w 607614"/>
                  <a:gd name="connsiteY41" fmla="*/ 293484 h 576423"/>
                  <a:gd name="connsiteX42" fmla="*/ 455710 w 607614"/>
                  <a:gd name="connsiteY42" fmla="*/ 293484 h 576423"/>
                  <a:gd name="connsiteX43" fmla="*/ 455710 w 607614"/>
                  <a:gd name="connsiteY43" fmla="*/ 252522 h 576423"/>
                  <a:gd name="connsiteX44" fmla="*/ 151904 w 607614"/>
                  <a:gd name="connsiteY44" fmla="*/ 252522 h 576423"/>
                  <a:gd name="connsiteX45" fmla="*/ 151904 w 607614"/>
                  <a:gd name="connsiteY45" fmla="*/ 273003 h 576423"/>
                  <a:gd name="connsiteX46" fmla="*/ 273426 w 607614"/>
                  <a:gd name="connsiteY46" fmla="*/ 273003 h 576423"/>
                  <a:gd name="connsiteX47" fmla="*/ 273426 w 607614"/>
                  <a:gd name="connsiteY47" fmla="*/ 252522 h 576423"/>
                  <a:gd name="connsiteX48" fmla="*/ 303807 w 607614"/>
                  <a:gd name="connsiteY48" fmla="*/ 82659 h 576423"/>
                  <a:gd name="connsiteX49" fmla="*/ 536979 w 607614"/>
                  <a:gd name="connsiteY49" fmla="*/ 262587 h 576423"/>
                  <a:gd name="connsiteX50" fmla="*/ 536979 w 607614"/>
                  <a:gd name="connsiteY50" fmla="*/ 263142 h 576423"/>
                  <a:gd name="connsiteX51" fmla="*/ 536979 w 607614"/>
                  <a:gd name="connsiteY51" fmla="*/ 485397 h 576423"/>
                  <a:gd name="connsiteX52" fmla="*/ 556726 w 607614"/>
                  <a:gd name="connsiteY52" fmla="*/ 485397 h 576423"/>
                  <a:gd name="connsiteX53" fmla="*/ 556726 w 607614"/>
                  <a:gd name="connsiteY53" fmla="*/ 475536 h 576423"/>
                  <a:gd name="connsiteX54" fmla="*/ 567360 w 607614"/>
                  <a:gd name="connsiteY54" fmla="*/ 464916 h 576423"/>
                  <a:gd name="connsiteX55" fmla="*/ 577233 w 607614"/>
                  <a:gd name="connsiteY55" fmla="*/ 475536 h 576423"/>
                  <a:gd name="connsiteX56" fmla="*/ 577233 w 607614"/>
                  <a:gd name="connsiteY56" fmla="*/ 485397 h 576423"/>
                  <a:gd name="connsiteX57" fmla="*/ 587107 w 607614"/>
                  <a:gd name="connsiteY57" fmla="*/ 485397 h 576423"/>
                  <a:gd name="connsiteX58" fmla="*/ 587107 w 607614"/>
                  <a:gd name="connsiteY58" fmla="*/ 475536 h 576423"/>
                  <a:gd name="connsiteX59" fmla="*/ 597740 w 607614"/>
                  <a:gd name="connsiteY59" fmla="*/ 464916 h 576423"/>
                  <a:gd name="connsiteX60" fmla="*/ 607614 w 607614"/>
                  <a:gd name="connsiteY60" fmla="*/ 475536 h 576423"/>
                  <a:gd name="connsiteX61" fmla="*/ 607614 w 607614"/>
                  <a:gd name="connsiteY61" fmla="*/ 566562 h 576423"/>
                  <a:gd name="connsiteX62" fmla="*/ 597740 w 607614"/>
                  <a:gd name="connsiteY62" fmla="*/ 576423 h 576423"/>
                  <a:gd name="connsiteX63" fmla="*/ 587107 w 607614"/>
                  <a:gd name="connsiteY63" fmla="*/ 566562 h 576423"/>
                  <a:gd name="connsiteX64" fmla="*/ 587107 w 607614"/>
                  <a:gd name="connsiteY64" fmla="*/ 555942 h 576423"/>
                  <a:gd name="connsiteX65" fmla="*/ 577233 w 607614"/>
                  <a:gd name="connsiteY65" fmla="*/ 555942 h 576423"/>
                  <a:gd name="connsiteX66" fmla="*/ 577233 w 607614"/>
                  <a:gd name="connsiteY66" fmla="*/ 566562 h 576423"/>
                  <a:gd name="connsiteX67" fmla="*/ 567360 w 607614"/>
                  <a:gd name="connsiteY67" fmla="*/ 576423 h 576423"/>
                  <a:gd name="connsiteX68" fmla="*/ 556726 w 607614"/>
                  <a:gd name="connsiteY68" fmla="*/ 566562 h 576423"/>
                  <a:gd name="connsiteX69" fmla="*/ 556726 w 607614"/>
                  <a:gd name="connsiteY69" fmla="*/ 555942 h 576423"/>
                  <a:gd name="connsiteX70" fmla="*/ 536979 w 607614"/>
                  <a:gd name="connsiteY70" fmla="*/ 555942 h 576423"/>
                  <a:gd name="connsiteX71" fmla="*/ 536979 w 607614"/>
                  <a:gd name="connsiteY71" fmla="*/ 576423 h 576423"/>
                  <a:gd name="connsiteX72" fmla="*/ 455710 w 607614"/>
                  <a:gd name="connsiteY72" fmla="*/ 576423 h 576423"/>
                  <a:gd name="connsiteX73" fmla="*/ 455710 w 607614"/>
                  <a:gd name="connsiteY73" fmla="*/ 394371 h 576423"/>
                  <a:gd name="connsiteX74" fmla="*/ 334188 w 607614"/>
                  <a:gd name="connsiteY74" fmla="*/ 394371 h 576423"/>
                  <a:gd name="connsiteX75" fmla="*/ 334188 w 607614"/>
                  <a:gd name="connsiteY75" fmla="*/ 576423 h 576423"/>
                  <a:gd name="connsiteX76" fmla="*/ 70635 w 607614"/>
                  <a:gd name="connsiteY76" fmla="*/ 576423 h 576423"/>
                  <a:gd name="connsiteX77" fmla="*/ 70635 w 607614"/>
                  <a:gd name="connsiteY77" fmla="*/ 555942 h 576423"/>
                  <a:gd name="connsiteX78" fmla="*/ 50888 w 607614"/>
                  <a:gd name="connsiteY78" fmla="*/ 555942 h 576423"/>
                  <a:gd name="connsiteX79" fmla="*/ 50888 w 607614"/>
                  <a:gd name="connsiteY79" fmla="*/ 566562 h 576423"/>
                  <a:gd name="connsiteX80" fmla="*/ 40254 w 607614"/>
                  <a:gd name="connsiteY80" fmla="*/ 576423 h 576423"/>
                  <a:gd name="connsiteX81" fmla="*/ 30381 w 607614"/>
                  <a:gd name="connsiteY81" fmla="*/ 566562 h 576423"/>
                  <a:gd name="connsiteX82" fmla="*/ 30381 w 607614"/>
                  <a:gd name="connsiteY82" fmla="*/ 555942 h 576423"/>
                  <a:gd name="connsiteX83" fmla="*/ 20507 w 607614"/>
                  <a:gd name="connsiteY83" fmla="*/ 555942 h 576423"/>
                  <a:gd name="connsiteX84" fmla="*/ 20507 w 607614"/>
                  <a:gd name="connsiteY84" fmla="*/ 566562 h 576423"/>
                  <a:gd name="connsiteX85" fmla="*/ 9874 w 607614"/>
                  <a:gd name="connsiteY85" fmla="*/ 576423 h 576423"/>
                  <a:gd name="connsiteX86" fmla="*/ 0 w 607614"/>
                  <a:gd name="connsiteY86" fmla="*/ 566562 h 576423"/>
                  <a:gd name="connsiteX87" fmla="*/ 0 w 607614"/>
                  <a:gd name="connsiteY87" fmla="*/ 475536 h 576423"/>
                  <a:gd name="connsiteX88" fmla="*/ 9874 w 607614"/>
                  <a:gd name="connsiteY88" fmla="*/ 464916 h 576423"/>
                  <a:gd name="connsiteX89" fmla="*/ 20507 w 607614"/>
                  <a:gd name="connsiteY89" fmla="*/ 475536 h 576423"/>
                  <a:gd name="connsiteX90" fmla="*/ 20507 w 607614"/>
                  <a:gd name="connsiteY90" fmla="*/ 485397 h 576423"/>
                  <a:gd name="connsiteX91" fmla="*/ 30381 w 607614"/>
                  <a:gd name="connsiteY91" fmla="*/ 485397 h 576423"/>
                  <a:gd name="connsiteX92" fmla="*/ 30381 w 607614"/>
                  <a:gd name="connsiteY92" fmla="*/ 475536 h 576423"/>
                  <a:gd name="connsiteX93" fmla="*/ 40254 w 607614"/>
                  <a:gd name="connsiteY93" fmla="*/ 464916 h 576423"/>
                  <a:gd name="connsiteX94" fmla="*/ 50888 w 607614"/>
                  <a:gd name="connsiteY94" fmla="*/ 475536 h 576423"/>
                  <a:gd name="connsiteX95" fmla="*/ 50888 w 607614"/>
                  <a:gd name="connsiteY95" fmla="*/ 485397 h 576423"/>
                  <a:gd name="connsiteX96" fmla="*/ 70635 w 607614"/>
                  <a:gd name="connsiteY96" fmla="*/ 485397 h 576423"/>
                  <a:gd name="connsiteX97" fmla="*/ 70635 w 607614"/>
                  <a:gd name="connsiteY97" fmla="*/ 263142 h 576423"/>
                  <a:gd name="connsiteX98" fmla="*/ 70635 w 607614"/>
                  <a:gd name="connsiteY98" fmla="*/ 262587 h 576423"/>
                  <a:gd name="connsiteX99" fmla="*/ 303807 w 607614"/>
                  <a:gd name="connsiteY99" fmla="*/ 0 h 576423"/>
                  <a:gd name="connsiteX100" fmla="*/ 324314 w 607614"/>
                  <a:gd name="connsiteY100" fmla="*/ 18958 h 576423"/>
                  <a:gd name="connsiteX101" fmla="*/ 581795 w 607614"/>
                  <a:gd name="connsiteY101" fmla="*/ 220676 h 576423"/>
                  <a:gd name="connsiteX102" fmla="*/ 585592 w 607614"/>
                  <a:gd name="connsiteY102" fmla="*/ 264659 h 576423"/>
                  <a:gd name="connsiteX103" fmla="*/ 544578 w 607614"/>
                  <a:gd name="connsiteY103" fmla="*/ 268451 h 576423"/>
                  <a:gd name="connsiteX104" fmla="*/ 536979 w 607614"/>
                  <a:gd name="connsiteY104" fmla="*/ 262587 h 576423"/>
                  <a:gd name="connsiteX105" fmla="*/ 536979 w 607614"/>
                  <a:gd name="connsiteY105" fmla="*/ 262383 h 576423"/>
                  <a:gd name="connsiteX106" fmla="*/ 303807 w 607614"/>
                  <a:gd name="connsiteY106" fmla="*/ 82607 h 576423"/>
                  <a:gd name="connsiteX107" fmla="*/ 70635 w 607614"/>
                  <a:gd name="connsiteY107" fmla="*/ 262383 h 576423"/>
                  <a:gd name="connsiteX108" fmla="*/ 70635 w 607614"/>
                  <a:gd name="connsiteY108" fmla="*/ 262587 h 576423"/>
                  <a:gd name="connsiteX109" fmla="*/ 63036 w 607614"/>
                  <a:gd name="connsiteY109" fmla="*/ 268451 h 576423"/>
                  <a:gd name="connsiteX110" fmla="*/ 22021 w 607614"/>
                  <a:gd name="connsiteY110" fmla="*/ 264659 h 576423"/>
                  <a:gd name="connsiteX111" fmla="*/ 25819 w 607614"/>
                  <a:gd name="connsiteY111" fmla="*/ 220676 h 576423"/>
                  <a:gd name="connsiteX112" fmla="*/ 283300 w 607614"/>
                  <a:gd name="connsiteY112" fmla="*/ 18958 h 576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607614" h="576423">
                    <a:moveTo>
                      <a:pt x="577233" y="505878"/>
                    </a:moveTo>
                    <a:lnTo>
                      <a:pt x="577233" y="536220"/>
                    </a:lnTo>
                    <a:lnTo>
                      <a:pt x="587107" y="536220"/>
                    </a:lnTo>
                    <a:lnTo>
                      <a:pt x="587107" y="505878"/>
                    </a:lnTo>
                    <a:close/>
                    <a:moveTo>
                      <a:pt x="536979" y="505878"/>
                    </a:moveTo>
                    <a:lnTo>
                      <a:pt x="536979" y="536220"/>
                    </a:lnTo>
                    <a:lnTo>
                      <a:pt x="556726" y="536220"/>
                    </a:lnTo>
                    <a:lnTo>
                      <a:pt x="556726" y="505878"/>
                    </a:lnTo>
                    <a:close/>
                    <a:moveTo>
                      <a:pt x="50888" y="505878"/>
                    </a:moveTo>
                    <a:lnTo>
                      <a:pt x="50888" y="536220"/>
                    </a:lnTo>
                    <a:lnTo>
                      <a:pt x="70635" y="536220"/>
                    </a:lnTo>
                    <a:lnTo>
                      <a:pt x="70635" y="505878"/>
                    </a:lnTo>
                    <a:close/>
                    <a:moveTo>
                      <a:pt x="20507" y="505878"/>
                    </a:moveTo>
                    <a:lnTo>
                      <a:pt x="20507" y="536220"/>
                    </a:lnTo>
                    <a:lnTo>
                      <a:pt x="30381" y="536220"/>
                    </a:lnTo>
                    <a:lnTo>
                      <a:pt x="30381" y="505878"/>
                    </a:lnTo>
                    <a:close/>
                    <a:moveTo>
                      <a:pt x="222539" y="455055"/>
                    </a:moveTo>
                    <a:lnTo>
                      <a:pt x="222539" y="495258"/>
                    </a:lnTo>
                    <a:lnTo>
                      <a:pt x="273426" y="495258"/>
                    </a:lnTo>
                    <a:lnTo>
                      <a:pt x="273426" y="455055"/>
                    </a:lnTo>
                    <a:close/>
                    <a:moveTo>
                      <a:pt x="151904" y="455055"/>
                    </a:moveTo>
                    <a:lnTo>
                      <a:pt x="151904" y="495258"/>
                    </a:lnTo>
                    <a:lnTo>
                      <a:pt x="202791" y="495258"/>
                    </a:lnTo>
                    <a:lnTo>
                      <a:pt x="202791" y="455055"/>
                    </a:lnTo>
                    <a:close/>
                    <a:moveTo>
                      <a:pt x="222539" y="394371"/>
                    </a:moveTo>
                    <a:lnTo>
                      <a:pt x="222539" y="434574"/>
                    </a:lnTo>
                    <a:lnTo>
                      <a:pt x="273426" y="434574"/>
                    </a:lnTo>
                    <a:lnTo>
                      <a:pt x="273426" y="394371"/>
                    </a:lnTo>
                    <a:close/>
                    <a:moveTo>
                      <a:pt x="151904" y="394371"/>
                    </a:moveTo>
                    <a:lnTo>
                      <a:pt x="151904" y="434574"/>
                    </a:lnTo>
                    <a:lnTo>
                      <a:pt x="202791" y="434574"/>
                    </a:lnTo>
                    <a:lnTo>
                      <a:pt x="202791" y="394371"/>
                    </a:lnTo>
                    <a:close/>
                    <a:moveTo>
                      <a:pt x="334188" y="313206"/>
                    </a:moveTo>
                    <a:lnTo>
                      <a:pt x="334188" y="333687"/>
                    </a:lnTo>
                    <a:lnTo>
                      <a:pt x="455710" y="333687"/>
                    </a:lnTo>
                    <a:lnTo>
                      <a:pt x="455710" y="313206"/>
                    </a:lnTo>
                    <a:close/>
                    <a:moveTo>
                      <a:pt x="151904" y="293484"/>
                    </a:moveTo>
                    <a:lnTo>
                      <a:pt x="151904" y="333687"/>
                    </a:lnTo>
                    <a:lnTo>
                      <a:pt x="273426" y="333687"/>
                    </a:lnTo>
                    <a:lnTo>
                      <a:pt x="273426" y="293484"/>
                    </a:lnTo>
                    <a:close/>
                    <a:moveTo>
                      <a:pt x="334188" y="252522"/>
                    </a:moveTo>
                    <a:lnTo>
                      <a:pt x="334188" y="293484"/>
                    </a:lnTo>
                    <a:lnTo>
                      <a:pt x="455710" y="293484"/>
                    </a:lnTo>
                    <a:lnTo>
                      <a:pt x="455710" y="252522"/>
                    </a:lnTo>
                    <a:close/>
                    <a:moveTo>
                      <a:pt x="151904" y="252522"/>
                    </a:moveTo>
                    <a:lnTo>
                      <a:pt x="151904" y="273003"/>
                    </a:lnTo>
                    <a:lnTo>
                      <a:pt x="273426" y="273003"/>
                    </a:lnTo>
                    <a:lnTo>
                      <a:pt x="273426" y="252522"/>
                    </a:lnTo>
                    <a:close/>
                    <a:moveTo>
                      <a:pt x="303807" y="82659"/>
                    </a:moveTo>
                    <a:lnTo>
                      <a:pt x="536979" y="262587"/>
                    </a:lnTo>
                    <a:lnTo>
                      <a:pt x="536979" y="263142"/>
                    </a:lnTo>
                    <a:lnTo>
                      <a:pt x="536979" y="485397"/>
                    </a:lnTo>
                    <a:lnTo>
                      <a:pt x="556726" y="485397"/>
                    </a:lnTo>
                    <a:lnTo>
                      <a:pt x="556726" y="475536"/>
                    </a:lnTo>
                    <a:cubicBezTo>
                      <a:pt x="556726" y="469467"/>
                      <a:pt x="561283" y="464916"/>
                      <a:pt x="567360" y="464916"/>
                    </a:cubicBezTo>
                    <a:cubicBezTo>
                      <a:pt x="572676" y="464916"/>
                      <a:pt x="577233" y="469467"/>
                      <a:pt x="577233" y="475536"/>
                    </a:cubicBezTo>
                    <a:lnTo>
                      <a:pt x="577233" y="485397"/>
                    </a:lnTo>
                    <a:lnTo>
                      <a:pt x="587107" y="485397"/>
                    </a:lnTo>
                    <a:lnTo>
                      <a:pt x="587107" y="475536"/>
                    </a:lnTo>
                    <a:cubicBezTo>
                      <a:pt x="587107" y="469467"/>
                      <a:pt x="591664" y="464916"/>
                      <a:pt x="597740" y="464916"/>
                    </a:cubicBezTo>
                    <a:cubicBezTo>
                      <a:pt x="603057" y="464916"/>
                      <a:pt x="607614" y="469467"/>
                      <a:pt x="607614" y="475536"/>
                    </a:cubicBezTo>
                    <a:lnTo>
                      <a:pt x="607614" y="566562"/>
                    </a:lnTo>
                    <a:cubicBezTo>
                      <a:pt x="607614" y="571872"/>
                      <a:pt x="603057" y="576423"/>
                      <a:pt x="597740" y="576423"/>
                    </a:cubicBezTo>
                    <a:cubicBezTo>
                      <a:pt x="591664" y="576423"/>
                      <a:pt x="587107" y="571872"/>
                      <a:pt x="587107" y="566562"/>
                    </a:cubicBezTo>
                    <a:lnTo>
                      <a:pt x="587107" y="555942"/>
                    </a:lnTo>
                    <a:lnTo>
                      <a:pt x="577233" y="555942"/>
                    </a:lnTo>
                    <a:lnTo>
                      <a:pt x="577233" y="566562"/>
                    </a:lnTo>
                    <a:cubicBezTo>
                      <a:pt x="577233" y="571872"/>
                      <a:pt x="572676" y="576423"/>
                      <a:pt x="567360" y="576423"/>
                    </a:cubicBezTo>
                    <a:cubicBezTo>
                      <a:pt x="561283" y="576423"/>
                      <a:pt x="556726" y="571872"/>
                      <a:pt x="556726" y="566562"/>
                    </a:cubicBezTo>
                    <a:lnTo>
                      <a:pt x="556726" y="555942"/>
                    </a:lnTo>
                    <a:lnTo>
                      <a:pt x="536979" y="555942"/>
                    </a:lnTo>
                    <a:lnTo>
                      <a:pt x="536979" y="576423"/>
                    </a:lnTo>
                    <a:lnTo>
                      <a:pt x="455710" y="576423"/>
                    </a:lnTo>
                    <a:lnTo>
                      <a:pt x="455710" y="394371"/>
                    </a:lnTo>
                    <a:lnTo>
                      <a:pt x="334188" y="394371"/>
                    </a:lnTo>
                    <a:lnTo>
                      <a:pt x="334188" y="576423"/>
                    </a:lnTo>
                    <a:lnTo>
                      <a:pt x="70635" y="576423"/>
                    </a:lnTo>
                    <a:lnTo>
                      <a:pt x="70635" y="555942"/>
                    </a:lnTo>
                    <a:lnTo>
                      <a:pt x="50888" y="555942"/>
                    </a:lnTo>
                    <a:lnTo>
                      <a:pt x="50888" y="566562"/>
                    </a:lnTo>
                    <a:cubicBezTo>
                      <a:pt x="50888" y="571872"/>
                      <a:pt x="46331" y="576423"/>
                      <a:pt x="40254" y="576423"/>
                    </a:cubicBezTo>
                    <a:cubicBezTo>
                      <a:pt x="34938" y="576423"/>
                      <a:pt x="30381" y="571872"/>
                      <a:pt x="30381" y="566562"/>
                    </a:cubicBezTo>
                    <a:lnTo>
                      <a:pt x="30381" y="555942"/>
                    </a:lnTo>
                    <a:lnTo>
                      <a:pt x="20507" y="555942"/>
                    </a:lnTo>
                    <a:lnTo>
                      <a:pt x="20507" y="566562"/>
                    </a:lnTo>
                    <a:cubicBezTo>
                      <a:pt x="20507" y="571872"/>
                      <a:pt x="15950" y="576423"/>
                      <a:pt x="9874" y="576423"/>
                    </a:cubicBezTo>
                    <a:cubicBezTo>
                      <a:pt x="4557" y="576423"/>
                      <a:pt x="0" y="571872"/>
                      <a:pt x="0" y="566562"/>
                    </a:cubicBezTo>
                    <a:lnTo>
                      <a:pt x="0" y="475536"/>
                    </a:lnTo>
                    <a:cubicBezTo>
                      <a:pt x="0" y="469467"/>
                      <a:pt x="4557" y="464916"/>
                      <a:pt x="9874" y="464916"/>
                    </a:cubicBezTo>
                    <a:cubicBezTo>
                      <a:pt x="15950" y="464916"/>
                      <a:pt x="20507" y="469467"/>
                      <a:pt x="20507" y="475536"/>
                    </a:cubicBezTo>
                    <a:lnTo>
                      <a:pt x="20507" y="485397"/>
                    </a:lnTo>
                    <a:lnTo>
                      <a:pt x="30381" y="485397"/>
                    </a:lnTo>
                    <a:lnTo>
                      <a:pt x="30381" y="475536"/>
                    </a:lnTo>
                    <a:cubicBezTo>
                      <a:pt x="30381" y="469467"/>
                      <a:pt x="34938" y="464916"/>
                      <a:pt x="40254" y="464916"/>
                    </a:cubicBezTo>
                    <a:cubicBezTo>
                      <a:pt x="46331" y="464916"/>
                      <a:pt x="50888" y="469467"/>
                      <a:pt x="50888" y="475536"/>
                    </a:cubicBezTo>
                    <a:lnTo>
                      <a:pt x="50888" y="485397"/>
                    </a:lnTo>
                    <a:lnTo>
                      <a:pt x="70635" y="485397"/>
                    </a:lnTo>
                    <a:lnTo>
                      <a:pt x="70635" y="263142"/>
                    </a:lnTo>
                    <a:lnTo>
                      <a:pt x="70635" y="262587"/>
                    </a:lnTo>
                    <a:close/>
                    <a:moveTo>
                      <a:pt x="303807" y="0"/>
                    </a:moveTo>
                    <a:lnTo>
                      <a:pt x="324314" y="18958"/>
                    </a:lnTo>
                    <a:lnTo>
                      <a:pt x="581795" y="220676"/>
                    </a:lnTo>
                    <a:cubicBezTo>
                      <a:pt x="596226" y="231293"/>
                      <a:pt x="597745" y="251768"/>
                      <a:pt x="585592" y="264659"/>
                    </a:cubicBezTo>
                    <a:cubicBezTo>
                      <a:pt x="574959" y="276034"/>
                      <a:pt x="557490" y="277551"/>
                      <a:pt x="544578" y="268451"/>
                    </a:cubicBezTo>
                    <a:lnTo>
                      <a:pt x="536979" y="262587"/>
                    </a:lnTo>
                    <a:lnTo>
                      <a:pt x="536979" y="262383"/>
                    </a:lnTo>
                    <a:lnTo>
                      <a:pt x="303807" y="82607"/>
                    </a:lnTo>
                    <a:lnTo>
                      <a:pt x="70635" y="262383"/>
                    </a:lnTo>
                    <a:lnTo>
                      <a:pt x="70635" y="262587"/>
                    </a:lnTo>
                    <a:lnTo>
                      <a:pt x="63036" y="268451"/>
                    </a:lnTo>
                    <a:cubicBezTo>
                      <a:pt x="50124" y="277551"/>
                      <a:pt x="32655" y="276034"/>
                      <a:pt x="22021" y="264659"/>
                    </a:cubicBezTo>
                    <a:cubicBezTo>
                      <a:pt x="9869" y="251768"/>
                      <a:pt x="11388" y="231293"/>
                      <a:pt x="25819" y="220676"/>
                    </a:cubicBezTo>
                    <a:lnTo>
                      <a:pt x="283300" y="1895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1" name="ïŝľíḓè">
                <a:extLst>
                  <a:ext uri="{FF2B5EF4-FFF2-40B4-BE49-F238E27FC236}">
                    <a16:creationId xmlns="" xmlns:a16="http://schemas.microsoft.com/office/drawing/2014/main" id="{85D03478-EF39-4CDE-951D-BEFD078858AD}"/>
                  </a:ext>
                </a:extLst>
              </p:cNvPr>
              <p:cNvSpPr/>
              <p:nvPr/>
            </p:nvSpPr>
            <p:spPr>
              <a:xfrm>
                <a:off x="831214" y="5667539"/>
                <a:ext cx="1912238" cy="47608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>
                  <a:spcBef>
                    <a:spcPct val="0"/>
                  </a:spcBef>
                  <a:defRPr/>
                </a:pPr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15%</a:t>
                </a:r>
                <a:endParaRPr lang="ar-SA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ïsļîďè">
                <a:extLst>
                  <a:ext uri="{FF2B5EF4-FFF2-40B4-BE49-F238E27FC236}">
                    <a16:creationId xmlns="" xmlns:a16="http://schemas.microsoft.com/office/drawing/2014/main" id="{D8E8959D-CD39-4A1C-A53B-C4B9F439C6D6}"/>
                  </a:ext>
                </a:extLst>
              </p:cNvPr>
              <p:cNvSpPr/>
              <p:nvPr/>
            </p:nvSpPr>
            <p:spPr bwMode="auto">
              <a:xfrm>
                <a:off x="673100" y="4958707"/>
                <a:ext cx="2228466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</a:t>
                </a:r>
              </a:p>
            </p:txBody>
          </p:sp>
          <p:sp>
            <p:nvSpPr>
              <p:cNvPr id="23" name="išḷïḍe">
                <a:extLst>
                  <a:ext uri="{FF2B5EF4-FFF2-40B4-BE49-F238E27FC236}">
                    <a16:creationId xmlns="" xmlns:a16="http://schemas.microsoft.com/office/drawing/2014/main" id="{5D27BBC3-0130-4DCA-9ABC-CFC2DAA9F5F5}"/>
                  </a:ext>
                </a:extLst>
              </p:cNvPr>
              <p:cNvSpPr txBox="1"/>
              <p:nvPr/>
            </p:nvSpPr>
            <p:spPr bwMode="auto">
              <a:xfrm>
                <a:off x="673100" y="4545826"/>
                <a:ext cx="2228466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 smtClean="0">
                    <a:cs typeface="+mn-ea"/>
                    <a:sym typeface="+mn-lt"/>
                  </a:rPr>
                  <a:t>输入标题</a:t>
                </a:r>
                <a:endParaRPr lang="en-US" altLang="zh-CN" sz="18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iṡḻíḍè">
              <a:extLst>
                <a:ext uri="{FF2B5EF4-FFF2-40B4-BE49-F238E27FC236}">
                  <a16:creationId xmlns="" xmlns:a16="http://schemas.microsoft.com/office/drawing/2014/main" id="{3595E2CB-4618-402F-ACC2-6A9E2D12A9A9}"/>
                </a:ext>
              </a:extLst>
            </p:cNvPr>
            <p:cNvSpPr txBox="1"/>
            <p:nvPr/>
          </p:nvSpPr>
          <p:spPr>
            <a:xfrm>
              <a:off x="673100" y="1123950"/>
              <a:ext cx="5219700" cy="11542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en-US" sz="2800" dirty="0">
                  <a:cs typeface="+mn-ea"/>
                  <a:sym typeface="+mn-lt"/>
                </a:rPr>
                <a:t>Unified fonts make reading more fluent.</a:t>
              </a: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="" xmlns:a16="http://schemas.microsoft.com/office/drawing/2014/main" id="{DB89C909-B94F-456D-BF67-80D0B8E5B77F}"/>
                </a:ext>
              </a:extLst>
            </p:cNvPr>
            <p:cNvCxnSpPr>
              <a:cxnSpLocks/>
            </p:cNvCxnSpPr>
            <p:nvPr/>
          </p:nvCxnSpPr>
          <p:spPr>
            <a:xfrm>
              <a:off x="673099" y="2352897"/>
              <a:ext cx="714334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="" xmlns:a16="http://schemas.microsoft.com/office/drawing/2014/main" id="{FE8FB248-DFDC-4FAB-9FBF-94A2B62EF2A8}"/>
                </a:ext>
              </a:extLst>
            </p:cNvPr>
            <p:cNvCxnSpPr/>
            <p:nvPr/>
          </p:nvCxnSpPr>
          <p:spPr>
            <a:xfrm>
              <a:off x="673099" y="2352897"/>
              <a:ext cx="2513721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6090143" y="663636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569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flipH="1">
            <a:off x="-2611310" y="-3208863"/>
            <a:ext cx="9817751" cy="6727674"/>
            <a:chOff x="5094301" y="-3143064"/>
            <a:chExt cx="9817751" cy="672767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 flipH="1" flipV="1">
              <a:off x="9354215" y="-3118222"/>
              <a:ext cx="4762500" cy="6353175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80000" flipH="1">
              <a:off x="5094301" y="-3143064"/>
              <a:ext cx="6727674" cy="6727674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3449491" y="2218135"/>
            <a:ext cx="5296509" cy="2713222"/>
            <a:chOff x="799491" y="3118755"/>
            <a:chExt cx="5296509" cy="2713222"/>
          </a:xfrm>
        </p:grpSpPr>
        <p:grpSp>
          <p:nvGrpSpPr>
            <p:cNvPr id="16" name="组合 15"/>
            <p:cNvGrpSpPr/>
            <p:nvPr/>
          </p:nvGrpSpPr>
          <p:grpSpPr>
            <a:xfrm>
              <a:off x="799491" y="4565497"/>
              <a:ext cx="5296509" cy="1266480"/>
              <a:chOff x="757827" y="4289768"/>
              <a:chExt cx="5296509" cy="1266480"/>
            </a:xfrm>
          </p:grpSpPr>
          <p:sp>
            <p:nvSpPr>
              <p:cNvPr id="13" name="iṡļïḓé"/>
              <p:cNvSpPr txBox="1"/>
              <p:nvPr/>
            </p:nvSpPr>
            <p:spPr bwMode="auto">
              <a:xfrm>
                <a:off x="1094758" y="4289768"/>
                <a:ext cx="4622648" cy="400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 anchorCtr="1">
                <a:no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3200" spc="600" dirty="0" smtClean="0">
                    <a:cs typeface="+mn-ea"/>
                    <a:sym typeface="+mn-lt"/>
                  </a:rPr>
                  <a:t>点击输入您的标题</a:t>
                </a:r>
                <a:endParaRPr lang="zh-CN" altLang="en-US" sz="3200" spc="600" dirty="0">
                  <a:cs typeface="+mn-ea"/>
                  <a:sym typeface="+mn-lt"/>
                </a:endParaRPr>
              </a:p>
            </p:txBody>
          </p:sp>
          <p:sp>
            <p:nvSpPr>
              <p:cNvPr id="14" name="íṧļîḋê"/>
              <p:cNvSpPr txBox="1"/>
              <p:nvPr/>
            </p:nvSpPr>
            <p:spPr bwMode="auto">
              <a:xfrm>
                <a:off x="757827" y="4982018"/>
                <a:ext cx="5296509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0000" tIns="46800" rIns="90000" bIns="4680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cs typeface="+mn-ea"/>
                    <a:sym typeface="+mn-lt"/>
                  </a:rPr>
                  <a:t>Copy paste fonts. Choose the only option to retain text. Copy paste fonts. Choose the only option to retain text.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554245" y="4936299"/>
                <a:ext cx="1703672" cy="4571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2465968" y="3118755"/>
              <a:ext cx="19635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dirty="0" smtClean="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  <a:endParaRPr lang="zh-CN" altLang="en-US" sz="7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883091" y="2414086"/>
            <a:ext cx="4308909" cy="533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8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5000">
        <p14:reveal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89213eb-5496-4d01-8b77-6167bd9b87e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a9e616f-3786-465b-b886-329f67e3e5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96ef536-027e-40c7-830a-5621c4dac3d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5a3406f-ac59-45ff-8c20-2f566312124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a745ea2-b62a-45c4-80ac-c99c145cfc8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a125708-f004-44a2-a6a2-c6aa0bd6b14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f495615-c56f-4c55-92b9-0eb9556db3b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75c800d9-e893-45bc-92eb-a341987473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ae86e65-74a2-4ad8-9873-a1729ed798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998415d-03f7-4103-b2f9-448f4daf3bd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8f10ce1-44b1-4b4c-8881-5e6399075b9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8bdad2c-bf1d-4448-b538-eea6a183c03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96635f3-3451-4cbc-972b-1241385e6bc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dfcd349-9820-4d55-9446-be1110bacb1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2467025-1494-4571-9942-9fa13cbfe04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4da0e3e-e51d-4a1a-856e-f5ff383e5675"/>
</p:tagLst>
</file>

<file path=ppt/theme/theme1.xml><?xml version="1.0" encoding="utf-8"?>
<a:theme xmlns:a="http://schemas.openxmlformats.org/drawingml/2006/main" name="第一PPT，www.1ppt.com​">
  <a:themeElements>
    <a:clrScheme name="Office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11BCAE"/>
      </a:accent1>
      <a:accent2>
        <a:srgbClr val="578595"/>
      </a:accent2>
      <a:accent3>
        <a:srgbClr val="586267"/>
      </a:accent3>
      <a:accent4>
        <a:srgbClr val="8C909A"/>
      </a:accent4>
      <a:accent5>
        <a:srgbClr val="999999"/>
      </a:accent5>
      <a:accent6>
        <a:srgbClr val="A7C2CB"/>
      </a:accent6>
      <a:hlink>
        <a:srgbClr val="578595"/>
      </a:hlink>
      <a:folHlink>
        <a:srgbClr val="BFBFBF"/>
      </a:folHlink>
    </a:clrScheme>
    <a:fontScheme name="acmvnak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4"/>
    </a:dk2>
    <a:lt2>
      <a:srgbClr val="F0F0F0"/>
    </a:lt2>
    <a:accent1>
      <a:srgbClr val="11BCAE"/>
    </a:accent1>
    <a:accent2>
      <a:srgbClr val="578595"/>
    </a:accent2>
    <a:accent3>
      <a:srgbClr val="586267"/>
    </a:accent3>
    <a:accent4>
      <a:srgbClr val="8C909A"/>
    </a:accent4>
    <a:accent5>
      <a:srgbClr val="999999"/>
    </a:accent5>
    <a:accent6>
      <a:srgbClr val="A7C2CB"/>
    </a:accent6>
    <a:hlink>
      <a:srgbClr val="578595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4"/>
    </a:dk2>
    <a:lt2>
      <a:srgbClr val="F0F0F0"/>
    </a:lt2>
    <a:accent1>
      <a:srgbClr val="11BCAE"/>
    </a:accent1>
    <a:accent2>
      <a:srgbClr val="578595"/>
    </a:accent2>
    <a:accent3>
      <a:srgbClr val="586267"/>
    </a:accent3>
    <a:accent4>
      <a:srgbClr val="8C909A"/>
    </a:accent4>
    <a:accent5>
      <a:srgbClr val="999999"/>
    </a:accent5>
    <a:accent6>
      <a:srgbClr val="A7C2CB"/>
    </a:accent6>
    <a:hlink>
      <a:srgbClr val="578595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1761</Words>
  <Application>Microsoft Office PowerPoint</Application>
  <PresentationFormat>宽屏</PresentationFormat>
  <Paragraphs>271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inpin heiti</vt:lpstr>
      <vt:lpstr>Meiryo</vt:lpstr>
      <vt:lpstr>宋体</vt:lpstr>
      <vt:lpstr>微软雅黑</vt:lpstr>
      <vt:lpstr>Arial</vt:lpstr>
      <vt:lpstr>Calibri</vt:lpstr>
      <vt:lpstr>Calibri Light</vt:lpstr>
      <vt:lpstr>第一PPT，www.1ppt.com​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32</cp:revision>
  <dcterms:created xsi:type="dcterms:W3CDTF">2018-09-25T12:00:45Z</dcterms:created>
  <dcterms:modified xsi:type="dcterms:W3CDTF">2023-01-30T09:23:25Z</dcterms:modified>
</cp:coreProperties>
</file>