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30"/>
  </p:notesMasterIdLst>
  <p:sldIdLst>
    <p:sldId id="259" r:id="rId4"/>
    <p:sldId id="260" r:id="rId5"/>
    <p:sldId id="261" r:id="rId6"/>
    <p:sldId id="265" r:id="rId7"/>
    <p:sldId id="278" r:id="rId8"/>
    <p:sldId id="266" r:id="rId9"/>
    <p:sldId id="267" r:id="rId10"/>
    <p:sldId id="268" r:id="rId11"/>
    <p:sldId id="262" r:id="rId12"/>
    <p:sldId id="269" r:id="rId13"/>
    <p:sldId id="271" r:id="rId14"/>
    <p:sldId id="270" r:id="rId15"/>
    <p:sldId id="272" r:id="rId16"/>
    <p:sldId id="263" r:id="rId17"/>
    <p:sldId id="276" r:id="rId18"/>
    <p:sldId id="277" r:id="rId19"/>
    <p:sldId id="273" r:id="rId20"/>
    <p:sldId id="275" r:id="rId21"/>
    <p:sldId id="264" r:id="rId22"/>
    <p:sldId id="279" r:id="rId23"/>
    <p:sldId id="280" r:id="rId24"/>
    <p:sldId id="282" r:id="rId25"/>
    <p:sldId id="281" r:id="rId26"/>
    <p:sldId id="274" r:id="rId27"/>
    <p:sldId id="258" r:id="rId28"/>
    <p:sldId id="283"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26A0"/>
    <a:srgbClr val="E4EAFA"/>
    <a:srgbClr val="F3F3FD"/>
    <a:srgbClr val="B0C5E5"/>
    <a:srgbClr val="E3E7FB"/>
    <a:srgbClr val="4A4F67"/>
    <a:srgbClr val="C20316"/>
    <a:srgbClr val="AA2E28"/>
    <a:srgbClr val="C70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5" autoAdjust="0"/>
    <p:restoredTop sz="96314" autoAdjust="0"/>
  </p:normalViewPr>
  <p:slideViewPr>
    <p:cSldViewPr snapToGrid="0">
      <p:cViewPr varScale="1">
        <p:scale>
          <a:sx n="108" d="100"/>
          <a:sy n="108" d="100"/>
        </p:scale>
        <p:origin x="81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scatterChart>
        <c:scatterStyle val="lineMarker"/>
        <c:varyColors val="0"/>
        <c:ser>
          <c:idx val="0"/>
          <c:order val="0"/>
          <c:tx>
            <c:strRef>
              <c:f>Sheet1!$B$1</c:f>
              <c:strCache>
                <c:ptCount val="1"/>
                <c:pt idx="0">
                  <c:v>Y-Values</c:v>
                </c:pt>
              </c:strCache>
            </c:strRef>
          </c:tx>
          <c:spPr>
            <a:ln w="9525" cap="rnd">
              <a:solidFill>
                <a:srgbClr val="0026A0"/>
              </a:solidFill>
              <a:round/>
            </a:ln>
            <a:effectLst/>
          </c:spPr>
          <c:marker>
            <c:symbol val="circle"/>
            <c:size val="6"/>
            <c:spPr>
              <a:solidFill>
                <a:srgbClr val="0026A0"/>
              </a:solidFill>
              <a:ln w="9525" cap="rnd">
                <a:solidFill>
                  <a:srgbClr val="0026A0"/>
                </a:solidFill>
                <a:round/>
              </a:ln>
              <a:effectLst/>
            </c:spPr>
          </c:marker>
          <c:xVal>
            <c:numRef>
              <c:f>Sheet1!$A$2:$A$7</c:f>
              <c:numCache>
                <c:formatCode>General</c:formatCode>
                <c:ptCount val="6"/>
                <c:pt idx="0">
                  <c:v>0.7</c:v>
                </c:pt>
                <c:pt idx="1">
                  <c:v>1.5</c:v>
                </c:pt>
                <c:pt idx="2">
                  <c:v>2.1</c:v>
                </c:pt>
                <c:pt idx="3">
                  <c:v>2.6</c:v>
                </c:pt>
                <c:pt idx="4">
                  <c:v>3.2</c:v>
                </c:pt>
                <c:pt idx="5">
                  <c:v>3.5</c:v>
                </c:pt>
              </c:numCache>
            </c:numRef>
          </c:xVal>
          <c:yVal>
            <c:numRef>
              <c:f>Sheet1!$B$2:$B$7</c:f>
              <c:numCache>
                <c:formatCode>General</c:formatCode>
                <c:ptCount val="6"/>
                <c:pt idx="0">
                  <c:v>1.8</c:v>
                </c:pt>
                <c:pt idx="1">
                  <c:v>2.5</c:v>
                </c:pt>
                <c:pt idx="2">
                  <c:v>1.4</c:v>
                </c:pt>
                <c:pt idx="3">
                  <c:v>1</c:v>
                </c:pt>
                <c:pt idx="4">
                  <c:v>2</c:v>
                </c:pt>
                <c:pt idx="5">
                  <c:v>1.5</c:v>
                </c:pt>
              </c:numCache>
            </c:numRef>
          </c:yVal>
          <c:smooth val="0"/>
          <c:extLst xmlns:c16r2="http://schemas.microsoft.com/office/drawing/2015/06/chart">
            <c:ext xmlns:c16="http://schemas.microsoft.com/office/drawing/2014/chart" uri="{C3380CC4-5D6E-409C-BE32-E72D297353CC}">
              <c16:uniqueId val="{00000000-23C8-A943-81E3-279FB0269807}"/>
            </c:ext>
          </c:extLst>
        </c:ser>
        <c:dLbls>
          <c:showLegendKey val="0"/>
          <c:showVal val="0"/>
          <c:showCatName val="0"/>
          <c:showSerName val="0"/>
          <c:showPercent val="0"/>
          <c:showBubbleSize val="0"/>
        </c:dLbls>
        <c:axId val="1448496000"/>
        <c:axId val="1448506880"/>
      </c:scatterChart>
      <c:valAx>
        <c:axId val="14484960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1448506880"/>
        <c:crosses val="autoZero"/>
        <c:crossBetween val="midCat"/>
      </c:valAx>
      <c:valAx>
        <c:axId val="144850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1448496000"/>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7CAEF-966C-4B08-BBCC-776A2D000859}" type="datetimeFigureOut">
              <a:rPr lang="zh-CN" altLang="en-US" smtClean="0"/>
              <a:t>2023/1/30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22174-A1AC-4674-B1D5-95B035E00304}" type="slidenum">
              <a:rPr lang="zh-CN" altLang="en-US" smtClean="0"/>
              <a:t>‹#›</a:t>
            </a:fld>
            <a:endParaRPr lang="zh-CN" altLang="en-US"/>
          </a:p>
        </p:txBody>
      </p:sp>
    </p:spTree>
    <p:extLst>
      <p:ext uri="{BB962C8B-B14F-4D97-AF65-F5344CB8AC3E}">
        <p14:creationId xmlns:p14="http://schemas.microsoft.com/office/powerpoint/2010/main" val="315544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a:t>
            </a:fld>
            <a:endParaRPr lang="zh-CN" altLang="en-US"/>
          </a:p>
        </p:txBody>
      </p:sp>
    </p:spTree>
    <p:extLst>
      <p:ext uri="{BB962C8B-B14F-4D97-AF65-F5344CB8AC3E}">
        <p14:creationId xmlns:p14="http://schemas.microsoft.com/office/powerpoint/2010/main" val="58484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10</a:t>
            </a:fld>
            <a:endParaRPr lang="zh-CN" altLang="en-US"/>
          </a:p>
        </p:txBody>
      </p:sp>
    </p:spTree>
    <p:extLst>
      <p:ext uri="{BB962C8B-B14F-4D97-AF65-F5344CB8AC3E}">
        <p14:creationId xmlns:p14="http://schemas.microsoft.com/office/powerpoint/2010/main" val="2942188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11</a:t>
            </a:fld>
            <a:endParaRPr lang="zh-CN" altLang="en-US"/>
          </a:p>
        </p:txBody>
      </p:sp>
    </p:spTree>
    <p:extLst>
      <p:ext uri="{BB962C8B-B14F-4D97-AF65-F5344CB8AC3E}">
        <p14:creationId xmlns:p14="http://schemas.microsoft.com/office/powerpoint/2010/main" val="3091272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21322174-A1AC-4674-B1D5-95B035E00304}" type="slidenum">
              <a:rPr lang="zh-CN" altLang="en-US" smtClean="0"/>
              <a:t>12</a:t>
            </a:fld>
            <a:endParaRPr lang="zh-CN" altLang="en-US"/>
          </a:p>
        </p:txBody>
      </p:sp>
    </p:spTree>
    <p:extLst>
      <p:ext uri="{BB962C8B-B14F-4D97-AF65-F5344CB8AC3E}">
        <p14:creationId xmlns:p14="http://schemas.microsoft.com/office/powerpoint/2010/main" val="251154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13</a:t>
            </a:fld>
            <a:endParaRPr lang="zh-CN" altLang="en-US"/>
          </a:p>
        </p:txBody>
      </p:sp>
    </p:spTree>
    <p:extLst>
      <p:ext uri="{BB962C8B-B14F-4D97-AF65-F5344CB8AC3E}">
        <p14:creationId xmlns:p14="http://schemas.microsoft.com/office/powerpoint/2010/main" val="173831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14</a:t>
            </a:fld>
            <a:endParaRPr lang="zh-CN" altLang="en-US"/>
          </a:p>
        </p:txBody>
      </p:sp>
    </p:spTree>
    <p:extLst>
      <p:ext uri="{BB962C8B-B14F-4D97-AF65-F5344CB8AC3E}">
        <p14:creationId xmlns:p14="http://schemas.microsoft.com/office/powerpoint/2010/main" val="3239932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15</a:t>
            </a:fld>
            <a:endParaRPr lang="zh-CN" altLang="en-US"/>
          </a:p>
        </p:txBody>
      </p:sp>
    </p:spTree>
    <p:extLst>
      <p:ext uri="{BB962C8B-B14F-4D97-AF65-F5344CB8AC3E}">
        <p14:creationId xmlns:p14="http://schemas.microsoft.com/office/powerpoint/2010/main" val="3118266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16</a:t>
            </a:fld>
            <a:endParaRPr lang="zh-CN" altLang="en-US"/>
          </a:p>
        </p:txBody>
      </p:sp>
    </p:spTree>
    <p:extLst>
      <p:ext uri="{BB962C8B-B14F-4D97-AF65-F5344CB8AC3E}">
        <p14:creationId xmlns:p14="http://schemas.microsoft.com/office/powerpoint/2010/main" val="3336820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17</a:t>
            </a:fld>
            <a:endParaRPr lang="zh-CN" altLang="en-US"/>
          </a:p>
        </p:txBody>
      </p:sp>
    </p:spTree>
    <p:extLst>
      <p:ext uri="{BB962C8B-B14F-4D97-AF65-F5344CB8AC3E}">
        <p14:creationId xmlns:p14="http://schemas.microsoft.com/office/powerpoint/2010/main" val="2950677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18</a:t>
            </a:fld>
            <a:endParaRPr lang="zh-CN" altLang="en-US"/>
          </a:p>
        </p:txBody>
      </p:sp>
    </p:spTree>
    <p:extLst>
      <p:ext uri="{BB962C8B-B14F-4D97-AF65-F5344CB8AC3E}">
        <p14:creationId xmlns:p14="http://schemas.microsoft.com/office/powerpoint/2010/main" val="301255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19</a:t>
            </a:fld>
            <a:endParaRPr lang="zh-CN" altLang="en-US"/>
          </a:p>
        </p:txBody>
      </p:sp>
    </p:spTree>
    <p:extLst>
      <p:ext uri="{BB962C8B-B14F-4D97-AF65-F5344CB8AC3E}">
        <p14:creationId xmlns:p14="http://schemas.microsoft.com/office/powerpoint/2010/main" val="115744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2</a:t>
            </a:fld>
            <a:endParaRPr lang="zh-CN" altLang="en-US"/>
          </a:p>
        </p:txBody>
      </p:sp>
    </p:spTree>
    <p:extLst>
      <p:ext uri="{BB962C8B-B14F-4D97-AF65-F5344CB8AC3E}">
        <p14:creationId xmlns:p14="http://schemas.microsoft.com/office/powerpoint/2010/main" val="1747656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20</a:t>
            </a:fld>
            <a:endParaRPr lang="zh-CN" altLang="en-US"/>
          </a:p>
        </p:txBody>
      </p:sp>
    </p:spTree>
    <p:extLst>
      <p:ext uri="{BB962C8B-B14F-4D97-AF65-F5344CB8AC3E}">
        <p14:creationId xmlns:p14="http://schemas.microsoft.com/office/powerpoint/2010/main" val="348599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21</a:t>
            </a:fld>
            <a:endParaRPr lang="zh-CN" altLang="en-US"/>
          </a:p>
        </p:txBody>
      </p:sp>
    </p:spTree>
    <p:extLst>
      <p:ext uri="{BB962C8B-B14F-4D97-AF65-F5344CB8AC3E}">
        <p14:creationId xmlns:p14="http://schemas.microsoft.com/office/powerpoint/2010/main" val="1586362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22</a:t>
            </a:fld>
            <a:endParaRPr lang="zh-CN" altLang="en-US"/>
          </a:p>
        </p:txBody>
      </p:sp>
    </p:spTree>
    <p:extLst>
      <p:ext uri="{BB962C8B-B14F-4D97-AF65-F5344CB8AC3E}">
        <p14:creationId xmlns:p14="http://schemas.microsoft.com/office/powerpoint/2010/main" val="3721728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23</a:t>
            </a:fld>
            <a:endParaRPr lang="zh-CN" altLang="en-US"/>
          </a:p>
        </p:txBody>
      </p:sp>
    </p:spTree>
    <p:extLst>
      <p:ext uri="{BB962C8B-B14F-4D97-AF65-F5344CB8AC3E}">
        <p14:creationId xmlns:p14="http://schemas.microsoft.com/office/powerpoint/2010/main" val="2018093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24</a:t>
            </a:fld>
            <a:endParaRPr lang="zh-CN" altLang="en-US"/>
          </a:p>
        </p:txBody>
      </p:sp>
    </p:spTree>
    <p:extLst>
      <p:ext uri="{BB962C8B-B14F-4D97-AF65-F5344CB8AC3E}">
        <p14:creationId xmlns:p14="http://schemas.microsoft.com/office/powerpoint/2010/main" val="86638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25</a:t>
            </a:fld>
            <a:endParaRPr lang="zh-CN" altLang="en-US"/>
          </a:p>
        </p:txBody>
      </p:sp>
    </p:spTree>
    <p:extLst>
      <p:ext uri="{BB962C8B-B14F-4D97-AF65-F5344CB8AC3E}">
        <p14:creationId xmlns:p14="http://schemas.microsoft.com/office/powerpoint/2010/main" val="4011690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3201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3</a:t>
            </a:fld>
            <a:endParaRPr lang="zh-CN" altLang="en-US"/>
          </a:p>
        </p:txBody>
      </p:sp>
    </p:spTree>
    <p:extLst>
      <p:ext uri="{BB962C8B-B14F-4D97-AF65-F5344CB8AC3E}">
        <p14:creationId xmlns:p14="http://schemas.microsoft.com/office/powerpoint/2010/main" val="238796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4</a:t>
            </a:fld>
            <a:endParaRPr lang="zh-CN" altLang="en-US"/>
          </a:p>
        </p:txBody>
      </p:sp>
    </p:spTree>
    <p:extLst>
      <p:ext uri="{BB962C8B-B14F-4D97-AF65-F5344CB8AC3E}">
        <p14:creationId xmlns:p14="http://schemas.microsoft.com/office/powerpoint/2010/main" val="330612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5</a:t>
            </a:fld>
            <a:endParaRPr lang="zh-CN" altLang="en-US"/>
          </a:p>
        </p:txBody>
      </p:sp>
    </p:spTree>
    <p:extLst>
      <p:ext uri="{BB962C8B-B14F-4D97-AF65-F5344CB8AC3E}">
        <p14:creationId xmlns:p14="http://schemas.microsoft.com/office/powerpoint/2010/main" val="15049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6</a:t>
            </a:fld>
            <a:endParaRPr lang="zh-CN" altLang="en-US"/>
          </a:p>
        </p:txBody>
      </p:sp>
    </p:spTree>
    <p:extLst>
      <p:ext uri="{BB962C8B-B14F-4D97-AF65-F5344CB8AC3E}">
        <p14:creationId xmlns:p14="http://schemas.microsoft.com/office/powerpoint/2010/main" val="57185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7</a:t>
            </a:fld>
            <a:endParaRPr lang="zh-CN" altLang="en-US"/>
          </a:p>
        </p:txBody>
      </p:sp>
    </p:spTree>
    <p:extLst>
      <p:ext uri="{BB962C8B-B14F-4D97-AF65-F5344CB8AC3E}">
        <p14:creationId xmlns:p14="http://schemas.microsoft.com/office/powerpoint/2010/main" val="116803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8</a:t>
            </a:fld>
            <a:endParaRPr lang="zh-CN" altLang="en-US"/>
          </a:p>
        </p:txBody>
      </p:sp>
    </p:spTree>
    <p:extLst>
      <p:ext uri="{BB962C8B-B14F-4D97-AF65-F5344CB8AC3E}">
        <p14:creationId xmlns:p14="http://schemas.microsoft.com/office/powerpoint/2010/main" val="184647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9</a:t>
            </a:fld>
            <a:endParaRPr lang="zh-CN" altLang="en-US"/>
          </a:p>
        </p:txBody>
      </p:sp>
    </p:spTree>
    <p:extLst>
      <p:ext uri="{BB962C8B-B14F-4D97-AF65-F5344CB8AC3E}">
        <p14:creationId xmlns:p14="http://schemas.microsoft.com/office/powerpoint/2010/main" val="76795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405513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87699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744424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604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8638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5509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4049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2870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9704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895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0661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4950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0927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6141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12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2965293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5301010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219809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325648" y="6486755"/>
            <a:ext cx="1800200" cy="123111"/>
          </a:xfrm>
          <a:prstGeom prst="rect">
            <a:avLst/>
          </a:prstGeom>
          <a:noFill/>
        </p:spPr>
        <p:txBody>
          <a:bodyPr wrap="square" rtlCol="0">
            <a:spAutoFit/>
          </a:bodyPr>
          <a:lstStyle/>
          <a:p>
            <a:pPr defTabSz="914400">
              <a:lnSpc>
                <a:spcPct val="200000"/>
              </a:lnSpc>
            </a:pP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a:t>
            </a:r>
            <a:r>
              <a:rPr lang="en-US" altLang="zh-CN" sz="100" dirty="0" smtClean="0">
                <a:solidFill>
                  <a:prstClr val="black"/>
                </a:solidFill>
                <a:ea typeface="微软雅黑" panose="020B0503020204020204" pitchFamily="34" charset="-122"/>
              </a:rPr>
              <a:t>www.YPPPT.com/moban</a:t>
            </a:r>
            <a:r>
              <a:rPr lang="en-US" altLang="zh-CN" sz="100" dirty="0">
                <a:solidFill>
                  <a:prstClr val="black"/>
                </a:solidFill>
                <a:ea typeface="微软雅黑" panose="020B0503020204020204" pitchFamily="34" charset="-122"/>
              </a:rPr>
              <a:t>/</a:t>
            </a:r>
            <a:r>
              <a:rPr lang="zh-CN" altLang="en-US" sz="100" dirty="0" smtClean="0">
                <a:solidFill>
                  <a:prstClr val="black"/>
                </a:solidFill>
                <a:ea typeface="微软雅黑" panose="020B0503020204020204" pitchFamily="34" charset="-122"/>
              </a:rPr>
              <a:t> </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21700512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613676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983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2023/1/30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22298998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svg"/><Relationship Id="rId3" Type="http://schemas.openxmlformats.org/officeDocument/2006/relationships/image" Target="../media/image1.png"/><Relationship Id="rId7" Type="http://schemas.openxmlformats.org/officeDocument/2006/relationships/image" Target="../media/image3.svg"/><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11" Type="http://schemas.openxmlformats.org/officeDocument/2006/relationships/image" Target="../media/image7.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5.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18.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7.sv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8.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E02821D2-1422-2B48-B4F7-EF2A3A2DE0F0}"/>
              </a:ext>
            </a:extLst>
          </p:cNvPr>
          <p:cNvGrpSpPr/>
          <p:nvPr/>
        </p:nvGrpSpPr>
        <p:grpSpPr>
          <a:xfrm>
            <a:off x="5685404" y="884177"/>
            <a:ext cx="4574807" cy="5289732"/>
            <a:chOff x="5685404" y="884177"/>
            <a:chExt cx="4574807" cy="5289732"/>
          </a:xfrm>
        </p:grpSpPr>
        <p:sp>
          <p:nvSpPr>
            <p:cNvPr id="14" name="矩形 1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A2341216-7049-6742-9AAB-E66B2B2C88CA}"/>
                </a:ext>
              </a:extLst>
            </p:cNvPr>
            <p:cNvSpPr/>
            <p:nvPr/>
          </p:nvSpPr>
          <p:spPr>
            <a:xfrm>
              <a:off x="5685404" y="884177"/>
              <a:ext cx="4572000" cy="5289732"/>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5" name="矩形 4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C5B3C1E-FA5B-DC4C-960A-595D066E0A70}"/>
                </a:ext>
              </a:extLst>
            </p:cNvPr>
            <p:cNvSpPr/>
            <p:nvPr/>
          </p:nvSpPr>
          <p:spPr>
            <a:xfrm>
              <a:off x="6386736" y="1428799"/>
              <a:ext cx="1762625" cy="756297"/>
            </a:xfrm>
            <a:prstGeom prst="rect">
              <a:avLst/>
            </a:prstGeom>
            <a:solidFill>
              <a:srgbClr val="FFFFF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38" name="图片 37">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8C8EA35E-05C3-6542-806C-4D52513241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3469" y="2722311"/>
              <a:ext cx="3116742" cy="3451598"/>
            </a:xfrm>
            <a:prstGeom prst="rect">
              <a:avLst/>
            </a:prstGeom>
          </p:spPr>
        </p:pic>
        <p:sp>
          <p:nvSpPr>
            <p:cNvPr id="46" name="矩形 4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CD8FF0C-B1D8-2441-927D-D4518EEA5F84}"/>
                </a:ext>
              </a:extLst>
            </p:cNvPr>
            <p:cNvSpPr/>
            <p:nvPr/>
          </p:nvSpPr>
          <p:spPr>
            <a:xfrm>
              <a:off x="6065397" y="2990246"/>
              <a:ext cx="642677" cy="1200329"/>
            </a:xfrm>
            <a:prstGeom prst="rect">
              <a:avLst/>
            </a:prstGeom>
            <a:solidFill>
              <a:srgbClr val="F3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7" name="矩形 46">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1B9E6375-D226-A742-92BC-052AD8635715}"/>
                </a:ext>
              </a:extLst>
            </p:cNvPr>
            <p:cNvSpPr/>
            <p:nvPr/>
          </p:nvSpPr>
          <p:spPr>
            <a:xfrm>
              <a:off x="6836712" y="2510084"/>
              <a:ext cx="302472" cy="292257"/>
            </a:xfrm>
            <a:prstGeom prst="rect">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53" name="组合 5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7DF962E-5ED7-3B4A-BC93-9F91615F946F}"/>
              </a:ext>
            </a:extLst>
          </p:cNvPr>
          <p:cNvGrpSpPr/>
          <p:nvPr/>
        </p:nvGrpSpPr>
        <p:grpSpPr>
          <a:xfrm>
            <a:off x="467833" y="404037"/>
            <a:ext cx="1428306" cy="6453963"/>
            <a:chOff x="467833" y="404037"/>
            <a:chExt cx="1428306" cy="6453963"/>
          </a:xfrm>
        </p:grpSpPr>
        <p:grpSp>
          <p:nvGrpSpPr>
            <p:cNvPr id="51" name="组合 5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936FD6D-A198-0540-BB78-224405412289}"/>
                </a:ext>
              </a:extLst>
            </p:cNvPr>
            <p:cNvGrpSpPr/>
            <p:nvPr/>
          </p:nvGrpSpPr>
          <p:grpSpPr>
            <a:xfrm>
              <a:off x="467833" y="404037"/>
              <a:ext cx="499730" cy="499730"/>
              <a:chOff x="467833" y="404037"/>
              <a:chExt cx="499730" cy="499730"/>
            </a:xfrm>
          </p:grpSpPr>
          <p:sp>
            <p:nvSpPr>
              <p:cNvPr id="3" name="椭圆 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131C1E33-1360-F04F-A7CE-DF61A9ADC499}"/>
                  </a:ext>
                </a:extLst>
              </p:cNvPr>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4" name="组合 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402E032D-084A-8F4E-A8E0-1086EEFA2823}"/>
                  </a:ext>
                </a:extLst>
              </p:cNvPr>
              <p:cNvGrpSpPr/>
              <p:nvPr/>
            </p:nvGrpSpPr>
            <p:grpSpPr>
              <a:xfrm>
                <a:off x="591698" y="572107"/>
                <a:ext cx="252000" cy="144000"/>
                <a:chOff x="573813" y="458724"/>
                <a:chExt cx="477276" cy="238812"/>
              </a:xfrm>
              <a:solidFill>
                <a:srgbClr val="F88414"/>
              </a:solidFill>
            </p:grpSpPr>
            <p:cxnSp>
              <p:nvCxnSpPr>
                <p:cNvPr id="5" name="直线连接符 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A39C08A6-27CB-5240-8D6B-C213C32DE362}"/>
                    </a:ext>
                  </a:extLst>
                </p:cNvPr>
                <p:cNvCxnSpPr>
                  <a:cxnSpLocks/>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线连接符 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13B973B-371E-D441-B669-B00F6CA37DB0}"/>
                    </a:ext>
                  </a:extLst>
                </p:cNvPr>
                <p:cNvCxnSpPr>
                  <a:cxnSpLocks/>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线连接符 6">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5B57706-BDCA-BC40-8586-BA9D31C7A4F1}"/>
                    </a:ext>
                  </a:extLst>
                </p:cNvPr>
                <p:cNvCxnSpPr>
                  <a:cxnSpLocks/>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B85B159-EE13-214C-8074-4B631818687F}"/>
                </a:ext>
              </a:extLst>
            </p:cNvPr>
            <p:cNvGrpSpPr/>
            <p:nvPr/>
          </p:nvGrpSpPr>
          <p:grpSpPr>
            <a:xfrm>
              <a:off x="467833" y="1658545"/>
              <a:ext cx="1428306" cy="2154436"/>
              <a:chOff x="467833" y="1562852"/>
              <a:chExt cx="1428306" cy="2154436"/>
            </a:xfrm>
          </p:grpSpPr>
          <p:sp>
            <p:nvSpPr>
              <p:cNvPr id="8" name="文本框 7">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58BCAA56-38B0-2042-9C34-53C43AAAC7F9}"/>
                  </a:ext>
                </a:extLst>
              </p:cNvPr>
              <p:cNvSpPr txBox="1"/>
              <p:nvPr/>
            </p:nvSpPr>
            <p:spPr>
              <a:xfrm>
                <a:off x="467833" y="1562852"/>
                <a:ext cx="1428306" cy="215444"/>
              </a:xfrm>
              <a:prstGeom prst="rect">
                <a:avLst/>
              </a:prstGeom>
              <a:noFill/>
            </p:spPr>
            <p:txBody>
              <a:bodyPr wrap="square" rtlCol="0">
                <a:spAutoFit/>
              </a:bodyPr>
              <a:lstStyle/>
              <a:p>
                <a:r>
                  <a:rPr kumimoji="1" lang="en-US" altLang="zh-CN" sz="800" dirty="0" smtClean="0">
                    <a:solidFill>
                      <a:schemeClr val="tx1">
                        <a:lumMod val="65000"/>
                        <a:lumOff val="35000"/>
                      </a:schemeClr>
                    </a:solidFill>
                    <a:cs typeface="+mn-ea"/>
                    <a:sym typeface="+mn-lt"/>
                  </a:rPr>
                  <a:t>YPPPT.COM</a:t>
                </a:r>
                <a:endParaRPr kumimoji="1" lang="en" altLang="zh-CN" sz="800" dirty="0">
                  <a:solidFill>
                    <a:schemeClr val="tx1">
                      <a:lumMod val="65000"/>
                      <a:lumOff val="35000"/>
                    </a:schemeClr>
                  </a:solidFill>
                  <a:cs typeface="+mn-ea"/>
                  <a:sym typeface="+mn-lt"/>
                </a:endParaRPr>
              </a:p>
            </p:txBody>
          </p:sp>
          <p:sp>
            <p:nvSpPr>
              <p:cNvPr id="9" name="文本框 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B10BFCA5-9968-1844-81EF-91DC4D302479}"/>
                  </a:ext>
                </a:extLst>
              </p:cNvPr>
              <p:cNvSpPr txBox="1"/>
              <p:nvPr/>
            </p:nvSpPr>
            <p:spPr>
              <a:xfrm>
                <a:off x="467833" y="1778296"/>
                <a:ext cx="1428306" cy="1938992"/>
              </a:xfrm>
              <a:prstGeom prst="rect">
                <a:avLst/>
              </a:prstGeom>
              <a:noFill/>
            </p:spPr>
            <p:txBody>
              <a:bodyPr wrap="square" rtlCol="0">
                <a:spAutoFit/>
              </a:bodyPr>
              <a:lstStyle/>
              <a:p>
                <a:pPr>
                  <a:lnSpc>
                    <a:spcPct val="300000"/>
                  </a:lnSpc>
                </a:pPr>
                <a:r>
                  <a:rPr kumimoji="1" lang="en" altLang="zh-CN" sz="800" dirty="0">
                    <a:solidFill>
                      <a:schemeClr val="bg1">
                        <a:lumMod val="85000"/>
                      </a:schemeClr>
                    </a:solidFill>
                    <a:cs typeface="+mn-ea"/>
                    <a:sym typeface="+mn-lt"/>
                  </a:rPr>
                  <a:t>ADVERTISING DESIGN</a:t>
                </a:r>
              </a:p>
              <a:p>
                <a:pPr>
                  <a:lnSpc>
                    <a:spcPct val="300000"/>
                  </a:lnSpc>
                </a:pPr>
                <a:r>
                  <a:rPr kumimoji="1" lang="en" altLang="zh-CN" sz="800" dirty="0">
                    <a:solidFill>
                      <a:schemeClr val="bg1">
                        <a:lumMod val="85000"/>
                      </a:schemeClr>
                    </a:solidFill>
                    <a:cs typeface="+mn-ea"/>
                    <a:sym typeface="+mn-lt"/>
                  </a:rPr>
                  <a:t>UI DESIGN</a:t>
                </a:r>
              </a:p>
              <a:p>
                <a:pPr>
                  <a:lnSpc>
                    <a:spcPct val="300000"/>
                  </a:lnSpc>
                </a:pPr>
                <a:r>
                  <a:rPr kumimoji="1" lang="en" altLang="zh-CN" sz="800" dirty="0">
                    <a:solidFill>
                      <a:schemeClr val="bg1">
                        <a:lumMod val="85000"/>
                      </a:schemeClr>
                    </a:solidFill>
                    <a:cs typeface="+mn-ea"/>
                    <a:sym typeface="+mn-lt"/>
                  </a:rPr>
                  <a:t>PHOTOGRAPH</a:t>
                </a:r>
              </a:p>
              <a:p>
                <a:pPr>
                  <a:lnSpc>
                    <a:spcPct val="300000"/>
                  </a:lnSpc>
                </a:pPr>
                <a:r>
                  <a:rPr kumimoji="1" lang="en" altLang="zh-CN" sz="800" dirty="0">
                    <a:solidFill>
                      <a:schemeClr val="bg1">
                        <a:lumMod val="85000"/>
                      </a:schemeClr>
                    </a:solidFill>
                    <a:cs typeface="+mn-ea"/>
                    <a:sym typeface="+mn-lt"/>
                  </a:rPr>
                  <a:t>OFFICE DOCUMENT</a:t>
                </a:r>
              </a:p>
              <a:p>
                <a:pPr>
                  <a:lnSpc>
                    <a:spcPct val="300000"/>
                  </a:lnSpc>
                </a:pPr>
                <a:r>
                  <a:rPr kumimoji="1" lang="en" altLang="zh-CN" sz="800" dirty="0">
                    <a:solidFill>
                      <a:schemeClr val="bg1">
                        <a:lumMod val="85000"/>
                      </a:schemeClr>
                    </a:solidFill>
                    <a:cs typeface="+mn-ea"/>
                    <a:sym typeface="+mn-lt"/>
                  </a:rPr>
                  <a:t>ILLUSTRATION</a:t>
                </a:r>
              </a:p>
            </p:txBody>
          </p:sp>
        </p:grpSp>
        <p:sp>
          <p:nvSpPr>
            <p:cNvPr id="13" name="文本框 1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171B6BC-681B-A842-97B5-5B6F6C6978C3}"/>
                </a:ext>
              </a:extLst>
            </p:cNvPr>
            <p:cNvSpPr txBox="1"/>
            <p:nvPr/>
          </p:nvSpPr>
          <p:spPr>
            <a:xfrm rot="5400000">
              <a:off x="-591391" y="5521777"/>
              <a:ext cx="2395447" cy="276999"/>
            </a:xfrm>
            <a:prstGeom prst="rect">
              <a:avLst/>
            </a:prstGeom>
            <a:noFill/>
          </p:spPr>
          <p:txBody>
            <a:bodyPr wrap="square" rtlCol="0">
              <a:spAutoFit/>
            </a:bodyPr>
            <a:lstStyle/>
            <a:p>
              <a:r>
                <a:rPr kumimoji="1" lang="en-US" altLang="zh-CN" sz="1200" dirty="0" smtClean="0">
                  <a:solidFill>
                    <a:schemeClr val="tx1">
                      <a:lumMod val="85000"/>
                      <a:lumOff val="15000"/>
                    </a:schemeClr>
                  </a:solidFill>
                  <a:cs typeface="+mn-ea"/>
                  <a:sym typeface="+mn-lt"/>
                </a:rPr>
                <a:t>YPPPT.COM</a:t>
              </a:r>
              <a:r>
                <a:rPr kumimoji="1" lang="en" altLang="zh-CN" sz="1200" dirty="0" smtClean="0">
                  <a:solidFill>
                    <a:schemeClr val="tx1">
                      <a:lumMod val="85000"/>
                      <a:lumOff val="15000"/>
                    </a:schemeClr>
                  </a:solidFill>
                  <a:cs typeface="+mn-ea"/>
                  <a:sym typeface="+mn-lt"/>
                </a:rPr>
                <a:t>     </a:t>
              </a:r>
              <a:r>
                <a:rPr kumimoji="1" lang="en" altLang="zh-CN" sz="1200" dirty="0">
                  <a:solidFill>
                    <a:schemeClr val="tx1">
                      <a:lumMod val="85000"/>
                      <a:lumOff val="15000"/>
                    </a:schemeClr>
                  </a:solidFill>
                  <a:cs typeface="+mn-ea"/>
                  <a:sym typeface="+mn-lt"/>
                </a:rPr>
                <a:t>DESIGNER</a:t>
              </a:r>
            </a:p>
          </p:txBody>
        </p:sp>
      </p:grpSp>
      <p:grpSp>
        <p:nvGrpSpPr>
          <p:cNvPr id="33" name="组合 3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46C3985-3273-D449-840A-30A9D19D9637}"/>
              </a:ext>
            </a:extLst>
          </p:cNvPr>
          <p:cNvGrpSpPr/>
          <p:nvPr/>
        </p:nvGrpSpPr>
        <p:grpSpPr>
          <a:xfrm>
            <a:off x="11276154" y="4883152"/>
            <a:ext cx="350520" cy="1663695"/>
            <a:chOff x="2865120" y="2908755"/>
            <a:chExt cx="350520" cy="1663695"/>
          </a:xfrm>
        </p:grpSpPr>
        <p:grpSp>
          <p:nvGrpSpPr>
            <p:cNvPr id="32" name="组合 3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DDD1667-22DD-D147-94A9-EB97A58FD6D7}"/>
                </a:ext>
              </a:extLst>
            </p:cNvPr>
            <p:cNvGrpSpPr/>
            <p:nvPr/>
          </p:nvGrpSpPr>
          <p:grpSpPr>
            <a:xfrm>
              <a:off x="2865120" y="2908755"/>
              <a:ext cx="350520" cy="350520"/>
              <a:chOff x="2865120" y="2713534"/>
              <a:chExt cx="350520" cy="350520"/>
            </a:xfrm>
          </p:grpSpPr>
          <p:sp>
            <p:nvSpPr>
              <p:cNvPr id="16" name="椭圆 1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1045E63C-5FE7-8248-96CA-ECBBCCFA60D1}"/>
                  </a:ext>
                </a:extLst>
              </p:cNvPr>
              <p:cNvSpPr/>
              <p:nvPr/>
            </p:nvSpPr>
            <p:spPr>
              <a:xfrm>
                <a:off x="2865120" y="2713534"/>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1" name="图形 20" descr="照相机">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86982AA-59B4-EC48-9F6F-2DD50DC04EC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7"/>
                  </a:ext>
                </a:extLst>
              </a:blip>
              <a:stretch>
                <a:fillRect/>
              </a:stretch>
            </p:blipFill>
            <p:spPr>
              <a:xfrm>
                <a:off x="2950380" y="2798794"/>
                <a:ext cx="180000" cy="180000"/>
              </a:xfrm>
              <a:prstGeom prst="rect">
                <a:avLst/>
              </a:prstGeom>
            </p:spPr>
          </p:pic>
        </p:grpSp>
        <p:grpSp>
          <p:nvGrpSpPr>
            <p:cNvPr id="31" name="组合 3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1F043479-3195-E341-A899-A02FF2218360}"/>
                </a:ext>
              </a:extLst>
            </p:cNvPr>
            <p:cNvGrpSpPr/>
            <p:nvPr/>
          </p:nvGrpSpPr>
          <p:grpSpPr>
            <a:xfrm>
              <a:off x="2865120" y="3350370"/>
              <a:ext cx="350520" cy="350520"/>
              <a:chOff x="2865120" y="3249842"/>
              <a:chExt cx="350520" cy="350520"/>
            </a:xfrm>
          </p:grpSpPr>
          <p:sp>
            <p:nvSpPr>
              <p:cNvPr id="17" name="椭圆 16">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92932DD6-19B1-AF43-A42E-40AA4F7DF974}"/>
                  </a:ext>
                </a:extLst>
              </p:cNvPr>
              <p:cNvSpPr/>
              <p:nvPr/>
            </p:nvSpPr>
            <p:spPr>
              <a:xfrm>
                <a:off x="2865120" y="3249842"/>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3" name="图形 22" descr="光盘">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D0BCDB2-A2ED-4946-81C4-590F113E354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9"/>
                  </a:ext>
                </a:extLst>
              </a:blip>
              <a:stretch>
                <a:fillRect/>
              </a:stretch>
            </p:blipFill>
            <p:spPr>
              <a:xfrm>
                <a:off x="2950380" y="3335102"/>
                <a:ext cx="180000" cy="180000"/>
              </a:xfrm>
              <a:prstGeom prst="rect">
                <a:avLst/>
              </a:prstGeom>
            </p:spPr>
          </p:pic>
        </p:grpSp>
        <p:grpSp>
          <p:nvGrpSpPr>
            <p:cNvPr id="30" name="组合 2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B55C6B8A-3795-3545-B836-3712F37EBCCE}"/>
                </a:ext>
              </a:extLst>
            </p:cNvPr>
            <p:cNvGrpSpPr/>
            <p:nvPr/>
          </p:nvGrpSpPr>
          <p:grpSpPr>
            <a:xfrm>
              <a:off x="2865120" y="3786150"/>
              <a:ext cx="350520" cy="350520"/>
              <a:chOff x="2865120" y="3786150"/>
              <a:chExt cx="350520" cy="350520"/>
            </a:xfrm>
          </p:grpSpPr>
          <p:sp>
            <p:nvSpPr>
              <p:cNvPr id="18" name="椭圆 17">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A1CEAC4-A8CA-A642-B189-60158FCB0430}"/>
                  </a:ext>
                </a:extLst>
              </p:cNvPr>
              <p:cNvSpPr/>
              <p:nvPr/>
            </p:nvSpPr>
            <p:spPr>
              <a:xfrm>
                <a:off x="2865120" y="3786150"/>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5" name="图形 24" descr="Web 摄像头">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393C1F0B-F291-B640-A1E5-F1E5E79B837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11"/>
                  </a:ext>
                </a:extLst>
              </a:blip>
              <a:stretch>
                <a:fillRect/>
              </a:stretch>
            </p:blipFill>
            <p:spPr>
              <a:xfrm>
                <a:off x="2950380" y="3871410"/>
                <a:ext cx="180000" cy="180000"/>
              </a:xfrm>
              <a:prstGeom prst="rect">
                <a:avLst/>
              </a:prstGeom>
            </p:spPr>
          </p:pic>
        </p:grpSp>
        <p:grpSp>
          <p:nvGrpSpPr>
            <p:cNvPr id="29" name="组合 2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A8DCA98-3418-C34F-BF23-AE33DC84C476}"/>
                </a:ext>
              </a:extLst>
            </p:cNvPr>
            <p:cNvGrpSpPr/>
            <p:nvPr/>
          </p:nvGrpSpPr>
          <p:grpSpPr>
            <a:xfrm>
              <a:off x="2865120" y="4221930"/>
              <a:ext cx="350520" cy="350520"/>
              <a:chOff x="2865120" y="4322458"/>
              <a:chExt cx="350520" cy="350520"/>
            </a:xfrm>
          </p:grpSpPr>
          <p:sp>
            <p:nvSpPr>
              <p:cNvPr id="19" name="椭圆 1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349F3E6-5CD2-B24A-AF97-2B93FB84D686}"/>
                  </a:ext>
                </a:extLst>
              </p:cNvPr>
              <p:cNvSpPr/>
              <p:nvPr/>
            </p:nvSpPr>
            <p:spPr>
              <a:xfrm>
                <a:off x="2865120" y="4322458"/>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7" name="图形 26" descr="磁盘">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72BDBFA-9934-7149-B270-71A01577BCD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13"/>
                  </a:ext>
                </a:extLst>
              </a:blip>
              <a:stretch>
                <a:fillRect/>
              </a:stretch>
            </p:blipFill>
            <p:spPr>
              <a:xfrm>
                <a:off x="2950380" y="4407718"/>
                <a:ext cx="180000" cy="180000"/>
              </a:xfrm>
              <a:prstGeom prst="rect">
                <a:avLst/>
              </a:prstGeom>
            </p:spPr>
          </p:pic>
        </p:grpSp>
      </p:grpSp>
      <p:grpSp>
        <p:nvGrpSpPr>
          <p:cNvPr id="36" name="组合 3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7BEBDA46-5C67-2E4D-A28B-E8BBF83730A8}"/>
              </a:ext>
            </a:extLst>
          </p:cNvPr>
          <p:cNvGrpSpPr/>
          <p:nvPr/>
        </p:nvGrpSpPr>
        <p:grpSpPr>
          <a:xfrm>
            <a:off x="9493585" y="404037"/>
            <a:ext cx="2230582" cy="459175"/>
            <a:chOff x="9493585" y="404037"/>
            <a:chExt cx="2230582" cy="459175"/>
          </a:xfrm>
        </p:grpSpPr>
        <p:sp>
          <p:nvSpPr>
            <p:cNvPr id="34" name="圆角矩形 3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5D4E9991-8FB7-C142-BB16-8EB74B5E3542}"/>
                </a:ext>
              </a:extLst>
            </p:cNvPr>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5" name="文本框 3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4BBC0FCC-C0B7-9F44-A349-A1545FCD709A}"/>
                </a:ext>
              </a:extLst>
            </p:cNvPr>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39" name="文本框 3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6D685E2-8AA2-0B40-AFFB-5BEB2E9DE9A0}"/>
              </a:ext>
            </a:extLst>
          </p:cNvPr>
          <p:cNvSpPr txBox="1"/>
          <p:nvPr/>
        </p:nvSpPr>
        <p:spPr>
          <a:xfrm>
            <a:off x="2002151" y="1247454"/>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企业产品发布会</a:t>
            </a:r>
          </a:p>
        </p:txBody>
      </p:sp>
      <p:grpSp>
        <p:nvGrpSpPr>
          <p:cNvPr id="55" name="组合 5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A69537F-114C-1B4E-995B-582B3F216EB3}"/>
              </a:ext>
            </a:extLst>
          </p:cNvPr>
          <p:cNvGrpSpPr/>
          <p:nvPr/>
        </p:nvGrpSpPr>
        <p:grpSpPr>
          <a:xfrm>
            <a:off x="1935668" y="4126871"/>
            <a:ext cx="2782189" cy="1975259"/>
            <a:chOff x="1935668" y="4126871"/>
            <a:chExt cx="2782189" cy="1975259"/>
          </a:xfrm>
        </p:grpSpPr>
        <p:grpSp>
          <p:nvGrpSpPr>
            <p:cNvPr id="41" name="组合 4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70D5EA4C-FB98-D048-B956-B301F9EA5C55}"/>
                </a:ext>
              </a:extLst>
            </p:cNvPr>
            <p:cNvGrpSpPr/>
            <p:nvPr/>
          </p:nvGrpSpPr>
          <p:grpSpPr>
            <a:xfrm>
              <a:off x="2006940" y="4126871"/>
              <a:ext cx="2710917" cy="578154"/>
              <a:chOff x="9493584" y="404038"/>
              <a:chExt cx="2710917" cy="578154"/>
            </a:xfrm>
          </p:grpSpPr>
          <p:sp>
            <p:nvSpPr>
              <p:cNvPr id="42" name="圆角矩形 4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A0ED886A-500B-F04D-A499-7FFBB4A19661}"/>
                  </a:ext>
                </a:extLst>
              </p:cNvPr>
              <p:cNvSpPr/>
              <p:nvPr/>
            </p:nvSpPr>
            <p:spPr>
              <a:xfrm>
                <a:off x="9493584" y="404038"/>
                <a:ext cx="2710917" cy="578154"/>
              </a:xfrm>
              <a:prstGeom prst="roundRect">
                <a:avLst>
                  <a:gd name="adj" fmla="val 50000"/>
                </a:avLst>
              </a:prstGeom>
              <a:solidFill>
                <a:srgbClr val="0026A0"/>
              </a:solid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3" name="文本框 4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B7FDDAD8-7E74-F146-8C09-CF8CB4D70512}"/>
                  </a:ext>
                </a:extLst>
              </p:cNvPr>
              <p:cNvSpPr txBox="1"/>
              <p:nvPr/>
            </p:nvSpPr>
            <p:spPr>
              <a:xfrm>
                <a:off x="9987235" y="534217"/>
                <a:ext cx="1835759" cy="369332"/>
              </a:xfrm>
              <a:prstGeom prst="rect">
                <a:avLst/>
              </a:prstGeom>
              <a:noFill/>
            </p:spPr>
            <p:txBody>
              <a:bodyPr wrap="none" rtlCol="0">
                <a:spAutoFit/>
              </a:bodyPr>
              <a:lstStyle/>
              <a:p>
                <a:r>
                  <a:rPr kumimoji="1" lang="zh-CN" altLang="en-US" dirty="0" smtClean="0">
                    <a:solidFill>
                      <a:schemeClr val="bg1"/>
                    </a:solidFill>
                    <a:latin typeface="+mj-lt"/>
                    <a:cs typeface="+mn-ea"/>
                    <a:sym typeface="+mn-lt"/>
                  </a:rPr>
                  <a:t>优品</a:t>
                </a:r>
                <a:r>
                  <a:rPr kumimoji="1" lang="en-US" altLang="zh-CN" dirty="0" smtClean="0">
                    <a:solidFill>
                      <a:schemeClr val="bg1"/>
                    </a:solidFill>
                    <a:latin typeface="+mj-lt"/>
                    <a:cs typeface="+mn-ea"/>
                    <a:sym typeface="+mn-lt"/>
                  </a:rPr>
                  <a:t>PPT   </a:t>
                </a:r>
                <a:r>
                  <a:rPr kumimoji="1" lang="en-US" altLang="zh-CN" dirty="0" smtClean="0">
                    <a:solidFill>
                      <a:schemeClr val="bg1"/>
                    </a:solidFill>
                    <a:latin typeface="+mj-lt"/>
                    <a:cs typeface="+mn-ea"/>
                    <a:sym typeface="+mn-lt"/>
                  </a:rPr>
                  <a:t>20XX</a:t>
                </a:r>
                <a:endParaRPr kumimoji="1" lang="zh-CN" altLang="en-US" dirty="0">
                  <a:solidFill>
                    <a:schemeClr val="bg1"/>
                  </a:solidFill>
                  <a:latin typeface="+mj-lt"/>
                  <a:cs typeface="+mn-ea"/>
                  <a:sym typeface="+mn-lt"/>
                </a:endParaRPr>
              </a:p>
            </p:txBody>
          </p:sp>
        </p:grpSp>
        <p:sp>
          <p:nvSpPr>
            <p:cNvPr id="44" name="椭圆 4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FBB2809-5CEE-6B49-BF7A-3B2270F077B9}"/>
                </a:ext>
              </a:extLst>
            </p:cNvPr>
            <p:cNvSpPr/>
            <p:nvPr/>
          </p:nvSpPr>
          <p:spPr>
            <a:xfrm>
              <a:off x="1935668" y="5484790"/>
              <a:ext cx="617340" cy="617340"/>
            </a:xfrm>
            <a:prstGeom prst="ellipse">
              <a:avLst/>
            </a:prstGeom>
            <a:blipFill dpi="0" rotWithShape="1">
              <a:blip r:embed="rId1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8" name="文本框 47">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37A840FB-BCAC-6B41-BD87-5D3A276877EC}"/>
                </a:ext>
              </a:extLst>
            </p:cNvPr>
            <p:cNvSpPr txBox="1"/>
            <p:nvPr/>
          </p:nvSpPr>
          <p:spPr>
            <a:xfrm>
              <a:off x="2659910" y="5661774"/>
              <a:ext cx="1217318" cy="323165"/>
            </a:xfrm>
            <a:prstGeom prst="rect">
              <a:avLst/>
            </a:prstGeom>
            <a:noFill/>
          </p:spPr>
          <p:txBody>
            <a:bodyPr wrap="square" rtlCol="0">
              <a:spAutoFit/>
            </a:bodyPr>
            <a:lstStyle/>
            <a:p>
              <a:pPr>
                <a:lnSpc>
                  <a:spcPct val="150000"/>
                </a:lnSpc>
              </a:pPr>
              <a:r>
                <a:rPr kumimoji="1" lang="en-US" altLang="zh-CN" sz="1000" b="1" i="1" dirty="0" smtClean="0">
                  <a:solidFill>
                    <a:schemeClr val="tx1">
                      <a:lumMod val="65000"/>
                      <a:lumOff val="35000"/>
                    </a:schemeClr>
                  </a:solidFill>
                  <a:cs typeface="+mn-ea"/>
                  <a:sym typeface="+mn-lt"/>
                </a:rPr>
                <a:t>YPPPT_COM</a:t>
              </a:r>
              <a:endParaRPr kumimoji="1" lang="en" altLang="zh-CN" sz="1000" b="1" i="1" dirty="0">
                <a:solidFill>
                  <a:schemeClr val="tx1">
                    <a:lumMod val="65000"/>
                    <a:lumOff val="35000"/>
                  </a:schemeClr>
                </a:solidFill>
                <a:cs typeface="+mn-ea"/>
                <a:sym typeface="+mn-lt"/>
              </a:endParaRPr>
            </a:p>
          </p:txBody>
        </p:sp>
      </p:grpSp>
      <p:grpSp>
        <p:nvGrpSpPr>
          <p:cNvPr id="50" name="组合 4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EA96C388-2681-8C47-934A-E72E793007E2}"/>
              </a:ext>
            </a:extLst>
          </p:cNvPr>
          <p:cNvGrpSpPr/>
          <p:nvPr/>
        </p:nvGrpSpPr>
        <p:grpSpPr>
          <a:xfrm>
            <a:off x="1382531" y="2147268"/>
            <a:ext cx="5454180" cy="1629541"/>
            <a:chOff x="1382531" y="2147268"/>
            <a:chExt cx="5454180" cy="1629541"/>
          </a:xfrm>
        </p:grpSpPr>
        <p:sp>
          <p:nvSpPr>
            <p:cNvPr id="40" name="文本框 3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A189887-2467-BA48-B767-43E1A4625CED}"/>
                </a:ext>
              </a:extLst>
            </p:cNvPr>
            <p:cNvSpPr txBox="1"/>
            <p:nvPr/>
          </p:nvSpPr>
          <p:spPr>
            <a:xfrm>
              <a:off x="2002151" y="2991979"/>
              <a:ext cx="4834560" cy="784830"/>
            </a:xfrm>
            <a:prstGeom prst="rect">
              <a:avLst/>
            </a:prstGeom>
            <a:noFill/>
          </p:spPr>
          <p:txBody>
            <a:bodyPr wrap="square" rtlCol="0">
              <a:spAutoFit/>
            </a:bodyPr>
            <a:lstStyle/>
            <a:p>
              <a:pPr>
                <a:lnSpc>
                  <a:spcPct val="150000"/>
                </a:lnSpc>
              </a:pPr>
              <a:r>
                <a:rPr kumimoji="1" lang="en" altLang="zh-CN" sz="1000" dirty="0">
                  <a:solidFill>
                    <a:schemeClr val="tx1">
                      <a:lumMod val="65000"/>
                      <a:lumOff val="35000"/>
                    </a:schemeClr>
                  </a:solidFill>
                  <a:cs typeface="+mn-ea"/>
                  <a:sym typeface="+mn-lt"/>
                </a:rPr>
                <a:t>THE ORIGINAL MATERIAL PACKAGE NETWORK OF THE WHOLE STATION HAS EXCLUSIVE COPYRIGHT OR HAS BEEN AUTHORIZED BY THE COPYRIGHT PARTY.</a:t>
              </a:r>
            </a:p>
          </p:txBody>
        </p:sp>
        <p:sp>
          <p:nvSpPr>
            <p:cNvPr id="49" name="文本框 4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FF8F8818-3E3A-5641-862D-0B9FAC97E7BE}"/>
                </a:ext>
              </a:extLst>
            </p:cNvPr>
            <p:cNvSpPr txBox="1"/>
            <p:nvPr/>
          </p:nvSpPr>
          <p:spPr>
            <a:xfrm>
              <a:off x="1382531" y="2147268"/>
              <a:ext cx="1723613" cy="1323439"/>
            </a:xfrm>
            <a:prstGeom prst="rect">
              <a:avLst/>
            </a:prstGeom>
            <a:noFill/>
          </p:spPr>
          <p:txBody>
            <a:bodyPr wrap="square" rtlCol="0">
              <a:spAutoFit/>
            </a:bodyPr>
            <a:lstStyle/>
            <a:p>
              <a:r>
                <a:rPr kumimoji="1" lang="zh-CN" altLang="en-US" sz="8000" b="1" i="1" dirty="0">
                  <a:solidFill>
                    <a:srgbClr val="0026A0"/>
                  </a:solidFill>
                  <a:cs typeface="+mn-ea"/>
                  <a:sym typeface="+mn-lt"/>
                </a:rPr>
                <a:t>“</a:t>
              </a:r>
              <a:endParaRPr kumimoji="1" lang="en" altLang="zh-CN" sz="8000" b="1" i="1" dirty="0">
                <a:solidFill>
                  <a:srgbClr val="0026A0"/>
                </a:solidFill>
                <a:cs typeface="+mn-ea"/>
                <a:sym typeface="+mn-lt"/>
              </a:endParaRPr>
            </a:p>
          </p:txBody>
        </p:sp>
      </p:grpSp>
    </p:spTree>
    <p:extLst>
      <p:ext uri="{BB962C8B-B14F-4D97-AF65-F5344CB8AC3E}">
        <p14:creationId xmlns:p14="http://schemas.microsoft.com/office/powerpoint/2010/main" val="20689549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xmlns:asvg="http://schemas.microsoft.com/office/drawing/2016/SVG/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checkerboard(across)">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1" nodeType="click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ppt_x"/>
                                          </p:val>
                                        </p:tav>
                                        <p:tav tm="100000">
                                          <p:val>
                                            <p:strVal val="#ppt_x"/>
                                          </p:val>
                                        </p:tav>
                                      </p:tavLst>
                                    </p:anim>
                                    <p:anim calcmode="lin" valueType="num">
                                      <p:cBhvr additive="base">
                                        <p:cTn id="3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dissolve">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dissolve">
                                      <p:cBhvr>
                                        <p:cTn id="4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5FAF8D-B0B8-CD47-89BF-F241DD55F66F}"/>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36BD251-59BE-9945-9DF2-75F1448A3E77}"/>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2</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C0384C-4AB6-744B-8EE9-440326AF46AA}"/>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研发流程</a:t>
              </a:r>
            </a:p>
          </p:txBody>
        </p:sp>
      </p:grpSp>
      <p:grpSp>
        <p:nvGrpSpPr>
          <p:cNvPr id="11" name="组合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4025A6-C59F-474F-9D25-E482D1D9817D}"/>
              </a:ext>
            </a:extLst>
          </p:cNvPr>
          <p:cNvGrpSpPr/>
          <p:nvPr/>
        </p:nvGrpSpPr>
        <p:grpSpPr>
          <a:xfrm>
            <a:off x="987961" y="1745533"/>
            <a:ext cx="5205979" cy="1548000"/>
            <a:chOff x="6096000" y="3179092"/>
            <a:chExt cx="5205979" cy="1548000"/>
          </a:xfrm>
        </p:grpSpPr>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88203F-E7D0-7546-9016-E1DEFD1188C8}"/>
                </a:ext>
              </a:extLst>
            </p:cNvPr>
            <p:cNvGrpSpPr/>
            <p:nvPr/>
          </p:nvGrpSpPr>
          <p:grpSpPr>
            <a:xfrm>
              <a:off x="6396384" y="3337372"/>
              <a:ext cx="4743357" cy="1193570"/>
              <a:chOff x="738316" y="4220365"/>
              <a:chExt cx="4743357" cy="1193570"/>
            </a:xfrm>
          </p:grpSpPr>
          <p:sp>
            <p:nvSpPr>
              <p:cNvPr id="14" name="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EA3117-66E9-B54A-B3CA-35CFA1066038}"/>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5" name="文本框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1D390F-A3F3-9F4A-BA96-2638496A2508}"/>
                  </a:ext>
                </a:extLst>
              </p:cNvPr>
              <p:cNvSpPr txBox="1"/>
              <p:nvPr/>
            </p:nvSpPr>
            <p:spPr>
              <a:xfrm>
                <a:off x="738316" y="4629105"/>
                <a:ext cx="4743357"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3" name="圆角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BF7399-9E3E-B346-B17E-06BB972E7D58}"/>
                </a:ext>
              </a:extLst>
            </p:cNvPr>
            <p:cNvSpPr/>
            <p:nvPr/>
          </p:nvSpPr>
          <p:spPr>
            <a:xfrm>
              <a:off x="6096000" y="3179092"/>
              <a:ext cx="5205979" cy="154800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17" name="组合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EB05EA-B8D8-CA41-B42E-185DE09F6665}"/>
              </a:ext>
            </a:extLst>
          </p:cNvPr>
          <p:cNvGrpSpPr/>
          <p:nvPr/>
        </p:nvGrpSpPr>
        <p:grpSpPr>
          <a:xfrm>
            <a:off x="987960" y="4068613"/>
            <a:ext cx="5205979" cy="1548000"/>
            <a:chOff x="6096000" y="3179092"/>
            <a:chExt cx="5205979" cy="1548000"/>
          </a:xfrm>
        </p:grpSpPr>
        <p:grpSp>
          <p:nvGrpSpPr>
            <p:cNvPr id="18" name="组合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C29FCF-66BA-6741-955B-32495ADF5A72}"/>
                </a:ext>
              </a:extLst>
            </p:cNvPr>
            <p:cNvGrpSpPr/>
            <p:nvPr/>
          </p:nvGrpSpPr>
          <p:grpSpPr>
            <a:xfrm>
              <a:off x="6396384" y="3337372"/>
              <a:ext cx="4743357" cy="1193570"/>
              <a:chOff x="738316" y="4220365"/>
              <a:chExt cx="4743357" cy="1193570"/>
            </a:xfrm>
          </p:grpSpPr>
          <p:sp>
            <p:nvSpPr>
              <p:cNvPr id="20"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664D80-0BD0-C144-A55F-9018428B2F60}"/>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1" name="文本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CBAB46-CCC6-524D-983F-A9DFD4C9500C}"/>
                  </a:ext>
                </a:extLst>
              </p:cNvPr>
              <p:cNvSpPr txBox="1"/>
              <p:nvPr/>
            </p:nvSpPr>
            <p:spPr>
              <a:xfrm>
                <a:off x="738316" y="4629105"/>
                <a:ext cx="4743357"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9" name="圆角矩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CA39C5-6C7C-D64D-B2F9-8408D9E8F794}"/>
                </a:ext>
              </a:extLst>
            </p:cNvPr>
            <p:cNvSpPr/>
            <p:nvPr/>
          </p:nvSpPr>
          <p:spPr>
            <a:xfrm>
              <a:off x="6096000" y="3179092"/>
              <a:ext cx="5205979" cy="154800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sp>
        <p:nvSpPr>
          <p:cNvPr id="24" name="圆角矩形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3ADB94-B573-6046-88FD-D6C791B11EAD}"/>
              </a:ext>
            </a:extLst>
          </p:cNvPr>
          <p:cNvSpPr/>
          <p:nvPr/>
        </p:nvSpPr>
        <p:spPr>
          <a:xfrm>
            <a:off x="6494324" y="1745533"/>
            <a:ext cx="4952609" cy="3871080"/>
          </a:xfrm>
          <a:prstGeom prst="roundRect">
            <a:avLst>
              <a:gd name="adj" fmla="val 6012"/>
            </a:avLst>
          </a:prstGeom>
          <a:blipFill dpi="0" rotWithShape="1">
            <a:blip r:embed="rId3" cstate="screen">
              <a:extLst>
                <a:ext uri="{28A0092B-C50C-407E-A947-70E740481C1C}">
                  <a14:useLocalDpi xmlns:a14="http://schemas.microsoft.com/office/drawing/2010/main"/>
                </a:ext>
              </a:extLst>
            </a:blip>
            <a:srcRect/>
            <a:tile tx="-209550" ty="-254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spTree>
    <p:extLst>
      <p:ext uri="{BB962C8B-B14F-4D97-AF65-F5344CB8AC3E}">
        <p14:creationId xmlns:p14="http://schemas.microsoft.com/office/powerpoint/2010/main" val="32445117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E316BC6-126C-DC40-ADE5-322DB0099821}"/>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A97C553-3077-164C-BB18-18B159C0261D}"/>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2</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8D8BF91E-8D99-DF49-8475-DE3E596D2E83}"/>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研发流程</a:t>
              </a:r>
            </a:p>
          </p:txBody>
        </p:sp>
      </p:grpSp>
      <p:sp>
        <p:nvSpPr>
          <p:cNvPr id="5" name="椭圆 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A9FA4B9C-C754-BA48-B4CE-3588FAEFBE48}"/>
              </a:ext>
            </a:extLst>
          </p:cNvPr>
          <p:cNvSpPr/>
          <p:nvPr/>
        </p:nvSpPr>
        <p:spPr>
          <a:xfrm>
            <a:off x="915746" y="1434642"/>
            <a:ext cx="4591878" cy="4591878"/>
          </a:xfrm>
          <a:prstGeom prst="ellipse">
            <a:avLst/>
          </a:prstGeom>
          <a:solidFill>
            <a:srgbClr val="E4EAFA">
              <a:alpha val="47000"/>
            </a:srgbClr>
          </a:solidFill>
          <a:ln>
            <a:noFill/>
          </a:ln>
          <a:effectLst>
            <a:outerShdw blurRad="304800" sx="102000" sy="102000" algn="ctr" rotWithShape="0">
              <a:srgbClr val="E4EA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grpSp>
        <p:nvGrpSpPr>
          <p:cNvPr id="6" name="组合 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9C2F9268-1325-AD46-B7B8-7064A9DD5B94}"/>
              </a:ext>
            </a:extLst>
          </p:cNvPr>
          <p:cNvGrpSpPr/>
          <p:nvPr/>
        </p:nvGrpSpPr>
        <p:grpSpPr>
          <a:xfrm>
            <a:off x="6559547" y="1739301"/>
            <a:ext cx="4919471" cy="934205"/>
            <a:chOff x="738317" y="4220365"/>
            <a:chExt cx="3017519" cy="934205"/>
          </a:xfrm>
        </p:grpSpPr>
        <p:sp>
          <p:nvSpPr>
            <p:cNvPr id="7" name="矩形 6">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F34D296-B57D-4547-BECB-A5E3DD4C22F3}"/>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8" name="文本框 7">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5697F914-D668-DE4E-8F42-E2665555F28F}"/>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9" name="组合 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F6491CB6-7EB6-4B4F-AA12-EA94F0E1ADEF}"/>
              </a:ext>
            </a:extLst>
          </p:cNvPr>
          <p:cNvGrpSpPr/>
          <p:nvPr/>
        </p:nvGrpSpPr>
        <p:grpSpPr>
          <a:xfrm>
            <a:off x="6559547" y="3094985"/>
            <a:ext cx="4919471" cy="934205"/>
            <a:chOff x="738317" y="4220365"/>
            <a:chExt cx="3017519" cy="934205"/>
          </a:xfrm>
        </p:grpSpPr>
        <p:sp>
          <p:nvSpPr>
            <p:cNvPr id="10" name="矩形 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E2B452FD-5B7C-CF4D-8A1D-41ED93BDADE1}"/>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1" name="文本框 1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B293E4AF-6341-3141-833B-AEA9AF331214}"/>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12" name="组合 1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9781716-711D-B747-A9A8-7714E3BB3F4C}"/>
              </a:ext>
            </a:extLst>
          </p:cNvPr>
          <p:cNvGrpSpPr/>
          <p:nvPr/>
        </p:nvGrpSpPr>
        <p:grpSpPr>
          <a:xfrm>
            <a:off x="6559546" y="4445948"/>
            <a:ext cx="4919471" cy="934205"/>
            <a:chOff x="738317" y="4220365"/>
            <a:chExt cx="3017519" cy="934205"/>
          </a:xfrm>
        </p:grpSpPr>
        <p:sp>
          <p:nvSpPr>
            <p:cNvPr id="13" name="矩形 1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8EC7216-66BB-2641-AA11-FE3D69B49CC9}"/>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4" name="文本框 1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4DFCEAB7-33B8-B94F-BEAF-8C8F053669E9}"/>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pic>
        <p:nvPicPr>
          <p:cNvPr id="17" name="图形 16" descr="饼图">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4351C28-ABEE-1549-A619-002825D9A7A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4"/>
              </a:ext>
            </a:extLst>
          </a:blip>
          <a:stretch>
            <a:fillRect/>
          </a:stretch>
        </p:blipFill>
        <p:spPr>
          <a:xfrm>
            <a:off x="1521444" y="2040340"/>
            <a:ext cx="3380482" cy="3380482"/>
          </a:xfrm>
          <a:prstGeom prst="rect">
            <a:avLst/>
          </a:prstGeom>
        </p:spPr>
      </p:pic>
      <p:sp>
        <p:nvSpPr>
          <p:cNvPr id="18" name="TextBox 17"/>
          <p:cNvSpPr txBox="1"/>
          <p:nvPr/>
        </p:nvSpPr>
        <p:spPr>
          <a:xfrm>
            <a:off x="107505" y="6559326"/>
            <a:ext cx="1800200" cy="123111"/>
          </a:xfrm>
          <a:prstGeom prst="rect">
            <a:avLst/>
          </a:prstGeom>
          <a:noFill/>
        </p:spPr>
        <p:txBody>
          <a:bodyPr wrap="square" rtlCol="0">
            <a:spAutoFit/>
          </a:bodyPr>
          <a:lstStyle/>
          <a:p>
            <a:pPr defTabSz="914400">
              <a:lnSpc>
                <a:spcPct val="200000"/>
              </a:lnSpc>
            </a:pP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模板 </a:t>
            </a:r>
            <a:r>
              <a:rPr lang="en-US" altLang="zh-CN" sz="100" dirty="0">
                <a:solidFill>
                  <a:schemeClr val="bg1"/>
                </a:solidFill>
                <a:ea typeface="微软雅黑" panose="020B0503020204020204" pitchFamily="34" charset="-122"/>
              </a:rPr>
              <a:t>http://</a:t>
            </a:r>
            <a:r>
              <a:rPr lang="en-US" altLang="zh-CN" sz="100" dirty="0" smtClean="0">
                <a:solidFill>
                  <a:schemeClr val="bg1"/>
                </a:solidFill>
                <a:ea typeface="微软雅黑" panose="020B0503020204020204" pitchFamily="34" charset="-122"/>
              </a:rPr>
              <a:t>www.YPPPT.com/moban</a:t>
            </a:r>
            <a:r>
              <a:rPr lang="en-US" altLang="zh-CN" sz="100" dirty="0">
                <a:solidFill>
                  <a:schemeClr val="bg1"/>
                </a:solidFill>
                <a:ea typeface="微软雅黑" panose="020B0503020204020204" pitchFamily="34" charset="-122"/>
              </a:rPr>
              <a:t>/</a:t>
            </a:r>
            <a:r>
              <a:rPr lang="zh-CN" altLang="en-US" sz="100" dirty="0" smtClean="0">
                <a:solidFill>
                  <a:schemeClr val="bg1"/>
                </a:solidFill>
                <a:ea typeface="微软雅黑" panose="020B0503020204020204" pitchFamily="34" charset="-122"/>
              </a:rPr>
              <a:t> </a:t>
            </a:r>
            <a:endParaRPr lang="en-US" altLang="zh-CN" sz="100" dirty="0" smtClean="0">
              <a:solidFill>
                <a:schemeClr val="bg1"/>
              </a:solidFill>
              <a:ea typeface="微软雅黑" panose="020B0503020204020204" pitchFamily="34" charset="-122"/>
            </a:endParaRPr>
          </a:p>
        </p:txBody>
      </p:sp>
    </p:spTree>
    <p:extLst>
      <p:ext uri="{BB962C8B-B14F-4D97-AF65-F5344CB8AC3E}">
        <p14:creationId xmlns:p14="http://schemas.microsoft.com/office/powerpoint/2010/main" val="2284448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xmlns:asvg="http://schemas.microsoft.com/office/drawing/2016/SVG/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8BCDED-39B8-1549-A070-42381E2E8ED7}"/>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4B52C5-923A-564C-B43A-D36D02AB478C}"/>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2</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B4971BF-2924-9A45-88A7-B7D7876F954C}"/>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研发流程</a:t>
              </a:r>
            </a:p>
          </p:txBody>
        </p:sp>
      </p:grpSp>
      <p:sp>
        <p:nvSpPr>
          <p:cNvPr id="20" name="圆角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2B72951-2572-F941-8B81-A6155F1ACE3C}"/>
              </a:ext>
            </a:extLst>
          </p:cNvPr>
          <p:cNvSpPr/>
          <p:nvPr/>
        </p:nvSpPr>
        <p:spPr>
          <a:xfrm>
            <a:off x="1" y="2116988"/>
            <a:ext cx="12192000" cy="3531181"/>
          </a:xfrm>
          <a:prstGeom prst="roundRect">
            <a:avLst>
              <a:gd name="adj" fmla="val 0"/>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21" name="组合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8CB91B-4AF4-444F-93EA-6688C1BF294E}"/>
              </a:ext>
            </a:extLst>
          </p:cNvPr>
          <p:cNvGrpSpPr/>
          <p:nvPr/>
        </p:nvGrpSpPr>
        <p:grpSpPr>
          <a:xfrm>
            <a:off x="5944078" y="2680965"/>
            <a:ext cx="4919471" cy="934205"/>
            <a:chOff x="738317" y="4220365"/>
            <a:chExt cx="3017519" cy="934205"/>
          </a:xfrm>
        </p:grpSpPr>
        <p:sp>
          <p:nvSpPr>
            <p:cNvPr id="22" name="矩形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BD4FAE7-4C7C-C24A-8E16-AD0B15C419BD}"/>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3" name="文本框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62DC37-B36F-984D-A66E-5695FF4EC2DA}"/>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24" name="组合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87D6EB-5040-2D49-BCE8-CCA53F5CCE8F}"/>
              </a:ext>
            </a:extLst>
          </p:cNvPr>
          <p:cNvGrpSpPr/>
          <p:nvPr/>
        </p:nvGrpSpPr>
        <p:grpSpPr>
          <a:xfrm>
            <a:off x="4742163" y="2749375"/>
            <a:ext cx="856359" cy="856359"/>
            <a:chOff x="3675888" y="-1441133"/>
            <a:chExt cx="856359" cy="856359"/>
          </a:xfrm>
        </p:grpSpPr>
        <p:sp>
          <p:nvSpPr>
            <p:cNvPr id="25" name="圆角矩形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5AA04DC-283A-7B47-B8DF-7AE19FDBEF9B}"/>
                </a:ext>
              </a:extLst>
            </p:cNvPr>
            <p:cNvSpPr/>
            <p:nvPr/>
          </p:nvSpPr>
          <p:spPr>
            <a:xfrm>
              <a:off x="3675888" y="-1441133"/>
              <a:ext cx="856359" cy="856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6" name="图形 21" descr="聊天气泡">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57E7A8-0942-2044-865D-E6E44793522A}"/>
                </a:ext>
              </a:extLst>
            </p:cNvPr>
            <p:cNvSpPr>
              <a:spLocks noChangeAspect="1"/>
            </p:cNvSpPr>
            <p:nvPr/>
          </p:nvSpPr>
          <p:spPr>
            <a:xfrm>
              <a:off x="3867164" y="-1228954"/>
              <a:ext cx="473806" cy="432000"/>
            </a:xfrm>
            <a:custGeom>
              <a:avLst/>
              <a:gdLst>
                <a:gd name="connsiteX0" fmla="*/ 615316 w 647700"/>
                <a:gd name="connsiteY0" fmla="*/ 0 h 590550"/>
                <a:gd name="connsiteX1" fmla="*/ 32386 w 647700"/>
                <a:gd name="connsiteY1" fmla="*/ 0 h 590550"/>
                <a:gd name="connsiteX2" fmla="*/ 1 w 647700"/>
                <a:gd name="connsiteY2" fmla="*/ 32765 h 590550"/>
                <a:gd name="connsiteX3" fmla="*/ 1 w 647700"/>
                <a:gd name="connsiteY3" fmla="*/ 32766 h 590550"/>
                <a:gd name="connsiteX4" fmla="*/ 1 w 647700"/>
                <a:gd name="connsiteY4" fmla="*/ 426530 h 590550"/>
                <a:gd name="connsiteX5" fmla="*/ 32385 w 647700"/>
                <a:gd name="connsiteY5" fmla="*/ 459296 h 590550"/>
                <a:gd name="connsiteX6" fmla="*/ 32386 w 647700"/>
                <a:gd name="connsiteY6" fmla="*/ 459296 h 590550"/>
                <a:gd name="connsiteX7" fmla="*/ 388621 w 647700"/>
                <a:gd name="connsiteY7" fmla="*/ 459296 h 590550"/>
                <a:gd name="connsiteX8" fmla="*/ 518161 w 647700"/>
                <a:gd name="connsiteY8" fmla="*/ 590550 h 590550"/>
                <a:gd name="connsiteX9" fmla="*/ 518161 w 647700"/>
                <a:gd name="connsiteY9" fmla="*/ 459296 h 590550"/>
                <a:gd name="connsiteX10" fmla="*/ 615316 w 647700"/>
                <a:gd name="connsiteY10" fmla="*/ 459296 h 590550"/>
                <a:gd name="connsiteX11" fmla="*/ 647701 w 647700"/>
                <a:gd name="connsiteY11" fmla="*/ 426530 h 590550"/>
                <a:gd name="connsiteX12" fmla="*/ 647701 w 647700"/>
                <a:gd name="connsiteY12" fmla="*/ 426530 h 590550"/>
                <a:gd name="connsiteX13" fmla="*/ 647701 w 647700"/>
                <a:gd name="connsiteY13" fmla="*/ 32766 h 590550"/>
                <a:gd name="connsiteX14" fmla="*/ 615317 w 647700"/>
                <a:gd name="connsiteY14" fmla="*/ 0 h 590550"/>
                <a:gd name="connsiteX15" fmla="*/ 615316 w 647700"/>
                <a:gd name="connsiteY15" fmla="*/ 0 h 590550"/>
                <a:gd name="connsiteX16" fmla="*/ 171451 w 647700"/>
                <a:gd name="connsiteY16" fmla="*/ 276225 h 590550"/>
                <a:gd name="connsiteX17" fmla="*/ 123826 w 647700"/>
                <a:gd name="connsiteY17" fmla="*/ 228600 h 590550"/>
                <a:gd name="connsiteX18" fmla="*/ 171451 w 647700"/>
                <a:gd name="connsiteY18" fmla="*/ 180975 h 590550"/>
                <a:gd name="connsiteX19" fmla="*/ 219076 w 647700"/>
                <a:gd name="connsiteY19" fmla="*/ 228600 h 590550"/>
                <a:gd name="connsiteX20" fmla="*/ 171451 w 647700"/>
                <a:gd name="connsiteY20" fmla="*/ 276225 h 590550"/>
                <a:gd name="connsiteX21" fmla="*/ 323851 w 647700"/>
                <a:gd name="connsiteY21" fmla="*/ 276225 h 590550"/>
                <a:gd name="connsiteX22" fmla="*/ 276226 w 647700"/>
                <a:gd name="connsiteY22" fmla="*/ 228600 h 590550"/>
                <a:gd name="connsiteX23" fmla="*/ 323851 w 647700"/>
                <a:gd name="connsiteY23" fmla="*/ 180975 h 590550"/>
                <a:gd name="connsiteX24" fmla="*/ 371476 w 647700"/>
                <a:gd name="connsiteY24" fmla="*/ 228600 h 590550"/>
                <a:gd name="connsiteX25" fmla="*/ 323851 w 647700"/>
                <a:gd name="connsiteY25" fmla="*/ 276225 h 590550"/>
                <a:gd name="connsiteX26" fmla="*/ 476251 w 647700"/>
                <a:gd name="connsiteY26" fmla="*/ 276225 h 590550"/>
                <a:gd name="connsiteX27" fmla="*/ 428626 w 647700"/>
                <a:gd name="connsiteY27" fmla="*/ 228600 h 590550"/>
                <a:gd name="connsiteX28" fmla="*/ 476251 w 647700"/>
                <a:gd name="connsiteY28" fmla="*/ 180975 h 590550"/>
                <a:gd name="connsiteX29" fmla="*/ 523876 w 647700"/>
                <a:gd name="connsiteY29" fmla="*/ 228600 h 590550"/>
                <a:gd name="connsiteX30" fmla="*/ 476251 w 647700"/>
                <a:gd name="connsiteY30" fmla="*/ 27622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7700" h="590550">
                  <a:moveTo>
                    <a:pt x="615316" y="0"/>
                  </a:moveTo>
                  <a:lnTo>
                    <a:pt x="32386" y="0"/>
                  </a:lnTo>
                  <a:cubicBezTo>
                    <a:pt x="14395" y="105"/>
                    <a:pt x="-104" y="14774"/>
                    <a:pt x="1" y="32765"/>
                  </a:cubicBezTo>
                  <a:cubicBezTo>
                    <a:pt x="1" y="32765"/>
                    <a:pt x="1" y="32766"/>
                    <a:pt x="1" y="32766"/>
                  </a:cubicBezTo>
                  <a:lnTo>
                    <a:pt x="1" y="426530"/>
                  </a:lnTo>
                  <a:cubicBezTo>
                    <a:pt x="-105" y="444520"/>
                    <a:pt x="14394" y="459190"/>
                    <a:pt x="32385" y="459296"/>
                  </a:cubicBezTo>
                  <a:cubicBezTo>
                    <a:pt x="32385" y="459296"/>
                    <a:pt x="32386" y="459296"/>
                    <a:pt x="32386" y="459296"/>
                  </a:cubicBezTo>
                  <a:lnTo>
                    <a:pt x="388621" y="459296"/>
                  </a:lnTo>
                  <a:lnTo>
                    <a:pt x="518161" y="590550"/>
                  </a:lnTo>
                  <a:lnTo>
                    <a:pt x="518161" y="459296"/>
                  </a:lnTo>
                  <a:lnTo>
                    <a:pt x="615316" y="459296"/>
                  </a:lnTo>
                  <a:cubicBezTo>
                    <a:pt x="633306" y="459191"/>
                    <a:pt x="647805" y="444521"/>
                    <a:pt x="647701" y="426530"/>
                  </a:cubicBezTo>
                  <a:cubicBezTo>
                    <a:pt x="647701" y="426530"/>
                    <a:pt x="647701" y="426530"/>
                    <a:pt x="647701" y="426530"/>
                  </a:cubicBezTo>
                  <a:lnTo>
                    <a:pt x="647701" y="32766"/>
                  </a:lnTo>
                  <a:cubicBezTo>
                    <a:pt x="647806" y="14775"/>
                    <a:pt x="633307" y="106"/>
                    <a:pt x="615317" y="0"/>
                  </a:cubicBezTo>
                  <a:cubicBezTo>
                    <a:pt x="615317" y="0"/>
                    <a:pt x="615316" y="0"/>
                    <a:pt x="615316" y="0"/>
                  </a:cubicBezTo>
                  <a:close/>
                  <a:moveTo>
                    <a:pt x="171451" y="276225"/>
                  </a:moveTo>
                  <a:cubicBezTo>
                    <a:pt x="145148" y="276225"/>
                    <a:pt x="123826" y="254902"/>
                    <a:pt x="123826" y="228600"/>
                  </a:cubicBezTo>
                  <a:cubicBezTo>
                    <a:pt x="123826" y="202298"/>
                    <a:pt x="145148" y="180975"/>
                    <a:pt x="171451" y="180975"/>
                  </a:cubicBezTo>
                  <a:cubicBezTo>
                    <a:pt x="197753" y="180975"/>
                    <a:pt x="219076" y="202298"/>
                    <a:pt x="219076" y="228600"/>
                  </a:cubicBezTo>
                  <a:cubicBezTo>
                    <a:pt x="219076" y="254902"/>
                    <a:pt x="197753" y="276225"/>
                    <a:pt x="171451" y="276225"/>
                  </a:cubicBezTo>
                  <a:close/>
                  <a:moveTo>
                    <a:pt x="323851" y="276225"/>
                  </a:moveTo>
                  <a:cubicBezTo>
                    <a:pt x="297548" y="276225"/>
                    <a:pt x="276226" y="254902"/>
                    <a:pt x="276226" y="228600"/>
                  </a:cubicBezTo>
                  <a:cubicBezTo>
                    <a:pt x="276226" y="202298"/>
                    <a:pt x="297548" y="180975"/>
                    <a:pt x="323851" y="180975"/>
                  </a:cubicBezTo>
                  <a:cubicBezTo>
                    <a:pt x="350153" y="180975"/>
                    <a:pt x="371476" y="202298"/>
                    <a:pt x="371476" y="228600"/>
                  </a:cubicBezTo>
                  <a:cubicBezTo>
                    <a:pt x="371476" y="254902"/>
                    <a:pt x="350153" y="276225"/>
                    <a:pt x="323851" y="276225"/>
                  </a:cubicBezTo>
                  <a:close/>
                  <a:moveTo>
                    <a:pt x="476251" y="276225"/>
                  </a:moveTo>
                  <a:cubicBezTo>
                    <a:pt x="449948" y="276225"/>
                    <a:pt x="428626" y="254902"/>
                    <a:pt x="428626" y="228600"/>
                  </a:cubicBezTo>
                  <a:cubicBezTo>
                    <a:pt x="428626" y="202298"/>
                    <a:pt x="449948" y="180975"/>
                    <a:pt x="476251" y="180975"/>
                  </a:cubicBezTo>
                  <a:cubicBezTo>
                    <a:pt x="502553" y="180975"/>
                    <a:pt x="523876" y="202298"/>
                    <a:pt x="523876" y="228600"/>
                  </a:cubicBezTo>
                  <a:cubicBezTo>
                    <a:pt x="523876" y="254902"/>
                    <a:pt x="502553" y="276225"/>
                    <a:pt x="476251" y="276225"/>
                  </a:cubicBezTo>
                  <a:close/>
                </a:path>
              </a:pathLst>
            </a:custGeom>
            <a:solidFill>
              <a:srgbClr val="0026A0"/>
            </a:solidFill>
            <a:ln w="9525" cap="flat">
              <a:noFill/>
              <a:prstDash val="solid"/>
              <a:miter/>
            </a:ln>
          </p:spPr>
          <p:txBody>
            <a:bodyPr rtlCol="0" anchor="ctr"/>
            <a:lstStyle/>
            <a:p>
              <a:endParaRPr lang="zh-CN" altLang="en-US">
                <a:cs typeface="+mn-ea"/>
                <a:sym typeface="+mn-lt"/>
              </a:endParaRPr>
            </a:p>
          </p:txBody>
        </p:sp>
      </p:grpSp>
      <p:grpSp>
        <p:nvGrpSpPr>
          <p:cNvPr id="27" name="组合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327F53A-24EA-1B43-9122-79DDB64DFD9A}"/>
              </a:ext>
            </a:extLst>
          </p:cNvPr>
          <p:cNvGrpSpPr/>
          <p:nvPr/>
        </p:nvGrpSpPr>
        <p:grpSpPr>
          <a:xfrm>
            <a:off x="5944078" y="4325808"/>
            <a:ext cx="856359" cy="856359"/>
            <a:chOff x="5179649" y="7292869"/>
            <a:chExt cx="856359" cy="856359"/>
          </a:xfrm>
        </p:grpSpPr>
        <p:sp>
          <p:nvSpPr>
            <p:cNvPr id="28" name="圆角矩形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440575-B470-374D-87A0-365BA962A5A3}"/>
                </a:ext>
              </a:extLst>
            </p:cNvPr>
            <p:cNvSpPr/>
            <p:nvPr/>
          </p:nvSpPr>
          <p:spPr>
            <a:xfrm>
              <a:off x="5179649" y="7292869"/>
              <a:ext cx="856359" cy="856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29" name="图形 28" descr="同步云">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26A4A0-5AEC-974F-90B0-E3D8F1EB0AEC}"/>
                </a:ext>
              </a:extLst>
            </p:cNvPr>
            <p:cNvGrpSpPr>
              <a:grpSpLocks noChangeAspect="1"/>
            </p:cNvGrpSpPr>
            <p:nvPr/>
          </p:nvGrpSpPr>
          <p:grpSpPr>
            <a:xfrm>
              <a:off x="5283828" y="7397048"/>
              <a:ext cx="648000" cy="648000"/>
              <a:chOff x="5638800" y="2971800"/>
              <a:chExt cx="914400" cy="914400"/>
            </a:xfrm>
            <a:gradFill>
              <a:gsLst>
                <a:gs pos="0">
                  <a:srgbClr val="F88414"/>
                </a:gs>
                <a:gs pos="99000">
                  <a:srgbClr val="EF560F"/>
                </a:gs>
              </a:gsLst>
              <a:lin ang="5400000" scaled="1"/>
            </a:gradFill>
          </p:grpSpPr>
          <p:sp>
            <p:nvSpPr>
              <p:cNvPr id="30" name="任意形状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634F36-BB9D-1C4D-AC31-498A21046467}"/>
                  </a:ext>
                </a:extLst>
              </p:cNvPr>
              <p:cNvSpPr/>
              <p:nvPr/>
            </p:nvSpPr>
            <p:spPr>
              <a:xfrm>
                <a:off x="5986844" y="3352730"/>
                <a:ext cx="247650" cy="142875"/>
              </a:xfrm>
              <a:custGeom>
                <a:avLst/>
                <a:gdLst>
                  <a:gd name="connsiteX0" fmla="*/ 257080 w 247650"/>
                  <a:gd name="connsiteY0" fmla="*/ 88272 h 142875"/>
                  <a:gd name="connsiteX1" fmla="*/ 195358 w 247650"/>
                  <a:gd name="connsiteY1" fmla="*/ 149994 h 142875"/>
                  <a:gd name="connsiteX2" fmla="*/ 133541 w 247650"/>
                  <a:gd name="connsiteY2" fmla="*/ 88272 h 142875"/>
                  <a:gd name="connsiteX3" fmla="*/ 168021 w 247650"/>
                  <a:gd name="connsiteY3" fmla="*/ 88272 h 142875"/>
                  <a:gd name="connsiteX4" fmla="*/ 107442 w 247650"/>
                  <a:gd name="connsiteY4" fmla="*/ 51220 h 142875"/>
                  <a:gd name="connsiteX5" fmla="*/ 62770 w 247650"/>
                  <a:gd name="connsiteY5" fmla="*/ 68269 h 142875"/>
                  <a:gd name="connsiteX6" fmla="*/ 0 w 247650"/>
                  <a:gd name="connsiteY6" fmla="*/ 68269 h 142875"/>
                  <a:gd name="connsiteX7" fmla="*/ 158181 w 247650"/>
                  <a:gd name="connsiteY7" fmla="*/ 11350 h 142875"/>
                  <a:gd name="connsiteX8" fmla="*/ 222409 w 247650"/>
                  <a:gd name="connsiteY8" fmla="*/ 8827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50" h="142875">
                    <a:moveTo>
                      <a:pt x="257080" y="88272"/>
                    </a:moveTo>
                    <a:lnTo>
                      <a:pt x="195358" y="149994"/>
                    </a:lnTo>
                    <a:lnTo>
                      <a:pt x="133541" y="88272"/>
                    </a:lnTo>
                    <a:lnTo>
                      <a:pt x="168021" y="88272"/>
                    </a:lnTo>
                    <a:cubicBezTo>
                      <a:pt x="156358" y="65553"/>
                      <a:pt x="132979" y="51254"/>
                      <a:pt x="107442" y="51220"/>
                    </a:cubicBezTo>
                    <a:cubicBezTo>
                      <a:pt x="90966" y="51238"/>
                      <a:pt x="75068" y="57305"/>
                      <a:pt x="62770" y="68269"/>
                    </a:cubicBezTo>
                    <a:lnTo>
                      <a:pt x="0" y="68269"/>
                    </a:lnTo>
                    <a:cubicBezTo>
                      <a:pt x="27963" y="8870"/>
                      <a:pt x="98783" y="-16613"/>
                      <a:pt x="158181" y="11350"/>
                    </a:cubicBezTo>
                    <a:cubicBezTo>
                      <a:pt x="189880" y="26273"/>
                      <a:pt x="213382" y="54419"/>
                      <a:pt x="222409" y="88272"/>
                    </a:cubicBezTo>
                    <a:close/>
                  </a:path>
                </a:pathLst>
              </a:custGeom>
              <a:solidFill>
                <a:srgbClr val="0026A0"/>
              </a:solidFill>
              <a:ln w="9525" cap="flat">
                <a:noFill/>
                <a:prstDash val="solid"/>
                <a:miter/>
              </a:ln>
            </p:spPr>
            <p:txBody>
              <a:bodyPr rtlCol="0" anchor="ctr"/>
              <a:lstStyle/>
              <a:p>
                <a:endParaRPr lang="zh-CN" altLang="en-US">
                  <a:cs typeface="+mn-ea"/>
                  <a:sym typeface="+mn-lt"/>
                </a:endParaRPr>
              </a:p>
            </p:txBody>
          </p:sp>
          <p:sp>
            <p:nvSpPr>
              <p:cNvPr id="31" name="任意形状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12CED9-FB9D-514A-AEBF-58EA70582AEA}"/>
                  </a:ext>
                </a:extLst>
              </p:cNvPr>
              <p:cNvSpPr/>
              <p:nvPr/>
            </p:nvSpPr>
            <p:spPr>
              <a:xfrm>
                <a:off x="5945029" y="3441001"/>
                <a:ext cx="247650" cy="142875"/>
              </a:xfrm>
              <a:custGeom>
                <a:avLst/>
                <a:gdLst>
                  <a:gd name="connsiteX0" fmla="*/ 0 w 247650"/>
                  <a:gd name="connsiteY0" fmla="*/ 61722 h 142875"/>
                  <a:gd name="connsiteX1" fmla="*/ 61817 w 247650"/>
                  <a:gd name="connsiteY1" fmla="*/ 0 h 142875"/>
                  <a:gd name="connsiteX2" fmla="*/ 123539 w 247650"/>
                  <a:gd name="connsiteY2" fmla="*/ 61722 h 142875"/>
                  <a:gd name="connsiteX3" fmla="*/ 88773 w 247650"/>
                  <a:gd name="connsiteY3" fmla="*/ 61722 h 142875"/>
                  <a:gd name="connsiteX4" fmla="*/ 149257 w 247650"/>
                  <a:gd name="connsiteY4" fmla="*/ 98774 h 142875"/>
                  <a:gd name="connsiteX5" fmla="*/ 194024 w 247650"/>
                  <a:gd name="connsiteY5" fmla="*/ 81725 h 142875"/>
                  <a:gd name="connsiteX6" fmla="*/ 257080 w 247650"/>
                  <a:gd name="connsiteY6" fmla="*/ 81725 h 142875"/>
                  <a:gd name="connsiteX7" fmla="*/ 98601 w 247650"/>
                  <a:gd name="connsiteY7" fmla="*/ 138612 h 142875"/>
                  <a:gd name="connsiteX8" fmla="*/ 34385 w 247650"/>
                  <a:gd name="connsiteY8" fmla="*/ 6172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50" h="142875">
                    <a:moveTo>
                      <a:pt x="0" y="61722"/>
                    </a:moveTo>
                    <a:lnTo>
                      <a:pt x="61817" y="0"/>
                    </a:lnTo>
                    <a:lnTo>
                      <a:pt x="123539" y="61722"/>
                    </a:lnTo>
                    <a:lnTo>
                      <a:pt x="88773" y="61722"/>
                    </a:lnTo>
                    <a:cubicBezTo>
                      <a:pt x="100404" y="84426"/>
                      <a:pt x="123747" y="98726"/>
                      <a:pt x="149257" y="98774"/>
                    </a:cubicBezTo>
                    <a:cubicBezTo>
                      <a:pt x="165765" y="98770"/>
                      <a:pt x="181696" y="92703"/>
                      <a:pt x="194024" y="81725"/>
                    </a:cubicBezTo>
                    <a:lnTo>
                      <a:pt x="257080" y="81725"/>
                    </a:lnTo>
                    <a:cubicBezTo>
                      <a:pt x="229026" y="141196"/>
                      <a:pt x="158072" y="166666"/>
                      <a:pt x="98601" y="138612"/>
                    </a:cubicBezTo>
                    <a:cubicBezTo>
                      <a:pt x="66930" y="123672"/>
                      <a:pt x="43442" y="95548"/>
                      <a:pt x="34385" y="61722"/>
                    </a:cubicBezTo>
                    <a:close/>
                  </a:path>
                </a:pathLst>
              </a:custGeom>
              <a:solidFill>
                <a:srgbClr val="0026A0"/>
              </a:solidFill>
              <a:ln w="9525" cap="flat">
                <a:noFill/>
                <a:prstDash val="solid"/>
                <a:miter/>
              </a:ln>
            </p:spPr>
            <p:txBody>
              <a:bodyPr rtlCol="0" anchor="ctr"/>
              <a:lstStyle/>
              <a:p>
                <a:endParaRPr lang="zh-CN" altLang="en-US">
                  <a:cs typeface="+mn-ea"/>
                  <a:sym typeface="+mn-lt"/>
                </a:endParaRPr>
              </a:p>
            </p:txBody>
          </p:sp>
          <p:sp>
            <p:nvSpPr>
              <p:cNvPr id="32" name="任意形状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7AEC995-C4A7-A945-BB0D-D2DE0EBEF245}"/>
                  </a:ext>
                </a:extLst>
              </p:cNvPr>
              <p:cNvSpPr/>
              <p:nvPr/>
            </p:nvSpPr>
            <p:spPr>
              <a:xfrm>
                <a:off x="5657989" y="3162429"/>
                <a:ext cx="866775" cy="523875"/>
              </a:xfrm>
              <a:custGeom>
                <a:avLst/>
                <a:gdLst>
                  <a:gd name="connsiteX0" fmla="*/ 730714 w 866775"/>
                  <a:gd name="connsiteY0" fmla="*/ 533271 h 523875"/>
                  <a:gd name="connsiteX1" fmla="*/ 876119 w 866775"/>
                  <a:gd name="connsiteY1" fmla="*/ 380816 h 523875"/>
                  <a:gd name="connsiteX2" fmla="*/ 748812 w 866775"/>
                  <a:gd name="connsiteY2" fmla="*/ 236948 h 523875"/>
                  <a:gd name="connsiteX3" fmla="*/ 677565 w 866775"/>
                  <a:gd name="connsiteY3" fmla="*/ 120743 h 523875"/>
                  <a:gd name="connsiteX4" fmla="*/ 541643 w 866775"/>
                  <a:gd name="connsiteY4" fmla="*/ 92168 h 523875"/>
                  <a:gd name="connsiteX5" fmla="*/ 325044 w 866775"/>
                  <a:gd name="connsiteY5" fmla="*/ 5586 h 523875"/>
                  <a:gd name="connsiteX6" fmla="*/ 171311 w 866775"/>
                  <a:gd name="connsiteY6" fmla="*/ 177036 h 523875"/>
                  <a:gd name="connsiteX7" fmla="*/ 34532 w 866775"/>
                  <a:gd name="connsiteY7" fmla="*/ 247997 h 523875"/>
                  <a:gd name="connsiteX8" fmla="*/ 16244 w 866775"/>
                  <a:gd name="connsiteY8" fmla="*/ 430496 h 523875"/>
                  <a:gd name="connsiteX9" fmla="*/ 166167 w 866775"/>
                  <a:gd name="connsiteY9" fmla="*/ 532223 h 523875"/>
                  <a:gd name="connsiteX10" fmla="*/ 168739 w 866775"/>
                  <a:gd name="connsiteY10" fmla="*/ 473073 h 523875"/>
                  <a:gd name="connsiteX11" fmla="*/ 69012 w 866775"/>
                  <a:gd name="connsiteY11" fmla="*/ 405350 h 523875"/>
                  <a:gd name="connsiteX12" fmla="*/ 81109 w 866775"/>
                  <a:gd name="connsiteY12" fmla="*/ 283716 h 523875"/>
                  <a:gd name="connsiteX13" fmla="*/ 193123 w 866775"/>
                  <a:gd name="connsiteY13" fmla="*/ 237996 h 523875"/>
                  <a:gd name="connsiteX14" fmla="*/ 226937 w 866775"/>
                  <a:gd name="connsiteY14" fmla="*/ 243615 h 523875"/>
                  <a:gd name="connsiteX15" fmla="*/ 226937 w 866775"/>
                  <a:gd name="connsiteY15" fmla="*/ 206277 h 523875"/>
                  <a:gd name="connsiteX16" fmla="*/ 338475 w 866775"/>
                  <a:gd name="connsiteY16" fmla="*/ 63402 h 523875"/>
                  <a:gd name="connsiteX17" fmla="*/ 501924 w 866775"/>
                  <a:gd name="connsiteY17" fmla="*/ 139602 h 523875"/>
                  <a:gd name="connsiteX18" fmla="*/ 513449 w 866775"/>
                  <a:gd name="connsiteY18" fmla="*/ 162558 h 523875"/>
                  <a:gd name="connsiteX19" fmla="*/ 537357 w 866775"/>
                  <a:gd name="connsiteY19" fmla="*/ 154080 h 523875"/>
                  <a:gd name="connsiteX20" fmla="*/ 643751 w 866775"/>
                  <a:gd name="connsiteY20" fmla="*/ 168939 h 523875"/>
                  <a:gd name="connsiteX21" fmla="*/ 692805 w 866775"/>
                  <a:gd name="connsiteY21" fmla="*/ 265428 h 523875"/>
                  <a:gd name="connsiteX22" fmla="*/ 692805 w 866775"/>
                  <a:gd name="connsiteY22" fmla="*/ 295146 h 523875"/>
                  <a:gd name="connsiteX23" fmla="*/ 731667 w 866775"/>
                  <a:gd name="connsiteY23" fmla="*/ 295146 h 523875"/>
                  <a:gd name="connsiteX24" fmla="*/ 817688 w 866775"/>
                  <a:gd name="connsiteY24" fmla="*/ 387878 h 523875"/>
                  <a:gd name="connsiteX25" fmla="*/ 730714 w 866775"/>
                  <a:gd name="connsiteY25" fmla="*/ 47393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6775" h="523875">
                    <a:moveTo>
                      <a:pt x="730714" y="533271"/>
                    </a:moveTo>
                    <a:cubicBezTo>
                      <a:pt x="812965" y="531324"/>
                      <a:pt x="878065" y="463068"/>
                      <a:pt x="876119" y="380816"/>
                    </a:cubicBezTo>
                    <a:cubicBezTo>
                      <a:pt x="874401" y="308249"/>
                      <a:pt x="820631" y="247483"/>
                      <a:pt x="748812" y="236948"/>
                    </a:cubicBezTo>
                    <a:cubicBezTo>
                      <a:pt x="741222" y="190368"/>
                      <a:pt x="715635" y="148635"/>
                      <a:pt x="677565" y="120743"/>
                    </a:cubicBezTo>
                    <a:cubicBezTo>
                      <a:pt x="638164" y="92820"/>
                      <a:pt x="588953" y="82474"/>
                      <a:pt x="541643" y="92168"/>
                    </a:cubicBezTo>
                    <a:cubicBezTo>
                      <a:pt x="495099" y="20307"/>
                      <a:pt x="408299" y="-14390"/>
                      <a:pt x="325044" y="5586"/>
                    </a:cubicBezTo>
                    <a:cubicBezTo>
                      <a:pt x="243901" y="26482"/>
                      <a:pt x="183269" y="94102"/>
                      <a:pt x="171311" y="177036"/>
                    </a:cubicBezTo>
                    <a:cubicBezTo>
                      <a:pt x="117255" y="178487"/>
                      <a:pt x="66847" y="204639"/>
                      <a:pt x="34532" y="247997"/>
                    </a:cubicBezTo>
                    <a:cubicBezTo>
                      <a:pt x="-3757" y="301184"/>
                      <a:pt x="-10730" y="370768"/>
                      <a:pt x="16244" y="430496"/>
                    </a:cubicBezTo>
                    <a:cubicBezTo>
                      <a:pt x="43740" y="489368"/>
                      <a:pt x="101301" y="528425"/>
                      <a:pt x="166167" y="532223"/>
                    </a:cubicBezTo>
                    <a:close/>
                    <a:moveTo>
                      <a:pt x="168739" y="473073"/>
                    </a:moveTo>
                    <a:cubicBezTo>
                      <a:pt x="125640" y="470358"/>
                      <a:pt x="87430" y="444411"/>
                      <a:pt x="69012" y="405350"/>
                    </a:cubicBezTo>
                    <a:cubicBezTo>
                      <a:pt x="51141" y="365536"/>
                      <a:pt x="55747" y="319230"/>
                      <a:pt x="81109" y="283716"/>
                    </a:cubicBezTo>
                    <a:cubicBezTo>
                      <a:pt x="107040" y="248831"/>
                      <a:pt x="150188" y="231220"/>
                      <a:pt x="193123" y="237996"/>
                    </a:cubicBezTo>
                    <a:lnTo>
                      <a:pt x="226937" y="243615"/>
                    </a:lnTo>
                    <a:lnTo>
                      <a:pt x="226937" y="206277"/>
                    </a:lnTo>
                    <a:cubicBezTo>
                      <a:pt x="227267" y="138818"/>
                      <a:pt x="273112" y="80093"/>
                      <a:pt x="338475" y="63402"/>
                    </a:cubicBezTo>
                    <a:cubicBezTo>
                      <a:pt x="404060" y="47589"/>
                      <a:pt x="471869" y="79201"/>
                      <a:pt x="501924" y="139602"/>
                    </a:cubicBezTo>
                    <a:lnTo>
                      <a:pt x="513449" y="162558"/>
                    </a:lnTo>
                    <a:lnTo>
                      <a:pt x="537357" y="154080"/>
                    </a:lnTo>
                    <a:cubicBezTo>
                      <a:pt x="573128" y="141442"/>
                      <a:pt x="612811" y="146984"/>
                      <a:pt x="643751" y="168939"/>
                    </a:cubicBezTo>
                    <a:cubicBezTo>
                      <a:pt x="674513" y="191474"/>
                      <a:pt x="692725" y="227295"/>
                      <a:pt x="692805" y="265428"/>
                    </a:cubicBezTo>
                    <a:lnTo>
                      <a:pt x="692805" y="295146"/>
                    </a:lnTo>
                    <a:lnTo>
                      <a:pt x="731667" y="295146"/>
                    </a:lnTo>
                    <a:cubicBezTo>
                      <a:pt x="781028" y="296999"/>
                      <a:pt x="819542" y="338517"/>
                      <a:pt x="817688" y="387878"/>
                    </a:cubicBezTo>
                    <a:cubicBezTo>
                      <a:pt x="815919" y="435006"/>
                      <a:pt x="777859" y="472663"/>
                      <a:pt x="730714" y="473930"/>
                    </a:cubicBezTo>
                    <a:close/>
                  </a:path>
                </a:pathLst>
              </a:custGeom>
              <a:solidFill>
                <a:srgbClr val="0026A0"/>
              </a:solidFill>
              <a:ln w="9525" cap="flat">
                <a:noFill/>
                <a:prstDash val="solid"/>
                <a:miter/>
              </a:ln>
            </p:spPr>
            <p:txBody>
              <a:bodyPr rtlCol="0" anchor="ctr"/>
              <a:lstStyle/>
              <a:p>
                <a:endParaRPr lang="zh-CN" altLang="en-US">
                  <a:cs typeface="+mn-ea"/>
                  <a:sym typeface="+mn-lt"/>
                </a:endParaRPr>
              </a:p>
            </p:txBody>
          </p:sp>
        </p:grpSp>
      </p:grpSp>
      <p:grpSp>
        <p:nvGrpSpPr>
          <p:cNvPr id="33" name="组合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6076179-3E85-1E48-88A0-0BDF3AB389CD}"/>
              </a:ext>
            </a:extLst>
          </p:cNvPr>
          <p:cNvGrpSpPr/>
          <p:nvPr/>
        </p:nvGrpSpPr>
        <p:grpSpPr>
          <a:xfrm>
            <a:off x="7236669" y="4168043"/>
            <a:ext cx="4919471" cy="934205"/>
            <a:chOff x="738317" y="4220365"/>
            <a:chExt cx="3017519" cy="934205"/>
          </a:xfrm>
        </p:grpSpPr>
        <p:sp>
          <p:nvSpPr>
            <p:cNvPr id="34" name="矩形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E25AD4-25DA-F341-BD06-5188102785BB}"/>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35" name="文本框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8CE1C7-3392-0A4E-AABC-7360AE5457BD}"/>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pic>
        <p:nvPicPr>
          <p:cNvPr id="37" name="图片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04AB3E-CE9F-7C45-BBD2-47DC861DAF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5824" y="1775012"/>
            <a:ext cx="4589863" cy="5082988"/>
          </a:xfrm>
          <a:prstGeom prst="rect">
            <a:avLst/>
          </a:prstGeom>
        </p:spPr>
      </p:pic>
    </p:spTree>
    <p:extLst>
      <p:ext uri="{BB962C8B-B14F-4D97-AF65-F5344CB8AC3E}">
        <p14:creationId xmlns:p14="http://schemas.microsoft.com/office/powerpoint/2010/main" val="36109563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1"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p:tgtEl>
                                          <p:spTgt spid="20"/>
                                        </p:tgtEl>
                                        <p:attrNameLst>
                                          <p:attrName>ppt_x</p:attrName>
                                        </p:attrNameLst>
                                      </p:cBhvr>
                                      <p:tavLst>
                                        <p:tav tm="0">
                                          <p:val>
                                            <p:strVal val="#ppt_x-#ppt_w*1.125000"/>
                                          </p:val>
                                        </p:tav>
                                        <p:tav tm="100000">
                                          <p:val>
                                            <p:strVal val="#ppt_x"/>
                                          </p:val>
                                        </p:tav>
                                      </p:tavLst>
                                    </p:anim>
                                    <p:animEffect transition="in" filter="wipe(righ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dissolv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1DFFC23-A794-D145-8F6A-84BB2C8182A6}"/>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1DCE10D-F8EC-CC48-B18E-37A36874E07D}"/>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2</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7628721A-BEA6-6744-9388-0F99C91EA7B0}"/>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研发流程</a:t>
              </a:r>
            </a:p>
          </p:txBody>
        </p:sp>
      </p:grpSp>
      <p:grpSp>
        <p:nvGrpSpPr>
          <p:cNvPr id="5" name="组合 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99FA022-A3FF-3E4A-9171-203E499D59A9}"/>
              </a:ext>
            </a:extLst>
          </p:cNvPr>
          <p:cNvGrpSpPr/>
          <p:nvPr/>
        </p:nvGrpSpPr>
        <p:grpSpPr>
          <a:xfrm>
            <a:off x="1005840" y="1859348"/>
            <a:ext cx="3375726" cy="968396"/>
            <a:chOff x="6048431" y="1872714"/>
            <a:chExt cx="3375726" cy="968396"/>
          </a:xfrm>
        </p:grpSpPr>
        <p:sp>
          <p:nvSpPr>
            <p:cNvPr id="6" name="矩形 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B63B0710-F8B9-A24E-8ED0-86B4D511A5C5}"/>
                </a:ext>
              </a:extLst>
            </p:cNvPr>
            <p:cNvSpPr/>
            <p:nvPr/>
          </p:nvSpPr>
          <p:spPr>
            <a:xfrm>
              <a:off x="6104427" y="2379445"/>
              <a:ext cx="2775650" cy="461665"/>
            </a:xfrm>
            <a:prstGeom prst="rect">
              <a:avLst/>
            </a:prstGeom>
          </p:spPr>
          <p:txBody>
            <a:bodyPr wrap="square">
              <a:spAutoFit/>
            </a:bodyPr>
            <a:lstStyle/>
            <a:p>
              <a:pPr defTabSz="914400" fontAlgn="base">
                <a:spcBef>
                  <a:spcPct val="0"/>
                </a:spcBef>
                <a:spcAft>
                  <a:spcPct val="0"/>
                </a:spcAft>
                <a:defRPr/>
              </a:pPr>
              <a:r>
                <a:rPr lang="en"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7" name="矩形 6">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4B30A6A1-DB54-A049-B2B2-898131C76F8E}"/>
                </a:ext>
              </a:extLst>
            </p:cNvPr>
            <p:cNvSpPr/>
            <p:nvPr/>
          </p:nvSpPr>
          <p:spPr>
            <a:xfrm>
              <a:off x="6048431" y="1872714"/>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8" name="组合 7">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314F6B84-5FEA-BD48-BE40-159336E94F8B}"/>
              </a:ext>
            </a:extLst>
          </p:cNvPr>
          <p:cNvGrpSpPr/>
          <p:nvPr/>
        </p:nvGrpSpPr>
        <p:grpSpPr>
          <a:xfrm>
            <a:off x="1005840" y="3991094"/>
            <a:ext cx="5205979" cy="1548000"/>
            <a:chOff x="6096000" y="3179092"/>
            <a:chExt cx="5205979" cy="1548000"/>
          </a:xfrm>
        </p:grpSpPr>
        <p:grpSp>
          <p:nvGrpSpPr>
            <p:cNvPr id="9" name="组合 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46EC0EF0-5E43-7241-B107-F3CF527359A8}"/>
                </a:ext>
              </a:extLst>
            </p:cNvPr>
            <p:cNvGrpSpPr/>
            <p:nvPr/>
          </p:nvGrpSpPr>
          <p:grpSpPr>
            <a:xfrm>
              <a:off x="6396384" y="3337372"/>
              <a:ext cx="4743357" cy="1193570"/>
              <a:chOff x="738316" y="4220365"/>
              <a:chExt cx="4743357" cy="1193570"/>
            </a:xfrm>
          </p:grpSpPr>
          <p:sp>
            <p:nvSpPr>
              <p:cNvPr id="11" name="矩形 1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D1BC69F-5174-5C49-AC7A-1841DFAC1F16}"/>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2" name="文本框 1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BD5C0FCB-F421-A040-9E8D-082C3995B993}"/>
                  </a:ext>
                </a:extLst>
              </p:cNvPr>
              <p:cNvSpPr txBox="1"/>
              <p:nvPr/>
            </p:nvSpPr>
            <p:spPr>
              <a:xfrm>
                <a:off x="738316" y="4629105"/>
                <a:ext cx="4743357"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0" name="圆角矩形 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4E1DBE11-CFD0-9C4A-A6B6-93F58231ECC1}"/>
                </a:ext>
              </a:extLst>
            </p:cNvPr>
            <p:cNvSpPr/>
            <p:nvPr/>
          </p:nvSpPr>
          <p:spPr>
            <a:xfrm>
              <a:off x="6096000" y="3179092"/>
              <a:ext cx="5205979" cy="154800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13" name="组合 1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E5BE685-2076-7E49-ADA1-995D5A9B2C8A}"/>
              </a:ext>
            </a:extLst>
          </p:cNvPr>
          <p:cNvGrpSpPr/>
          <p:nvPr/>
        </p:nvGrpSpPr>
        <p:grpSpPr>
          <a:xfrm>
            <a:off x="6603477" y="1438019"/>
            <a:ext cx="4831610" cy="3698688"/>
            <a:chOff x="6411000" y="1718999"/>
            <a:chExt cx="4831610" cy="3698688"/>
          </a:xfrm>
        </p:grpSpPr>
        <p:grpSp>
          <p:nvGrpSpPr>
            <p:cNvPr id="14" name="ísḷiḋè">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B24D943E-EBB8-2341-A164-92CF84646B6F}"/>
                </a:ext>
              </a:extLst>
            </p:cNvPr>
            <p:cNvGrpSpPr/>
            <p:nvPr/>
          </p:nvGrpSpPr>
          <p:grpSpPr>
            <a:xfrm>
              <a:off x="6411000" y="1718999"/>
              <a:ext cx="4831610" cy="3698688"/>
              <a:chOff x="1307468" y="1448780"/>
              <a:chExt cx="5613221" cy="4297025"/>
            </a:xfrm>
          </p:grpSpPr>
          <p:grpSp>
            <p:nvGrpSpPr>
              <p:cNvPr id="18" name="ïṡľîḍê">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01BE165-A76D-964D-80DE-B49ADD302D3C}"/>
                  </a:ext>
                </a:extLst>
              </p:cNvPr>
              <p:cNvGrpSpPr/>
              <p:nvPr/>
            </p:nvGrpSpPr>
            <p:grpSpPr>
              <a:xfrm flipH="1">
                <a:off x="1542052" y="3121830"/>
                <a:ext cx="1620889" cy="1620883"/>
                <a:chOff x="953424" y="1486519"/>
                <a:chExt cx="2228412" cy="2228408"/>
              </a:xfrm>
              <a:solidFill>
                <a:schemeClr val="accent1"/>
              </a:solidFill>
            </p:grpSpPr>
            <p:sp>
              <p:nvSpPr>
                <p:cNvPr id="28" name="íslidè">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F5D6D8B3-D640-BD45-99B8-36AC3B4E81B6}"/>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4EAF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29" name="isľiďê">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07672C4-0720-3A41-9491-DBBDA1B8EEF3}"/>
                    </a:ext>
                  </a:extLst>
                </p:cNvPr>
                <p:cNvSpPr/>
                <p:nvPr/>
              </p:nvSpPr>
              <p:spPr>
                <a:xfrm>
                  <a:off x="1376346" y="1909439"/>
                  <a:ext cx="1382568" cy="1382568"/>
                </a:xfrm>
                <a:prstGeom prst="ellipse">
                  <a:avLst/>
                </a:prstGeom>
                <a:solidFill>
                  <a:srgbClr val="E4E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grpSp>
            <p:nvGrpSpPr>
              <p:cNvPr id="19" name="íŝ1ïďé">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515C30F8-F378-A84C-ABB2-187C6D11733E}"/>
                  </a:ext>
                </a:extLst>
              </p:cNvPr>
              <p:cNvGrpSpPr/>
              <p:nvPr/>
            </p:nvGrpSpPr>
            <p:grpSpPr>
              <a:xfrm rot="342038" flipH="1">
                <a:off x="3043038" y="3326813"/>
                <a:ext cx="2170871" cy="2170868"/>
                <a:chOff x="953424" y="1486519"/>
                <a:chExt cx="2228412" cy="2228408"/>
              </a:xfrm>
              <a:solidFill>
                <a:schemeClr val="accent2"/>
              </a:solidFill>
            </p:grpSpPr>
            <p:sp>
              <p:nvSpPr>
                <p:cNvPr id="26" name="íslîde">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146A5EC-08D1-E342-A842-6A0EBD8F7B8A}"/>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4EAF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27" name="ïšļiďê">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E57F6D3-48BB-3748-8DC5-6C1DBF8790B9}"/>
                    </a:ext>
                  </a:extLst>
                </p:cNvPr>
                <p:cNvSpPr/>
                <p:nvPr/>
              </p:nvSpPr>
              <p:spPr>
                <a:xfrm>
                  <a:off x="1376346" y="1909439"/>
                  <a:ext cx="1382568" cy="1382568"/>
                </a:xfrm>
                <a:prstGeom prst="ellipse">
                  <a:avLst/>
                </a:prstGeom>
                <a:solidFill>
                  <a:srgbClr val="E4E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grpSp>
            <p:nvGrpSpPr>
              <p:cNvPr id="20" name="íśľïḋê">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5FE8092-F6AB-444D-84B8-011930F6FE77}"/>
                  </a:ext>
                </a:extLst>
              </p:cNvPr>
              <p:cNvGrpSpPr/>
              <p:nvPr/>
            </p:nvGrpSpPr>
            <p:grpSpPr>
              <a:xfrm rot="342038" flipH="1">
                <a:off x="4434263" y="1747289"/>
                <a:ext cx="2486426" cy="2486423"/>
                <a:chOff x="953424" y="1486519"/>
                <a:chExt cx="2228412" cy="2228408"/>
              </a:xfrm>
              <a:solidFill>
                <a:schemeClr val="accent3"/>
              </a:solidFill>
            </p:grpSpPr>
            <p:sp>
              <p:nvSpPr>
                <p:cNvPr id="24" name="iSlîḍé">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F6E40FB-1280-7847-89EA-0423BF1422EA}"/>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026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25" name="îSlíḓe">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A7FB5927-CC0F-3943-8D16-7FD5E13B1D8E}"/>
                    </a:ext>
                  </a:extLst>
                </p:cNvPr>
                <p:cNvSpPr/>
                <p:nvPr/>
              </p:nvSpPr>
              <p:spPr>
                <a:xfrm>
                  <a:off x="1376346" y="1909439"/>
                  <a:ext cx="1382568" cy="1382568"/>
                </a:xfrm>
                <a:prstGeom prst="ellipse">
                  <a:avLst/>
                </a:prstGeom>
                <a:solidFill>
                  <a:srgbClr val="0026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sp>
            <p:nvSpPr>
              <p:cNvPr id="21" name="îṥḷíḍe">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50F0A48-5DC2-944F-8C89-29A1B02A3F5B}"/>
                  </a:ext>
                </a:extLst>
              </p:cNvPr>
              <p:cNvSpPr/>
              <p:nvPr/>
            </p:nvSpPr>
            <p:spPr>
              <a:xfrm>
                <a:off x="1307468" y="2848782"/>
                <a:ext cx="1897756" cy="1897756"/>
              </a:xfrm>
              <a:prstGeom prst="arc">
                <a:avLst>
                  <a:gd name="adj1" fmla="val 11101589"/>
                  <a:gd name="adj2" fmla="val 18700949"/>
                </a:avLst>
              </a:prstGeom>
              <a:ln w="28575" cap="rnd">
                <a:solidFill>
                  <a:srgbClr val="E4EAFA"/>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sp>
            <p:nvSpPr>
              <p:cNvPr id="22" name="íṥḷîḑé">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9EA2E3D-2ECD-7A40-864F-51EC88B939E4}"/>
                  </a:ext>
                </a:extLst>
              </p:cNvPr>
              <p:cNvSpPr/>
              <p:nvPr/>
            </p:nvSpPr>
            <p:spPr>
              <a:xfrm flipV="1">
                <a:off x="3034884" y="3453646"/>
                <a:ext cx="2292159" cy="2292159"/>
              </a:xfrm>
              <a:prstGeom prst="arc">
                <a:avLst>
                  <a:gd name="adj1" fmla="val 13730012"/>
                  <a:gd name="adj2" fmla="val 256323"/>
                </a:avLst>
              </a:prstGeom>
              <a:ln w="28575" cap="rnd">
                <a:solidFill>
                  <a:srgbClr val="E4EAFA"/>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sp>
            <p:nvSpPr>
              <p:cNvPr id="23" name="íśľîḋe">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BA9AC42-4ADC-9144-AE35-5963B249E8E5}"/>
                  </a:ext>
                </a:extLst>
              </p:cNvPr>
              <p:cNvSpPr/>
              <p:nvPr/>
            </p:nvSpPr>
            <p:spPr>
              <a:xfrm>
                <a:off x="4354619" y="1448780"/>
                <a:ext cx="2292159" cy="2292159"/>
              </a:xfrm>
              <a:prstGeom prst="arc">
                <a:avLst>
                  <a:gd name="adj1" fmla="val 11093161"/>
                  <a:gd name="adj2" fmla="val 18823990"/>
                </a:avLst>
              </a:prstGeom>
              <a:ln w="28575" cap="rnd">
                <a:solidFill>
                  <a:srgbClr val="0026A0"/>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grpSp>
        <p:sp>
          <p:nvSpPr>
            <p:cNvPr id="15" name="star-ornament-with-ribbon-tails_5740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3E187DD1-4AEE-D548-B2A6-BABE7BEC6BA7}"/>
                </a:ext>
              </a:extLst>
            </p:cNvPr>
            <p:cNvSpPr>
              <a:spLocks noChangeAspect="1"/>
            </p:cNvSpPr>
            <p:nvPr/>
          </p:nvSpPr>
          <p:spPr bwMode="auto">
            <a:xfrm>
              <a:off x="9894122" y="2682744"/>
              <a:ext cx="560786" cy="761954"/>
            </a:xfrm>
            <a:custGeom>
              <a:avLst/>
              <a:gdLst>
                <a:gd name="connsiteX0" fmla="*/ 357061 w 447628"/>
                <a:gd name="connsiteY0" fmla="*/ 396295 h 608203"/>
                <a:gd name="connsiteX1" fmla="*/ 371734 w 447628"/>
                <a:gd name="connsiteY1" fmla="*/ 397778 h 608203"/>
                <a:gd name="connsiteX2" fmla="*/ 441852 w 447628"/>
                <a:gd name="connsiteY2" fmla="*/ 539699 h 608203"/>
                <a:gd name="connsiteX3" fmla="*/ 443709 w 447628"/>
                <a:gd name="connsiteY3" fmla="*/ 546651 h 608203"/>
                <a:gd name="connsiteX4" fmla="*/ 429778 w 447628"/>
                <a:gd name="connsiteY4" fmla="*/ 560927 h 608203"/>
                <a:gd name="connsiteX5" fmla="*/ 425506 w 447628"/>
                <a:gd name="connsiteY5" fmla="*/ 560463 h 608203"/>
                <a:gd name="connsiteX6" fmla="*/ 368762 w 447628"/>
                <a:gd name="connsiteY6" fmla="*/ 544705 h 608203"/>
                <a:gd name="connsiteX7" fmla="*/ 346752 w 447628"/>
                <a:gd name="connsiteY7" fmla="*/ 599304 h 608203"/>
                <a:gd name="connsiteX8" fmla="*/ 334029 w 447628"/>
                <a:gd name="connsiteY8" fmla="*/ 608203 h 608203"/>
                <a:gd name="connsiteX9" fmla="*/ 333471 w 447628"/>
                <a:gd name="connsiteY9" fmla="*/ 608203 h 608203"/>
                <a:gd name="connsiteX10" fmla="*/ 320655 w 447628"/>
                <a:gd name="connsiteY10" fmla="*/ 600231 h 608203"/>
                <a:gd name="connsiteX11" fmla="*/ 253324 w 447628"/>
                <a:gd name="connsiteY11" fmla="*/ 464150 h 608203"/>
                <a:gd name="connsiteX12" fmla="*/ 255832 w 447628"/>
                <a:gd name="connsiteY12" fmla="*/ 460813 h 608203"/>
                <a:gd name="connsiteX13" fmla="*/ 271062 w 447628"/>
                <a:gd name="connsiteY13" fmla="*/ 437453 h 608203"/>
                <a:gd name="connsiteX14" fmla="*/ 294837 w 447628"/>
                <a:gd name="connsiteY14" fmla="*/ 452007 h 608203"/>
                <a:gd name="connsiteX15" fmla="*/ 314990 w 447628"/>
                <a:gd name="connsiteY15" fmla="*/ 457661 h 608203"/>
                <a:gd name="connsiteX16" fmla="*/ 331800 w 447628"/>
                <a:gd name="connsiteY16" fmla="*/ 453861 h 608203"/>
                <a:gd name="connsiteX17" fmla="*/ 353532 w 447628"/>
                <a:gd name="connsiteY17" fmla="*/ 423919 h 608203"/>
                <a:gd name="connsiteX18" fmla="*/ 89869 w 447628"/>
                <a:gd name="connsiteY18" fmla="*/ 395801 h 608203"/>
                <a:gd name="connsiteX19" fmla="*/ 93304 w 447628"/>
                <a:gd name="connsiteY19" fmla="*/ 423429 h 608203"/>
                <a:gd name="connsiteX20" fmla="*/ 114933 w 447628"/>
                <a:gd name="connsiteY20" fmla="*/ 453468 h 608203"/>
                <a:gd name="connsiteX21" fmla="*/ 131828 w 447628"/>
                <a:gd name="connsiteY21" fmla="*/ 457269 h 608203"/>
                <a:gd name="connsiteX22" fmla="*/ 151879 w 447628"/>
                <a:gd name="connsiteY22" fmla="*/ 451706 h 608203"/>
                <a:gd name="connsiteX23" fmla="*/ 175643 w 447628"/>
                <a:gd name="connsiteY23" fmla="*/ 437336 h 608203"/>
                <a:gd name="connsiteX24" fmla="*/ 190775 w 447628"/>
                <a:gd name="connsiteY24" fmla="*/ 460606 h 608203"/>
                <a:gd name="connsiteX25" fmla="*/ 193838 w 447628"/>
                <a:gd name="connsiteY25" fmla="*/ 464778 h 608203"/>
                <a:gd name="connsiteX26" fmla="*/ 126908 w 447628"/>
                <a:gd name="connsiteY26" fmla="*/ 600230 h 608203"/>
                <a:gd name="connsiteX27" fmla="*/ 114098 w 447628"/>
                <a:gd name="connsiteY27" fmla="*/ 608203 h 608203"/>
                <a:gd name="connsiteX28" fmla="*/ 113541 w 447628"/>
                <a:gd name="connsiteY28" fmla="*/ 608203 h 608203"/>
                <a:gd name="connsiteX29" fmla="*/ 100823 w 447628"/>
                <a:gd name="connsiteY29" fmla="*/ 599303 h 608203"/>
                <a:gd name="connsiteX30" fmla="*/ 78730 w 447628"/>
                <a:gd name="connsiteY30" fmla="*/ 544696 h 608203"/>
                <a:gd name="connsiteX31" fmla="*/ 22011 w 447628"/>
                <a:gd name="connsiteY31" fmla="*/ 560457 h 608203"/>
                <a:gd name="connsiteX32" fmla="*/ 7158 w 447628"/>
                <a:gd name="connsiteY32" fmla="*/ 555728 h 608203"/>
                <a:gd name="connsiteX33" fmla="*/ 5394 w 447628"/>
                <a:gd name="connsiteY33" fmla="*/ 540338 h 608203"/>
                <a:gd name="connsiteX34" fmla="*/ 76130 w 447628"/>
                <a:gd name="connsiteY34" fmla="*/ 397192 h 608203"/>
                <a:gd name="connsiteX35" fmla="*/ 223839 w 447628"/>
                <a:gd name="connsiteY35" fmla="*/ 119311 h 608203"/>
                <a:gd name="connsiteX36" fmla="*/ 215669 w 447628"/>
                <a:gd name="connsiteY36" fmla="*/ 124410 h 608203"/>
                <a:gd name="connsiteX37" fmla="*/ 187539 w 447628"/>
                <a:gd name="connsiteY37" fmla="*/ 181330 h 608203"/>
                <a:gd name="connsiteX38" fmla="*/ 124595 w 447628"/>
                <a:gd name="connsiteY38" fmla="*/ 190415 h 608203"/>
                <a:gd name="connsiteX39" fmla="*/ 117260 w 447628"/>
                <a:gd name="connsiteY39" fmla="*/ 196627 h 608203"/>
                <a:gd name="connsiteX40" fmla="*/ 119581 w 447628"/>
                <a:gd name="connsiteY40" fmla="*/ 205897 h 608203"/>
                <a:gd name="connsiteX41" fmla="*/ 165072 w 447628"/>
                <a:gd name="connsiteY41" fmla="*/ 250210 h 608203"/>
                <a:gd name="connsiteX42" fmla="*/ 154396 w 447628"/>
                <a:gd name="connsiteY42" fmla="*/ 312786 h 608203"/>
                <a:gd name="connsiteX43" fmla="*/ 157924 w 447628"/>
                <a:gd name="connsiteY43" fmla="*/ 321593 h 608203"/>
                <a:gd name="connsiteX44" fmla="*/ 167486 w 447628"/>
                <a:gd name="connsiteY44" fmla="*/ 322334 h 608203"/>
                <a:gd name="connsiteX45" fmla="*/ 223839 w 447628"/>
                <a:gd name="connsiteY45" fmla="*/ 292761 h 608203"/>
                <a:gd name="connsiteX46" fmla="*/ 280099 w 447628"/>
                <a:gd name="connsiteY46" fmla="*/ 322334 h 608203"/>
                <a:gd name="connsiteX47" fmla="*/ 284277 w 447628"/>
                <a:gd name="connsiteY47" fmla="*/ 323354 h 608203"/>
                <a:gd name="connsiteX48" fmla="*/ 289661 w 447628"/>
                <a:gd name="connsiteY48" fmla="*/ 321593 h 608203"/>
                <a:gd name="connsiteX49" fmla="*/ 293189 w 447628"/>
                <a:gd name="connsiteY49" fmla="*/ 312786 h 608203"/>
                <a:gd name="connsiteX50" fmla="*/ 282513 w 447628"/>
                <a:gd name="connsiteY50" fmla="*/ 250210 h 608203"/>
                <a:gd name="connsiteX51" fmla="*/ 328004 w 447628"/>
                <a:gd name="connsiteY51" fmla="*/ 205897 h 608203"/>
                <a:gd name="connsiteX52" fmla="*/ 330325 w 447628"/>
                <a:gd name="connsiteY52" fmla="*/ 196627 h 608203"/>
                <a:gd name="connsiteX53" fmla="*/ 322990 w 447628"/>
                <a:gd name="connsiteY53" fmla="*/ 190415 h 608203"/>
                <a:gd name="connsiteX54" fmla="*/ 260046 w 447628"/>
                <a:gd name="connsiteY54" fmla="*/ 181330 h 608203"/>
                <a:gd name="connsiteX55" fmla="*/ 231916 w 447628"/>
                <a:gd name="connsiteY55" fmla="*/ 124410 h 608203"/>
                <a:gd name="connsiteX56" fmla="*/ 223839 w 447628"/>
                <a:gd name="connsiteY56" fmla="*/ 119311 h 608203"/>
                <a:gd name="connsiteX57" fmla="*/ 223746 w 447628"/>
                <a:gd name="connsiteY57" fmla="*/ 0 h 608203"/>
                <a:gd name="connsiteX58" fmla="*/ 238600 w 447628"/>
                <a:gd name="connsiteY58" fmla="*/ 8065 h 608203"/>
                <a:gd name="connsiteX59" fmla="*/ 265152 w 447628"/>
                <a:gd name="connsiteY59" fmla="*/ 48855 h 608203"/>
                <a:gd name="connsiteX60" fmla="*/ 306929 w 447628"/>
                <a:gd name="connsiteY60" fmla="*/ 23732 h 608203"/>
                <a:gd name="connsiteX61" fmla="*/ 316027 w 447628"/>
                <a:gd name="connsiteY61" fmla="*/ 21229 h 608203"/>
                <a:gd name="connsiteX62" fmla="*/ 323826 w 447628"/>
                <a:gd name="connsiteY62" fmla="*/ 22991 h 608203"/>
                <a:gd name="connsiteX63" fmla="*/ 333667 w 447628"/>
                <a:gd name="connsiteY63" fmla="*/ 36711 h 608203"/>
                <a:gd name="connsiteX64" fmla="*/ 339608 w 447628"/>
                <a:gd name="connsiteY64" fmla="*/ 84547 h 608203"/>
                <a:gd name="connsiteX65" fmla="*/ 387699 w 447628"/>
                <a:gd name="connsiteY65" fmla="*/ 80004 h 608203"/>
                <a:gd name="connsiteX66" fmla="*/ 389370 w 447628"/>
                <a:gd name="connsiteY66" fmla="*/ 79911 h 608203"/>
                <a:gd name="connsiteX67" fmla="*/ 403203 w 447628"/>
                <a:gd name="connsiteY67" fmla="*/ 86679 h 608203"/>
                <a:gd name="connsiteX68" fmla="*/ 406174 w 447628"/>
                <a:gd name="connsiteY68" fmla="*/ 103273 h 608203"/>
                <a:gd name="connsiteX69" fmla="*/ 390762 w 447628"/>
                <a:gd name="connsiteY69" fmla="*/ 148976 h 608203"/>
                <a:gd name="connsiteX70" fmla="*/ 435975 w 447628"/>
                <a:gd name="connsiteY70" fmla="*/ 165663 h 608203"/>
                <a:gd name="connsiteX71" fmla="*/ 447208 w 447628"/>
                <a:gd name="connsiteY71" fmla="*/ 178364 h 608203"/>
                <a:gd name="connsiteX72" fmla="*/ 442566 w 447628"/>
                <a:gd name="connsiteY72" fmla="*/ 194680 h 608203"/>
                <a:gd name="connsiteX73" fmla="*/ 408866 w 447628"/>
                <a:gd name="connsiteY73" fmla="*/ 229166 h 608203"/>
                <a:gd name="connsiteX74" fmla="*/ 442381 w 447628"/>
                <a:gd name="connsiteY74" fmla="*/ 263838 h 608203"/>
                <a:gd name="connsiteX75" fmla="*/ 446930 w 447628"/>
                <a:gd name="connsiteY75" fmla="*/ 280154 h 608203"/>
                <a:gd name="connsiteX76" fmla="*/ 435696 w 447628"/>
                <a:gd name="connsiteY76" fmla="*/ 292761 h 608203"/>
                <a:gd name="connsiteX77" fmla="*/ 390298 w 447628"/>
                <a:gd name="connsiteY77" fmla="*/ 309263 h 608203"/>
                <a:gd name="connsiteX78" fmla="*/ 405431 w 447628"/>
                <a:gd name="connsiteY78" fmla="*/ 355059 h 608203"/>
                <a:gd name="connsiteX79" fmla="*/ 402460 w 447628"/>
                <a:gd name="connsiteY79" fmla="*/ 371653 h 608203"/>
                <a:gd name="connsiteX80" fmla="*/ 388627 w 447628"/>
                <a:gd name="connsiteY80" fmla="*/ 378328 h 608203"/>
                <a:gd name="connsiteX81" fmla="*/ 386863 w 447628"/>
                <a:gd name="connsiteY81" fmla="*/ 378235 h 608203"/>
                <a:gd name="connsiteX82" fmla="*/ 338866 w 447628"/>
                <a:gd name="connsiteY82" fmla="*/ 373415 h 608203"/>
                <a:gd name="connsiteX83" fmla="*/ 332646 w 447628"/>
                <a:gd name="connsiteY83" fmla="*/ 421250 h 608203"/>
                <a:gd name="connsiteX84" fmla="*/ 322712 w 447628"/>
                <a:gd name="connsiteY84" fmla="*/ 434878 h 608203"/>
                <a:gd name="connsiteX85" fmla="*/ 315006 w 447628"/>
                <a:gd name="connsiteY85" fmla="*/ 436639 h 608203"/>
                <a:gd name="connsiteX86" fmla="*/ 305815 w 447628"/>
                <a:gd name="connsiteY86" fmla="*/ 434043 h 608203"/>
                <a:gd name="connsiteX87" fmla="*/ 264595 w 447628"/>
                <a:gd name="connsiteY87" fmla="*/ 408920 h 608203"/>
                <a:gd name="connsiteX88" fmla="*/ 238229 w 447628"/>
                <a:gd name="connsiteY88" fmla="*/ 449340 h 608203"/>
                <a:gd name="connsiteX89" fmla="*/ 223375 w 447628"/>
                <a:gd name="connsiteY89" fmla="*/ 457405 h 608203"/>
                <a:gd name="connsiteX90" fmla="*/ 208521 w 447628"/>
                <a:gd name="connsiteY90" fmla="*/ 449247 h 608203"/>
                <a:gd name="connsiteX91" fmla="*/ 182247 w 447628"/>
                <a:gd name="connsiteY91" fmla="*/ 408828 h 608203"/>
                <a:gd name="connsiteX92" fmla="*/ 140934 w 447628"/>
                <a:gd name="connsiteY92" fmla="*/ 433765 h 608203"/>
                <a:gd name="connsiteX93" fmla="*/ 131836 w 447628"/>
                <a:gd name="connsiteY93" fmla="*/ 436361 h 608203"/>
                <a:gd name="connsiteX94" fmla="*/ 124038 w 447628"/>
                <a:gd name="connsiteY94" fmla="*/ 434600 h 608203"/>
                <a:gd name="connsiteX95" fmla="*/ 114197 w 447628"/>
                <a:gd name="connsiteY95" fmla="*/ 420879 h 608203"/>
                <a:gd name="connsiteX96" fmla="*/ 108162 w 447628"/>
                <a:gd name="connsiteY96" fmla="*/ 373044 h 608203"/>
                <a:gd name="connsiteX97" fmla="*/ 60072 w 447628"/>
                <a:gd name="connsiteY97" fmla="*/ 377679 h 608203"/>
                <a:gd name="connsiteX98" fmla="*/ 58401 w 447628"/>
                <a:gd name="connsiteY98" fmla="*/ 377679 h 608203"/>
                <a:gd name="connsiteX99" fmla="*/ 44568 w 447628"/>
                <a:gd name="connsiteY99" fmla="*/ 371004 h 608203"/>
                <a:gd name="connsiteX100" fmla="*/ 41597 w 447628"/>
                <a:gd name="connsiteY100" fmla="*/ 354410 h 608203"/>
                <a:gd name="connsiteX101" fmla="*/ 56915 w 447628"/>
                <a:gd name="connsiteY101" fmla="*/ 308707 h 608203"/>
                <a:gd name="connsiteX102" fmla="*/ 11610 w 447628"/>
                <a:gd name="connsiteY102" fmla="*/ 292020 h 608203"/>
                <a:gd name="connsiteX103" fmla="*/ 470 w 447628"/>
                <a:gd name="connsiteY103" fmla="*/ 279319 h 608203"/>
                <a:gd name="connsiteX104" fmla="*/ 5019 w 447628"/>
                <a:gd name="connsiteY104" fmla="*/ 263096 h 608203"/>
                <a:gd name="connsiteX105" fmla="*/ 38626 w 447628"/>
                <a:gd name="connsiteY105" fmla="*/ 228517 h 608203"/>
                <a:gd name="connsiteX106" fmla="*/ 5111 w 447628"/>
                <a:gd name="connsiteY106" fmla="*/ 193938 h 608203"/>
                <a:gd name="connsiteX107" fmla="*/ 562 w 447628"/>
                <a:gd name="connsiteY107" fmla="*/ 177622 h 608203"/>
                <a:gd name="connsiteX108" fmla="*/ 11703 w 447628"/>
                <a:gd name="connsiteY108" fmla="*/ 164922 h 608203"/>
                <a:gd name="connsiteX109" fmla="*/ 57008 w 447628"/>
                <a:gd name="connsiteY109" fmla="*/ 148420 h 608203"/>
                <a:gd name="connsiteX110" fmla="*/ 41783 w 447628"/>
                <a:gd name="connsiteY110" fmla="*/ 102624 h 608203"/>
                <a:gd name="connsiteX111" fmla="*/ 44754 w 447628"/>
                <a:gd name="connsiteY111" fmla="*/ 86030 h 608203"/>
                <a:gd name="connsiteX112" fmla="*/ 58586 w 447628"/>
                <a:gd name="connsiteY112" fmla="*/ 79355 h 608203"/>
                <a:gd name="connsiteX113" fmla="*/ 60350 w 447628"/>
                <a:gd name="connsiteY113" fmla="*/ 79448 h 608203"/>
                <a:gd name="connsiteX114" fmla="*/ 108441 w 447628"/>
                <a:gd name="connsiteY114" fmla="*/ 84176 h 608203"/>
                <a:gd name="connsiteX115" fmla="*/ 114568 w 447628"/>
                <a:gd name="connsiteY115" fmla="*/ 36340 h 608203"/>
                <a:gd name="connsiteX116" fmla="*/ 124409 w 447628"/>
                <a:gd name="connsiteY116" fmla="*/ 22620 h 608203"/>
                <a:gd name="connsiteX117" fmla="*/ 132115 w 447628"/>
                <a:gd name="connsiteY117" fmla="*/ 20859 h 608203"/>
                <a:gd name="connsiteX118" fmla="*/ 141306 w 447628"/>
                <a:gd name="connsiteY118" fmla="*/ 23454 h 608203"/>
                <a:gd name="connsiteX119" fmla="*/ 182619 w 447628"/>
                <a:gd name="connsiteY119" fmla="*/ 48485 h 608203"/>
                <a:gd name="connsiteX120" fmla="*/ 208892 w 447628"/>
                <a:gd name="connsiteY120" fmla="*/ 8065 h 608203"/>
                <a:gd name="connsiteX121" fmla="*/ 223746 w 447628"/>
                <a:gd name="connsiteY121"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47628" h="608203">
                  <a:moveTo>
                    <a:pt x="357061" y="396295"/>
                  </a:moveTo>
                  <a:lnTo>
                    <a:pt x="371734" y="397778"/>
                  </a:lnTo>
                  <a:lnTo>
                    <a:pt x="441852" y="539699"/>
                  </a:lnTo>
                  <a:cubicBezTo>
                    <a:pt x="443059" y="541738"/>
                    <a:pt x="443709" y="544149"/>
                    <a:pt x="443709" y="546651"/>
                  </a:cubicBezTo>
                  <a:cubicBezTo>
                    <a:pt x="443709" y="554438"/>
                    <a:pt x="437487" y="560742"/>
                    <a:pt x="429778" y="560927"/>
                  </a:cubicBezTo>
                  <a:cubicBezTo>
                    <a:pt x="428385" y="561020"/>
                    <a:pt x="426899" y="560834"/>
                    <a:pt x="425506" y="560463"/>
                  </a:cubicBezTo>
                  <a:lnTo>
                    <a:pt x="368762" y="544705"/>
                  </a:lnTo>
                  <a:lnTo>
                    <a:pt x="346752" y="599304"/>
                  </a:lnTo>
                  <a:cubicBezTo>
                    <a:pt x="344616" y="604495"/>
                    <a:pt x="339694" y="608018"/>
                    <a:pt x="334029" y="608203"/>
                  </a:cubicBezTo>
                  <a:cubicBezTo>
                    <a:pt x="333843" y="608203"/>
                    <a:pt x="333657" y="608203"/>
                    <a:pt x="333471" y="608203"/>
                  </a:cubicBezTo>
                  <a:cubicBezTo>
                    <a:pt x="328085" y="608203"/>
                    <a:pt x="323070" y="605144"/>
                    <a:pt x="320655" y="600231"/>
                  </a:cubicBezTo>
                  <a:lnTo>
                    <a:pt x="253324" y="464150"/>
                  </a:lnTo>
                  <a:cubicBezTo>
                    <a:pt x="254253" y="463038"/>
                    <a:pt x="255089" y="461925"/>
                    <a:pt x="255832" y="460813"/>
                  </a:cubicBezTo>
                  <a:lnTo>
                    <a:pt x="271062" y="437453"/>
                  </a:lnTo>
                  <a:lnTo>
                    <a:pt x="294837" y="452007"/>
                  </a:lnTo>
                  <a:cubicBezTo>
                    <a:pt x="300874" y="455715"/>
                    <a:pt x="307932" y="457661"/>
                    <a:pt x="314990" y="457661"/>
                  </a:cubicBezTo>
                  <a:cubicBezTo>
                    <a:pt x="320748" y="457661"/>
                    <a:pt x="326599" y="456363"/>
                    <a:pt x="331800" y="453861"/>
                  </a:cubicBezTo>
                  <a:cubicBezTo>
                    <a:pt x="343687" y="448113"/>
                    <a:pt x="351767" y="436989"/>
                    <a:pt x="353532" y="423919"/>
                  </a:cubicBezTo>
                  <a:close/>
                  <a:moveTo>
                    <a:pt x="89869" y="395801"/>
                  </a:moveTo>
                  <a:lnTo>
                    <a:pt x="93304" y="423429"/>
                  </a:lnTo>
                  <a:cubicBezTo>
                    <a:pt x="94975" y="436501"/>
                    <a:pt x="103051" y="447719"/>
                    <a:pt x="114933" y="453468"/>
                  </a:cubicBezTo>
                  <a:cubicBezTo>
                    <a:pt x="120131" y="455971"/>
                    <a:pt x="125980" y="457269"/>
                    <a:pt x="131828" y="457269"/>
                  </a:cubicBezTo>
                  <a:cubicBezTo>
                    <a:pt x="138883" y="457269"/>
                    <a:pt x="145845" y="455322"/>
                    <a:pt x="151879" y="451706"/>
                  </a:cubicBezTo>
                  <a:lnTo>
                    <a:pt x="175643" y="437336"/>
                  </a:lnTo>
                  <a:lnTo>
                    <a:pt x="190775" y="460606"/>
                  </a:lnTo>
                  <a:cubicBezTo>
                    <a:pt x="191796" y="462090"/>
                    <a:pt x="192817" y="463480"/>
                    <a:pt x="193838" y="464778"/>
                  </a:cubicBezTo>
                  <a:lnTo>
                    <a:pt x="126908" y="600230"/>
                  </a:lnTo>
                  <a:cubicBezTo>
                    <a:pt x="124494" y="605144"/>
                    <a:pt x="119482" y="608203"/>
                    <a:pt x="114098" y="608203"/>
                  </a:cubicBezTo>
                  <a:cubicBezTo>
                    <a:pt x="113912" y="608203"/>
                    <a:pt x="113726" y="608203"/>
                    <a:pt x="113541" y="608203"/>
                  </a:cubicBezTo>
                  <a:cubicBezTo>
                    <a:pt x="107878" y="608018"/>
                    <a:pt x="102865" y="604495"/>
                    <a:pt x="100823" y="599303"/>
                  </a:cubicBezTo>
                  <a:lnTo>
                    <a:pt x="78730" y="544696"/>
                  </a:lnTo>
                  <a:lnTo>
                    <a:pt x="22011" y="560457"/>
                  </a:lnTo>
                  <a:cubicBezTo>
                    <a:pt x="16627" y="561940"/>
                    <a:pt x="10778" y="560086"/>
                    <a:pt x="7158" y="555728"/>
                  </a:cubicBezTo>
                  <a:cubicBezTo>
                    <a:pt x="3631" y="551464"/>
                    <a:pt x="2888" y="545345"/>
                    <a:pt x="5394" y="540338"/>
                  </a:cubicBezTo>
                  <a:lnTo>
                    <a:pt x="76130" y="397192"/>
                  </a:lnTo>
                  <a:close/>
                  <a:moveTo>
                    <a:pt x="223839" y="119311"/>
                  </a:moveTo>
                  <a:cubicBezTo>
                    <a:pt x="220311" y="119311"/>
                    <a:pt x="217155" y="121258"/>
                    <a:pt x="215669" y="124410"/>
                  </a:cubicBezTo>
                  <a:lnTo>
                    <a:pt x="187539" y="181330"/>
                  </a:lnTo>
                  <a:lnTo>
                    <a:pt x="124595" y="190415"/>
                  </a:lnTo>
                  <a:cubicBezTo>
                    <a:pt x="121160" y="190879"/>
                    <a:pt x="118374" y="193289"/>
                    <a:pt x="117260" y="196627"/>
                  </a:cubicBezTo>
                  <a:cubicBezTo>
                    <a:pt x="116239" y="199871"/>
                    <a:pt x="117075" y="203487"/>
                    <a:pt x="119581" y="205897"/>
                  </a:cubicBezTo>
                  <a:lnTo>
                    <a:pt x="165072" y="250210"/>
                  </a:lnTo>
                  <a:lnTo>
                    <a:pt x="154396" y="312786"/>
                  </a:lnTo>
                  <a:cubicBezTo>
                    <a:pt x="153746" y="316123"/>
                    <a:pt x="155138" y="319553"/>
                    <a:pt x="157924" y="321593"/>
                  </a:cubicBezTo>
                  <a:cubicBezTo>
                    <a:pt x="160802" y="323632"/>
                    <a:pt x="164422" y="323910"/>
                    <a:pt x="167486" y="322334"/>
                  </a:cubicBezTo>
                  <a:lnTo>
                    <a:pt x="223839" y="292761"/>
                  </a:lnTo>
                  <a:lnTo>
                    <a:pt x="280099" y="322334"/>
                  </a:lnTo>
                  <a:cubicBezTo>
                    <a:pt x="281399" y="322983"/>
                    <a:pt x="282791" y="323354"/>
                    <a:pt x="284277" y="323354"/>
                  </a:cubicBezTo>
                  <a:cubicBezTo>
                    <a:pt x="286134" y="323354"/>
                    <a:pt x="288083" y="322798"/>
                    <a:pt x="289661" y="321593"/>
                  </a:cubicBezTo>
                  <a:cubicBezTo>
                    <a:pt x="292447" y="319553"/>
                    <a:pt x="293839" y="316123"/>
                    <a:pt x="293189" y="312786"/>
                  </a:cubicBezTo>
                  <a:lnTo>
                    <a:pt x="282513" y="250210"/>
                  </a:lnTo>
                  <a:lnTo>
                    <a:pt x="328004" y="205897"/>
                  </a:lnTo>
                  <a:cubicBezTo>
                    <a:pt x="330510" y="203487"/>
                    <a:pt x="331346" y="199871"/>
                    <a:pt x="330325" y="196627"/>
                  </a:cubicBezTo>
                  <a:cubicBezTo>
                    <a:pt x="329211" y="193289"/>
                    <a:pt x="326425" y="190879"/>
                    <a:pt x="322990" y="190415"/>
                  </a:cubicBezTo>
                  <a:lnTo>
                    <a:pt x="260046" y="181330"/>
                  </a:lnTo>
                  <a:lnTo>
                    <a:pt x="231916" y="124410"/>
                  </a:lnTo>
                  <a:cubicBezTo>
                    <a:pt x="230430" y="121258"/>
                    <a:pt x="227274" y="119311"/>
                    <a:pt x="223839" y="119311"/>
                  </a:cubicBezTo>
                  <a:close/>
                  <a:moveTo>
                    <a:pt x="223746" y="0"/>
                  </a:moveTo>
                  <a:cubicBezTo>
                    <a:pt x="229781" y="0"/>
                    <a:pt x="235351" y="3059"/>
                    <a:pt x="238600" y="8065"/>
                  </a:cubicBezTo>
                  <a:lnTo>
                    <a:pt x="265152" y="48855"/>
                  </a:lnTo>
                  <a:lnTo>
                    <a:pt x="306929" y="23732"/>
                  </a:lnTo>
                  <a:cubicBezTo>
                    <a:pt x="309715" y="22064"/>
                    <a:pt x="312871" y="21229"/>
                    <a:pt x="316027" y="21229"/>
                  </a:cubicBezTo>
                  <a:cubicBezTo>
                    <a:pt x="318720" y="21229"/>
                    <a:pt x="321319" y="21786"/>
                    <a:pt x="323826" y="22991"/>
                  </a:cubicBezTo>
                  <a:cubicBezTo>
                    <a:pt x="329211" y="25586"/>
                    <a:pt x="332924" y="30778"/>
                    <a:pt x="333667" y="36711"/>
                  </a:cubicBezTo>
                  <a:lnTo>
                    <a:pt x="339608" y="84547"/>
                  </a:lnTo>
                  <a:lnTo>
                    <a:pt x="387699" y="80004"/>
                  </a:lnTo>
                  <a:cubicBezTo>
                    <a:pt x="388256" y="79911"/>
                    <a:pt x="388813" y="79911"/>
                    <a:pt x="389370" y="79911"/>
                  </a:cubicBezTo>
                  <a:cubicBezTo>
                    <a:pt x="394755" y="79911"/>
                    <a:pt x="399861" y="82414"/>
                    <a:pt x="403203" y="86679"/>
                  </a:cubicBezTo>
                  <a:cubicBezTo>
                    <a:pt x="406916" y="91314"/>
                    <a:pt x="408030" y="97618"/>
                    <a:pt x="406174" y="103273"/>
                  </a:cubicBezTo>
                  <a:lnTo>
                    <a:pt x="390762" y="148976"/>
                  </a:lnTo>
                  <a:lnTo>
                    <a:pt x="435975" y="165663"/>
                  </a:lnTo>
                  <a:cubicBezTo>
                    <a:pt x="441638" y="167796"/>
                    <a:pt x="445816" y="172523"/>
                    <a:pt x="447208" y="178364"/>
                  </a:cubicBezTo>
                  <a:cubicBezTo>
                    <a:pt x="448508" y="184297"/>
                    <a:pt x="446744" y="190323"/>
                    <a:pt x="442566" y="194680"/>
                  </a:cubicBezTo>
                  <a:lnTo>
                    <a:pt x="408866" y="229166"/>
                  </a:lnTo>
                  <a:lnTo>
                    <a:pt x="442381" y="263838"/>
                  </a:lnTo>
                  <a:cubicBezTo>
                    <a:pt x="446558" y="268195"/>
                    <a:pt x="448229" y="274313"/>
                    <a:pt x="446930" y="280154"/>
                  </a:cubicBezTo>
                  <a:cubicBezTo>
                    <a:pt x="445537" y="285994"/>
                    <a:pt x="441359" y="290722"/>
                    <a:pt x="435696" y="292761"/>
                  </a:cubicBezTo>
                  <a:lnTo>
                    <a:pt x="390298" y="309263"/>
                  </a:lnTo>
                  <a:lnTo>
                    <a:pt x="405431" y="355059"/>
                  </a:lnTo>
                  <a:cubicBezTo>
                    <a:pt x="407381" y="360714"/>
                    <a:pt x="406267" y="367018"/>
                    <a:pt x="402460" y="371653"/>
                  </a:cubicBezTo>
                  <a:cubicBezTo>
                    <a:pt x="399118" y="375918"/>
                    <a:pt x="394012" y="378328"/>
                    <a:pt x="388627" y="378328"/>
                  </a:cubicBezTo>
                  <a:cubicBezTo>
                    <a:pt x="388070" y="378328"/>
                    <a:pt x="387513" y="378235"/>
                    <a:pt x="386863" y="378235"/>
                  </a:cubicBezTo>
                  <a:lnTo>
                    <a:pt x="338866" y="373415"/>
                  </a:lnTo>
                  <a:lnTo>
                    <a:pt x="332646" y="421250"/>
                  </a:lnTo>
                  <a:cubicBezTo>
                    <a:pt x="331903" y="427183"/>
                    <a:pt x="328097" y="432375"/>
                    <a:pt x="322712" y="434878"/>
                  </a:cubicBezTo>
                  <a:cubicBezTo>
                    <a:pt x="320298" y="436083"/>
                    <a:pt x="317699" y="436639"/>
                    <a:pt x="315006" y="436639"/>
                  </a:cubicBezTo>
                  <a:cubicBezTo>
                    <a:pt x="311850" y="436639"/>
                    <a:pt x="308600" y="435805"/>
                    <a:pt x="305815" y="434043"/>
                  </a:cubicBezTo>
                  <a:lnTo>
                    <a:pt x="264595" y="408920"/>
                  </a:lnTo>
                  <a:lnTo>
                    <a:pt x="238229" y="449340"/>
                  </a:lnTo>
                  <a:cubicBezTo>
                    <a:pt x="234980" y="454346"/>
                    <a:pt x="229409" y="457405"/>
                    <a:pt x="223375" y="457405"/>
                  </a:cubicBezTo>
                  <a:cubicBezTo>
                    <a:pt x="217340" y="457312"/>
                    <a:pt x="211770" y="454346"/>
                    <a:pt x="208521" y="449247"/>
                  </a:cubicBezTo>
                  <a:lnTo>
                    <a:pt x="182247" y="408828"/>
                  </a:lnTo>
                  <a:lnTo>
                    <a:pt x="140934" y="433765"/>
                  </a:lnTo>
                  <a:cubicBezTo>
                    <a:pt x="138149" y="435434"/>
                    <a:pt x="134993" y="436361"/>
                    <a:pt x="131836" y="436361"/>
                  </a:cubicBezTo>
                  <a:cubicBezTo>
                    <a:pt x="129144" y="436361"/>
                    <a:pt x="126544" y="435712"/>
                    <a:pt x="124038" y="434600"/>
                  </a:cubicBezTo>
                  <a:cubicBezTo>
                    <a:pt x="118653" y="432004"/>
                    <a:pt x="114939" y="426812"/>
                    <a:pt x="114197" y="420879"/>
                  </a:cubicBezTo>
                  <a:lnTo>
                    <a:pt x="108162" y="373044"/>
                  </a:lnTo>
                  <a:lnTo>
                    <a:pt x="60072" y="377679"/>
                  </a:lnTo>
                  <a:cubicBezTo>
                    <a:pt x="59515" y="377679"/>
                    <a:pt x="58958" y="377679"/>
                    <a:pt x="58401" y="377679"/>
                  </a:cubicBezTo>
                  <a:cubicBezTo>
                    <a:pt x="53016" y="377679"/>
                    <a:pt x="47910" y="375269"/>
                    <a:pt x="44568" y="371004"/>
                  </a:cubicBezTo>
                  <a:cubicBezTo>
                    <a:pt x="40761" y="366369"/>
                    <a:pt x="39647" y="360065"/>
                    <a:pt x="41597" y="354410"/>
                  </a:cubicBezTo>
                  <a:lnTo>
                    <a:pt x="56915" y="308707"/>
                  </a:lnTo>
                  <a:lnTo>
                    <a:pt x="11610" y="292020"/>
                  </a:lnTo>
                  <a:cubicBezTo>
                    <a:pt x="5947" y="289980"/>
                    <a:pt x="1769" y="285160"/>
                    <a:pt x="470" y="279319"/>
                  </a:cubicBezTo>
                  <a:cubicBezTo>
                    <a:pt x="-923" y="273479"/>
                    <a:pt x="841" y="267360"/>
                    <a:pt x="5019" y="263096"/>
                  </a:cubicBezTo>
                  <a:lnTo>
                    <a:pt x="38626" y="228517"/>
                  </a:lnTo>
                  <a:lnTo>
                    <a:pt x="5111" y="193938"/>
                  </a:lnTo>
                  <a:cubicBezTo>
                    <a:pt x="934" y="189581"/>
                    <a:pt x="-830" y="183463"/>
                    <a:pt x="562" y="177622"/>
                  </a:cubicBezTo>
                  <a:cubicBezTo>
                    <a:pt x="1862" y="171782"/>
                    <a:pt x="6040" y="167054"/>
                    <a:pt x="11703" y="164922"/>
                  </a:cubicBezTo>
                  <a:lnTo>
                    <a:pt x="57008" y="148420"/>
                  </a:lnTo>
                  <a:lnTo>
                    <a:pt x="41783" y="102624"/>
                  </a:lnTo>
                  <a:cubicBezTo>
                    <a:pt x="39926" y="96969"/>
                    <a:pt x="41040" y="90665"/>
                    <a:pt x="44754" y="86030"/>
                  </a:cubicBezTo>
                  <a:cubicBezTo>
                    <a:pt x="48189" y="81766"/>
                    <a:pt x="53295" y="79355"/>
                    <a:pt x="58586" y="79355"/>
                  </a:cubicBezTo>
                  <a:cubicBezTo>
                    <a:pt x="59236" y="79355"/>
                    <a:pt x="59793" y="79355"/>
                    <a:pt x="60350" y="79448"/>
                  </a:cubicBezTo>
                  <a:lnTo>
                    <a:pt x="108441" y="84176"/>
                  </a:lnTo>
                  <a:lnTo>
                    <a:pt x="114568" y="36340"/>
                  </a:lnTo>
                  <a:cubicBezTo>
                    <a:pt x="115311" y="30407"/>
                    <a:pt x="119024" y="25216"/>
                    <a:pt x="124409" y="22620"/>
                  </a:cubicBezTo>
                  <a:cubicBezTo>
                    <a:pt x="126916" y="21415"/>
                    <a:pt x="129515" y="20859"/>
                    <a:pt x="132115" y="20859"/>
                  </a:cubicBezTo>
                  <a:cubicBezTo>
                    <a:pt x="135364" y="20859"/>
                    <a:pt x="138520" y="21693"/>
                    <a:pt x="141306" y="23454"/>
                  </a:cubicBezTo>
                  <a:lnTo>
                    <a:pt x="182619" y="48485"/>
                  </a:lnTo>
                  <a:lnTo>
                    <a:pt x="208892" y="8065"/>
                  </a:lnTo>
                  <a:cubicBezTo>
                    <a:pt x="212141" y="3059"/>
                    <a:pt x="217712" y="0"/>
                    <a:pt x="223746" y="0"/>
                  </a:cubicBezTo>
                  <a:close/>
                </a:path>
              </a:pathLst>
            </a:custGeom>
            <a:solidFill>
              <a:schemeClr val="bg1"/>
            </a:solidFill>
            <a:ln>
              <a:noFill/>
            </a:ln>
          </p:spPr>
          <p:txBody>
            <a:bodyPr/>
            <a:lstStyle/>
            <a:p>
              <a:endParaRPr lang="zh-CN" altLang="en-US" dirty="0">
                <a:cs typeface="+mn-ea"/>
                <a:sym typeface="+mn-lt"/>
              </a:endParaRPr>
            </a:p>
          </p:txBody>
        </p:sp>
        <p:sp>
          <p:nvSpPr>
            <p:cNvPr id="16" name="star-ornament-with-ribbon-tails_5740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0A507DF-5713-8F43-8020-9C5B34D70D2F}"/>
                </a:ext>
              </a:extLst>
            </p:cNvPr>
            <p:cNvSpPr>
              <a:spLocks noChangeAspect="1"/>
            </p:cNvSpPr>
            <p:nvPr/>
          </p:nvSpPr>
          <p:spPr bwMode="auto">
            <a:xfrm>
              <a:off x="8647799" y="4009764"/>
              <a:ext cx="382792" cy="520110"/>
            </a:xfrm>
            <a:custGeom>
              <a:avLst/>
              <a:gdLst>
                <a:gd name="connsiteX0" fmla="*/ 357061 w 447628"/>
                <a:gd name="connsiteY0" fmla="*/ 396295 h 608203"/>
                <a:gd name="connsiteX1" fmla="*/ 371734 w 447628"/>
                <a:gd name="connsiteY1" fmla="*/ 397778 h 608203"/>
                <a:gd name="connsiteX2" fmla="*/ 441852 w 447628"/>
                <a:gd name="connsiteY2" fmla="*/ 539699 h 608203"/>
                <a:gd name="connsiteX3" fmla="*/ 443709 w 447628"/>
                <a:gd name="connsiteY3" fmla="*/ 546651 h 608203"/>
                <a:gd name="connsiteX4" fmla="*/ 429778 w 447628"/>
                <a:gd name="connsiteY4" fmla="*/ 560927 h 608203"/>
                <a:gd name="connsiteX5" fmla="*/ 425506 w 447628"/>
                <a:gd name="connsiteY5" fmla="*/ 560463 h 608203"/>
                <a:gd name="connsiteX6" fmla="*/ 368762 w 447628"/>
                <a:gd name="connsiteY6" fmla="*/ 544705 h 608203"/>
                <a:gd name="connsiteX7" fmla="*/ 346752 w 447628"/>
                <a:gd name="connsiteY7" fmla="*/ 599304 h 608203"/>
                <a:gd name="connsiteX8" fmla="*/ 334029 w 447628"/>
                <a:gd name="connsiteY8" fmla="*/ 608203 h 608203"/>
                <a:gd name="connsiteX9" fmla="*/ 333471 w 447628"/>
                <a:gd name="connsiteY9" fmla="*/ 608203 h 608203"/>
                <a:gd name="connsiteX10" fmla="*/ 320655 w 447628"/>
                <a:gd name="connsiteY10" fmla="*/ 600231 h 608203"/>
                <a:gd name="connsiteX11" fmla="*/ 253324 w 447628"/>
                <a:gd name="connsiteY11" fmla="*/ 464150 h 608203"/>
                <a:gd name="connsiteX12" fmla="*/ 255832 w 447628"/>
                <a:gd name="connsiteY12" fmla="*/ 460813 h 608203"/>
                <a:gd name="connsiteX13" fmla="*/ 271062 w 447628"/>
                <a:gd name="connsiteY13" fmla="*/ 437453 h 608203"/>
                <a:gd name="connsiteX14" fmla="*/ 294837 w 447628"/>
                <a:gd name="connsiteY14" fmla="*/ 452007 h 608203"/>
                <a:gd name="connsiteX15" fmla="*/ 314990 w 447628"/>
                <a:gd name="connsiteY15" fmla="*/ 457661 h 608203"/>
                <a:gd name="connsiteX16" fmla="*/ 331800 w 447628"/>
                <a:gd name="connsiteY16" fmla="*/ 453861 h 608203"/>
                <a:gd name="connsiteX17" fmla="*/ 353532 w 447628"/>
                <a:gd name="connsiteY17" fmla="*/ 423919 h 608203"/>
                <a:gd name="connsiteX18" fmla="*/ 89869 w 447628"/>
                <a:gd name="connsiteY18" fmla="*/ 395801 h 608203"/>
                <a:gd name="connsiteX19" fmla="*/ 93304 w 447628"/>
                <a:gd name="connsiteY19" fmla="*/ 423429 h 608203"/>
                <a:gd name="connsiteX20" fmla="*/ 114933 w 447628"/>
                <a:gd name="connsiteY20" fmla="*/ 453468 h 608203"/>
                <a:gd name="connsiteX21" fmla="*/ 131828 w 447628"/>
                <a:gd name="connsiteY21" fmla="*/ 457269 h 608203"/>
                <a:gd name="connsiteX22" fmla="*/ 151879 w 447628"/>
                <a:gd name="connsiteY22" fmla="*/ 451706 h 608203"/>
                <a:gd name="connsiteX23" fmla="*/ 175643 w 447628"/>
                <a:gd name="connsiteY23" fmla="*/ 437336 h 608203"/>
                <a:gd name="connsiteX24" fmla="*/ 190775 w 447628"/>
                <a:gd name="connsiteY24" fmla="*/ 460606 h 608203"/>
                <a:gd name="connsiteX25" fmla="*/ 193838 w 447628"/>
                <a:gd name="connsiteY25" fmla="*/ 464778 h 608203"/>
                <a:gd name="connsiteX26" fmla="*/ 126908 w 447628"/>
                <a:gd name="connsiteY26" fmla="*/ 600230 h 608203"/>
                <a:gd name="connsiteX27" fmla="*/ 114098 w 447628"/>
                <a:gd name="connsiteY27" fmla="*/ 608203 h 608203"/>
                <a:gd name="connsiteX28" fmla="*/ 113541 w 447628"/>
                <a:gd name="connsiteY28" fmla="*/ 608203 h 608203"/>
                <a:gd name="connsiteX29" fmla="*/ 100823 w 447628"/>
                <a:gd name="connsiteY29" fmla="*/ 599303 h 608203"/>
                <a:gd name="connsiteX30" fmla="*/ 78730 w 447628"/>
                <a:gd name="connsiteY30" fmla="*/ 544696 h 608203"/>
                <a:gd name="connsiteX31" fmla="*/ 22011 w 447628"/>
                <a:gd name="connsiteY31" fmla="*/ 560457 h 608203"/>
                <a:gd name="connsiteX32" fmla="*/ 7158 w 447628"/>
                <a:gd name="connsiteY32" fmla="*/ 555728 h 608203"/>
                <a:gd name="connsiteX33" fmla="*/ 5394 w 447628"/>
                <a:gd name="connsiteY33" fmla="*/ 540338 h 608203"/>
                <a:gd name="connsiteX34" fmla="*/ 76130 w 447628"/>
                <a:gd name="connsiteY34" fmla="*/ 397192 h 608203"/>
                <a:gd name="connsiteX35" fmla="*/ 223839 w 447628"/>
                <a:gd name="connsiteY35" fmla="*/ 119311 h 608203"/>
                <a:gd name="connsiteX36" fmla="*/ 215669 w 447628"/>
                <a:gd name="connsiteY36" fmla="*/ 124410 h 608203"/>
                <a:gd name="connsiteX37" fmla="*/ 187539 w 447628"/>
                <a:gd name="connsiteY37" fmla="*/ 181330 h 608203"/>
                <a:gd name="connsiteX38" fmla="*/ 124595 w 447628"/>
                <a:gd name="connsiteY38" fmla="*/ 190415 h 608203"/>
                <a:gd name="connsiteX39" fmla="*/ 117260 w 447628"/>
                <a:gd name="connsiteY39" fmla="*/ 196627 h 608203"/>
                <a:gd name="connsiteX40" fmla="*/ 119581 w 447628"/>
                <a:gd name="connsiteY40" fmla="*/ 205897 h 608203"/>
                <a:gd name="connsiteX41" fmla="*/ 165072 w 447628"/>
                <a:gd name="connsiteY41" fmla="*/ 250210 h 608203"/>
                <a:gd name="connsiteX42" fmla="*/ 154396 w 447628"/>
                <a:gd name="connsiteY42" fmla="*/ 312786 h 608203"/>
                <a:gd name="connsiteX43" fmla="*/ 157924 w 447628"/>
                <a:gd name="connsiteY43" fmla="*/ 321593 h 608203"/>
                <a:gd name="connsiteX44" fmla="*/ 167486 w 447628"/>
                <a:gd name="connsiteY44" fmla="*/ 322334 h 608203"/>
                <a:gd name="connsiteX45" fmla="*/ 223839 w 447628"/>
                <a:gd name="connsiteY45" fmla="*/ 292761 h 608203"/>
                <a:gd name="connsiteX46" fmla="*/ 280099 w 447628"/>
                <a:gd name="connsiteY46" fmla="*/ 322334 h 608203"/>
                <a:gd name="connsiteX47" fmla="*/ 284277 w 447628"/>
                <a:gd name="connsiteY47" fmla="*/ 323354 h 608203"/>
                <a:gd name="connsiteX48" fmla="*/ 289661 w 447628"/>
                <a:gd name="connsiteY48" fmla="*/ 321593 h 608203"/>
                <a:gd name="connsiteX49" fmla="*/ 293189 w 447628"/>
                <a:gd name="connsiteY49" fmla="*/ 312786 h 608203"/>
                <a:gd name="connsiteX50" fmla="*/ 282513 w 447628"/>
                <a:gd name="connsiteY50" fmla="*/ 250210 h 608203"/>
                <a:gd name="connsiteX51" fmla="*/ 328004 w 447628"/>
                <a:gd name="connsiteY51" fmla="*/ 205897 h 608203"/>
                <a:gd name="connsiteX52" fmla="*/ 330325 w 447628"/>
                <a:gd name="connsiteY52" fmla="*/ 196627 h 608203"/>
                <a:gd name="connsiteX53" fmla="*/ 322990 w 447628"/>
                <a:gd name="connsiteY53" fmla="*/ 190415 h 608203"/>
                <a:gd name="connsiteX54" fmla="*/ 260046 w 447628"/>
                <a:gd name="connsiteY54" fmla="*/ 181330 h 608203"/>
                <a:gd name="connsiteX55" fmla="*/ 231916 w 447628"/>
                <a:gd name="connsiteY55" fmla="*/ 124410 h 608203"/>
                <a:gd name="connsiteX56" fmla="*/ 223839 w 447628"/>
                <a:gd name="connsiteY56" fmla="*/ 119311 h 608203"/>
                <a:gd name="connsiteX57" fmla="*/ 223746 w 447628"/>
                <a:gd name="connsiteY57" fmla="*/ 0 h 608203"/>
                <a:gd name="connsiteX58" fmla="*/ 238600 w 447628"/>
                <a:gd name="connsiteY58" fmla="*/ 8065 h 608203"/>
                <a:gd name="connsiteX59" fmla="*/ 265152 w 447628"/>
                <a:gd name="connsiteY59" fmla="*/ 48855 h 608203"/>
                <a:gd name="connsiteX60" fmla="*/ 306929 w 447628"/>
                <a:gd name="connsiteY60" fmla="*/ 23732 h 608203"/>
                <a:gd name="connsiteX61" fmla="*/ 316027 w 447628"/>
                <a:gd name="connsiteY61" fmla="*/ 21229 h 608203"/>
                <a:gd name="connsiteX62" fmla="*/ 323826 w 447628"/>
                <a:gd name="connsiteY62" fmla="*/ 22991 h 608203"/>
                <a:gd name="connsiteX63" fmla="*/ 333667 w 447628"/>
                <a:gd name="connsiteY63" fmla="*/ 36711 h 608203"/>
                <a:gd name="connsiteX64" fmla="*/ 339608 w 447628"/>
                <a:gd name="connsiteY64" fmla="*/ 84547 h 608203"/>
                <a:gd name="connsiteX65" fmla="*/ 387699 w 447628"/>
                <a:gd name="connsiteY65" fmla="*/ 80004 h 608203"/>
                <a:gd name="connsiteX66" fmla="*/ 389370 w 447628"/>
                <a:gd name="connsiteY66" fmla="*/ 79911 h 608203"/>
                <a:gd name="connsiteX67" fmla="*/ 403203 w 447628"/>
                <a:gd name="connsiteY67" fmla="*/ 86679 h 608203"/>
                <a:gd name="connsiteX68" fmla="*/ 406174 w 447628"/>
                <a:gd name="connsiteY68" fmla="*/ 103273 h 608203"/>
                <a:gd name="connsiteX69" fmla="*/ 390762 w 447628"/>
                <a:gd name="connsiteY69" fmla="*/ 148976 h 608203"/>
                <a:gd name="connsiteX70" fmla="*/ 435975 w 447628"/>
                <a:gd name="connsiteY70" fmla="*/ 165663 h 608203"/>
                <a:gd name="connsiteX71" fmla="*/ 447208 w 447628"/>
                <a:gd name="connsiteY71" fmla="*/ 178364 h 608203"/>
                <a:gd name="connsiteX72" fmla="*/ 442566 w 447628"/>
                <a:gd name="connsiteY72" fmla="*/ 194680 h 608203"/>
                <a:gd name="connsiteX73" fmla="*/ 408866 w 447628"/>
                <a:gd name="connsiteY73" fmla="*/ 229166 h 608203"/>
                <a:gd name="connsiteX74" fmla="*/ 442381 w 447628"/>
                <a:gd name="connsiteY74" fmla="*/ 263838 h 608203"/>
                <a:gd name="connsiteX75" fmla="*/ 446930 w 447628"/>
                <a:gd name="connsiteY75" fmla="*/ 280154 h 608203"/>
                <a:gd name="connsiteX76" fmla="*/ 435696 w 447628"/>
                <a:gd name="connsiteY76" fmla="*/ 292761 h 608203"/>
                <a:gd name="connsiteX77" fmla="*/ 390298 w 447628"/>
                <a:gd name="connsiteY77" fmla="*/ 309263 h 608203"/>
                <a:gd name="connsiteX78" fmla="*/ 405431 w 447628"/>
                <a:gd name="connsiteY78" fmla="*/ 355059 h 608203"/>
                <a:gd name="connsiteX79" fmla="*/ 402460 w 447628"/>
                <a:gd name="connsiteY79" fmla="*/ 371653 h 608203"/>
                <a:gd name="connsiteX80" fmla="*/ 388627 w 447628"/>
                <a:gd name="connsiteY80" fmla="*/ 378328 h 608203"/>
                <a:gd name="connsiteX81" fmla="*/ 386863 w 447628"/>
                <a:gd name="connsiteY81" fmla="*/ 378235 h 608203"/>
                <a:gd name="connsiteX82" fmla="*/ 338866 w 447628"/>
                <a:gd name="connsiteY82" fmla="*/ 373415 h 608203"/>
                <a:gd name="connsiteX83" fmla="*/ 332646 w 447628"/>
                <a:gd name="connsiteY83" fmla="*/ 421250 h 608203"/>
                <a:gd name="connsiteX84" fmla="*/ 322712 w 447628"/>
                <a:gd name="connsiteY84" fmla="*/ 434878 h 608203"/>
                <a:gd name="connsiteX85" fmla="*/ 315006 w 447628"/>
                <a:gd name="connsiteY85" fmla="*/ 436639 h 608203"/>
                <a:gd name="connsiteX86" fmla="*/ 305815 w 447628"/>
                <a:gd name="connsiteY86" fmla="*/ 434043 h 608203"/>
                <a:gd name="connsiteX87" fmla="*/ 264595 w 447628"/>
                <a:gd name="connsiteY87" fmla="*/ 408920 h 608203"/>
                <a:gd name="connsiteX88" fmla="*/ 238229 w 447628"/>
                <a:gd name="connsiteY88" fmla="*/ 449340 h 608203"/>
                <a:gd name="connsiteX89" fmla="*/ 223375 w 447628"/>
                <a:gd name="connsiteY89" fmla="*/ 457405 h 608203"/>
                <a:gd name="connsiteX90" fmla="*/ 208521 w 447628"/>
                <a:gd name="connsiteY90" fmla="*/ 449247 h 608203"/>
                <a:gd name="connsiteX91" fmla="*/ 182247 w 447628"/>
                <a:gd name="connsiteY91" fmla="*/ 408828 h 608203"/>
                <a:gd name="connsiteX92" fmla="*/ 140934 w 447628"/>
                <a:gd name="connsiteY92" fmla="*/ 433765 h 608203"/>
                <a:gd name="connsiteX93" fmla="*/ 131836 w 447628"/>
                <a:gd name="connsiteY93" fmla="*/ 436361 h 608203"/>
                <a:gd name="connsiteX94" fmla="*/ 124038 w 447628"/>
                <a:gd name="connsiteY94" fmla="*/ 434600 h 608203"/>
                <a:gd name="connsiteX95" fmla="*/ 114197 w 447628"/>
                <a:gd name="connsiteY95" fmla="*/ 420879 h 608203"/>
                <a:gd name="connsiteX96" fmla="*/ 108162 w 447628"/>
                <a:gd name="connsiteY96" fmla="*/ 373044 h 608203"/>
                <a:gd name="connsiteX97" fmla="*/ 60072 w 447628"/>
                <a:gd name="connsiteY97" fmla="*/ 377679 h 608203"/>
                <a:gd name="connsiteX98" fmla="*/ 58401 w 447628"/>
                <a:gd name="connsiteY98" fmla="*/ 377679 h 608203"/>
                <a:gd name="connsiteX99" fmla="*/ 44568 w 447628"/>
                <a:gd name="connsiteY99" fmla="*/ 371004 h 608203"/>
                <a:gd name="connsiteX100" fmla="*/ 41597 w 447628"/>
                <a:gd name="connsiteY100" fmla="*/ 354410 h 608203"/>
                <a:gd name="connsiteX101" fmla="*/ 56915 w 447628"/>
                <a:gd name="connsiteY101" fmla="*/ 308707 h 608203"/>
                <a:gd name="connsiteX102" fmla="*/ 11610 w 447628"/>
                <a:gd name="connsiteY102" fmla="*/ 292020 h 608203"/>
                <a:gd name="connsiteX103" fmla="*/ 470 w 447628"/>
                <a:gd name="connsiteY103" fmla="*/ 279319 h 608203"/>
                <a:gd name="connsiteX104" fmla="*/ 5019 w 447628"/>
                <a:gd name="connsiteY104" fmla="*/ 263096 h 608203"/>
                <a:gd name="connsiteX105" fmla="*/ 38626 w 447628"/>
                <a:gd name="connsiteY105" fmla="*/ 228517 h 608203"/>
                <a:gd name="connsiteX106" fmla="*/ 5111 w 447628"/>
                <a:gd name="connsiteY106" fmla="*/ 193938 h 608203"/>
                <a:gd name="connsiteX107" fmla="*/ 562 w 447628"/>
                <a:gd name="connsiteY107" fmla="*/ 177622 h 608203"/>
                <a:gd name="connsiteX108" fmla="*/ 11703 w 447628"/>
                <a:gd name="connsiteY108" fmla="*/ 164922 h 608203"/>
                <a:gd name="connsiteX109" fmla="*/ 57008 w 447628"/>
                <a:gd name="connsiteY109" fmla="*/ 148420 h 608203"/>
                <a:gd name="connsiteX110" fmla="*/ 41783 w 447628"/>
                <a:gd name="connsiteY110" fmla="*/ 102624 h 608203"/>
                <a:gd name="connsiteX111" fmla="*/ 44754 w 447628"/>
                <a:gd name="connsiteY111" fmla="*/ 86030 h 608203"/>
                <a:gd name="connsiteX112" fmla="*/ 58586 w 447628"/>
                <a:gd name="connsiteY112" fmla="*/ 79355 h 608203"/>
                <a:gd name="connsiteX113" fmla="*/ 60350 w 447628"/>
                <a:gd name="connsiteY113" fmla="*/ 79448 h 608203"/>
                <a:gd name="connsiteX114" fmla="*/ 108441 w 447628"/>
                <a:gd name="connsiteY114" fmla="*/ 84176 h 608203"/>
                <a:gd name="connsiteX115" fmla="*/ 114568 w 447628"/>
                <a:gd name="connsiteY115" fmla="*/ 36340 h 608203"/>
                <a:gd name="connsiteX116" fmla="*/ 124409 w 447628"/>
                <a:gd name="connsiteY116" fmla="*/ 22620 h 608203"/>
                <a:gd name="connsiteX117" fmla="*/ 132115 w 447628"/>
                <a:gd name="connsiteY117" fmla="*/ 20859 h 608203"/>
                <a:gd name="connsiteX118" fmla="*/ 141306 w 447628"/>
                <a:gd name="connsiteY118" fmla="*/ 23454 h 608203"/>
                <a:gd name="connsiteX119" fmla="*/ 182619 w 447628"/>
                <a:gd name="connsiteY119" fmla="*/ 48485 h 608203"/>
                <a:gd name="connsiteX120" fmla="*/ 208892 w 447628"/>
                <a:gd name="connsiteY120" fmla="*/ 8065 h 608203"/>
                <a:gd name="connsiteX121" fmla="*/ 223746 w 447628"/>
                <a:gd name="connsiteY121"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47628" h="608203">
                  <a:moveTo>
                    <a:pt x="357061" y="396295"/>
                  </a:moveTo>
                  <a:lnTo>
                    <a:pt x="371734" y="397778"/>
                  </a:lnTo>
                  <a:lnTo>
                    <a:pt x="441852" y="539699"/>
                  </a:lnTo>
                  <a:cubicBezTo>
                    <a:pt x="443059" y="541738"/>
                    <a:pt x="443709" y="544149"/>
                    <a:pt x="443709" y="546651"/>
                  </a:cubicBezTo>
                  <a:cubicBezTo>
                    <a:pt x="443709" y="554438"/>
                    <a:pt x="437487" y="560742"/>
                    <a:pt x="429778" y="560927"/>
                  </a:cubicBezTo>
                  <a:cubicBezTo>
                    <a:pt x="428385" y="561020"/>
                    <a:pt x="426899" y="560834"/>
                    <a:pt x="425506" y="560463"/>
                  </a:cubicBezTo>
                  <a:lnTo>
                    <a:pt x="368762" y="544705"/>
                  </a:lnTo>
                  <a:lnTo>
                    <a:pt x="346752" y="599304"/>
                  </a:lnTo>
                  <a:cubicBezTo>
                    <a:pt x="344616" y="604495"/>
                    <a:pt x="339694" y="608018"/>
                    <a:pt x="334029" y="608203"/>
                  </a:cubicBezTo>
                  <a:cubicBezTo>
                    <a:pt x="333843" y="608203"/>
                    <a:pt x="333657" y="608203"/>
                    <a:pt x="333471" y="608203"/>
                  </a:cubicBezTo>
                  <a:cubicBezTo>
                    <a:pt x="328085" y="608203"/>
                    <a:pt x="323070" y="605144"/>
                    <a:pt x="320655" y="600231"/>
                  </a:cubicBezTo>
                  <a:lnTo>
                    <a:pt x="253324" y="464150"/>
                  </a:lnTo>
                  <a:cubicBezTo>
                    <a:pt x="254253" y="463038"/>
                    <a:pt x="255089" y="461925"/>
                    <a:pt x="255832" y="460813"/>
                  </a:cubicBezTo>
                  <a:lnTo>
                    <a:pt x="271062" y="437453"/>
                  </a:lnTo>
                  <a:lnTo>
                    <a:pt x="294837" y="452007"/>
                  </a:lnTo>
                  <a:cubicBezTo>
                    <a:pt x="300874" y="455715"/>
                    <a:pt x="307932" y="457661"/>
                    <a:pt x="314990" y="457661"/>
                  </a:cubicBezTo>
                  <a:cubicBezTo>
                    <a:pt x="320748" y="457661"/>
                    <a:pt x="326599" y="456363"/>
                    <a:pt x="331800" y="453861"/>
                  </a:cubicBezTo>
                  <a:cubicBezTo>
                    <a:pt x="343687" y="448113"/>
                    <a:pt x="351767" y="436989"/>
                    <a:pt x="353532" y="423919"/>
                  </a:cubicBezTo>
                  <a:close/>
                  <a:moveTo>
                    <a:pt x="89869" y="395801"/>
                  </a:moveTo>
                  <a:lnTo>
                    <a:pt x="93304" y="423429"/>
                  </a:lnTo>
                  <a:cubicBezTo>
                    <a:pt x="94975" y="436501"/>
                    <a:pt x="103051" y="447719"/>
                    <a:pt x="114933" y="453468"/>
                  </a:cubicBezTo>
                  <a:cubicBezTo>
                    <a:pt x="120131" y="455971"/>
                    <a:pt x="125980" y="457269"/>
                    <a:pt x="131828" y="457269"/>
                  </a:cubicBezTo>
                  <a:cubicBezTo>
                    <a:pt x="138883" y="457269"/>
                    <a:pt x="145845" y="455322"/>
                    <a:pt x="151879" y="451706"/>
                  </a:cubicBezTo>
                  <a:lnTo>
                    <a:pt x="175643" y="437336"/>
                  </a:lnTo>
                  <a:lnTo>
                    <a:pt x="190775" y="460606"/>
                  </a:lnTo>
                  <a:cubicBezTo>
                    <a:pt x="191796" y="462090"/>
                    <a:pt x="192817" y="463480"/>
                    <a:pt x="193838" y="464778"/>
                  </a:cubicBezTo>
                  <a:lnTo>
                    <a:pt x="126908" y="600230"/>
                  </a:lnTo>
                  <a:cubicBezTo>
                    <a:pt x="124494" y="605144"/>
                    <a:pt x="119482" y="608203"/>
                    <a:pt x="114098" y="608203"/>
                  </a:cubicBezTo>
                  <a:cubicBezTo>
                    <a:pt x="113912" y="608203"/>
                    <a:pt x="113726" y="608203"/>
                    <a:pt x="113541" y="608203"/>
                  </a:cubicBezTo>
                  <a:cubicBezTo>
                    <a:pt x="107878" y="608018"/>
                    <a:pt x="102865" y="604495"/>
                    <a:pt x="100823" y="599303"/>
                  </a:cubicBezTo>
                  <a:lnTo>
                    <a:pt x="78730" y="544696"/>
                  </a:lnTo>
                  <a:lnTo>
                    <a:pt x="22011" y="560457"/>
                  </a:lnTo>
                  <a:cubicBezTo>
                    <a:pt x="16627" y="561940"/>
                    <a:pt x="10778" y="560086"/>
                    <a:pt x="7158" y="555728"/>
                  </a:cubicBezTo>
                  <a:cubicBezTo>
                    <a:pt x="3631" y="551464"/>
                    <a:pt x="2888" y="545345"/>
                    <a:pt x="5394" y="540338"/>
                  </a:cubicBezTo>
                  <a:lnTo>
                    <a:pt x="76130" y="397192"/>
                  </a:lnTo>
                  <a:close/>
                  <a:moveTo>
                    <a:pt x="223839" y="119311"/>
                  </a:moveTo>
                  <a:cubicBezTo>
                    <a:pt x="220311" y="119311"/>
                    <a:pt x="217155" y="121258"/>
                    <a:pt x="215669" y="124410"/>
                  </a:cubicBezTo>
                  <a:lnTo>
                    <a:pt x="187539" y="181330"/>
                  </a:lnTo>
                  <a:lnTo>
                    <a:pt x="124595" y="190415"/>
                  </a:lnTo>
                  <a:cubicBezTo>
                    <a:pt x="121160" y="190879"/>
                    <a:pt x="118374" y="193289"/>
                    <a:pt x="117260" y="196627"/>
                  </a:cubicBezTo>
                  <a:cubicBezTo>
                    <a:pt x="116239" y="199871"/>
                    <a:pt x="117075" y="203487"/>
                    <a:pt x="119581" y="205897"/>
                  </a:cubicBezTo>
                  <a:lnTo>
                    <a:pt x="165072" y="250210"/>
                  </a:lnTo>
                  <a:lnTo>
                    <a:pt x="154396" y="312786"/>
                  </a:lnTo>
                  <a:cubicBezTo>
                    <a:pt x="153746" y="316123"/>
                    <a:pt x="155138" y="319553"/>
                    <a:pt x="157924" y="321593"/>
                  </a:cubicBezTo>
                  <a:cubicBezTo>
                    <a:pt x="160802" y="323632"/>
                    <a:pt x="164422" y="323910"/>
                    <a:pt x="167486" y="322334"/>
                  </a:cubicBezTo>
                  <a:lnTo>
                    <a:pt x="223839" y="292761"/>
                  </a:lnTo>
                  <a:lnTo>
                    <a:pt x="280099" y="322334"/>
                  </a:lnTo>
                  <a:cubicBezTo>
                    <a:pt x="281399" y="322983"/>
                    <a:pt x="282791" y="323354"/>
                    <a:pt x="284277" y="323354"/>
                  </a:cubicBezTo>
                  <a:cubicBezTo>
                    <a:pt x="286134" y="323354"/>
                    <a:pt x="288083" y="322798"/>
                    <a:pt x="289661" y="321593"/>
                  </a:cubicBezTo>
                  <a:cubicBezTo>
                    <a:pt x="292447" y="319553"/>
                    <a:pt x="293839" y="316123"/>
                    <a:pt x="293189" y="312786"/>
                  </a:cubicBezTo>
                  <a:lnTo>
                    <a:pt x="282513" y="250210"/>
                  </a:lnTo>
                  <a:lnTo>
                    <a:pt x="328004" y="205897"/>
                  </a:lnTo>
                  <a:cubicBezTo>
                    <a:pt x="330510" y="203487"/>
                    <a:pt x="331346" y="199871"/>
                    <a:pt x="330325" y="196627"/>
                  </a:cubicBezTo>
                  <a:cubicBezTo>
                    <a:pt x="329211" y="193289"/>
                    <a:pt x="326425" y="190879"/>
                    <a:pt x="322990" y="190415"/>
                  </a:cubicBezTo>
                  <a:lnTo>
                    <a:pt x="260046" y="181330"/>
                  </a:lnTo>
                  <a:lnTo>
                    <a:pt x="231916" y="124410"/>
                  </a:lnTo>
                  <a:cubicBezTo>
                    <a:pt x="230430" y="121258"/>
                    <a:pt x="227274" y="119311"/>
                    <a:pt x="223839" y="119311"/>
                  </a:cubicBezTo>
                  <a:close/>
                  <a:moveTo>
                    <a:pt x="223746" y="0"/>
                  </a:moveTo>
                  <a:cubicBezTo>
                    <a:pt x="229781" y="0"/>
                    <a:pt x="235351" y="3059"/>
                    <a:pt x="238600" y="8065"/>
                  </a:cubicBezTo>
                  <a:lnTo>
                    <a:pt x="265152" y="48855"/>
                  </a:lnTo>
                  <a:lnTo>
                    <a:pt x="306929" y="23732"/>
                  </a:lnTo>
                  <a:cubicBezTo>
                    <a:pt x="309715" y="22064"/>
                    <a:pt x="312871" y="21229"/>
                    <a:pt x="316027" y="21229"/>
                  </a:cubicBezTo>
                  <a:cubicBezTo>
                    <a:pt x="318720" y="21229"/>
                    <a:pt x="321319" y="21786"/>
                    <a:pt x="323826" y="22991"/>
                  </a:cubicBezTo>
                  <a:cubicBezTo>
                    <a:pt x="329211" y="25586"/>
                    <a:pt x="332924" y="30778"/>
                    <a:pt x="333667" y="36711"/>
                  </a:cubicBezTo>
                  <a:lnTo>
                    <a:pt x="339608" y="84547"/>
                  </a:lnTo>
                  <a:lnTo>
                    <a:pt x="387699" y="80004"/>
                  </a:lnTo>
                  <a:cubicBezTo>
                    <a:pt x="388256" y="79911"/>
                    <a:pt x="388813" y="79911"/>
                    <a:pt x="389370" y="79911"/>
                  </a:cubicBezTo>
                  <a:cubicBezTo>
                    <a:pt x="394755" y="79911"/>
                    <a:pt x="399861" y="82414"/>
                    <a:pt x="403203" y="86679"/>
                  </a:cubicBezTo>
                  <a:cubicBezTo>
                    <a:pt x="406916" y="91314"/>
                    <a:pt x="408030" y="97618"/>
                    <a:pt x="406174" y="103273"/>
                  </a:cubicBezTo>
                  <a:lnTo>
                    <a:pt x="390762" y="148976"/>
                  </a:lnTo>
                  <a:lnTo>
                    <a:pt x="435975" y="165663"/>
                  </a:lnTo>
                  <a:cubicBezTo>
                    <a:pt x="441638" y="167796"/>
                    <a:pt x="445816" y="172523"/>
                    <a:pt x="447208" y="178364"/>
                  </a:cubicBezTo>
                  <a:cubicBezTo>
                    <a:pt x="448508" y="184297"/>
                    <a:pt x="446744" y="190323"/>
                    <a:pt x="442566" y="194680"/>
                  </a:cubicBezTo>
                  <a:lnTo>
                    <a:pt x="408866" y="229166"/>
                  </a:lnTo>
                  <a:lnTo>
                    <a:pt x="442381" y="263838"/>
                  </a:lnTo>
                  <a:cubicBezTo>
                    <a:pt x="446558" y="268195"/>
                    <a:pt x="448229" y="274313"/>
                    <a:pt x="446930" y="280154"/>
                  </a:cubicBezTo>
                  <a:cubicBezTo>
                    <a:pt x="445537" y="285994"/>
                    <a:pt x="441359" y="290722"/>
                    <a:pt x="435696" y="292761"/>
                  </a:cubicBezTo>
                  <a:lnTo>
                    <a:pt x="390298" y="309263"/>
                  </a:lnTo>
                  <a:lnTo>
                    <a:pt x="405431" y="355059"/>
                  </a:lnTo>
                  <a:cubicBezTo>
                    <a:pt x="407381" y="360714"/>
                    <a:pt x="406267" y="367018"/>
                    <a:pt x="402460" y="371653"/>
                  </a:cubicBezTo>
                  <a:cubicBezTo>
                    <a:pt x="399118" y="375918"/>
                    <a:pt x="394012" y="378328"/>
                    <a:pt x="388627" y="378328"/>
                  </a:cubicBezTo>
                  <a:cubicBezTo>
                    <a:pt x="388070" y="378328"/>
                    <a:pt x="387513" y="378235"/>
                    <a:pt x="386863" y="378235"/>
                  </a:cubicBezTo>
                  <a:lnTo>
                    <a:pt x="338866" y="373415"/>
                  </a:lnTo>
                  <a:lnTo>
                    <a:pt x="332646" y="421250"/>
                  </a:lnTo>
                  <a:cubicBezTo>
                    <a:pt x="331903" y="427183"/>
                    <a:pt x="328097" y="432375"/>
                    <a:pt x="322712" y="434878"/>
                  </a:cubicBezTo>
                  <a:cubicBezTo>
                    <a:pt x="320298" y="436083"/>
                    <a:pt x="317699" y="436639"/>
                    <a:pt x="315006" y="436639"/>
                  </a:cubicBezTo>
                  <a:cubicBezTo>
                    <a:pt x="311850" y="436639"/>
                    <a:pt x="308600" y="435805"/>
                    <a:pt x="305815" y="434043"/>
                  </a:cubicBezTo>
                  <a:lnTo>
                    <a:pt x="264595" y="408920"/>
                  </a:lnTo>
                  <a:lnTo>
                    <a:pt x="238229" y="449340"/>
                  </a:lnTo>
                  <a:cubicBezTo>
                    <a:pt x="234980" y="454346"/>
                    <a:pt x="229409" y="457405"/>
                    <a:pt x="223375" y="457405"/>
                  </a:cubicBezTo>
                  <a:cubicBezTo>
                    <a:pt x="217340" y="457312"/>
                    <a:pt x="211770" y="454346"/>
                    <a:pt x="208521" y="449247"/>
                  </a:cubicBezTo>
                  <a:lnTo>
                    <a:pt x="182247" y="408828"/>
                  </a:lnTo>
                  <a:lnTo>
                    <a:pt x="140934" y="433765"/>
                  </a:lnTo>
                  <a:cubicBezTo>
                    <a:pt x="138149" y="435434"/>
                    <a:pt x="134993" y="436361"/>
                    <a:pt x="131836" y="436361"/>
                  </a:cubicBezTo>
                  <a:cubicBezTo>
                    <a:pt x="129144" y="436361"/>
                    <a:pt x="126544" y="435712"/>
                    <a:pt x="124038" y="434600"/>
                  </a:cubicBezTo>
                  <a:cubicBezTo>
                    <a:pt x="118653" y="432004"/>
                    <a:pt x="114939" y="426812"/>
                    <a:pt x="114197" y="420879"/>
                  </a:cubicBezTo>
                  <a:lnTo>
                    <a:pt x="108162" y="373044"/>
                  </a:lnTo>
                  <a:lnTo>
                    <a:pt x="60072" y="377679"/>
                  </a:lnTo>
                  <a:cubicBezTo>
                    <a:pt x="59515" y="377679"/>
                    <a:pt x="58958" y="377679"/>
                    <a:pt x="58401" y="377679"/>
                  </a:cubicBezTo>
                  <a:cubicBezTo>
                    <a:pt x="53016" y="377679"/>
                    <a:pt x="47910" y="375269"/>
                    <a:pt x="44568" y="371004"/>
                  </a:cubicBezTo>
                  <a:cubicBezTo>
                    <a:pt x="40761" y="366369"/>
                    <a:pt x="39647" y="360065"/>
                    <a:pt x="41597" y="354410"/>
                  </a:cubicBezTo>
                  <a:lnTo>
                    <a:pt x="56915" y="308707"/>
                  </a:lnTo>
                  <a:lnTo>
                    <a:pt x="11610" y="292020"/>
                  </a:lnTo>
                  <a:cubicBezTo>
                    <a:pt x="5947" y="289980"/>
                    <a:pt x="1769" y="285160"/>
                    <a:pt x="470" y="279319"/>
                  </a:cubicBezTo>
                  <a:cubicBezTo>
                    <a:pt x="-923" y="273479"/>
                    <a:pt x="841" y="267360"/>
                    <a:pt x="5019" y="263096"/>
                  </a:cubicBezTo>
                  <a:lnTo>
                    <a:pt x="38626" y="228517"/>
                  </a:lnTo>
                  <a:lnTo>
                    <a:pt x="5111" y="193938"/>
                  </a:lnTo>
                  <a:cubicBezTo>
                    <a:pt x="934" y="189581"/>
                    <a:pt x="-830" y="183463"/>
                    <a:pt x="562" y="177622"/>
                  </a:cubicBezTo>
                  <a:cubicBezTo>
                    <a:pt x="1862" y="171782"/>
                    <a:pt x="6040" y="167054"/>
                    <a:pt x="11703" y="164922"/>
                  </a:cubicBezTo>
                  <a:lnTo>
                    <a:pt x="57008" y="148420"/>
                  </a:lnTo>
                  <a:lnTo>
                    <a:pt x="41783" y="102624"/>
                  </a:lnTo>
                  <a:cubicBezTo>
                    <a:pt x="39926" y="96969"/>
                    <a:pt x="41040" y="90665"/>
                    <a:pt x="44754" y="86030"/>
                  </a:cubicBezTo>
                  <a:cubicBezTo>
                    <a:pt x="48189" y="81766"/>
                    <a:pt x="53295" y="79355"/>
                    <a:pt x="58586" y="79355"/>
                  </a:cubicBezTo>
                  <a:cubicBezTo>
                    <a:pt x="59236" y="79355"/>
                    <a:pt x="59793" y="79355"/>
                    <a:pt x="60350" y="79448"/>
                  </a:cubicBezTo>
                  <a:lnTo>
                    <a:pt x="108441" y="84176"/>
                  </a:lnTo>
                  <a:lnTo>
                    <a:pt x="114568" y="36340"/>
                  </a:lnTo>
                  <a:cubicBezTo>
                    <a:pt x="115311" y="30407"/>
                    <a:pt x="119024" y="25216"/>
                    <a:pt x="124409" y="22620"/>
                  </a:cubicBezTo>
                  <a:cubicBezTo>
                    <a:pt x="126916" y="21415"/>
                    <a:pt x="129515" y="20859"/>
                    <a:pt x="132115" y="20859"/>
                  </a:cubicBezTo>
                  <a:cubicBezTo>
                    <a:pt x="135364" y="20859"/>
                    <a:pt x="138520" y="21693"/>
                    <a:pt x="141306" y="23454"/>
                  </a:cubicBezTo>
                  <a:lnTo>
                    <a:pt x="182619" y="48485"/>
                  </a:lnTo>
                  <a:lnTo>
                    <a:pt x="208892" y="8065"/>
                  </a:lnTo>
                  <a:cubicBezTo>
                    <a:pt x="212141" y="3059"/>
                    <a:pt x="217712" y="0"/>
                    <a:pt x="223746" y="0"/>
                  </a:cubicBezTo>
                  <a:close/>
                </a:path>
              </a:pathLst>
            </a:custGeom>
            <a:solidFill>
              <a:schemeClr val="bg1"/>
            </a:solidFill>
            <a:ln>
              <a:noFill/>
            </a:ln>
          </p:spPr>
          <p:txBody>
            <a:bodyPr/>
            <a:lstStyle/>
            <a:p>
              <a:endParaRPr lang="zh-CN" altLang="en-US" dirty="0">
                <a:cs typeface="+mn-ea"/>
                <a:sym typeface="+mn-lt"/>
              </a:endParaRPr>
            </a:p>
          </p:txBody>
        </p:sp>
        <p:sp>
          <p:nvSpPr>
            <p:cNvPr id="17" name="star-ornament-with-ribbon-tails_5740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4410F53D-0184-0144-98CC-2F0DF2A4A747}"/>
                </a:ext>
              </a:extLst>
            </p:cNvPr>
            <p:cNvSpPr>
              <a:spLocks noChangeAspect="1"/>
            </p:cNvSpPr>
            <p:nvPr/>
          </p:nvSpPr>
          <p:spPr bwMode="auto">
            <a:xfrm>
              <a:off x="7146083" y="3635445"/>
              <a:ext cx="328949" cy="446952"/>
            </a:xfrm>
            <a:custGeom>
              <a:avLst/>
              <a:gdLst>
                <a:gd name="connsiteX0" fmla="*/ 357061 w 447628"/>
                <a:gd name="connsiteY0" fmla="*/ 396295 h 608203"/>
                <a:gd name="connsiteX1" fmla="*/ 371734 w 447628"/>
                <a:gd name="connsiteY1" fmla="*/ 397778 h 608203"/>
                <a:gd name="connsiteX2" fmla="*/ 441852 w 447628"/>
                <a:gd name="connsiteY2" fmla="*/ 539699 h 608203"/>
                <a:gd name="connsiteX3" fmla="*/ 443709 w 447628"/>
                <a:gd name="connsiteY3" fmla="*/ 546651 h 608203"/>
                <a:gd name="connsiteX4" fmla="*/ 429778 w 447628"/>
                <a:gd name="connsiteY4" fmla="*/ 560927 h 608203"/>
                <a:gd name="connsiteX5" fmla="*/ 425506 w 447628"/>
                <a:gd name="connsiteY5" fmla="*/ 560463 h 608203"/>
                <a:gd name="connsiteX6" fmla="*/ 368762 w 447628"/>
                <a:gd name="connsiteY6" fmla="*/ 544705 h 608203"/>
                <a:gd name="connsiteX7" fmla="*/ 346752 w 447628"/>
                <a:gd name="connsiteY7" fmla="*/ 599304 h 608203"/>
                <a:gd name="connsiteX8" fmla="*/ 334029 w 447628"/>
                <a:gd name="connsiteY8" fmla="*/ 608203 h 608203"/>
                <a:gd name="connsiteX9" fmla="*/ 333471 w 447628"/>
                <a:gd name="connsiteY9" fmla="*/ 608203 h 608203"/>
                <a:gd name="connsiteX10" fmla="*/ 320655 w 447628"/>
                <a:gd name="connsiteY10" fmla="*/ 600231 h 608203"/>
                <a:gd name="connsiteX11" fmla="*/ 253324 w 447628"/>
                <a:gd name="connsiteY11" fmla="*/ 464150 h 608203"/>
                <a:gd name="connsiteX12" fmla="*/ 255832 w 447628"/>
                <a:gd name="connsiteY12" fmla="*/ 460813 h 608203"/>
                <a:gd name="connsiteX13" fmla="*/ 271062 w 447628"/>
                <a:gd name="connsiteY13" fmla="*/ 437453 h 608203"/>
                <a:gd name="connsiteX14" fmla="*/ 294837 w 447628"/>
                <a:gd name="connsiteY14" fmla="*/ 452007 h 608203"/>
                <a:gd name="connsiteX15" fmla="*/ 314990 w 447628"/>
                <a:gd name="connsiteY15" fmla="*/ 457661 h 608203"/>
                <a:gd name="connsiteX16" fmla="*/ 331800 w 447628"/>
                <a:gd name="connsiteY16" fmla="*/ 453861 h 608203"/>
                <a:gd name="connsiteX17" fmla="*/ 353532 w 447628"/>
                <a:gd name="connsiteY17" fmla="*/ 423919 h 608203"/>
                <a:gd name="connsiteX18" fmla="*/ 89869 w 447628"/>
                <a:gd name="connsiteY18" fmla="*/ 395801 h 608203"/>
                <a:gd name="connsiteX19" fmla="*/ 93304 w 447628"/>
                <a:gd name="connsiteY19" fmla="*/ 423429 h 608203"/>
                <a:gd name="connsiteX20" fmla="*/ 114933 w 447628"/>
                <a:gd name="connsiteY20" fmla="*/ 453468 h 608203"/>
                <a:gd name="connsiteX21" fmla="*/ 131828 w 447628"/>
                <a:gd name="connsiteY21" fmla="*/ 457269 h 608203"/>
                <a:gd name="connsiteX22" fmla="*/ 151879 w 447628"/>
                <a:gd name="connsiteY22" fmla="*/ 451706 h 608203"/>
                <a:gd name="connsiteX23" fmla="*/ 175643 w 447628"/>
                <a:gd name="connsiteY23" fmla="*/ 437336 h 608203"/>
                <a:gd name="connsiteX24" fmla="*/ 190775 w 447628"/>
                <a:gd name="connsiteY24" fmla="*/ 460606 h 608203"/>
                <a:gd name="connsiteX25" fmla="*/ 193838 w 447628"/>
                <a:gd name="connsiteY25" fmla="*/ 464778 h 608203"/>
                <a:gd name="connsiteX26" fmla="*/ 126908 w 447628"/>
                <a:gd name="connsiteY26" fmla="*/ 600230 h 608203"/>
                <a:gd name="connsiteX27" fmla="*/ 114098 w 447628"/>
                <a:gd name="connsiteY27" fmla="*/ 608203 h 608203"/>
                <a:gd name="connsiteX28" fmla="*/ 113541 w 447628"/>
                <a:gd name="connsiteY28" fmla="*/ 608203 h 608203"/>
                <a:gd name="connsiteX29" fmla="*/ 100823 w 447628"/>
                <a:gd name="connsiteY29" fmla="*/ 599303 h 608203"/>
                <a:gd name="connsiteX30" fmla="*/ 78730 w 447628"/>
                <a:gd name="connsiteY30" fmla="*/ 544696 h 608203"/>
                <a:gd name="connsiteX31" fmla="*/ 22011 w 447628"/>
                <a:gd name="connsiteY31" fmla="*/ 560457 h 608203"/>
                <a:gd name="connsiteX32" fmla="*/ 7158 w 447628"/>
                <a:gd name="connsiteY32" fmla="*/ 555728 h 608203"/>
                <a:gd name="connsiteX33" fmla="*/ 5394 w 447628"/>
                <a:gd name="connsiteY33" fmla="*/ 540338 h 608203"/>
                <a:gd name="connsiteX34" fmla="*/ 76130 w 447628"/>
                <a:gd name="connsiteY34" fmla="*/ 397192 h 608203"/>
                <a:gd name="connsiteX35" fmla="*/ 223839 w 447628"/>
                <a:gd name="connsiteY35" fmla="*/ 119311 h 608203"/>
                <a:gd name="connsiteX36" fmla="*/ 215669 w 447628"/>
                <a:gd name="connsiteY36" fmla="*/ 124410 h 608203"/>
                <a:gd name="connsiteX37" fmla="*/ 187539 w 447628"/>
                <a:gd name="connsiteY37" fmla="*/ 181330 h 608203"/>
                <a:gd name="connsiteX38" fmla="*/ 124595 w 447628"/>
                <a:gd name="connsiteY38" fmla="*/ 190415 h 608203"/>
                <a:gd name="connsiteX39" fmla="*/ 117260 w 447628"/>
                <a:gd name="connsiteY39" fmla="*/ 196627 h 608203"/>
                <a:gd name="connsiteX40" fmla="*/ 119581 w 447628"/>
                <a:gd name="connsiteY40" fmla="*/ 205897 h 608203"/>
                <a:gd name="connsiteX41" fmla="*/ 165072 w 447628"/>
                <a:gd name="connsiteY41" fmla="*/ 250210 h 608203"/>
                <a:gd name="connsiteX42" fmla="*/ 154396 w 447628"/>
                <a:gd name="connsiteY42" fmla="*/ 312786 h 608203"/>
                <a:gd name="connsiteX43" fmla="*/ 157924 w 447628"/>
                <a:gd name="connsiteY43" fmla="*/ 321593 h 608203"/>
                <a:gd name="connsiteX44" fmla="*/ 167486 w 447628"/>
                <a:gd name="connsiteY44" fmla="*/ 322334 h 608203"/>
                <a:gd name="connsiteX45" fmla="*/ 223839 w 447628"/>
                <a:gd name="connsiteY45" fmla="*/ 292761 h 608203"/>
                <a:gd name="connsiteX46" fmla="*/ 280099 w 447628"/>
                <a:gd name="connsiteY46" fmla="*/ 322334 h 608203"/>
                <a:gd name="connsiteX47" fmla="*/ 284277 w 447628"/>
                <a:gd name="connsiteY47" fmla="*/ 323354 h 608203"/>
                <a:gd name="connsiteX48" fmla="*/ 289661 w 447628"/>
                <a:gd name="connsiteY48" fmla="*/ 321593 h 608203"/>
                <a:gd name="connsiteX49" fmla="*/ 293189 w 447628"/>
                <a:gd name="connsiteY49" fmla="*/ 312786 h 608203"/>
                <a:gd name="connsiteX50" fmla="*/ 282513 w 447628"/>
                <a:gd name="connsiteY50" fmla="*/ 250210 h 608203"/>
                <a:gd name="connsiteX51" fmla="*/ 328004 w 447628"/>
                <a:gd name="connsiteY51" fmla="*/ 205897 h 608203"/>
                <a:gd name="connsiteX52" fmla="*/ 330325 w 447628"/>
                <a:gd name="connsiteY52" fmla="*/ 196627 h 608203"/>
                <a:gd name="connsiteX53" fmla="*/ 322990 w 447628"/>
                <a:gd name="connsiteY53" fmla="*/ 190415 h 608203"/>
                <a:gd name="connsiteX54" fmla="*/ 260046 w 447628"/>
                <a:gd name="connsiteY54" fmla="*/ 181330 h 608203"/>
                <a:gd name="connsiteX55" fmla="*/ 231916 w 447628"/>
                <a:gd name="connsiteY55" fmla="*/ 124410 h 608203"/>
                <a:gd name="connsiteX56" fmla="*/ 223839 w 447628"/>
                <a:gd name="connsiteY56" fmla="*/ 119311 h 608203"/>
                <a:gd name="connsiteX57" fmla="*/ 223746 w 447628"/>
                <a:gd name="connsiteY57" fmla="*/ 0 h 608203"/>
                <a:gd name="connsiteX58" fmla="*/ 238600 w 447628"/>
                <a:gd name="connsiteY58" fmla="*/ 8065 h 608203"/>
                <a:gd name="connsiteX59" fmla="*/ 265152 w 447628"/>
                <a:gd name="connsiteY59" fmla="*/ 48855 h 608203"/>
                <a:gd name="connsiteX60" fmla="*/ 306929 w 447628"/>
                <a:gd name="connsiteY60" fmla="*/ 23732 h 608203"/>
                <a:gd name="connsiteX61" fmla="*/ 316027 w 447628"/>
                <a:gd name="connsiteY61" fmla="*/ 21229 h 608203"/>
                <a:gd name="connsiteX62" fmla="*/ 323826 w 447628"/>
                <a:gd name="connsiteY62" fmla="*/ 22991 h 608203"/>
                <a:gd name="connsiteX63" fmla="*/ 333667 w 447628"/>
                <a:gd name="connsiteY63" fmla="*/ 36711 h 608203"/>
                <a:gd name="connsiteX64" fmla="*/ 339608 w 447628"/>
                <a:gd name="connsiteY64" fmla="*/ 84547 h 608203"/>
                <a:gd name="connsiteX65" fmla="*/ 387699 w 447628"/>
                <a:gd name="connsiteY65" fmla="*/ 80004 h 608203"/>
                <a:gd name="connsiteX66" fmla="*/ 389370 w 447628"/>
                <a:gd name="connsiteY66" fmla="*/ 79911 h 608203"/>
                <a:gd name="connsiteX67" fmla="*/ 403203 w 447628"/>
                <a:gd name="connsiteY67" fmla="*/ 86679 h 608203"/>
                <a:gd name="connsiteX68" fmla="*/ 406174 w 447628"/>
                <a:gd name="connsiteY68" fmla="*/ 103273 h 608203"/>
                <a:gd name="connsiteX69" fmla="*/ 390762 w 447628"/>
                <a:gd name="connsiteY69" fmla="*/ 148976 h 608203"/>
                <a:gd name="connsiteX70" fmla="*/ 435975 w 447628"/>
                <a:gd name="connsiteY70" fmla="*/ 165663 h 608203"/>
                <a:gd name="connsiteX71" fmla="*/ 447208 w 447628"/>
                <a:gd name="connsiteY71" fmla="*/ 178364 h 608203"/>
                <a:gd name="connsiteX72" fmla="*/ 442566 w 447628"/>
                <a:gd name="connsiteY72" fmla="*/ 194680 h 608203"/>
                <a:gd name="connsiteX73" fmla="*/ 408866 w 447628"/>
                <a:gd name="connsiteY73" fmla="*/ 229166 h 608203"/>
                <a:gd name="connsiteX74" fmla="*/ 442381 w 447628"/>
                <a:gd name="connsiteY74" fmla="*/ 263838 h 608203"/>
                <a:gd name="connsiteX75" fmla="*/ 446930 w 447628"/>
                <a:gd name="connsiteY75" fmla="*/ 280154 h 608203"/>
                <a:gd name="connsiteX76" fmla="*/ 435696 w 447628"/>
                <a:gd name="connsiteY76" fmla="*/ 292761 h 608203"/>
                <a:gd name="connsiteX77" fmla="*/ 390298 w 447628"/>
                <a:gd name="connsiteY77" fmla="*/ 309263 h 608203"/>
                <a:gd name="connsiteX78" fmla="*/ 405431 w 447628"/>
                <a:gd name="connsiteY78" fmla="*/ 355059 h 608203"/>
                <a:gd name="connsiteX79" fmla="*/ 402460 w 447628"/>
                <a:gd name="connsiteY79" fmla="*/ 371653 h 608203"/>
                <a:gd name="connsiteX80" fmla="*/ 388627 w 447628"/>
                <a:gd name="connsiteY80" fmla="*/ 378328 h 608203"/>
                <a:gd name="connsiteX81" fmla="*/ 386863 w 447628"/>
                <a:gd name="connsiteY81" fmla="*/ 378235 h 608203"/>
                <a:gd name="connsiteX82" fmla="*/ 338866 w 447628"/>
                <a:gd name="connsiteY82" fmla="*/ 373415 h 608203"/>
                <a:gd name="connsiteX83" fmla="*/ 332646 w 447628"/>
                <a:gd name="connsiteY83" fmla="*/ 421250 h 608203"/>
                <a:gd name="connsiteX84" fmla="*/ 322712 w 447628"/>
                <a:gd name="connsiteY84" fmla="*/ 434878 h 608203"/>
                <a:gd name="connsiteX85" fmla="*/ 315006 w 447628"/>
                <a:gd name="connsiteY85" fmla="*/ 436639 h 608203"/>
                <a:gd name="connsiteX86" fmla="*/ 305815 w 447628"/>
                <a:gd name="connsiteY86" fmla="*/ 434043 h 608203"/>
                <a:gd name="connsiteX87" fmla="*/ 264595 w 447628"/>
                <a:gd name="connsiteY87" fmla="*/ 408920 h 608203"/>
                <a:gd name="connsiteX88" fmla="*/ 238229 w 447628"/>
                <a:gd name="connsiteY88" fmla="*/ 449340 h 608203"/>
                <a:gd name="connsiteX89" fmla="*/ 223375 w 447628"/>
                <a:gd name="connsiteY89" fmla="*/ 457405 h 608203"/>
                <a:gd name="connsiteX90" fmla="*/ 208521 w 447628"/>
                <a:gd name="connsiteY90" fmla="*/ 449247 h 608203"/>
                <a:gd name="connsiteX91" fmla="*/ 182247 w 447628"/>
                <a:gd name="connsiteY91" fmla="*/ 408828 h 608203"/>
                <a:gd name="connsiteX92" fmla="*/ 140934 w 447628"/>
                <a:gd name="connsiteY92" fmla="*/ 433765 h 608203"/>
                <a:gd name="connsiteX93" fmla="*/ 131836 w 447628"/>
                <a:gd name="connsiteY93" fmla="*/ 436361 h 608203"/>
                <a:gd name="connsiteX94" fmla="*/ 124038 w 447628"/>
                <a:gd name="connsiteY94" fmla="*/ 434600 h 608203"/>
                <a:gd name="connsiteX95" fmla="*/ 114197 w 447628"/>
                <a:gd name="connsiteY95" fmla="*/ 420879 h 608203"/>
                <a:gd name="connsiteX96" fmla="*/ 108162 w 447628"/>
                <a:gd name="connsiteY96" fmla="*/ 373044 h 608203"/>
                <a:gd name="connsiteX97" fmla="*/ 60072 w 447628"/>
                <a:gd name="connsiteY97" fmla="*/ 377679 h 608203"/>
                <a:gd name="connsiteX98" fmla="*/ 58401 w 447628"/>
                <a:gd name="connsiteY98" fmla="*/ 377679 h 608203"/>
                <a:gd name="connsiteX99" fmla="*/ 44568 w 447628"/>
                <a:gd name="connsiteY99" fmla="*/ 371004 h 608203"/>
                <a:gd name="connsiteX100" fmla="*/ 41597 w 447628"/>
                <a:gd name="connsiteY100" fmla="*/ 354410 h 608203"/>
                <a:gd name="connsiteX101" fmla="*/ 56915 w 447628"/>
                <a:gd name="connsiteY101" fmla="*/ 308707 h 608203"/>
                <a:gd name="connsiteX102" fmla="*/ 11610 w 447628"/>
                <a:gd name="connsiteY102" fmla="*/ 292020 h 608203"/>
                <a:gd name="connsiteX103" fmla="*/ 470 w 447628"/>
                <a:gd name="connsiteY103" fmla="*/ 279319 h 608203"/>
                <a:gd name="connsiteX104" fmla="*/ 5019 w 447628"/>
                <a:gd name="connsiteY104" fmla="*/ 263096 h 608203"/>
                <a:gd name="connsiteX105" fmla="*/ 38626 w 447628"/>
                <a:gd name="connsiteY105" fmla="*/ 228517 h 608203"/>
                <a:gd name="connsiteX106" fmla="*/ 5111 w 447628"/>
                <a:gd name="connsiteY106" fmla="*/ 193938 h 608203"/>
                <a:gd name="connsiteX107" fmla="*/ 562 w 447628"/>
                <a:gd name="connsiteY107" fmla="*/ 177622 h 608203"/>
                <a:gd name="connsiteX108" fmla="*/ 11703 w 447628"/>
                <a:gd name="connsiteY108" fmla="*/ 164922 h 608203"/>
                <a:gd name="connsiteX109" fmla="*/ 57008 w 447628"/>
                <a:gd name="connsiteY109" fmla="*/ 148420 h 608203"/>
                <a:gd name="connsiteX110" fmla="*/ 41783 w 447628"/>
                <a:gd name="connsiteY110" fmla="*/ 102624 h 608203"/>
                <a:gd name="connsiteX111" fmla="*/ 44754 w 447628"/>
                <a:gd name="connsiteY111" fmla="*/ 86030 h 608203"/>
                <a:gd name="connsiteX112" fmla="*/ 58586 w 447628"/>
                <a:gd name="connsiteY112" fmla="*/ 79355 h 608203"/>
                <a:gd name="connsiteX113" fmla="*/ 60350 w 447628"/>
                <a:gd name="connsiteY113" fmla="*/ 79448 h 608203"/>
                <a:gd name="connsiteX114" fmla="*/ 108441 w 447628"/>
                <a:gd name="connsiteY114" fmla="*/ 84176 h 608203"/>
                <a:gd name="connsiteX115" fmla="*/ 114568 w 447628"/>
                <a:gd name="connsiteY115" fmla="*/ 36340 h 608203"/>
                <a:gd name="connsiteX116" fmla="*/ 124409 w 447628"/>
                <a:gd name="connsiteY116" fmla="*/ 22620 h 608203"/>
                <a:gd name="connsiteX117" fmla="*/ 132115 w 447628"/>
                <a:gd name="connsiteY117" fmla="*/ 20859 h 608203"/>
                <a:gd name="connsiteX118" fmla="*/ 141306 w 447628"/>
                <a:gd name="connsiteY118" fmla="*/ 23454 h 608203"/>
                <a:gd name="connsiteX119" fmla="*/ 182619 w 447628"/>
                <a:gd name="connsiteY119" fmla="*/ 48485 h 608203"/>
                <a:gd name="connsiteX120" fmla="*/ 208892 w 447628"/>
                <a:gd name="connsiteY120" fmla="*/ 8065 h 608203"/>
                <a:gd name="connsiteX121" fmla="*/ 223746 w 447628"/>
                <a:gd name="connsiteY121"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47628" h="608203">
                  <a:moveTo>
                    <a:pt x="357061" y="396295"/>
                  </a:moveTo>
                  <a:lnTo>
                    <a:pt x="371734" y="397778"/>
                  </a:lnTo>
                  <a:lnTo>
                    <a:pt x="441852" y="539699"/>
                  </a:lnTo>
                  <a:cubicBezTo>
                    <a:pt x="443059" y="541738"/>
                    <a:pt x="443709" y="544149"/>
                    <a:pt x="443709" y="546651"/>
                  </a:cubicBezTo>
                  <a:cubicBezTo>
                    <a:pt x="443709" y="554438"/>
                    <a:pt x="437487" y="560742"/>
                    <a:pt x="429778" y="560927"/>
                  </a:cubicBezTo>
                  <a:cubicBezTo>
                    <a:pt x="428385" y="561020"/>
                    <a:pt x="426899" y="560834"/>
                    <a:pt x="425506" y="560463"/>
                  </a:cubicBezTo>
                  <a:lnTo>
                    <a:pt x="368762" y="544705"/>
                  </a:lnTo>
                  <a:lnTo>
                    <a:pt x="346752" y="599304"/>
                  </a:lnTo>
                  <a:cubicBezTo>
                    <a:pt x="344616" y="604495"/>
                    <a:pt x="339694" y="608018"/>
                    <a:pt x="334029" y="608203"/>
                  </a:cubicBezTo>
                  <a:cubicBezTo>
                    <a:pt x="333843" y="608203"/>
                    <a:pt x="333657" y="608203"/>
                    <a:pt x="333471" y="608203"/>
                  </a:cubicBezTo>
                  <a:cubicBezTo>
                    <a:pt x="328085" y="608203"/>
                    <a:pt x="323070" y="605144"/>
                    <a:pt x="320655" y="600231"/>
                  </a:cubicBezTo>
                  <a:lnTo>
                    <a:pt x="253324" y="464150"/>
                  </a:lnTo>
                  <a:cubicBezTo>
                    <a:pt x="254253" y="463038"/>
                    <a:pt x="255089" y="461925"/>
                    <a:pt x="255832" y="460813"/>
                  </a:cubicBezTo>
                  <a:lnTo>
                    <a:pt x="271062" y="437453"/>
                  </a:lnTo>
                  <a:lnTo>
                    <a:pt x="294837" y="452007"/>
                  </a:lnTo>
                  <a:cubicBezTo>
                    <a:pt x="300874" y="455715"/>
                    <a:pt x="307932" y="457661"/>
                    <a:pt x="314990" y="457661"/>
                  </a:cubicBezTo>
                  <a:cubicBezTo>
                    <a:pt x="320748" y="457661"/>
                    <a:pt x="326599" y="456363"/>
                    <a:pt x="331800" y="453861"/>
                  </a:cubicBezTo>
                  <a:cubicBezTo>
                    <a:pt x="343687" y="448113"/>
                    <a:pt x="351767" y="436989"/>
                    <a:pt x="353532" y="423919"/>
                  </a:cubicBezTo>
                  <a:close/>
                  <a:moveTo>
                    <a:pt x="89869" y="395801"/>
                  </a:moveTo>
                  <a:lnTo>
                    <a:pt x="93304" y="423429"/>
                  </a:lnTo>
                  <a:cubicBezTo>
                    <a:pt x="94975" y="436501"/>
                    <a:pt x="103051" y="447719"/>
                    <a:pt x="114933" y="453468"/>
                  </a:cubicBezTo>
                  <a:cubicBezTo>
                    <a:pt x="120131" y="455971"/>
                    <a:pt x="125980" y="457269"/>
                    <a:pt x="131828" y="457269"/>
                  </a:cubicBezTo>
                  <a:cubicBezTo>
                    <a:pt x="138883" y="457269"/>
                    <a:pt x="145845" y="455322"/>
                    <a:pt x="151879" y="451706"/>
                  </a:cubicBezTo>
                  <a:lnTo>
                    <a:pt x="175643" y="437336"/>
                  </a:lnTo>
                  <a:lnTo>
                    <a:pt x="190775" y="460606"/>
                  </a:lnTo>
                  <a:cubicBezTo>
                    <a:pt x="191796" y="462090"/>
                    <a:pt x="192817" y="463480"/>
                    <a:pt x="193838" y="464778"/>
                  </a:cubicBezTo>
                  <a:lnTo>
                    <a:pt x="126908" y="600230"/>
                  </a:lnTo>
                  <a:cubicBezTo>
                    <a:pt x="124494" y="605144"/>
                    <a:pt x="119482" y="608203"/>
                    <a:pt x="114098" y="608203"/>
                  </a:cubicBezTo>
                  <a:cubicBezTo>
                    <a:pt x="113912" y="608203"/>
                    <a:pt x="113726" y="608203"/>
                    <a:pt x="113541" y="608203"/>
                  </a:cubicBezTo>
                  <a:cubicBezTo>
                    <a:pt x="107878" y="608018"/>
                    <a:pt x="102865" y="604495"/>
                    <a:pt x="100823" y="599303"/>
                  </a:cubicBezTo>
                  <a:lnTo>
                    <a:pt x="78730" y="544696"/>
                  </a:lnTo>
                  <a:lnTo>
                    <a:pt x="22011" y="560457"/>
                  </a:lnTo>
                  <a:cubicBezTo>
                    <a:pt x="16627" y="561940"/>
                    <a:pt x="10778" y="560086"/>
                    <a:pt x="7158" y="555728"/>
                  </a:cubicBezTo>
                  <a:cubicBezTo>
                    <a:pt x="3631" y="551464"/>
                    <a:pt x="2888" y="545345"/>
                    <a:pt x="5394" y="540338"/>
                  </a:cubicBezTo>
                  <a:lnTo>
                    <a:pt x="76130" y="397192"/>
                  </a:lnTo>
                  <a:close/>
                  <a:moveTo>
                    <a:pt x="223839" y="119311"/>
                  </a:moveTo>
                  <a:cubicBezTo>
                    <a:pt x="220311" y="119311"/>
                    <a:pt x="217155" y="121258"/>
                    <a:pt x="215669" y="124410"/>
                  </a:cubicBezTo>
                  <a:lnTo>
                    <a:pt x="187539" y="181330"/>
                  </a:lnTo>
                  <a:lnTo>
                    <a:pt x="124595" y="190415"/>
                  </a:lnTo>
                  <a:cubicBezTo>
                    <a:pt x="121160" y="190879"/>
                    <a:pt x="118374" y="193289"/>
                    <a:pt x="117260" y="196627"/>
                  </a:cubicBezTo>
                  <a:cubicBezTo>
                    <a:pt x="116239" y="199871"/>
                    <a:pt x="117075" y="203487"/>
                    <a:pt x="119581" y="205897"/>
                  </a:cubicBezTo>
                  <a:lnTo>
                    <a:pt x="165072" y="250210"/>
                  </a:lnTo>
                  <a:lnTo>
                    <a:pt x="154396" y="312786"/>
                  </a:lnTo>
                  <a:cubicBezTo>
                    <a:pt x="153746" y="316123"/>
                    <a:pt x="155138" y="319553"/>
                    <a:pt x="157924" y="321593"/>
                  </a:cubicBezTo>
                  <a:cubicBezTo>
                    <a:pt x="160802" y="323632"/>
                    <a:pt x="164422" y="323910"/>
                    <a:pt x="167486" y="322334"/>
                  </a:cubicBezTo>
                  <a:lnTo>
                    <a:pt x="223839" y="292761"/>
                  </a:lnTo>
                  <a:lnTo>
                    <a:pt x="280099" y="322334"/>
                  </a:lnTo>
                  <a:cubicBezTo>
                    <a:pt x="281399" y="322983"/>
                    <a:pt x="282791" y="323354"/>
                    <a:pt x="284277" y="323354"/>
                  </a:cubicBezTo>
                  <a:cubicBezTo>
                    <a:pt x="286134" y="323354"/>
                    <a:pt x="288083" y="322798"/>
                    <a:pt x="289661" y="321593"/>
                  </a:cubicBezTo>
                  <a:cubicBezTo>
                    <a:pt x="292447" y="319553"/>
                    <a:pt x="293839" y="316123"/>
                    <a:pt x="293189" y="312786"/>
                  </a:cubicBezTo>
                  <a:lnTo>
                    <a:pt x="282513" y="250210"/>
                  </a:lnTo>
                  <a:lnTo>
                    <a:pt x="328004" y="205897"/>
                  </a:lnTo>
                  <a:cubicBezTo>
                    <a:pt x="330510" y="203487"/>
                    <a:pt x="331346" y="199871"/>
                    <a:pt x="330325" y="196627"/>
                  </a:cubicBezTo>
                  <a:cubicBezTo>
                    <a:pt x="329211" y="193289"/>
                    <a:pt x="326425" y="190879"/>
                    <a:pt x="322990" y="190415"/>
                  </a:cubicBezTo>
                  <a:lnTo>
                    <a:pt x="260046" y="181330"/>
                  </a:lnTo>
                  <a:lnTo>
                    <a:pt x="231916" y="124410"/>
                  </a:lnTo>
                  <a:cubicBezTo>
                    <a:pt x="230430" y="121258"/>
                    <a:pt x="227274" y="119311"/>
                    <a:pt x="223839" y="119311"/>
                  </a:cubicBezTo>
                  <a:close/>
                  <a:moveTo>
                    <a:pt x="223746" y="0"/>
                  </a:moveTo>
                  <a:cubicBezTo>
                    <a:pt x="229781" y="0"/>
                    <a:pt x="235351" y="3059"/>
                    <a:pt x="238600" y="8065"/>
                  </a:cubicBezTo>
                  <a:lnTo>
                    <a:pt x="265152" y="48855"/>
                  </a:lnTo>
                  <a:lnTo>
                    <a:pt x="306929" y="23732"/>
                  </a:lnTo>
                  <a:cubicBezTo>
                    <a:pt x="309715" y="22064"/>
                    <a:pt x="312871" y="21229"/>
                    <a:pt x="316027" y="21229"/>
                  </a:cubicBezTo>
                  <a:cubicBezTo>
                    <a:pt x="318720" y="21229"/>
                    <a:pt x="321319" y="21786"/>
                    <a:pt x="323826" y="22991"/>
                  </a:cubicBezTo>
                  <a:cubicBezTo>
                    <a:pt x="329211" y="25586"/>
                    <a:pt x="332924" y="30778"/>
                    <a:pt x="333667" y="36711"/>
                  </a:cubicBezTo>
                  <a:lnTo>
                    <a:pt x="339608" y="84547"/>
                  </a:lnTo>
                  <a:lnTo>
                    <a:pt x="387699" y="80004"/>
                  </a:lnTo>
                  <a:cubicBezTo>
                    <a:pt x="388256" y="79911"/>
                    <a:pt x="388813" y="79911"/>
                    <a:pt x="389370" y="79911"/>
                  </a:cubicBezTo>
                  <a:cubicBezTo>
                    <a:pt x="394755" y="79911"/>
                    <a:pt x="399861" y="82414"/>
                    <a:pt x="403203" y="86679"/>
                  </a:cubicBezTo>
                  <a:cubicBezTo>
                    <a:pt x="406916" y="91314"/>
                    <a:pt x="408030" y="97618"/>
                    <a:pt x="406174" y="103273"/>
                  </a:cubicBezTo>
                  <a:lnTo>
                    <a:pt x="390762" y="148976"/>
                  </a:lnTo>
                  <a:lnTo>
                    <a:pt x="435975" y="165663"/>
                  </a:lnTo>
                  <a:cubicBezTo>
                    <a:pt x="441638" y="167796"/>
                    <a:pt x="445816" y="172523"/>
                    <a:pt x="447208" y="178364"/>
                  </a:cubicBezTo>
                  <a:cubicBezTo>
                    <a:pt x="448508" y="184297"/>
                    <a:pt x="446744" y="190323"/>
                    <a:pt x="442566" y="194680"/>
                  </a:cubicBezTo>
                  <a:lnTo>
                    <a:pt x="408866" y="229166"/>
                  </a:lnTo>
                  <a:lnTo>
                    <a:pt x="442381" y="263838"/>
                  </a:lnTo>
                  <a:cubicBezTo>
                    <a:pt x="446558" y="268195"/>
                    <a:pt x="448229" y="274313"/>
                    <a:pt x="446930" y="280154"/>
                  </a:cubicBezTo>
                  <a:cubicBezTo>
                    <a:pt x="445537" y="285994"/>
                    <a:pt x="441359" y="290722"/>
                    <a:pt x="435696" y="292761"/>
                  </a:cubicBezTo>
                  <a:lnTo>
                    <a:pt x="390298" y="309263"/>
                  </a:lnTo>
                  <a:lnTo>
                    <a:pt x="405431" y="355059"/>
                  </a:lnTo>
                  <a:cubicBezTo>
                    <a:pt x="407381" y="360714"/>
                    <a:pt x="406267" y="367018"/>
                    <a:pt x="402460" y="371653"/>
                  </a:cubicBezTo>
                  <a:cubicBezTo>
                    <a:pt x="399118" y="375918"/>
                    <a:pt x="394012" y="378328"/>
                    <a:pt x="388627" y="378328"/>
                  </a:cubicBezTo>
                  <a:cubicBezTo>
                    <a:pt x="388070" y="378328"/>
                    <a:pt x="387513" y="378235"/>
                    <a:pt x="386863" y="378235"/>
                  </a:cubicBezTo>
                  <a:lnTo>
                    <a:pt x="338866" y="373415"/>
                  </a:lnTo>
                  <a:lnTo>
                    <a:pt x="332646" y="421250"/>
                  </a:lnTo>
                  <a:cubicBezTo>
                    <a:pt x="331903" y="427183"/>
                    <a:pt x="328097" y="432375"/>
                    <a:pt x="322712" y="434878"/>
                  </a:cubicBezTo>
                  <a:cubicBezTo>
                    <a:pt x="320298" y="436083"/>
                    <a:pt x="317699" y="436639"/>
                    <a:pt x="315006" y="436639"/>
                  </a:cubicBezTo>
                  <a:cubicBezTo>
                    <a:pt x="311850" y="436639"/>
                    <a:pt x="308600" y="435805"/>
                    <a:pt x="305815" y="434043"/>
                  </a:cubicBezTo>
                  <a:lnTo>
                    <a:pt x="264595" y="408920"/>
                  </a:lnTo>
                  <a:lnTo>
                    <a:pt x="238229" y="449340"/>
                  </a:lnTo>
                  <a:cubicBezTo>
                    <a:pt x="234980" y="454346"/>
                    <a:pt x="229409" y="457405"/>
                    <a:pt x="223375" y="457405"/>
                  </a:cubicBezTo>
                  <a:cubicBezTo>
                    <a:pt x="217340" y="457312"/>
                    <a:pt x="211770" y="454346"/>
                    <a:pt x="208521" y="449247"/>
                  </a:cubicBezTo>
                  <a:lnTo>
                    <a:pt x="182247" y="408828"/>
                  </a:lnTo>
                  <a:lnTo>
                    <a:pt x="140934" y="433765"/>
                  </a:lnTo>
                  <a:cubicBezTo>
                    <a:pt x="138149" y="435434"/>
                    <a:pt x="134993" y="436361"/>
                    <a:pt x="131836" y="436361"/>
                  </a:cubicBezTo>
                  <a:cubicBezTo>
                    <a:pt x="129144" y="436361"/>
                    <a:pt x="126544" y="435712"/>
                    <a:pt x="124038" y="434600"/>
                  </a:cubicBezTo>
                  <a:cubicBezTo>
                    <a:pt x="118653" y="432004"/>
                    <a:pt x="114939" y="426812"/>
                    <a:pt x="114197" y="420879"/>
                  </a:cubicBezTo>
                  <a:lnTo>
                    <a:pt x="108162" y="373044"/>
                  </a:lnTo>
                  <a:lnTo>
                    <a:pt x="60072" y="377679"/>
                  </a:lnTo>
                  <a:cubicBezTo>
                    <a:pt x="59515" y="377679"/>
                    <a:pt x="58958" y="377679"/>
                    <a:pt x="58401" y="377679"/>
                  </a:cubicBezTo>
                  <a:cubicBezTo>
                    <a:pt x="53016" y="377679"/>
                    <a:pt x="47910" y="375269"/>
                    <a:pt x="44568" y="371004"/>
                  </a:cubicBezTo>
                  <a:cubicBezTo>
                    <a:pt x="40761" y="366369"/>
                    <a:pt x="39647" y="360065"/>
                    <a:pt x="41597" y="354410"/>
                  </a:cubicBezTo>
                  <a:lnTo>
                    <a:pt x="56915" y="308707"/>
                  </a:lnTo>
                  <a:lnTo>
                    <a:pt x="11610" y="292020"/>
                  </a:lnTo>
                  <a:cubicBezTo>
                    <a:pt x="5947" y="289980"/>
                    <a:pt x="1769" y="285160"/>
                    <a:pt x="470" y="279319"/>
                  </a:cubicBezTo>
                  <a:cubicBezTo>
                    <a:pt x="-923" y="273479"/>
                    <a:pt x="841" y="267360"/>
                    <a:pt x="5019" y="263096"/>
                  </a:cubicBezTo>
                  <a:lnTo>
                    <a:pt x="38626" y="228517"/>
                  </a:lnTo>
                  <a:lnTo>
                    <a:pt x="5111" y="193938"/>
                  </a:lnTo>
                  <a:cubicBezTo>
                    <a:pt x="934" y="189581"/>
                    <a:pt x="-830" y="183463"/>
                    <a:pt x="562" y="177622"/>
                  </a:cubicBezTo>
                  <a:cubicBezTo>
                    <a:pt x="1862" y="171782"/>
                    <a:pt x="6040" y="167054"/>
                    <a:pt x="11703" y="164922"/>
                  </a:cubicBezTo>
                  <a:lnTo>
                    <a:pt x="57008" y="148420"/>
                  </a:lnTo>
                  <a:lnTo>
                    <a:pt x="41783" y="102624"/>
                  </a:lnTo>
                  <a:cubicBezTo>
                    <a:pt x="39926" y="96969"/>
                    <a:pt x="41040" y="90665"/>
                    <a:pt x="44754" y="86030"/>
                  </a:cubicBezTo>
                  <a:cubicBezTo>
                    <a:pt x="48189" y="81766"/>
                    <a:pt x="53295" y="79355"/>
                    <a:pt x="58586" y="79355"/>
                  </a:cubicBezTo>
                  <a:cubicBezTo>
                    <a:pt x="59236" y="79355"/>
                    <a:pt x="59793" y="79355"/>
                    <a:pt x="60350" y="79448"/>
                  </a:cubicBezTo>
                  <a:lnTo>
                    <a:pt x="108441" y="84176"/>
                  </a:lnTo>
                  <a:lnTo>
                    <a:pt x="114568" y="36340"/>
                  </a:lnTo>
                  <a:cubicBezTo>
                    <a:pt x="115311" y="30407"/>
                    <a:pt x="119024" y="25216"/>
                    <a:pt x="124409" y="22620"/>
                  </a:cubicBezTo>
                  <a:cubicBezTo>
                    <a:pt x="126916" y="21415"/>
                    <a:pt x="129515" y="20859"/>
                    <a:pt x="132115" y="20859"/>
                  </a:cubicBezTo>
                  <a:cubicBezTo>
                    <a:pt x="135364" y="20859"/>
                    <a:pt x="138520" y="21693"/>
                    <a:pt x="141306" y="23454"/>
                  </a:cubicBezTo>
                  <a:lnTo>
                    <a:pt x="182619" y="48485"/>
                  </a:lnTo>
                  <a:lnTo>
                    <a:pt x="208892" y="8065"/>
                  </a:lnTo>
                  <a:cubicBezTo>
                    <a:pt x="212141" y="3059"/>
                    <a:pt x="217712" y="0"/>
                    <a:pt x="223746" y="0"/>
                  </a:cubicBezTo>
                  <a:close/>
                </a:path>
              </a:pathLst>
            </a:custGeom>
            <a:solidFill>
              <a:schemeClr val="bg1"/>
            </a:solidFill>
            <a:ln>
              <a:noFill/>
            </a:ln>
          </p:spPr>
          <p:txBody>
            <a:bodyPr/>
            <a:lstStyle/>
            <a:p>
              <a:endParaRPr lang="zh-CN" altLang="en-US" dirty="0">
                <a:cs typeface="+mn-ea"/>
                <a:sym typeface="+mn-lt"/>
              </a:endParaRPr>
            </a:p>
          </p:txBody>
        </p:sp>
      </p:grpSp>
      <p:grpSp>
        <p:nvGrpSpPr>
          <p:cNvPr id="43" name="组合 4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7403038-8FAD-4048-AFFA-5068EBE099A3}"/>
              </a:ext>
            </a:extLst>
          </p:cNvPr>
          <p:cNvGrpSpPr/>
          <p:nvPr/>
        </p:nvGrpSpPr>
        <p:grpSpPr>
          <a:xfrm>
            <a:off x="999017" y="2909540"/>
            <a:ext cx="1913500" cy="783097"/>
            <a:chOff x="6805395" y="5645692"/>
            <a:chExt cx="1913500" cy="783097"/>
          </a:xfrm>
        </p:grpSpPr>
        <p:grpSp>
          <p:nvGrpSpPr>
            <p:cNvPr id="32" name="组合 3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AC7ECC08-B9F5-7047-9B75-0069DACAC4F6}"/>
                </a:ext>
              </a:extLst>
            </p:cNvPr>
            <p:cNvGrpSpPr/>
            <p:nvPr/>
          </p:nvGrpSpPr>
          <p:grpSpPr>
            <a:xfrm>
              <a:off x="7935798" y="5645692"/>
              <a:ext cx="783097" cy="783097"/>
              <a:chOff x="2865120" y="3249842"/>
              <a:chExt cx="350520" cy="350520"/>
            </a:xfrm>
          </p:grpSpPr>
          <p:sp>
            <p:nvSpPr>
              <p:cNvPr id="39" name="椭圆 3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7DEC0410-7EC7-AB41-9983-ADDF5013E983}"/>
                  </a:ext>
                </a:extLst>
              </p:cNvPr>
              <p:cNvSpPr/>
              <p:nvPr/>
            </p:nvSpPr>
            <p:spPr>
              <a:xfrm>
                <a:off x="2865120" y="3249842"/>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40" name="图形 39" descr="光盘">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E019AA1-120C-B045-AD80-29B674A809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4"/>
                  </a:ext>
                </a:extLst>
              </a:blip>
              <a:stretch>
                <a:fillRect/>
              </a:stretch>
            </p:blipFill>
            <p:spPr>
              <a:xfrm>
                <a:off x="2950380" y="3335102"/>
                <a:ext cx="180000" cy="180000"/>
              </a:xfrm>
              <a:prstGeom prst="rect">
                <a:avLst/>
              </a:prstGeom>
            </p:spPr>
          </p:pic>
        </p:grpSp>
        <p:grpSp>
          <p:nvGrpSpPr>
            <p:cNvPr id="34" name="组合 3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A256E38-DDDF-A849-BD45-9FD0153FA5D2}"/>
                </a:ext>
              </a:extLst>
            </p:cNvPr>
            <p:cNvGrpSpPr/>
            <p:nvPr/>
          </p:nvGrpSpPr>
          <p:grpSpPr>
            <a:xfrm>
              <a:off x="6805395" y="5645692"/>
              <a:ext cx="783097" cy="783097"/>
              <a:chOff x="2865120" y="4322458"/>
              <a:chExt cx="350520" cy="350520"/>
            </a:xfrm>
          </p:grpSpPr>
          <p:sp>
            <p:nvSpPr>
              <p:cNvPr id="35" name="椭圆 3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04C3868-F36E-214B-BF30-4A6F69DCD23D}"/>
                  </a:ext>
                </a:extLst>
              </p:cNvPr>
              <p:cNvSpPr/>
              <p:nvPr/>
            </p:nvSpPr>
            <p:spPr>
              <a:xfrm>
                <a:off x="2865120" y="4322458"/>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36" name="图形 35" descr="磁盘">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A71B7CD6-AD2F-7F45-8FF1-267DC8E7536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6"/>
                  </a:ext>
                </a:extLst>
              </a:blip>
              <a:stretch>
                <a:fillRect/>
              </a:stretch>
            </p:blipFill>
            <p:spPr>
              <a:xfrm>
                <a:off x="2950380" y="4407718"/>
                <a:ext cx="180000" cy="180000"/>
              </a:xfrm>
              <a:prstGeom prst="rect">
                <a:avLst/>
              </a:prstGeom>
            </p:spPr>
          </p:pic>
        </p:grpSp>
      </p:grpSp>
    </p:spTree>
    <p:extLst>
      <p:ext uri="{BB962C8B-B14F-4D97-AF65-F5344CB8AC3E}">
        <p14:creationId xmlns:p14="http://schemas.microsoft.com/office/powerpoint/2010/main" val="25958034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xmlns:asvg="http://schemas.microsoft.com/office/drawing/2016/SVG/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p14="http://schemas.microsoft.com/office/powerpoint/2010/main" xmlns:mc="http://schemas.openxmlformats.org/markup-compatibility/2006" xmlns:a16="http://schemas.microsoft.com/office/drawing/2014/main" id="{1FAB4682-9792-024D-81D3-3C1D2804407D}"/>
              </a:ext>
            </a:extLst>
          </p:cNvPr>
          <p:cNvSpPr/>
          <p:nvPr/>
        </p:nvSpPr>
        <p:spPr>
          <a:xfrm>
            <a:off x="2392035" y="1794984"/>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3" name="组合 2">
            <a:extLst>
              <a:ext uri="{FF2B5EF4-FFF2-40B4-BE49-F238E27FC236}">
                <a16:creationId xmlns="" xmlns:p14="http://schemas.microsoft.com/office/powerpoint/2010/main" xmlns:mc="http://schemas.openxmlformats.org/markup-compatibility/2006" xmlns:a16="http://schemas.microsoft.com/office/drawing/2014/main" id="{69C58E57-075D-8445-850B-0C9700C0A56E}"/>
              </a:ext>
            </a:extLst>
          </p:cNvPr>
          <p:cNvGrpSpPr/>
          <p:nvPr/>
        </p:nvGrpSpPr>
        <p:grpSpPr>
          <a:xfrm>
            <a:off x="467833" y="404037"/>
            <a:ext cx="499730" cy="5268100"/>
            <a:chOff x="467833" y="404037"/>
            <a:chExt cx="499730" cy="5268100"/>
          </a:xfrm>
        </p:grpSpPr>
        <p:grpSp>
          <p:nvGrpSpPr>
            <p:cNvPr id="4" name="组合 3">
              <a:extLst>
                <a:ext uri="{FF2B5EF4-FFF2-40B4-BE49-F238E27FC236}">
                  <a16:creationId xmlns="" xmlns:p14="http://schemas.microsoft.com/office/powerpoint/2010/main" xmlns:mc="http://schemas.openxmlformats.org/markup-compatibility/2006" xmlns:a16="http://schemas.microsoft.com/office/drawing/2014/main" id="{C94158CC-FF18-5A48-932E-A5A493D59408}"/>
                </a:ext>
              </a:extLst>
            </p:cNvPr>
            <p:cNvGrpSpPr/>
            <p:nvPr/>
          </p:nvGrpSpPr>
          <p:grpSpPr>
            <a:xfrm>
              <a:off x="467833" y="404037"/>
              <a:ext cx="499730" cy="499730"/>
              <a:chOff x="467833" y="404037"/>
              <a:chExt cx="499730" cy="499730"/>
            </a:xfrm>
          </p:grpSpPr>
          <p:sp>
            <p:nvSpPr>
              <p:cNvPr id="6" name="椭圆 5">
                <a:extLst>
                  <a:ext uri="{FF2B5EF4-FFF2-40B4-BE49-F238E27FC236}">
                    <a16:creationId xmlns="" xmlns:p14="http://schemas.microsoft.com/office/powerpoint/2010/main" xmlns:mc="http://schemas.openxmlformats.org/markup-compatibility/2006" xmlns:a16="http://schemas.microsoft.com/office/drawing/2014/main" id="{82582793-3813-F845-89BB-E6D64326E66D}"/>
                  </a:ext>
                </a:extLst>
              </p:cNvPr>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7" name="组合 6">
                <a:extLst>
                  <a:ext uri="{FF2B5EF4-FFF2-40B4-BE49-F238E27FC236}">
                    <a16:creationId xmlns="" xmlns:p14="http://schemas.microsoft.com/office/powerpoint/2010/main" xmlns:mc="http://schemas.openxmlformats.org/markup-compatibility/2006" xmlns:a16="http://schemas.microsoft.com/office/drawing/2014/main" id="{54296ABC-2E11-AE4E-B064-D932B9E162D4}"/>
                  </a:ext>
                </a:extLst>
              </p:cNvPr>
              <p:cNvGrpSpPr/>
              <p:nvPr/>
            </p:nvGrpSpPr>
            <p:grpSpPr>
              <a:xfrm>
                <a:off x="591698" y="572107"/>
                <a:ext cx="252000" cy="144000"/>
                <a:chOff x="573813" y="458724"/>
                <a:chExt cx="477276" cy="238812"/>
              </a:xfrm>
              <a:solidFill>
                <a:srgbClr val="F88414"/>
              </a:solidFill>
            </p:grpSpPr>
            <p:cxnSp>
              <p:nvCxnSpPr>
                <p:cNvPr id="8" name="直线连接符 7">
                  <a:extLst>
                    <a:ext uri="{FF2B5EF4-FFF2-40B4-BE49-F238E27FC236}">
                      <a16:creationId xmlns="" xmlns:p14="http://schemas.microsoft.com/office/powerpoint/2010/main" xmlns:mc="http://schemas.openxmlformats.org/markup-compatibility/2006" xmlns:a16="http://schemas.microsoft.com/office/drawing/2014/main" id="{828CD042-66D8-3C4D-ACED-F05259446CCD}"/>
                    </a:ext>
                  </a:extLst>
                </p:cNvPr>
                <p:cNvCxnSpPr>
                  <a:cxnSpLocks/>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线连接符 8">
                  <a:extLst>
                    <a:ext uri="{FF2B5EF4-FFF2-40B4-BE49-F238E27FC236}">
                      <a16:creationId xmlns="" xmlns:p14="http://schemas.microsoft.com/office/powerpoint/2010/main" xmlns:mc="http://schemas.openxmlformats.org/markup-compatibility/2006" xmlns:a16="http://schemas.microsoft.com/office/drawing/2014/main" id="{3DA2375E-7A41-CA45-8F82-B699270C4C4A}"/>
                    </a:ext>
                  </a:extLst>
                </p:cNvPr>
                <p:cNvCxnSpPr>
                  <a:cxnSpLocks/>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线连接符 9">
                  <a:extLst>
                    <a:ext uri="{FF2B5EF4-FFF2-40B4-BE49-F238E27FC236}">
                      <a16:creationId xmlns="" xmlns:p14="http://schemas.microsoft.com/office/powerpoint/2010/main" xmlns:mc="http://schemas.openxmlformats.org/markup-compatibility/2006" xmlns:a16="http://schemas.microsoft.com/office/drawing/2014/main" id="{24779F2D-66EC-A94E-B82C-FA37C54E5730}"/>
                    </a:ext>
                  </a:extLst>
                </p:cNvPr>
                <p:cNvCxnSpPr>
                  <a:cxnSpLocks/>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 name="文本框 4">
              <a:extLst>
                <a:ext uri="{FF2B5EF4-FFF2-40B4-BE49-F238E27FC236}">
                  <a16:creationId xmlns="" xmlns:p14="http://schemas.microsoft.com/office/powerpoint/2010/main" xmlns:mc="http://schemas.openxmlformats.org/markup-compatibility/2006" xmlns:a16="http://schemas.microsoft.com/office/drawing/2014/main" id="{866BA1BE-BF38-5040-9CBD-EEC0910DD47D}"/>
                </a:ext>
              </a:extLst>
            </p:cNvPr>
            <p:cNvSpPr txBox="1"/>
            <p:nvPr/>
          </p:nvSpPr>
          <p:spPr>
            <a:xfrm rot="5400000">
              <a:off x="-1102999" y="3800132"/>
              <a:ext cx="3467010" cy="276999"/>
            </a:xfrm>
            <a:prstGeom prst="rect">
              <a:avLst/>
            </a:prstGeom>
            <a:noFill/>
          </p:spPr>
          <p:txBody>
            <a:bodyPr wrap="square" rtlCol="0">
              <a:spAutoFit/>
            </a:bodyPr>
            <a:lstStyle/>
            <a:p>
              <a:pPr algn="dist"/>
              <a:r>
                <a:rPr kumimoji="1" lang="en-US" altLang="zh-CN" sz="1200" dirty="0" smtClean="0">
                  <a:solidFill>
                    <a:schemeClr val="tx1">
                      <a:lumMod val="85000"/>
                      <a:lumOff val="15000"/>
                    </a:schemeClr>
                  </a:solidFill>
                  <a:cs typeface="+mn-ea"/>
                  <a:sym typeface="+mn-lt"/>
                </a:rPr>
                <a:t>YPPPT.COM</a:t>
              </a:r>
              <a:r>
                <a:rPr kumimoji="1" lang="en" altLang="zh-CN" sz="1200" dirty="0" smtClean="0">
                  <a:solidFill>
                    <a:schemeClr val="tx1">
                      <a:lumMod val="85000"/>
                      <a:lumOff val="15000"/>
                    </a:schemeClr>
                  </a:solidFill>
                  <a:cs typeface="+mn-ea"/>
                  <a:sym typeface="+mn-lt"/>
                </a:rPr>
                <a:t>     </a:t>
              </a:r>
              <a:r>
                <a:rPr kumimoji="1" lang="en" altLang="zh-CN" sz="1200" dirty="0">
                  <a:solidFill>
                    <a:schemeClr val="tx1">
                      <a:lumMod val="85000"/>
                      <a:lumOff val="15000"/>
                    </a:schemeClr>
                  </a:solidFill>
                  <a:cs typeface="+mn-ea"/>
                  <a:sym typeface="+mn-lt"/>
                </a:rPr>
                <a:t>DESIGNER</a:t>
              </a:r>
            </a:p>
          </p:txBody>
        </p:sp>
      </p:grpSp>
      <p:grpSp>
        <p:nvGrpSpPr>
          <p:cNvPr id="11" name="组合 10">
            <a:extLst>
              <a:ext uri="{FF2B5EF4-FFF2-40B4-BE49-F238E27FC236}">
                <a16:creationId xmlns="" xmlns:p14="http://schemas.microsoft.com/office/powerpoint/2010/main" xmlns:mc="http://schemas.openxmlformats.org/markup-compatibility/2006" xmlns:a16="http://schemas.microsoft.com/office/drawing/2014/main" id="{FC31AE95-CD74-5747-B756-D011029769CA}"/>
              </a:ext>
            </a:extLst>
          </p:cNvPr>
          <p:cNvGrpSpPr/>
          <p:nvPr/>
        </p:nvGrpSpPr>
        <p:grpSpPr>
          <a:xfrm>
            <a:off x="9493585" y="404037"/>
            <a:ext cx="2230582" cy="459175"/>
            <a:chOff x="9493585" y="404037"/>
            <a:chExt cx="2230582" cy="459175"/>
          </a:xfrm>
        </p:grpSpPr>
        <p:sp>
          <p:nvSpPr>
            <p:cNvPr id="12" name="圆角矩形 11">
              <a:extLst>
                <a:ext uri="{FF2B5EF4-FFF2-40B4-BE49-F238E27FC236}">
                  <a16:creationId xmlns="" xmlns:p14="http://schemas.microsoft.com/office/powerpoint/2010/main" xmlns:mc="http://schemas.openxmlformats.org/markup-compatibility/2006" xmlns:a16="http://schemas.microsoft.com/office/drawing/2014/main" id="{C8CEDF3D-4721-694F-8D97-1AF66B3E5478}"/>
                </a:ext>
              </a:extLst>
            </p:cNvPr>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文本框 12">
              <a:extLst>
                <a:ext uri="{FF2B5EF4-FFF2-40B4-BE49-F238E27FC236}">
                  <a16:creationId xmlns="" xmlns:p14="http://schemas.microsoft.com/office/powerpoint/2010/main" xmlns:mc="http://schemas.openxmlformats.org/markup-compatibility/2006" xmlns:a16="http://schemas.microsoft.com/office/drawing/2014/main" id="{0397B6DE-3E66-B94E-9B29-73D34C944CD6}"/>
                </a:ext>
              </a:extLst>
            </p:cNvPr>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14" name="文本框 13">
            <a:extLst>
              <a:ext uri="{FF2B5EF4-FFF2-40B4-BE49-F238E27FC236}">
                <a16:creationId xmlns="" xmlns:p14="http://schemas.microsoft.com/office/powerpoint/2010/main" xmlns:mc="http://schemas.openxmlformats.org/markup-compatibility/2006" xmlns:a16="http://schemas.microsoft.com/office/drawing/2014/main" id="{3D192AB5-A875-8140-ACC7-C9061D8E9640}"/>
              </a:ext>
            </a:extLst>
          </p:cNvPr>
          <p:cNvSpPr txBox="1"/>
          <p:nvPr/>
        </p:nvSpPr>
        <p:spPr>
          <a:xfrm>
            <a:off x="2090967" y="1242928"/>
            <a:ext cx="6619285" cy="923330"/>
          </a:xfrm>
          <a:prstGeom prst="rect">
            <a:avLst/>
          </a:prstGeom>
          <a:noFill/>
        </p:spPr>
        <p:txBody>
          <a:bodyPr wrap="square" rtlCol="0">
            <a:spAutoFit/>
          </a:bodyPr>
          <a:lstStyle/>
          <a:p>
            <a:r>
              <a:rPr kumimoji="1" lang="en" altLang="zh-CN" sz="5400" b="1" i="1" dirty="0">
                <a:solidFill>
                  <a:srgbClr val="0026A0">
                    <a:alpha val="24000"/>
                  </a:srgbClr>
                </a:solidFill>
                <a:cs typeface="+mn-ea"/>
                <a:sym typeface="+mn-lt"/>
              </a:rPr>
              <a:t>PART.</a:t>
            </a:r>
            <a:r>
              <a:rPr kumimoji="1" lang="en-US" altLang="zh-CN" sz="5400" b="1" i="1" dirty="0">
                <a:solidFill>
                  <a:srgbClr val="0026A0">
                    <a:alpha val="24000"/>
                  </a:srgbClr>
                </a:solidFill>
                <a:cs typeface="+mn-ea"/>
                <a:sym typeface="+mn-lt"/>
              </a:rPr>
              <a:t>3</a:t>
            </a:r>
            <a:endParaRPr kumimoji="1" lang="en" altLang="zh-CN" sz="5400" b="1" i="1" dirty="0">
              <a:solidFill>
                <a:srgbClr val="0026A0">
                  <a:alpha val="24000"/>
                </a:srgbClr>
              </a:solidFill>
              <a:cs typeface="+mn-ea"/>
              <a:sym typeface="+mn-lt"/>
            </a:endParaRPr>
          </a:p>
        </p:txBody>
      </p:sp>
      <p:sp>
        <p:nvSpPr>
          <p:cNvPr id="15" name="文本框 14">
            <a:extLst>
              <a:ext uri="{FF2B5EF4-FFF2-40B4-BE49-F238E27FC236}">
                <a16:creationId xmlns="" xmlns:p14="http://schemas.microsoft.com/office/powerpoint/2010/main" xmlns:mc="http://schemas.openxmlformats.org/markup-compatibility/2006" xmlns:a16="http://schemas.microsoft.com/office/drawing/2014/main" id="{90D53E33-63C7-9D40-9445-1CB932C28503}"/>
              </a:ext>
            </a:extLst>
          </p:cNvPr>
          <p:cNvSpPr txBox="1"/>
          <p:nvPr/>
        </p:nvSpPr>
        <p:spPr>
          <a:xfrm>
            <a:off x="2796066" y="2452552"/>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产品展示</a:t>
            </a:r>
          </a:p>
        </p:txBody>
      </p:sp>
      <p:sp>
        <p:nvSpPr>
          <p:cNvPr id="16" name="文本框 15">
            <a:extLst>
              <a:ext uri="{FF2B5EF4-FFF2-40B4-BE49-F238E27FC236}">
                <a16:creationId xmlns="" xmlns:p14="http://schemas.microsoft.com/office/powerpoint/2010/main" xmlns:mc="http://schemas.openxmlformats.org/markup-compatibility/2006" xmlns:a16="http://schemas.microsoft.com/office/drawing/2014/main" id="{14B0ADD2-05DC-D340-801A-829308A7DB85}"/>
              </a:ext>
            </a:extLst>
          </p:cNvPr>
          <p:cNvSpPr txBox="1"/>
          <p:nvPr/>
        </p:nvSpPr>
        <p:spPr>
          <a:xfrm>
            <a:off x="2796066" y="3652881"/>
            <a:ext cx="4834560"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sp>
        <p:nvSpPr>
          <p:cNvPr id="17" name="矩形 16">
            <a:extLst>
              <a:ext uri="{FF2B5EF4-FFF2-40B4-BE49-F238E27FC236}">
                <a16:creationId xmlns="" xmlns:p14="http://schemas.microsoft.com/office/powerpoint/2010/main" xmlns:mc="http://schemas.openxmlformats.org/markup-compatibility/2006" xmlns:a16="http://schemas.microsoft.com/office/drawing/2014/main" id="{B80F732F-186C-1548-A482-809F4C55F7FF}"/>
              </a:ext>
            </a:extLst>
          </p:cNvPr>
          <p:cNvSpPr/>
          <p:nvPr/>
        </p:nvSpPr>
        <p:spPr>
          <a:xfrm>
            <a:off x="10737312" y="1926674"/>
            <a:ext cx="237600" cy="3467011"/>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8" name="矩形 17">
            <a:extLst>
              <a:ext uri="{FF2B5EF4-FFF2-40B4-BE49-F238E27FC236}">
                <a16:creationId xmlns="" xmlns:p14="http://schemas.microsoft.com/office/powerpoint/2010/main" xmlns:mc="http://schemas.openxmlformats.org/markup-compatibility/2006" xmlns:a16="http://schemas.microsoft.com/office/drawing/2014/main" id="{7C52A3C3-1B88-E846-B21F-BDB70B76E12F}"/>
              </a:ext>
            </a:extLst>
          </p:cNvPr>
          <p:cNvSpPr/>
          <p:nvPr/>
        </p:nvSpPr>
        <p:spPr>
          <a:xfrm>
            <a:off x="2392035" y="5156085"/>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矩形 18">
            <a:extLst>
              <a:ext uri="{FF2B5EF4-FFF2-40B4-BE49-F238E27FC236}">
                <a16:creationId xmlns="" xmlns:p14="http://schemas.microsoft.com/office/powerpoint/2010/main" xmlns:mc="http://schemas.openxmlformats.org/markup-compatibility/2006" xmlns:a16="http://schemas.microsoft.com/office/drawing/2014/main" id="{DB1C611F-B1BB-6D43-A0F3-6BBAE8C8E95E}"/>
              </a:ext>
            </a:extLst>
          </p:cNvPr>
          <p:cNvSpPr/>
          <p:nvPr/>
        </p:nvSpPr>
        <p:spPr>
          <a:xfrm>
            <a:off x="2273235" y="2945685"/>
            <a:ext cx="237600" cy="24480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extLst>
      <p:ext uri="{BB962C8B-B14F-4D97-AF65-F5344CB8AC3E}">
        <p14:creationId xmlns:p14="http://schemas.microsoft.com/office/powerpoint/2010/main" val="199090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ppt_x</p:attrName>
                                        </p:attrNameLst>
                                      </p:cBhvr>
                                      <p:tavLst>
                                        <p:tav tm="0">
                                          <p:val>
                                            <p:strVal val="#ppt_x-#ppt_w*1.125000"/>
                                          </p:val>
                                        </p:tav>
                                        <p:tav tm="100000">
                                          <p:val>
                                            <p:strVal val="#ppt_x"/>
                                          </p:val>
                                        </p:tav>
                                      </p:tavLst>
                                    </p:anim>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p14="http://schemas.microsoft.com/office/powerpoint/2010/main" xmlns:mc="http://schemas.openxmlformats.org/markup-compatibility/2006" xmlns:a16="http://schemas.microsoft.com/office/drawing/2014/main" id="{A226BAB4-0FFA-7A46-85D5-37B78A0E9043}"/>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p14="http://schemas.microsoft.com/office/powerpoint/2010/main" xmlns:mc="http://schemas.openxmlformats.org/markup-compatibility/2006" xmlns:a16="http://schemas.microsoft.com/office/drawing/2014/main" id="{762378F6-CAD7-5C4B-AB58-10A273F08823}"/>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3</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 xmlns:p14="http://schemas.microsoft.com/office/powerpoint/2010/main" xmlns:mc="http://schemas.openxmlformats.org/markup-compatibility/2006" xmlns:a16="http://schemas.microsoft.com/office/drawing/2014/main" id="{D4A4E3A7-75AF-4749-A6B5-DAEA047F3B70}"/>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产品展示</a:t>
              </a:r>
            </a:p>
          </p:txBody>
        </p:sp>
      </p:grpSp>
      <p:grpSp>
        <p:nvGrpSpPr>
          <p:cNvPr id="5" name="组合 4">
            <a:extLst>
              <a:ext uri="{FF2B5EF4-FFF2-40B4-BE49-F238E27FC236}">
                <a16:creationId xmlns="" xmlns:p14="http://schemas.microsoft.com/office/powerpoint/2010/main" xmlns:mc="http://schemas.openxmlformats.org/markup-compatibility/2006" xmlns:a16="http://schemas.microsoft.com/office/drawing/2014/main" id="{1BF17609-206D-8F4B-B02E-8259129C630D}"/>
              </a:ext>
            </a:extLst>
          </p:cNvPr>
          <p:cNvGrpSpPr/>
          <p:nvPr/>
        </p:nvGrpSpPr>
        <p:grpSpPr>
          <a:xfrm>
            <a:off x="1475871" y="1863931"/>
            <a:ext cx="2187498" cy="2187497"/>
            <a:chOff x="1475871" y="2127754"/>
            <a:chExt cx="2187498" cy="2187497"/>
          </a:xfrm>
        </p:grpSpPr>
        <p:sp>
          <p:nvSpPr>
            <p:cNvPr id="6" name="矩形: 圆角 9">
              <a:extLst>
                <a:ext uri="{FF2B5EF4-FFF2-40B4-BE49-F238E27FC236}">
                  <a16:creationId xmlns="" xmlns:p14="http://schemas.microsoft.com/office/powerpoint/2010/main" xmlns:mc="http://schemas.openxmlformats.org/markup-compatibility/2006" xmlns:a16="http://schemas.microsoft.com/office/drawing/2014/main" id="{2483E6BE-E22C-784D-A60E-D8C5730CB05E}"/>
                </a:ext>
              </a:extLst>
            </p:cNvPr>
            <p:cNvSpPr/>
            <p:nvPr/>
          </p:nvSpPr>
          <p:spPr>
            <a:xfrm rot="2700000">
              <a:off x="1475871" y="2127754"/>
              <a:ext cx="2187497" cy="2187498"/>
            </a:xfrm>
            <a:prstGeom prst="roundRect">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7" name="椭圆 2">
              <a:extLst>
                <a:ext uri="{FF2B5EF4-FFF2-40B4-BE49-F238E27FC236}">
                  <a16:creationId xmlns="" xmlns:p14="http://schemas.microsoft.com/office/powerpoint/2010/main" xmlns:mc="http://schemas.openxmlformats.org/markup-compatibility/2006" xmlns:a16="http://schemas.microsoft.com/office/drawing/2014/main" id="{2CA9D987-BB0A-1543-BD98-415FBB614236}"/>
                </a:ext>
              </a:extLst>
            </p:cNvPr>
            <p:cNvSpPr/>
            <p:nvPr/>
          </p:nvSpPr>
          <p:spPr>
            <a:xfrm>
              <a:off x="2229546" y="2332967"/>
              <a:ext cx="680146" cy="628106"/>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grpSp>
      <p:grpSp>
        <p:nvGrpSpPr>
          <p:cNvPr id="8" name="组合 7">
            <a:extLst>
              <a:ext uri="{FF2B5EF4-FFF2-40B4-BE49-F238E27FC236}">
                <a16:creationId xmlns="" xmlns:p14="http://schemas.microsoft.com/office/powerpoint/2010/main" xmlns:mc="http://schemas.openxmlformats.org/markup-compatibility/2006" xmlns:a16="http://schemas.microsoft.com/office/drawing/2014/main" id="{224143D1-9C99-3F47-8FBB-5ABE048735A0}"/>
              </a:ext>
            </a:extLst>
          </p:cNvPr>
          <p:cNvGrpSpPr/>
          <p:nvPr/>
        </p:nvGrpSpPr>
        <p:grpSpPr>
          <a:xfrm>
            <a:off x="5002251" y="3889319"/>
            <a:ext cx="2187498" cy="2187497"/>
            <a:chOff x="5002251" y="2127754"/>
            <a:chExt cx="2187498" cy="2187497"/>
          </a:xfrm>
        </p:grpSpPr>
        <p:sp>
          <p:nvSpPr>
            <p:cNvPr id="9" name="矩形: 圆角 15">
              <a:extLst>
                <a:ext uri="{FF2B5EF4-FFF2-40B4-BE49-F238E27FC236}">
                  <a16:creationId xmlns="" xmlns:p14="http://schemas.microsoft.com/office/powerpoint/2010/main" xmlns:mc="http://schemas.openxmlformats.org/markup-compatibility/2006" xmlns:a16="http://schemas.microsoft.com/office/drawing/2014/main" id="{EE41CDEB-01F8-7F4C-9AA5-7B6A88FFC3AC}"/>
                </a:ext>
              </a:extLst>
            </p:cNvPr>
            <p:cNvSpPr/>
            <p:nvPr/>
          </p:nvSpPr>
          <p:spPr>
            <a:xfrm rot="2700000">
              <a:off x="5002251" y="2127754"/>
              <a:ext cx="2187497" cy="2187498"/>
            </a:xfrm>
            <a:prstGeom prst="roundRect">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10" name="椭圆 8">
              <a:extLst>
                <a:ext uri="{FF2B5EF4-FFF2-40B4-BE49-F238E27FC236}">
                  <a16:creationId xmlns="" xmlns:p14="http://schemas.microsoft.com/office/powerpoint/2010/main" xmlns:mc="http://schemas.openxmlformats.org/markup-compatibility/2006" xmlns:a16="http://schemas.microsoft.com/office/drawing/2014/main" id="{1876503E-5076-5D49-BD01-BDEC88B40D64}"/>
                </a:ext>
              </a:extLst>
            </p:cNvPr>
            <p:cNvSpPr/>
            <p:nvPr/>
          </p:nvSpPr>
          <p:spPr>
            <a:xfrm>
              <a:off x="5761132" y="2306947"/>
              <a:ext cx="669734" cy="680146"/>
            </a:xfrm>
            <a:custGeom>
              <a:avLst/>
              <a:gdLst>
                <a:gd name="connsiteX0" fmla="*/ 87620 w 596114"/>
                <a:gd name="connsiteY0" fmla="*/ 437153 h 605381"/>
                <a:gd name="connsiteX1" fmla="*/ 147471 w 596114"/>
                <a:gd name="connsiteY1" fmla="*/ 437153 h 605381"/>
                <a:gd name="connsiteX2" fmla="*/ 155808 w 596114"/>
                <a:gd name="connsiteY2" fmla="*/ 476105 h 605381"/>
                <a:gd name="connsiteX3" fmla="*/ 87620 w 596114"/>
                <a:gd name="connsiteY3" fmla="*/ 476105 h 605381"/>
                <a:gd name="connsiteX4" fmla="*/ 68166 w 596114"/>
                <a:gd name="connsiteY4" fmla="*/ 456679 h 605381"/>
                <a:gd name="connsiteX5" fmla="*/ 87620 w 596114"/>
                <a:gd name="connsiteY5" fmla="*/ 437153 h 605381"/>
                <a:gd name="connsiteX6" fmla="*/ 241113 w 596114"/>
                <a:gd name="connsiteY6" fmla="*/ 372802 h 605381"/>
                <a:gd name="connsiteX7" fmla="*/ 230888 w 596114"/>
                <a:gd name="connsiteY7" fmla="*/ 419692 h 605381"/>
                <a:gd name="connsiteX8" fmla="*/ 277846 w 596114"/>
                <a:gd name="connsiteY8" fmla="*/ 409481 h 605381"/>
                <a:gd name="connsiteX9" fmla="*/ 87625 w 596114"/>
                <a:gd name="connsiteY9" fmla="*/ 339420 h 605381"/>
                <a:gd name="connsiteX10" fmla="*/ 168439 w 596114"/>
                <a:gd name="connsiteY10" fmla="*/ 339420 h 605381"/>
                <a:gd name="connsiteX11" fmla="*/ 160000 w 596114"/>
                <a:gd name="connsiteY11" fmla="*/ 378372 h 605381"/>
                <a:gd name="connsiteX12" fmla="*/ 87625 w 596114"/>
                <a:gd name="connsiteY12" fmla="*/ 378372 h 605381"/>
                <a:gd name="connsiteX13" fmla="*/ 68166 w 596114"/>
                <a:gd name="connsiteY13" fmla="*/ 358946 h 605381"/>
                <a:gd name="connsiteX14" fmla="*/ 87625 w 596114"/>
                <a:gd name="connsiteY14" fmla="*/ 339420 h 605381"/>
                <a:gd name="connsiteX15" fmla="*/ 87622 w 596114"/>
                <a:gd name="connsiteY15" fmla="*/ 241687 h 605381"/>
                <a:gd name="connsiteX16" fmla="*/ 239005 w 596114"/>
                <a:gd name="connsiteY16" fmla="*/ 241687 h 605381"/>
                <a:gd name="connsiteX17" fmla="*/ 199993 w 596114"/>
                <a:gd name="connsiteY17" fmla="*/ 280639 h 605381"/>
                <a:gd name="connsiteX18" fmla="*/ 87622 w 596114"/>
                <a:gd name="connsiteY18" fmla="*/ 280639 h 605381"/>
                <a:gd name="connsiteX19" fmla="*/ 68166 w 596114"/>
                <a:gd name="connsiteY19" fmla="*/ 261213 h 605381"/>
                <a:gd name="connsiteX20" fmla="*/ 87622 w 596114"/>
                <a:gd name="connsiteY20" fmla="*/ 241687 h 605381"/>
                <a:gd name="connsiteX21" fmla="*/ 87627 w 596114"/>
                <a:gd name="connsiteY21" fmla="*/ 143954 h 605381"/>
                <a:gd name="connsiteX22" fmla="*/ 336949 w 596114"/>
                <a:gd name="connsiteY22" fmla="*/ 143954 h 605381"/>
                <a:gd name="connsiteX23" fmla="*/ 297927 w 596114"/>
                <a:gd name="connsiteY23" fmla="*/ 182906 h 605381"/>
                <a:gd name="connsiteX24" fmla="*/ 87627 w 596114"/>
                <a:gd name="connsiteY24" fmla="*/ 182906 h 605381"/>
                <a:gd name="connsiteX25" fmla="*/ 68166 w 596114"/>
                <a:gd name="connsiteY25" fmla="*/ 163480 h 605381"/>
                <a:gd name="connsiteX26" fmla="*/ 87627 w 596114"/>
                <a:gd name="connsiteY26" fmla="*/ 143954 h 605381"/>
                <a:gd name="connsiteX27" fmla="*/ 515787 w 596114"/>
                <a:gd name="connsiteY27" fmla="*/ 93955 h 605381"/>
                <a:gd name="connsiteX28" fmla="*/ 484936 w 596114"/>
                <a:gd name="connsiteY28" fmla="*/ 106334 h 605381"/>
                <a:gd name="connsiteX29" fmla="*/ 257196 w 596114"/>
                <a:gd name="connsiteY29" fmla="*/ 333744 h 605381"/>
                <a:gd name="connsiteX30" fmla="*/ 316961 w 596114"/>
                <a:gd name="connsiteY30" fmla="*/ 393422 h 605381"/>
                <a:gd name="connsiteX31" fmla="*/ 544701 w 596114"/>
                <a:gd name="connsiteY31" fmla="*/ 166012 h 605381"/>
                <a:gd name="connsiteX32" fmla="*/ 546190 w 596114"/>
                <a:gd name="connsiteY32" fmla="*/ 107821 h 605381"/>
                <a:gd name="connsiteX33" fmla="*/ 515787 w 596114"/>
                <a:gd name="connsiteY33" fmla="*/ 93955 h 605381"/>
                <a:gd name="connsiteX34" fmla="*/ 515178 w 596114"/>
                <a:gd name="connsiteY34" fmla="*/ 54984 h 605381"/>
                <a:gd name="connsiteX35" fmla="*/ 573094 w 596114"/>
                <a:gd name="connsiteY35" fmla="*/ 79668 h 605381"/>
                <a:gd name="connsiteX36" fmla="*/ 572300 w 596114"/>
                <a:gd name="connsiteY36" fmla="*/ 193571 h 605381"/>
                <a:gd name="connsiteX37" fmla="*/ 330760 w 596114"/>
                <a:gd name="connsiteY37" fmla="*/ 434760 h 605381"/>
                <a:gd name="connsiteX38" fmla="*/ 321031 w 596114"/>
                <a:gd name="connsiteY38" fmla="*/ 440014 h 605381"/>
                <a:gd name="connsiteX39" fmla="*/ 209543 w 596114"/>
                <a:gd name="connsiteY39" fmla="*/ 464202 h 605381"/>
                <a:gd name="connsiteX40" fmla="*/ 191674 w 596114"/>
                <a:gd name="connsiteY40" fmla="*/ 458849 h 605381"/>
                <a:gd name="connsiteX41" fmla="*/ 186412 w 596114"/>
                <a:gd name="connsiteY41" fmla="*/ 441005 h 605381"/>
                <a:gd name="connsiteX42" fmla="*/ 210536 w 596114"/>
                <a:gd name="connsiteY42" fmla="*/ 329680 h 605381"/>
                <a:gd name="connsiteX43" fmla="*/ 215798 w 596114"/>
                <a:gd name="connsiteY43" fmla="*/ 319965 h 605381"/>
                <a:gd name="connsiteX44" fmla="*/ 457338 w 596114"/>
                <a:gd name="connsiteY44" fmla="*/ 78776 h 605381"/>
                <a:gd name="connsiteX45" fmla="*/ 515178 w 596114"/>
                <a:gd name="connsiteY45" fmla="*/ 54984 h 605381"/>
                <a:gd name="connsiteX46" fmla="*/ 42688 w 596114"/>
                <a:gd name="connsiteY46" fmla="*/ 0 h 605381"/>
                <a:gd name="connsiteX47" fmla="*/ 398388 w 596114"/>
                <a:gd name="connsiteY47" fmla="*/ 0 h 605381"/>
                <a:gd name="connsiteX48" fmla="*/ 441076 w 596114"/>
                <a:gd name="connsiteY48" fmla="*/ 41337 h 605381"/>
                <a:gd name="connsiteX49" fmla="*/ 402160 w 596114"/>
                <a:gd name="connsiteY49" fmla="*/ 78907 h 605381"/>
                <a:gd name="connsiteX50" fmla="*/ 402160 w 596114"/>
                <a:gd name="connsiteY50" fmla="*/ 42625 h 605381"/>
                <a:gd name="connsiteX51" fmla="*/ 398388 w 596114"/>
                <a:gd name="connsiteY51" fmla="*/ 38958 h 605381"/>
                <a:gd name="connsiteX52" fmla="*/ 42688 w 596114"/>
                <a:gd name="connsiteY52" fmla="*/ 38958 h 605381"/>
                <a:gd name="connsiteX53" fmla="*/ 39015 w 596114"/>
                <a:gd name="connsiteY53" fmla="*/ 42625 h 605381"/>
                <a:gd name="connsiteX54" fmla="*/ 39015 w 596114"/>
                <a:gd name="connsiteY54" fmla="*/ 562656 h 605381"/>
                <a:gd name="connsiteX55" fmla="*/ 42688 w 596114"/>
                <a:gd name="connsiteY55" fmla="*/ 566423 h 605381"/>
                <a:gd name="connsiteX56" fmla="*/ 398388 w 596114"/>
                <a:gd name="connsiteY56" fmla="*/ 566423 h 605381"/>
                <a:gd name="connsiteX57" fmla="*/ 402160 w 596114"/>
                <a:gd name="connsiteY57" fmla="*/ 562656 h 605381"/>
                <a:gd name="connsiteX58" fmla="*/ 402160 w 596114"/>
                <a:gd name="connsiteY58" fmla="*/ 418622 h 605381"/>
                <a:gd name="connsiteX59" fmla="*/ 441175 w 596114"/>
                <a:gd name="connsiteY59" fmla="*/ 379664 h 605381"/>
                <a:gd name="connsiteX60" fmla="*/ 441175 w 596114"/>
                <a:gd name="connsiteY60" fmla="*/ 562656 h 605381"/>
                <a:gd name="connsiteX61" fmla="*/ 398388 w 596114"/>
                <a:gd name="connsiteY61" fmla="*/ 605381 h 605381"/>
                <a:gd name="connsiteX62" fmla="*/ 42688 w 596114"/>
                <a:gd name="connsiteY62" fmla="*/ 605381 h 605381"/>
                <a:gd name="connsiteX63" fmla="*/ 0 w 596114"/>
                <a:gd name="connsiteY63" fmla="*/ 562656 h 605381"/>
                <a:gd name="connsiteX64" fmla="*/ 0 w 596114"/>
                <a:gd name="connsiteY64" fmla="*/ 42625 h 605381"/>
                <a:gd name="connsiteX65" fmla="*/ 42688 w 596114"/>
                <a:gd name="connsiteY65"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6114" h="605381">
                  <a:moveTo>
                    <a:pt x="87620" y="437153"/>
                  </a:moveTo>
                  <a:lnTo>
                    <a:pt x="147471" y="437153"/>
                  </a:lnTo>
                  <a:cubicBezTo>
                    <a:pt x="145585" y="450930"/>
                    <a:pt x="148562" y="464608"/>
                    <a:pt x="155808" y="476105"/>
                  </a:cubicBezTo>
                  <a:lnTo>
                    <a:pt x="87620" y="476105"/>
                  </a:lnTo>
                  <a:cubicBezTo>
                    <a:pt x="76900" y="476105"/>
                    <a:pt x="68166" y="467383"/>
                    <a:pt x="68166" y="456679"/>
                  </a:cubicBezTo>
                  <a:cubicBezTo>
                    <a:pt x="68166" y="445875"/>
                    <a:pt x="76900" y="437153"/>
                    <a:pt x="87620" y="437153"/>
                  </a:cubicBezTo>
                  <a:close/>
                  <a:moveTo>
                    <a:pt x="241113" y="372802"/>
                  </a:moveTo>
                  <a:lnTo>
                    <a:pt x="230888" y="419692"/>
                  </a:lnTo>
                  <a:lnTo>
                    <a:pt x="277846" y="409481"/>
                  </a:lnTo>
                  <a:close/>
                  <a:moveTo>
                    <a:pt x="87625" y="339420"/>
                  </a:moveTo>
                  <a:lnTo>
                    <a:pt x="168439" y="339420"/>
                  </a:lnTo>
                  <a:lnTo>
                    <a:pt x="160000" y="378372"/>
                  </a:lnTo>
                  <a:lnTo>
                    <a:pt x="87625" y="378372"/>
                  </a:lnTo>
                  <a:cubicBezTo>
                    <a:pt x="76903" y="378372"/>
                    <a:pt x="68166" y="369650"/>
                    <a:pt x="68166" y="358946"/>
                  </a:cubicBezTo>
                  <a:cubicBezTo>
                    <a:pt x="68166" y="348142"/>
                    <a:pt x="76903" y="339420"/>
                    <a:pt x="87625" y="339420"/>
                  </a:cubicBezTo>
                  <a:close/>
                  <a:moveTo>
                    <a:pt x="87622" y="241687"/>
                  </a:moveTo>
                  <a:lnTo>
                    <a:pt x="239005" y="241687"/>
                  </a:lnTo>
                  <a:lnTo>
                    <a:pt x="199993" y="280639"/>
                  </a:lnTo>
                  <a:lnTo>
                    <a:pt x="87622" y="280639"/>
                  </a:lnTo>
                  <a:cubicBezTo>
                    <a:pt x="76902" y="280639"/>
                    <a:pt x="68166" y="271917"/>
                    <a:pt x="68166" y="261213"/>
                  </a:cubicBezTo>
                  <a:cubicBezTo>
                    <a:pt x="68166" y="250409"/>
                    <a:pt x="76902" y="241687"/>
                    <a:pt x="87622" y="241687"/>
                  </a:cubicBezTo>
                  <a:close/>
                  <a:moveTo>
                    <a:pt x="87627" y="143954"/>
                  </a:moveTo>
                  <a:lnTo>
                    <a:pt x="336949" y="143954"/>
                  </a:lnTo>
                  <a:lnTo>
                    <a:pt x="297927" y="182906"/>
                  </a:lnTo>
                  <a:lnTo>
                    <a:pt x="87627" y="182906"/>
                  </a:lnTo>
                  <a:cubicBezTo>
                    <a:pt x="76904" y="182906"/>
                    <a:pt x="68166" y="174184"/>
                    <a:pt x="68166" y="163480"/>
                  </a:cubicBezTo>
                  <a:cubicBezTo>
                    <a:pt x="68166" y="152676"/>
                    <a:pt x="76904" y="143954"/>
                    <a:pt x="87627" y="143954"/>
                  </a:cubicBezTo>
                  <a:close/>
                  <a:moveTo>
                    <a:pt x="515787" y="93955"/>
                  </a:moveTo>
                  <a:cubicBezTo>
                    <a:pt x="504643" y="93695"/>
                    <a:pt x="493425" y="97809"/>
                    <a:pt x="484936" y="106334"/>
                  </a:cubicBezTo>
                  <a:lnTo>
                    <a:pt x="257196" y="333744"/>
                  </a:lnTo>
                  <a:lnTo>
                    <a:pt x="316961" y="393422"/>
                  </a:lnTo>
                  <a:lnTo>
                    <a:pt x="544701" y="166012"/>
                  </a:lnTo>
                  <a:cubicBezTo>
                    <a:pt x="560784" y="149953"/>
                    <a:pt x="561082" y="124376"/>
                    <a:pt x="546190" y="107821"/>
                  </a:cubicBezTo>
                  <a:cubicBezTo>
                    <a:pt x="538000" y="98850"/>
                    <a:pt x="526930" y="94215"/>
                    <a:pt x="515787" y="93955"/>
                  </a:cubicBezTo>
                  <a:close/>
                  <a:moveTo>
                    <a:pt x="515178" y="54984"/>
                  </a:moveTo>
                  <a:cubicBezTo>
                    <a:pt x="536138" y="55083"/>
                    <a:pt x="557110" y="63262"/>
                    <a:pt x="573094" y="79668"/>
                  </a:cubicBezTo>
                  <a:cubicBezTo>
                    <a:pt x="603870" y="111291"/>
                    <a:pt x="603969" y="161948"/>
                    <a:pt x="572300" y="193571"/>
                  </a:cubicBezTo>
                  <a:lnTo>
                    <a:pt x="330760" y="434760"/>
                  </a:lnTo>
                  <a:cubicBezTo>
                    <a:pt x="328179" y="437337"/>
                    <a:pt x="324704" y="439221"/>
                    <a:pt x="321031" y="440014"/>
                  </a:cubicBezTo>
                  <a:lnTo>
                    <a:pt x="209543" y="464202"/>
                  </a:lnTo>
                  <a:cubicBezTo>
                    <a:pt x="203090" y="465590"/>
                    <a:pt x="196340" y="463607"/>
                    <a:pt x="191674" y="458849"/>
                  </a:cubicBezTo>
                  <a:cubicBezTo>
                    <a:pt x="186908" y="454190"/>
                    <a:pt x="185022" y="447350"/>
                    <a:pt x="186412" y="441005"/>
                  </a:cubicBezTo>
                  <a:lnTo>
                    <a:pt x="210536" y="329680"/>
                  </a:lnTo>
                  <a:cubicBezTo>
                    <a:pt x="211330" y="325913"/>
                    <a:pt x="213217" y="322542"/>
                    <a:pt x="215798" y="319965"/>
                  </a:cubicBezTo>
                  <a:cubicBezTo>
                    <a:pt x="225825" y="310051"/>
                    <a:pt x="439369" y="96719"/>
                    <a:pt x="457338" y="78776"/>
                  </a:cubicBezTo>
                  <a:cubicBezTo>
                    <a:pt x="473271" y="62865"/>
                    <a:pt x="494219" y="54885"/>
                    <a:pt x="515178" y="54984"/>
                  </a:cubicBezTo>
                  <a:close/>
                  <a:moveTo>
                    <a:pt x="42688" y="0"/>
                  </a:moveTo>
                  <a:lnTo>
                    <a:pt x="398388" y="0"/>
                  </a:lnTo>
                  <a:cubicBezTo>
                    <a:pt x="421519" y="0"/>
                    <a:pt x="440381" y="18438"/>
                    <a:pt x="441076" y="41337"/>
                  </a:cubicBezTo>
                  <a:lnTo>
                    <a:pt x="402160" y="78907"/>
                  </a:lnTo>
                  <a:lnTo>
                    <a:pt x="402160" y="42625"/>
                  </a:lnTo>
                  <a:cubicBezTo>
                    <a:pt x="402160" y="40643"/>
                    <a:pt x="400473" y="38958"/>
                    <a:pt x="398388" y="38958"/>
                  </a:cubicBezTo>
                  <a:lnTo>
                    <a:pt x="42688" y="38958"/>
                  </a:lnTo>
                  <a:cubicBezTo>
                    <a:pt x="40702" y="38958"/>
                    <a:pt x="39015" y="40643"/>
                    <a:pt x="39015" y="42625"/>
                  </a:cubicBezTo>
                  <a:lnTo>
                    <a:pt x="39015" y="562656"/>
                  </a:lnTo>
                  <a:cubicBezTo>
                    <a:pt x="39015" y="564738"/>
                    <a:pt x="40702" y="566423"/>
                    <a:pt x="42688" y="566423"/>
                  </a:cubicBezTo>
                  <a:lnTo>
                    <a:pt x="398388" y="566423"/>
                  </a:lnTo>
                  <a:cubicBezTo>
                    <a:pt x="400473" y="566423"/>
                    <a:pt x="402160" y="564738"/>
                    <a:pt x="402160" y="562656"/>
                  </a:cubicBezTo>
                  <a:lnTo>
                    <a:pt x="402160" y="418622"/>
                  </a:lnTo>
                  <a:lnTo>
                    <a:pt x="441175" y="379664"/>
                  </a:lnTo>
                  <a:lnTo>
                    <a:pt x="441175" y="562656"/>
                  </a:lnTo>
                  <a:cubicBezTo>
                    <a:pt x="441175" y="586249"/>
                    <a:pt x="422015" y="605381"/>
                    <a:pt x="398388" y="605381"/>
                  </a:cubicBezTo>
                  <a:lnTo>
                    <a:pt x="42688" y="605381"/>
                  </a:lnTo>
                  <a:cubicBezTo>
                    <a:pt x="19160" y="605381"/>
                    <a:pt x="0" y="586249"/>
                    <a:pt x="0" y="562656"/>
                  </a:cubicBezTo>
                  <a:lnTo>
                    <a:pt x="0" y="42625"/>
                  </a:lnTo>
                  <a:cubicBezTo>
                    <a:pt x="0" y="19132"/>
                    <a:pt x="19160" y="0"/>
                    <a:pt x="426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grpSp>
      <p:grpSp>
        <p:nvGrpSpPr>
          <p:cNvPr id="11" name="组合 10">
            <a:extLst>
              <a:ext uri="{FF2B5EF4-FFF2-40B4-BE49-F238E27FC236}">
                <a16:creationId xmlns="" xmlns:p14="http://schemas.microsoft.com/office/powerpoint/2010/main" xmlns:mc="http://schemas.openxmlformats.org/markup-compatibility/2006" xmlns:a16="http://schemas.microsoft.com/office/drawing/2014/main" id="{D7078521-D7E3-974D-8475-3CEA80F06A79}"/>
              </a:ext>
            </a:extLst>
          </p:cNvPr>
          <p:cNvGrpSpPr/>
          <p:nvPr/>
        </p:nvGrpSpPr>
        <p:grpSpPr>
          <a:xfrm>
            <a:off x="8528631" y="1863931"/>
            <a:ext cx="2187498" cy="2187497"/>
            <a:chOff x="8528631" y="2127754"/>
            <a:chExt cx="2187498" cy="2187497"/>
          </a:xfrm>
        </p:grpSpPr>
        <p:sp>
          <p:nvSpPr>
            <p:cNvPr id="12" name="矩形: 圆角 19">
              <a:extLst>
                <a:ext uri="{FF2B5EF4-FFF2-40B4-BE49-F238E27FC236}">
                  <a16:creationId xmlns="" xmlns:p14="http://schemas.microsoft.com/office/powerpoint/2010/main" xmlns:mc="http://schemas.openxmlformats.org/markup-compatibility/2006" xmlns:a16="http://schemas.microsoft.com/office/drawing/2014/main" id="{FDD99AAD-B739-9849-94AF-370AB1B9E6E5}"/>
                </a:ext>
              </a:extLst>
            </p:cNvPr>
            <p:cNvSpPr/>
            <p:nvPr/>
          </p:nvSpPr>
          <p:spPr>
            <a:xfrm rot="2700000">
              <a:off x="8528631" y="2127754"/>
              <a:ext cx="2187497" cy="2187498"/>
            </a:xfrm>
            <a:prstGeom prst="roundRect">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13" name="椭圆 13">
              <a:extLst>
                <a:ext uri="{FF2B5EF4-FFF2-40B4-BE49-F238E27FC236}">
                  <a16:creationId xmlns="" xmlns:p14="http://schemas.microsoft.com/office/powerpoint/2010/main" xmlns:mc="http://schemas.openxmlformats.org/markup-compatibility/2006" xmlns:a16="http://schemas.microsoft.com/office/drawing/2014/main" id="{A652F30B-1B1F-D643-BDB9-12ACC70E07D7}"/>
                </a:ext>
              </a:extLst>
            </p:cNvPr>
            <p:cNvSpPr/>
            <p:nvPr/>
          </p:nvSpPr>
          <p:spPr>
            <a:xfrm>
              <a:off x="9282306" y="2331868"/>
              <a:ext cx="680146" cy="630305"/>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7"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grpSp>
      <p:sp>
        <p:nvSpPr>
          <p:cNvPr id="14" name="TextBox 42">
            <a:extLst>
              <a:ext uri="{FF2B5EF4-FFF2-40B4-BE49-F238E27FC236}">
                <a16:creationId xmlns="" xmlns:p14="http://schemas.microsoft.com/office/powerpoint/2010/main" xmlns:mc="http://schemas.openxmlformats.org/markup-compatibility/2006" xmlns:a16="http://schemas.microsoft.com/office/drawing/2014/main" id="{BA4B2B37-E76A-C44C-9C9E-A5EC499A1071}"/>
              </a:ext>
            </a:extLst>
          </p:cNvPr>
          <p:cNvSpPr txBox="1"/>
          <p:nvPr/>
        </p:nvSpPr>
        <p:spPr>
          <a:xfrm>
            <a:off x="1749555" y="3228444"/>
            <a:ext cx="1640128" cy="369332"/>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ctr"/>
            <a:r>
              <a:rPr lang="zh-CN" altLang="en-US" sz="2400" b="0" dirty="0">
                <a:latin typeface="+mn-lt"/>
                <a:ea typeface="+mn-ea"/>
                <a:cs typeface="+mn-ea"/>
                <a:sym typeface="+mn-lt"/>
              </a:rPr>
              <a:t>添加标题</a:t>
            </a:r>
          </a:p>
        </p:txBody>
      </p:sp>
      <p:sp>
        <p:nvSpPr>
          <p:cNvPr id="15" name="TextBox 42">
            <a:extLst>
              <a:ext uri="{FF2B5EF4-FFF2-40B4-BE49-F238E27FC236}">
                <a16:creationId xmlns="" xmlns:p14="http://schemas.microsoft.com/office/powerpoint/2010/main" xmlns:mc="http://schemas.openxmlformats.org/markup-compatibility/2006" xmlns:a16="http://schemas.microsoft.com/office/drawing/2014/main" id="{ED62E5B2-825F-9642-B5DB-B3B9159CD0D3}"/>
              </a:ext>
            </a:extLst>
          </p:cNvPr>
          <p:cNvSpPr txBox="1"/>
          <p:nvPr/>
        </p:nvSpPr>
        <p:spPr>
          <a:xfrm>
            <a:off x="5275935" y="5137226"/>
            <a:ext cx="1640128" cy="369332"/>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ctr"/>
            <a:r>
              <a:rPr lang="zh-CN" altLang="en-US" sz="2400" b="0" dirty="0">
                <a:latin typeface="+mn-lt"/>
                <a:ea typeface="+mn-ea"/>
                <a:cs typeface="+mn-ea"/>
                <a:sym typeface="+mn-lt"/>
              </a:rPr>
              <a:t>添加标题</a:t>
            </a:r>
          </a:p>
        </p:txBody>
      </p:sp>
      <p:sp>
        <p:nvSpPr>
          <p:cNvPr id="16" name="TextBox 42">
            <a:extLst>
              <a:ext uri="{FF2B5EF4-FFF2-40B4-BE49-F238E27FC236}">
                <a16:creationId xmlns="" xmlns:p14="http://schemas.microsoft.com/office/powerpoint/2010/main" xmlns:mc="http://schemas.openxmlformats.org/markup-compatibility/2006" xmlns:a16="http://schemas.microsoft.com/office/drawing/2014/main" id="{9B385FCF-EECB-344F-A104-4B0B2F93FBB0}"/>
              </a:ext>
            </a:extLst>
          </p:cNvPr>
          <p:cNvSpPr txBox="1"/>
          <p:nvPr/>
        </p:nvSpPr>
        <p:spPr>
          <a:xfrm>
            <a:off x="8802315" y="3228444"/>
            <a:ext cx="1640128" cy="369332"/>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ctr"/>
            <a:r>
              <a:rPr lang="zh-CN" altLang="en-US" sz="2400" b="0" dirty="0">
                <a:latin typeface="+mn-lt"/>
                <a:ea typeface="+mn-ea"/>
                <a:cs typeface="+mn-ea"/>
                <a:sym typeface="+mn-lt"/>
              </a:rPr>
              <a:t>添加标题</a:t>
            </a:r>
          </a:p>
        </p:txBody>
      </p:sp>
      <p:grpSp>
        <p:nvGrpSpPr>
          <p:cNvPr id="17" name="组合 16">
            <a:extLst>
              <a:ext uri="{FF2B5EF4-FFF2-40B4-BE49-F238E27FC236}">
                <a16:creationId xmlns="" xmlns:p14="http://schemas.microsoft.com/office/powerpoint/2010/main" xmlns:mc="http://schemas.openxmlformats.org/markup-compatibility/2006" xmlns:a16="http://schemas.microsoft.com/office/drawing/2014/main" id="{DED9DB58-9D22-EA4D-BCEF-D0545E2BA373}"/>
              </a:ext>
            </a:extLst>
          </p:cNvPr>
          <p:cNvGrpSpPr/>
          <p:nvPr/>
        </p:nvGrpSpPr>
        <p:grpSpPr>
          <a:xfrm>
            <a:off x="4549205" y="1457331"/>
            <a:ext cx="3451644" cy="1973308"/>
            <a:chOff x="6351387" y="3179092"/>
            <a:chExt cx="4950592" cy="1898698"/>
          </a:xfrm>
        </p:grpSpPr>
        <p:grpSp>
          <p:nvGrpSpPr>
            <p:cNvPr id="18" name="组合 17">
              <a:extLst>
                <a:ext uri="{FF2B5EF4-FFF2-40B4-BE49-F238E27FC236}">
                  <a16:creationId xmlns="" xmlns:p14="http://schemas.microsoft.com/office/powerpoint/2010/main" xmlns:mc="http://schemas.openxmlformats.org/markup-compatibility/2006" xmlns:a16="http://schemas.microsoft.com/office/drawing/2014/main" id="{131CE0B5-72E9-D147-8EA9-548202244697}"/>
                </a:ext>
              </a:extLst>
            </p:cNvPr>
            <p:cNvGrpSpPr/>
            <p:nvPr/>
          </p:nvGrpSpPr>
          <p:grpSpPr>
            <a:xfrm>
              <a:off x="6455005" y="3590347"/>
              <a:ext cx="4743357" cy="1487443"/>
              <a:chOff x="796937" y="4473340"/>
              <a:chExt cx="4743357" cy="1487443"/>
            </a:xfrm>
          </p:grpSpPr>
          <p:sp>
            <p:nvSpPr>
              <p:cNvPr id="20" name="矩形 19">
                <a:extLst>
                  <a:ext uri="{FF2B5EF4-FFF2-40B4-BE49-F238E27FC236}">
                    <a16:creationId xmlns="" xmlns:p14="http://schemas.microsoft.com/office/powerpoint/2010/main" xmlns:mc="http://schemas.openxmlformats.org/markup-compatibility/2006" xmlns:a16="http://schemas.microsoft.com/office/drawing/2014/main" id="{2B00017E-9DDB-644E-AB63-02471748D5D3}"/>
                  </a:ext>
                </a:extLst>
              </p:cNvPr>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1" name="文本框 20">
                <a:extLst>
                  <a:ext uri="{FF2B5EF4-FFF2-40B4-BE49-F238E27FC236}">
                    <a16:creationId xmlns="" xmlns:p14="http://schemas.microsoft.com/office/powerpoint/2010/main" xmlns:mc="http://schemas.openxmlformats.org/markup-compatibility/2006" xmlns:a16="http://schemas.microsoft.com/office/drawing/2014/main" id="{B563262A-E82F-AB44-AFB3-739FC478BFC3}"/>
                  </a:ext>
                </a:extLst>
              </p:cNvPr>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9" name="圆角矩形 18">
              <a:extLst>
                <a:ext uri="{FF2B5EF4-FFF2-40B4-BE49-F238E27FC236}">
                  <a16:creationId xmlns="" xmlns:p14="http://schemas.microsoft.com/office/powerpoint/2010/main" xmlns:mc="http://schemas.openxmlformats.org/markup-compatibility/2006" xmlns:a16="http://schemas.microsoft.com/office/drawing/2014/main" id="{086A92F1-A51B-CC4F-9C59-809BF1E094D9}"/>
                </a:ext>
              </a:extLst>
            </p:cNvPr>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a:solidFill>
                  <a:schemeClr val="tx1">
                    <a:lumMod val="85000"/>
                    <a:lumOff val="15000"/>
                  </a:schemeClr>
                </a:solidFill>
                <a:cs typeface="+mn-ea"/>
                <a:sym typeface="+mn-lt"/>
              </a:endParaRPr>
            </a:p>
          </p:txBody>
        </p:sp>
      </p:grpSp>
      <p:grpSp>
        <p:nvGrpSpPr>
          <p:cNvPr id="22" name="组合 21">
            <a:extLst>
              <a:ext uri="{FF2B5EF4-FFF2-40B4-BE49-F238E27FC236}">
                <a16:creationId xmlns="" xmlns:p14="http://schemas.microsoft.com/office/powerpoint/2010/main" xmlns:mc="http://schemas.openxmlformats.org/markup-compatibility/2006" xmlns:a16="http://schemas.microsoft.com/office/drawing/2014/main" id="{60E8EF45-7266-954D-8D7B-A9F7369674D5}"/>
              </a:ext>
            </a:extLst>
          </p:cNvPr>
          <p:cNvGrpSpPr/>
          <p:nvPr/>
        </p:nvGrpSpPr>
        <p:grpSpPr>
          <a:xfrm>
            <a:off x="916041" y="4731108"/>
            <a:ext cx="3307156" cy="1545893"/>
            <a:chOff x="796937" y="4473340"/>
            <a:chExt cx="4743357" cy="1487443"/>
          </a:xfrm>
        </p:grpSpPr>
        <p:sp>
          <p:nvSpPr>
            <p:cNvPr id="23" name="矩形 22">
              <a:extLst>
                <a:ext uri="{FF2B5EF4-FFF2-40B4-BE49-F238E27FC236}">
                  <a16:creationId xmlns="" xmlns:p14="http://schemas.microsoft.com/office/powerpoint/2010/main" xmlns:mc="http://schemas.openxmlformats.org/markup-compatibility/2006" xmlns:a16="http://schemas.microsoft.com/office/drawing/2014/main" id="{5BC3BB80-AC2E-D444-8655-73C61FB4909C}"/>
                </a:ext>
              </a:extLst>
            </p:cNvPr>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4" name="文本框 23">
              <a:extLst>
                <a:ext uri="{FF2B5EF4-FFF2-40B4-BE49-F238E27FC236}">
                  <a16:creationId xmlns="" xmlns:p14="http://schemas.microsoft.com/office/powerpoint/2010/main" xmlns:mc="http://schemas.openxmlformats.org/markup-compatibility/2006" xmlns:a16="http://schemas.microsoft.com/office/drawing/2014/main" id="{C6083DE3-03C2-264B-A241-83B38B382276}"/>
                </a:ext>
              </a:extLst>
            </p:cNvPr>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grpSp>
        <p:nvGrpSpPr>
          <p:cNvPr id="25" name="组合 24">
            <a:extLst>
              <a:ext uri="{FF2B5EF4-FFF2-40B4-BE49-F238E27FC236}">
                <a16:creationId xmlns="" xmlns:p14="http://schemas.microsoft.com/office/powerpoint/2010/main" xmlns:mc="http://schemas.openxmlformats.org/markup-compatibility/2006" xmlns:a16="http://schemas.microsoft.com/office/drawing/2014/main" id="{DED050D2-B68C-C545-9AF0-3B9E2928AD73}"/>
              </a:ext>
            </a:extLst>
          </p:cNvPr>
          <p:cNvGrpSpPr/>
          <p:nvPr/>
        </p:nvGrpSpPr>
        <p:grpSpPr>
          <a:xfrm>
            <a:off x="7968801" y="4748659"/>
            <a:ext cx="3307156" cy="1545893"/>
            <a:chOff x="796937" y="4473340"/>
            <a:chExt cx="4743357" cy="1487443"/>
          </a:xfrm>
        </p:grpSpPr>
        <p:sp>
          <p:nvSpPr>
            <p:cNvPr id="26" name="矩形 25">
              <a:extLst>
                <a:ext uri="{FF2B5EF4-FFF2-40B4-BE49-F238E27FC236}">
                  <a16:creationId xmlns="" xmlns:p14="http://schemas.microsoft.com/office/powerpoint/2010/main" xmlns:mc="http://schemas.openxmlformats.org/markup-compatibility/2006" xmlns:a16="http://schemas.microsoft.com/office/drawing/2014/main" id="{83E5F527-AD1E-2C4B-BF9D-4C4C45C09C4A}"/>
                </a:ext>
              </a:extLst>
            </p:cNvPr>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7" name="文本框 26">
              <a:extLst>
                <a:ext uri="{FF2B5EF4-FFF2-40B4-BE49-F238E27FC236}">
                  <a16:creationId xmlns="" xmlns:p14="http://schemas.microsoft.com/office/powerpoint/2010/main" xmlns:mc="http://schemas.openxmlformats.org/markup-compatibility/2006" xmlns:a16="http://schemas.microsoft.com/office/drawing/2014/main" id="{21142CA8-327A-DE48-887B-D11E826AF0FD}"/>
                </a:ext>
              </a:extLst>
            </p:cNvPr>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Tree>
    <p:extLst>
      <p:ext uri="{BB962C8B-B14F-4D97-AF65-F5344CB8AC3E}">
        <p14:creationId xmlns:p14="http://schemas.microsoft.com/office/powerpoint/2010/main" val="40755809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fltVal val="0.5"/>
                                          </p:val>
                                        </p:tav>
                                        <p:tav tm="100000">
                                          <p:val>
                                            <p:strVal val="#ppt_x"/>
                                          </p:val>
                                        </p:tav>
                                      </p:tavLst>
                                    </p:anim>
                                    <p:anim calcmode="lin" valueType="num">
                                      <p:cBhvr>
                                        <p:cTn id="25" dur="500" fill="hold"/>
                                        <p:tgtEl>
                                          <p:spTgt spid="11"/>
                                        </p:tgtEl>
                                        <p:attrNameLst>
                                          <p:attrName>ppt_y</p:attrName>
                                        </p:attrNameLst>
                                      </p:cBhvr>
                                      <p:tavLst>
                                        <p:tav tm="0">
                                          <p:val>
                                            <p:fltVal val="0.5"/>
                                          </p:val>
                                        </p:tav>
                                        <p:tav tm="100000">
                                          <p:val>
                                            <p:strVal val="#ppt_y"/>
                                          </p:val>
                                        </p:tav>
                                      </p:tavLst>
                                    </p:anim>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5FA126F-17CF-6144-99E1-971DD57A4ACA}"/>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A7C605-E4B3-2245-9A62-DD481C0D353A}"/>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3</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939E6A-E662-F441-9A0E-6430E0F3809F}"/>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产品展示</a:t>
              </a:r>
            </a:p>
          </p:txBody>
        </p:sp>
      </p:gr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35E830-A4CC-5846-9175-E660638448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206" y="1591504"/>
            <a:ext cx="7023316" cy="3674991"/>
          </a:xfrm>
          <a:prstGeom prst="rect">
            <a:avLst/>
          </a:prstGeom>
        </p:spPr>
      </p:pic>
      <p:sp>
        <p:nvSpPr>
          <p:cNvPr id="6" name="圆角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C83519-A816-9144-AEBF-5FE54B6B12A8}"/>
              </a:ext>
            </a:extLst>
          </p:cNvPr>
          <p:cNvSpPr/>
          <p:nvPr/>
        </p:nvSpPr>
        <p:spPr>
          <a:xfrm>
            <a:off x="5168685" y="1855474"/>
            <a:ext cx="6308764" cy="1896255"/>
          </a:xfrm>
          <a:prstGeom prst="roundRect">
            <a:avLst>
              <a:gd name="adj" fmla="val 0"/>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43E41A8-5B0F-234C-9980-1C5E7D35D605}"/>
              </a:ext>
            </a:extLst>
          </p:cNvPr>
          <p:cNvGrpSpPr/>
          <p:nvPr/>
        </p:nvGrpSpPr>
        <p:grpSpPr>
          <a:xfrm>
            <a:off x="5944078" y="2336498"/>
            <a:ext cx="4919471" cy="934205"/>
            <a:chOff x="738317" y="4220365"/>
            <a:chExt cx="3017519" cy="934205"/>
          </a:xfrm>
        </p:grpSpPr>
        <p:sp>
          <p:nvSpPr>
            <p:cNvPr id="8" name="矩形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4D4272B-95B3-DD48-9779-CE691E3CCF6B}"/>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DFCB7B4-0F2B-AA44-8307-55DB1A7E9B3E}"/>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19" name="组合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8D3B25-84C2-FE4E-969E-014972EAE0E1}"/>
              </a:ext>
            </a:extLst>
          </p:cNvPr>
          <p:cNvGrpSpPr/>
          <p:nvPr/>
        </p:nvGrpSpPr>
        <p:grpSpPr>
          <a:xfrm>
            <a:off x="7858043" y="4332290"/>
            <a:ext cx="4919471" cy="934205"/>
            <a:chOff x="738317" y="4220365"/>
            <a:chExt cx="3017519" cy="934205"/>
          </a:xfrm>
        </p:grpSpPr>
        <p:sp>
          <p:nvSpPr>
            <p:cNvPr id="20"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00E7CAA-45FE-E741-B9D8-F262D8E1E43A}"/>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1" name="文本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72AA84-804B-1342-A9B4-6B2F4B53A252}"/>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spTree>
    <p:extLst>
      <p:ext uri="{BB962C8B-B14F-4D97-AF65-F5344CB8AC3E}">
        <p14:creationId xmlns:p14="http://schemas.microsoft.com/office/powerpoint/2010/main" val="20578935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ppt_x</p:attrName>
                                        </p:attrNameLst>
                                      </p:cBhvr>
                                      <p:tavLst>
                                        <p:tav tm="0">
                                          <p:val>
                                            <p:strVal val="#ppt_x-#ppt_w*1.125000"/>
                                          </p:val>
                                        </p:tav>
                                        <p:tav tm="100000">
                                          <p:val>
                                            <p:strVal val="#ppt_x"/>
                                          </p:val>
                                        </p:tav>
                                      </p:tavLst>
                                    </p:anim>
                                    <p:animEffect transition="in" filter="wipe(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p14="http://schemas.microsoft.com/office/powerpoint/2010/main" xmlns:mc="http://schemas.openxmlformats.org/markup-compatibility/2006" xmlns:a16="http://schemas.microsoft.com/office/drawing/2014/main" id="{D8CB818C-3D0D-164C-905C-A6D2E8B846DB}"/>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p14="http://schemas.microsoft.com/office/powerpoint/2010/main" xmlns:mc="http://schemas.openxmlformats.org/markup-compatibility/2006" xmlns:a16="http://schemas.microsoft.com/office/drawing/2014/main" id="{447780B9-4918-3349-B797-B427158AEBC1}"/>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3</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 xmlns:p14="http://schemas.microsoft.com/office/powerpoint/2010/main" xmlns:mc="http://schemas.openxmlformats.org/markup-compatibility/2006" xmlns:a16="http://schemas.microsoft.com/office/drawing/2014/main" id="{53B4CB0C-0A7B-EE46-BA14-1D98F977E33C}"/>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产品展示</a:t>
              </a:r>
            </a:p>
          </p:txBody>
        </p:sp>
      </p:grpSp>
      <p:grpSp>
        <p:nvGrpSpPr>
          <p:cNvPr id="50" name="组合 49">
            <a:extLst>
              <a:ext uri="{FF2B5EF4-FFF2-40B4-BE49-F238E27FC236}">
                <a16:creationId xmlns="" xmlns:p14="http://schemas.microsoft.com/office/powerpoint/2010/main" xmlns:mc="http://schemas.openxmlformats.org/markup-compatibility/2006" xmlns:a16="http://schemas.microsoft.com/office/drawing/2014/main" id="{0C541BA4-7CD0-8448-AAA4-1B2EF705B015}"/>
              </a:ext>
            </a:extLst>
          </p:cNvPr>
          <p:cNvGrpSpPr/>
          <p:nvPr/>
        </p:nvGrpSpPr>
        <p:grpSpPr>
          <a:xfrm>
            <a:off x="739555" y="4258858"/>
            <a:ext cx="6940678" cy="2002742"/>
            <a:chOff x="319317" y="4090259"/>
            <a:chExt cx="6940678" cy="2002742"/>
          </a:xfrm>
        </p:grpSpPr>
        <p:grpSp>
          <p:nvGrpSpPr>
            <p:cNvPr id="32" name="组合 31">
              <a:extLst>
                <a:ext uri="{FF2B5EF4-FFF2-40B4-BE49-F238E27FC236}">
                  <a16:creationId xmlns="" xmlns:p14="http://schemas.microsoft.com/office/powerpoint/2010/main" xmlns:mc="http://schemas.openxmlformats.org/markup-compatibility/2006" xmlns:a16="http://schemas.microsoft.com/office/drawing/2014/main" id="{C7AF8CF9-C64A-824C-A1CC-52DD2988F825}"/>
                </a:ext>
              </a:extLst>
            </p:cNvPr>
            <p:cNvGrpSpPr/>
            <p:nvPr/>
          </p:nvGrpSpPr>
          <p:grpSpPr>
            <a:xfrm>
              <a:off x="697163" y="4794195"/>
              <a:ext cx="6562832" cy="1298806"/>
              <a:chOff x="697163" y="4794195"/>
              <a:chExt cx="6562832" cy="1298806"/>
            </a:xfrm>
          </p:grpSpPr>
          <p:grpSp>
            <p:nvGrpSpPr>
              <p:cNvPr id="28" name="组合 27">
                <a:extLst>
                  <a:ext uri="{FF2B5EF4-FFF2-40B4-BE49-F238E27FC236}">
                    <a16:creationId xmlns="" xmlns:p14="http://schemas.microsoft.com/office/powerpoint/2010/main" xmlns:mc="http://schemas.openxmlformats.org/markup-compatibility/2006" xmlns:a16="http://schemas.microsoft.com/office/drawing/2014/main" id="{BC8837FC-5293-5747-B117-64CEEA0B77EF}"/>
                  </a:ext>
                </a:extLst>
              </p:cNvPr>
              <p:cNvGrpSpPr/>
              <p:nvPr/>
            </p:nvGrpSpPr>
            <p:grpSpPr>
              <a:xfrm>
                <a:off x="697163" y="4794195"/>
                <a:ext cx="1298803" cy="1298806"/>
                <a:chOff x="2306042" y="5130372"/>
                <a:chExt cx="1298803" cy="1298806"/>
              </a:xfrm>
            </p:grpSpPr>
            <p:sp>
              <p:nvSpPr>
                <p:cNvPr id="26" name="iš1iďê">
                  <a:extLst>
                    <a:ext uri="{FF2B5EF4-FFF2-40B4-BE49-F238E27FC236}">
                      <a16:creationId xmlns="" xmlns:p14="http://schemas.microsoft.com/office/powerpoint/2010/main" xmlns:mc="http://schemas.openxmlformats.org/markup-compatibility/2006" xmlns:a16="http://schemas.microsoft.com/office/drawing/2014/main" id="{A233351B-D0C4-5D4B-B6FF-F8570FEEB6D0}"/>
                    </a:ext>
                  </a:extLst>
                </p:cNvPr>
                <p:cNvSpPr/>
                <p:nvPr/>
              </p:nvSpPr>
              <p:spPr>
                <a:xfrm>
                  <a:off x="2306042" y="5130372"/>
                  <a:ext cx="1298803" cy="1298806"/>
                </a:xfrm>
                <a:prstGeom prst="teardrop">
                  <a:avLst/>
                </a:prstGeom>
                <a:noFill/>
                <a:ln w="25400" cmpd="sng">
                  <a:solidFill>
                    <a:srgbClr val="0026A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27" name="target_283429">
                  <a:extLst>
                    <a:ext uri="{FF2B5EF4-FFF2-40B4-BE49-F238E27FC236}">
                      <a16:creationId xmlns="" xmlns:p14="http://schemas.microsoft.com/office/powerpoint/2010/main" xmlns:mc="http://schemas.openxmlformats.org/markup-compatibility/2006" xmlns:a16="http://schemas.microsoft.com/office/drawing/2014/main" id="{EF81C783-1FAF-BF4B-AFE7-0BFBE055C7C0}"/>
                    </a:ext>
                  </a:extLst>
                </p:cNvPr>
                <p:cNvSpPr>
                  <a:spLocks noChangeAspect="1"/>
                </p:cNvSpPr>
                <p:nvPr/>
              </p:nvSpPr>
              <p:spPr bwMode="auto">
                <a:xfrm>
                  <a:off x="2650600" y="5476825"/>
                  <a:ext cx="609685" cy="608679"/>
                </a:xfrm>
                <a:custGeom>
                  <a:avLst/>
                  <a:gdLst>
                    <a:gd name="connsiteX0" fmla="*/ 271968 w 607577"/>
                    <a:gd name="connsiteY0" fmla="*/ 234907 h 606575"/>
                    <a:gd name="connsiteX1" fmla="*/ 280957 w 607577"/>
                    <a:gd name="connsiteY1" fmla="*/ 235351 h 606575"/>
                    <a:gd name="connsiteX2" fmla="*/ 293951 w 607577"/>
                    <a:gd name="connsiteY2" fmla="*/ 250903 h 606575"/>
                    <a:gd name="connsiteX3" fmla="*/ 278376 w 607577"/>
                    <a:gd name="connsiteY3" fmla="*/ 263877 h 606575"/>
                    <a:gd name="connsiteX4" fmla="*/ 271968 w 607577"/>
                    <a:gd name="connsiteY4" fmla="*/ 263522 h 606575"/>
                    <a:gd name="connsiteX5" fmla="*/ 200413 w 607577"/>
                    <a:gd name="connsiteY5" fmla="*/ 334969 h 606575"/>
                    <a:gd name="connsiteX6" fmla="*/ 271968 w 607577"/>
                    <a:gd name="connsiteY6" fmla="*/ 406416 h 606575"/>
                    <a:gd name="connsiteX7" fmla="*/ 343434 w 607577"/>
                    <a:gd name="connsiteY7" fmla="*/ 334969 h 606575"/>
                    <a:gd name="connsiteX8" fmla="*/ 343167 w 607577"/>
                    <a:gd name="connsiteY8" fmla="*/ 328837 h 606575"/>
                    <a:gd name="connsiteX9" fmla="*/ 356160 w 607577"/>
                    <a:gd name="connsiteY9" fmla="*/ 313286 h 606575"/>
                    <a:gd name="connsiteX10" fmla="*/ 371735 w 607577"/>
                    <a:gd name="connsiteY10" fmla="*/ 326260 h 606575"/>
                    <a:gd name="connsiteX11" fmla="*/ 372091 w 607577"/>
                    <a:gd name="connsiteY11" fmla="*/ 334969 h 606575"/>
                    <a:gd name="connsiteX12" fmla="*/ 271968 w 607577"/>
                    <a:gd name="connsiteY12" fmla="*/ 435031 h 606575"/>
                    <a:gd name="connsiteX13" fmla="*/ 171756 w 607577"/>
                    <a:gd name="connsiteY13" fmla="*/ 334969 h 606575"/>
                    <a:gd name="connsiteX14" fmla="*/ 271968 w 607577"/>
                    <a:gd name="connsiteY14" fmla="*/ 234907 h 606575"/>
                    <a:gd name="connsiteX15" fmla="*/ 272003 w 607577"/>
                    <a:gd name="connsiteY15" fmla="*/ 149240 h 606575"/>
                    <a:gd name="connsiteX16" fmla="*/ 340543 w 607577"/>
                    <a:gd name="connsiteY16" fmla="*/ 162305 h 606575"/>
                    <a:gd name="connsiteX17" fmla="*/ 348554 w 607577"/>
                    <a:gd name="connsiteY17" fmla="*/ 180880 h 606575"/>
                    <a:gd name="connsiteX18" fmla="*/ 329951 w 607577"/>
                    <a:gd name="connsiteY18" fmla="*/ 188879 h 606575"/>
                    <a:gd name="connsiteX19" fmla="*/ 272003 w 607577"/>
                    <a:gd name="connsiteY19" fmla="*/ 177859 h 606575"/>
                    <a:gd name="connsiteX20" fmla="*/ 114540 w 607577"/>
                    <a:gd name="connsiteY20" fmla="*/ 334995 h 606575"/>
                    <a:gd name="connsiteX21" fmla="*/ 272003 w 607577"/>
                    <a:gd name="connsiteY21" fmla="*/ 492219 h 606575"/>
                    <a:gd name="connsiteX22" fmla="*/ 429378 w 607577"/>
                    <a:gd name="connsiteY22" fmla="*/ 334995 h 606575"/>
                    <a:gd name="connsiteX23" fmla="*/ 418429 w 607577"/>
                    <a:gd name="connsiteY23" fmla="*/ 277224 h 606575"/>
                    <a:gd name="connsiteX24" fmla="*/ 426441 w 607577"/>
                    <a:gd name="connsiteY24" fmla="*/ 258649 h 606575"/>
                    <a:gd name="connsiteX25" fmla="*/ 445044 w 607577"/>
                    <a:gd name="connsiteY25" fmla="*/ 266736 h 606575"/>
                    <a:gd name="connsiteX26" fmla="*/ 458040 w 607577"/>
                    <a:gd name="connsiteY26" fmla="*/ 334995 h 606575"/>
                    <a:gd name="connsiteX27" fmla="*/ 272003 w 607577"/>
                    <a:gd name="connsiteY27" fmla="*/ 520838 h 606575"/>
                    <a:gd name="connsiteX28" fmla="*/ 85878 w 607577"/>
                    <a:gd name="connsiteY28" fmla="*/ 334995 h 606575"/>
                    <a:gd name="connsiteX29" fmla="*/ 272003 w 607577"/>
                    <a:gd name="connsiteY29" fmla="*/ 149240 h 606575"/>
                    <a:gd name="connsiteX30" fmla="*/ 520465 w 607577"/>
                    <a:gd name="connsiteY30" fmla="*/ 107216 h 606575"/>
                    <a:gd name="connsiteX31" fmla="*/ 432795 w 607577"/>
                    <a:gd name="connsiteY31" fmla="*/ 194747 h 606575"/>
                    <a:gd name="connsiteX32" fmla="*/ 485219 w 607577"/>
                    <a:gd name="connsiteY32" fmla="*/ 194747 h 606575"/>
                    <a:gd name="connsiteX33" fmla="*/ 495365 w 607577"/>
                    <a:gd name="connsiteY33" fmla="*/ 190570 h 606575"/>
                    <a:gd name="connsiteX34" fmla="*/ 578852 w 607577"/>
                    <a:gd name="connsiteY34" fmla="*/ 107216 h 606575"/>
                    <a:gd name="connsiteX35" fmla="*/ 272003 w 607577"/>
                    <a:gd name="connsiteY35" fmla="*/ 63432 h 606575"/>
                    <a:gd name="connsiteX36" fmla="*/ 347036 w 607577"/>
                    <a:gd name="connsiteY36" fmla="*/ 73920 h 606575"/>
                    <a:gd name="connsiteX37" fmla="*/ 356916 w 607577"/>
                    <a:gd name="connsiteY37" fmla="*/ 91607 h 606575"/>
                    <a:gd name="connsiteX38" fmla="*/ 339203 w 607577"/>
                    <a:gd name="connsiteY38" fmla="*/ 101472 h 606575"/>
                    <a:gd name="connsiteX39" fmla="*/ 272003 w 607577"/>
                    <a:gd name="connsiteY39" fmla="*/ 92051 h 606575"/>
                    <a:gd name="connsiteX40" fmla="*/ 28660 w 607577"/>
                    <a:gd name="connsiteY40" fmla="*/ 334959 h 606575"/>
                    <a:gd name="connsiteX41" fmla="*/ 272003 w 607577"/>
                    <a:gd name="connsiteY41" fmla="*/ 577956 h 606575"/>
                    <a:gd name="connsiteX42" fmla="*/ 515258 w 607577"/>
                    <a:gd name="connsiteY42" fmla="*/ 334959 h 606575"/>
                    <a:gd name="connsiteX43" fmla="*/ 505912 w 607577"/>
                    <a:gd name="connsiteY43" fmla="*/ 268033 h 606575"/>
                    <a:gd name="connsiteX44" fmla="*/ 515703 w 607577"/>
                    <a:gd name="connsiteY44" fmla="*/ 250346 h 606575"/>
                    <a:gd name="connsiteX45" fmla="*/ 533415 w 607577"/>
                    <a:gd name="connsiteY45" fmla="*/ 260122 h 606575"/>
                    <a:gd name="connsiteX46" fmla="*/ 543918 w 607577"/>
                    <a:gd name="connsiteY46" fmla="*/ 334959 h 606575"/>
                    <a:gd name="connsiteX47" fmla="*/ 272003 w 607577"/>
                    <a:gd name="connsiteY47" fmla="*/ 606575 h 606575"/>
                    <a:gd name="connsiteX48" fmla="*/ 0 w 607577"/>
                    <a:gd name="connsiteY48" fmla="*/ 334959 h 606575"/>
                    <a:gd name="connsiteX49" fmla="*/ 272003 w 607577"/>
                    <a:gd name="connsiteY49" fmla="*/ 63432 h 606575"/>
                    <a:gd name="connsiteX50" fmla="*/ 500261 w 607577"/>
                    <a:gd name="connsiteY50" fmla="*/ 28661 h 606575"/>
                    <a:gd name="connsiteX51" fmla="*/ 416685 w 607577"/>
                    <a:gd name="connsiteY51" fmla="*/ 112015 h 606575"/>
                    <a:gd name="connsiteX52" fmla="*/ 412502 w 607577"/>
                    <a:gd name="connsiteY52" fmla="*/ 122145 h 606575"/>
                    <a:gd name="connsiteX53" fmla="*/ 412502 w 607577"/>
                    <a:gd name="connsiteY53" fmla="*/ 174486 h 606575"/>
                    <a:gd name="connsiteX54" fmla="*/ 500261 w 607577"/>
                    <a:gd name="connsiteY54" fmla="*/ 86955 h 606575"/>
                    <a:gd name="connsiteX55" fmla="*/ 494620 w 607577"/>
                    <a:gd name="connsiteY55" fmla="*/ 557 h 606575"/>
                    <a:gd name="connsiteX56" fmla="*/ 511208 w 607577"/>
                    <a:gd name="connsiteY56" fmla="*/ 2179 h 606575"/>
                    <a:gd name="connsiteX57" fmla="*/ 528920 w 607577"/>
                    <a:gd name="connsiteY57" fmla="*/ 28661 h 606575"/>
                    <a:gd name="connsiteX58" fmla="*/ 528920 w 607577"/>
                    <a:gd name="connsiteY58" fmla="*/ 78602 h 606575"/>
                    <a:gd name="connsiteX59" fmla="*/ 578852 w 607577"/>
                    <a:gd name="connsiteY59" fmla="*/ 78602 h 606575"/>
                    <a:gd name="connsiteX60" fmla="*/ 605376 w 607577"/>
                    <a:gd name="connsiteY60" fmla="*/ 96286 h 606575"/>
                    <a:gd name="connsiteX61" fmla="*/ 599145 w 607577"/>
                    <a:gd name="connsiteY61" fmla="*/ 127388 h 606575"/>
                    <a:gd name="connsiteX62" fmla="*/ 515659 w 607577"/>
                    <a:gd name="connsiteY62" fmla="*/ 210831 h 606575"/>
                    <a:gd name="connsiteX63" fmla="*/ 485219 w 607577"/>
                    <a:gd name="connsiteY63" fmla="*/ 223361 h 606575"/>
                    <a:gd name="connsiteX64" fmla="*/ 404135 w 607577"/>
                    <a:gd name="connsiteY64" fmla="*/ 223361 h 606575"/>
                    <a:gd name="connsiteX65" fmla="*/ 287627 w 607577"/>
                    <a:gd name="connsiteY65" fmla="*/ 339683 h 606575"/>
                    <a:gd name="connsiteX66" fmla="*/ 277481 w 607577"/>
                    <a:gd name="connsiteY66" fmla="*/ 343860 h 606575"/>
                    <a:gd name="connsiteX67" fmla="*/ 267334 w 607577"/>
                    <a:gd name="connsiteY67" fmla="*/ 339683 h 606575"/>
                    <a:gd name="connsiteX68" fmla="*/ 267334 w 607577"/>
                    <a:gd name="connsiteY68" fmla="*/ 319423 h 606575"/>
                    <a:gd name="connsiteX69" fmla="*/ 383842 w 607577"/>
                    <a:gd name="connsiteY69" fmla="*/ 203189 h 606575"/>
                    <a:gd name="connsiteX70" fmla="*/ 383842 w 607577"/>
                    <a:gd name="connsiteY70" fmla="*/ 122145 h 606575"/>
                    <a:gd name="connsiteX71" fmla="*/ 396392 w 607577"/>
                    <a:gd name="connsiteY71" fmla="*/ 91843 h 606575"/>
                    <a:gd name="connsiteX72" fmla="*/ 479968 w 607577"/>
                    <a:gd name="connsiteY72" fmla="*/ 8400 h 606575"/>
                    <a:gd name="connsiteX73" fmla="*/ 494620 w 607577"/>
                    <a:gd name="connsiteY73" fmla="*/ 557 h 60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7577" h="606575">
                      <a:moveTo>
                        <a:pt x="271968" y="234907"/>
                      </a:moveTo>
                      <a:cubicBezTo>
                        <a:pt x="274994" y="234907"/>
                        <a:pt x="278020" y="235085"/>
                        <a:pt x="280957" y="235351"/>
                      </a:cubicBezTo>
                      <a:cubicBezTo>
                        <a:pt x="288878" y="236062"/>
                        <a:pt x="294663" y="243083"/>
                        <a:pt x="293951" y="250903"/>
                      </a:cubicBezTo>
                      <a:cubicBezTo>
                        <a:pt x="293239" y="258812"/>
                        <a:pt x="286208" y="264588"/>
                        <a:pt x="278376" y="263877"/>
                      </a:cubicBezTo>
                      <a:cubicBezTo>
                        <a:pt x="276329" y="263699"/>
                        <a:pt x="274104" y="263522"/>
                        <a:pt x="271968" y="263522"/>
                      </a:cubicBezTo>
                      <a:cubicBezTo>
                        <a:pt x="232453" y="263522"/>
                        <a:pt x="200413" y="295602"/>
                        <a:pt x="200413" y="334969"/>
                      </a:cubicBezTo>
                      <a:cubicBezTo>
                        <a:pt x="200413" y="374336"/>
                        <a:pt x="232453" y="406416"/>
                        <a:pt x="271968" y="406416"/>
                      </a:cubicBezTo>
                      <a:cubicBezTo>
                        <a:pt x="311394" y="406416"/>
                        <a:pt x="343434" y="374425"/>
                        <a:pt x="343434" y="334969"/>
                      </a:cubicBezTo>
                      <a:cubicBezTo>
                        <a:pt x="343434" y="332925"/>
                        <a:pt x="343345" y="330881"/>
                        <a:pt x="343167" y="328837"/>
                      </a:cubicBezTo>
                      <a:cubicBezTo>
                        <a:pt x="342455" y="320928"/>
                        <a:pt x="348328" y="313997"/>
                        <a:pt x="356160" y="313286"/>
                      </a:cubicBezTo>
                      <a:cubicBezTo>
                        <a:pt x="364081" y="312575"/>
                        <a:pt x="371023" y="318351"/>
                        <a:pt x="371735" y="326260"/>
                      </a:cubicBezTo>
                      <a:cubicBezTo>
                        <a:pt x="372002" y="329104"/>
                        <a:pt x="372091" y="332125"/>
                        <a:pt x="372091" y="334969"/>
                      </a:cubicBezTo>
                      <a:cubicBezTo>
                        <a:pt x="372091" y="390154"/>
                        <a:pt x="327147" y="435031"/>
                        <a:pt x="271968" y="435031"/>
                      </a:cubicBezTo>
                      <a:cubicBezTo>
                        <a:pt x="216700" y="435031"/>
                        <a:pt x="171756" y="390154"/>
                        <a:pt x="171756" y="334969"/>
                      </a:cubicBezTo>
                      <a:cubicBezTo>
                        <a:pt x="171756" y="279784"/>
                        <a:pt x="216700" y="234907"/>
                        <a:pt x="271968" y="234907"/>
                      </a:cubicBezTo>
                      <a:close/>
                      <a:moveTo>
                        <a:pt x="272003" y="149240"/>
                      </a:moveTo>
                      <a:cubicBezTo>
                        <a:pt x="295681" y="149240"/>
                        <a:pt x="318735" y="153595"/>
                        <a:pt x="340543" y="162305"/>
                      </a:cubicBezTo>
                      <a:cubicBezTo>
                        <a:pt x="347931" y="165149"/>
                        <a:pt x="351492" y="173504"/>
                        <a:pt x="348554" y="180880"/>
                      </a:cubicBezTo>
                      <a:cubicBezTo>
                        <a:pt x="345617" y="188168"/>
                        <a:pt x="337339" y="191812"/>
                        <a:pt x="329951" y="188879"/>
                      </a:cubicBezTo>
                      <a:cubicBezTo>
                        <a:pt x="311525" y="181592"/>
                        <a:pt x="292031" y="177859"/>
                        <a:pt x="272003" y="177859"/>
                      </a:cubicBezTo>
                      <a:cubicBezTo>
                        <a:pt x="185127" y="177859"/>
                        <a:pt x="114540" y="248339"/>
                        <a:pt x="114540" y="334995"/>
                      </a:cubicBezTo>
                      <a:cubicBezTo>
                        <a:pt x="114540" y="421739"/>
                        <a:pt x="185127" y="492219"/>
                        <a:pt x="272003" y="492219"/>
                      </a:cubicBezTo>
                      <a:cubicBezTo>
                        <a:pt x="358791" y="492219"/>
                        <a:pt x="429378" y="421739"/>
                        <a:pt x="429378" y="334995"/>
                      </a:cubicBezTo>
                      <a:cubicBezTo>
                        <a:pt x="429378" y="315086"/>
                        <a:pt x="425728" y="295622"/>
                        <a:pt x="418429" y="277224"/>
                      </a:cubicBezTo>
                      <a:cubicBezTo>
                        <a:pt x="415492" y="269847"/>
                        <a:pt x="419141" y="261582"/>
                        <a:pt x="426441" y="258649"/>
                      </a:cubicBezTo>
                      <a:cubicBezTo>
                        <a:pt x="433829" y="255716"/>
                        <a:pt x="442196" y="259360"/>
                        <a:pt x="445044" y="266736"/>
                      </a:cubicBezTo>
                      <a:cubicBezTo>
                        <a:pt x="453678" y="288511"/>
                        <a:pt x="458040" y="311442"/>
                        <a:pt x="458040" y="334995"/>
                      </a:cubicBezTo>
                      <a:cubicBezTo>
                        <a:pt x="458040" y="437471"/>
                        <a:pt x="374546" y="520838"/>
                        <a:pt x="272003" y="520838"/>
                      </a:cubicBezTo>
                      <a:cubicBezTo>
                        <a:pt x="169372" y="520838"/>
                        <a:pt x="85878" y="437471"/>
                        <a:pt x="85878" y="334995"/>
                      </a:cubicBezTo>
                      <a:cubicBezTo>
                        <a:pt x="85878" y="232607"/>
                        <a:pt x="169372" y="149240"/>
                        <a:pt x="272003" y="149240"/>
                      </a:cubicBezTo>
                      <a:close/>
                      <a:moveTo>
                        <a:pt x="520465" y="107216"/>
                      </a:moveTo>
                      <a:lnTo>
                        <a:pt x="432795" y="194747"/>
                      </a:lnTo>
                      <a:lnTo>
                        <a:pt x="485219" y="194747"/>
                      </a:lnTo>
                      <a:cubicBezTo>
                        <a:pt x="489046" y="194747"/>
                        <a:pt x="492695" y="193236"/>
                        <a:pt x="495365" y="190570"/>
                      </a:cubicBezTo>
                      <a:lnTo>
                        <a:pt x="578852" y="107216"/>
                      </a:lnTo>
                      <a:close/>
                      <a:moveTo>
                        <a:pt x="272003" y="63432"/>
                      </a:moveTo>
                      <a:cubicBezTo>
                        <a:pt x="297459" y="63432"/>
                        <a:pt x="322737" y="66898"/>
                        <a:pt x="347036" y="73920"/>
                      </a:cubicBezTo>
                      <a:cubicBezTo>
                        <a:pt x="354690" y="76053"/>
                        <a:pt x="359052" y="84052"/>
                        <a:pt x="356916" y="91607"/>
                      </a:cubicBezTo>
                      <a:cubicBezTo>
                        <a:pt x="354690" y="99250"/>
                        <a:pt x="346769" y="103606"/>
                        <a:pt x="339203" y="101472"/>
                      </a:cubicBezTo>
                      <a:cubicBezTo>
                        <a:pt x="317397" y="95162"/>
                        <a:pt x="294789" y="92051"/>
                        <a:pt x="272003" y="92051"/>
                      </a:cubicBezTo>
                      <a:cubicBezTo>
                        <a:pt x="137782" y="92051"/>
                        <a:pt x="28660" y="201018"/>
                        <a:pt x="28660" y="334959"/>
                      </a:cubicBezTo>
                      <a:cubicBezTo>
                        <a:pt x="28660" y="468989"/>
                        <a:pt x="137782" y="577956"/>
                        <a:pt x="272003" y="577956"/>
                      </a:cubicBezTo>
                      <a:cubicBezTo>
                        <a:pt x="406136" y="577956"/>
                        <a:pt x="515258" y="468989"/>
                        <a:pt x="515258" y="334959"/>
                      </a:cubicBezTo>
                      <a:cubicBezTo>
                        <a:pt x="515258" y="312206"/>
                        <a:pt x="512143" y="289719"/>
                        <a:pt x="505912" y="268033"/>
                      </a:cubicBezTo>
                      <a:cubicBezTo>
                        <a:pt x="503687" y="260389"/>
                        <a:pt x="508137" y="252479"/>
                        <a:pt x="515703" y="250346"/>
                      </a:cubicBezTo>
                      <a:cubicBezTo>
                        <a:pt x="523358" y="248124"/>
                        <a:pt x="531279" y="252568"/>
                        <a:pt x="533415" y="260122"/>
                      </a:cubicBezTo>
                      <a:cubicBezTo>
                        <a:pt x="540358" y="284387"/>
                        <a:pt x="543918" y="309539"/>
                        <a:pt x="543918" y="334959"/>
                      </a:cubicBezTo>
                      <a:cubicBezTo>
                        <a:pt x="543918" y="484721"/>
                        <a:pt x="421890" y="606575"/>
                        <a:pt x="272003" y="606575"/>
                      </a:cubicBezTo>
                      <a:cubicBezTo>
                        <a:pt x="122028" y="606575"/>
                        <a:pt x="0" y="484721"/>
                        <a:pt x="0" y="334959"/>
                      </a:cubicBezTo>
                      <a:cubicBezTo>
                        <a:pt x="0" y="185197"/>
                        <a:pt x="122028" y="63432"/>
                        <a:pt x="272003" y="63432"/>
                      </a:cubicBezTo>
                      <a:close/>
                      <a:moveTo>
                        <a:pt x="500261" y="28661"/>
                      </a:moveTo>
                      <a:lnTo>
                        <a:pt x="416685" y="112015"/>
                      </a:lnTo>
                      <a:cubicBezTo>
                        <a:pt x="414015" y="114769"/>
                        <a:pt x="412502" y="118324"/>
                        <a:pt x="412502" y="122145"/>
                      </a:cubicBezTo>
                      <a:lnTo>
                        <a:pt x="412502" y="174486"/>
                      </a:lnTo>
                      <a:lnTo>
                        <a:pt x="500261" y="86955"/>
                      </a:lnTo>
                      <a:close/>
                      <a:moveTo>
                        <a:pt x="494620" y="557"/>
                      </a:moveTo>
                      <a:cubicBezTo>
                        <a:pt x="500061" y="-531"/>
                        <a:pt x="505824" y="-42"/>
                        <a:pt x="511208" y="2179"/>
                      </a:cubicBezTo>
                      <a:cubicBezTo>
                        <a:pt x="521978" y="6622"/>
                        <a:pt x="528920" y="17019"/>
                        <a:pt x="528920" y="28661"/>
                      </a:cubicBezTo>
                      <a:lnTo>
                        <a:pt x="528920" y="78602"/>
                      </a:lnTo>
                      <a:lnTo>
                        <a:pt x="578852" y="78602"/>
                      </a:lnTo>
                      <a:cubicBezTo>
                        <a:pt x="590512" y="78602"/>
                        <a:pt x="600925" y="85533"/>
                        <a:pt x="605376" y="96286"/>
                      </a:cubicBezTo>
                      <a:cubicBezTo>
                        <a:pt x="609826" y="106949"/>
                        <a:pt x="607423" y="119213"/>
                        <a:pt x="599145" y="127388"/>
                      </a:cubicBezTo>
                      <a:lnTo>
                        <a:pt x="515659" y="210831"/>
                      </a:lnTo>
                      <a:cubicBezTo>
                        <a:pt x="507559" y="218918"/>
                        <a:pt x="496701" y="223361"/>
                        <a:pt x="485219" y="223361"/>
                      </a:cubicBezTo>
                      <a:lnTo>
                        <a:pt x="404135" y="223361"/>
                      </a:lnTo>
                      <a:lnTo>
                        <a:pt x="287627" y="339683"/>
                      </a:lnTo>
                      <a:cubicBezTo>
                        <a:pt x="284779" y="342527"/>
                        <a:pt x="281130" y="343860"/>
                        <a:pt x="277481" y="343860"/>
                      </a:cubicBezTo>
                      <a:cubicBezTo>
                        <a:pt x="273832" y="343860"/>
                        <a:pt x="270182" y="342527"/>
                        <a:pt x="267334" y="339683"/>
                      </a:cubicBezTo>
                      <a:cubicBezTo>
                        <a:pt x="261727" y="334085"/>
                        <a:pt x="261727" y="325021"/>
                        <a:pt x="267334" y="319423"/>
                      </a:cubicBezTo>
                      <a:lnTo>
                        <a:pt x="383842" y="203189"/>
                      </a:lnTo>
                      <a:lnTo>
                        <a:pt x="383842" y="122145"/>
                      </a:lnTo>
                      <a:cubicBezTo>
                        <a:pt x="383842" y="110682"/>
                        <a:pt x="388292" y="99929"/>
                        <a:pt x="396392" y="91843"/>
                      </a:cubicBezTo>
                      <a:lnTo>
                        <a:pt x="479968" y="8400"/>
                      </a:lnTo>
                      <a:cubicBezTo>
                        <a:pt x="484062" y="4312"/>
                        <a:pt x="489180" y="1646"/>
                        <a:pt x="494620" y="557"/>
                      </a:cubicBezTo>
                      <a:close/>
                    </a:path>
                  </a:pathLst>
                </a:custGeom>
                <a:solidFill>
                  <a:srgbClr val="0026A0"/>
                </a:solidFill>
                <a:ln>
                  <a:noFill/>
                </a:ln>
              </p:spPr>
              <p:txBody>
                <a:bodyPr/>
                <a:lstStyle/>
                <a:p>
                  <a:endParaRPr lang="zh-CN" altLang="en-US" dirty="0">
                    <a:cs typeface="+mn-ea"/>
                    <a:sym typeface="+mn-lt"/>
                  </a:endParaRPr>
                </a:p>
              </p:txBody>
            </p:sp>
          </p:grpSp>
          <p:grpSp>
            <p:nvGrpSpPr>
              <p:cNvPr id="29" name="组合 28">
                <a:extLst>
                  <a:ext uri="{FF2B5EF4-FFF2-40B4-BE49-F238E27FC236}">
                    <a16:creationId xmlns="" xmlns:p14="http://schemas.microsoft.com/office/powerpoint/2010/main" xmlns:mc="http://schemas.openxmlformats.org/markup-compatibility/2006" xmlns:a16="http://schemas.microsoft.com/office/drawing/2014/main" id="{1E4A6E45-6685-6042-8F8C-76D4232A9D58}"/>
                  </a:ext>
                </a:extLst>
              </p:cNvPr>
              <p:cNvGrpSpPr/>
              <p:nvPr/>
            </p:nvGrpSpPr>
            <p:grpSpPr>
              <a:xfrm>
                <a:off x="2340524" y="4976495"/>
                <a:ext cx="4919471" cy="934205"/>
                <a:chOff x="738317" y="4220365"/>
                <a:chExt cx="3017519" cy="934205"/>
              </a:xfrm>
            </p:grpSpPr>
            <p:sp>
              <p:nvSpPr>
                <p:cNvPr id="30" name="矩形 29">
                  <a:extLst>
                    <a:ext uri="{FF2B5EF4-FFF2-40B4-BE49-F238E27FC236}">
                      <a16:creationId xmlns="" xmlns:p14="http://schemas.microsoft.com/office/powerpoint/2010/main" xmlns:mc="http://schemas.openxmlformats.org/markup-compatibility/2006" xmlns:a16="http://schemas.microsoft.com/office/drawing/2014/main" id="{504F96E3-CD26-FE41-A2D8-FC61622F7F27}"/>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31" name="文本框 30">
                  <a:extLst>
                    <a:ext uri="{FF2B5EF4-FFF2-40B4-BE49-F238E27FC236}">
                      <a16:creationId xmlns="" xmlns:p14="http://schemas.microsoft.com/office/powerpoint/2010/main" xmlns:mc="http://schemas.openxmlformats.org/markup-compatibility/2006" xmlns:a16="http://schemas.microsoft.com/office/drawing/2014/main" id="{36648BC1-7C3A-8245-AAD5-F13A408E5001}"/>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sp>
          <p:nvSpPr>
            <p:cNvPr id="47" name="文本框 46">
              <a:extLst>
                <a:ext uri="{FF2B5EF4-FFF2-40B4-BE49-F238E27FC236}">
                  <a16:creationId xmlns="" xmlns:p14="http://schemas.microsoft.com/office/powerpoint/2010/main" xmlns:mc="http://schemas.openxmlformats.org/markup-compatibility/2006" xmlns:a16="http://schemas.microsoft.com/office/drawing/2014/main" id="{0166A18D-1354-5142-AFE3-B31C0C0D5B27}"/>
                </a:ext>
              </a:extLst>
            </p:cNvPr>
            <p:cNvSpPr txBox="1"/>
            <p:nvPr/>
          </p:nvSpPr>
          <p:spPr>
            <a:xfrm>
              <a:off x="319317" y="4090259"/>
              <a:ext cx="1925823" cy="584775"/>
            </a:xfrm>
            <a:prstGeom prst="rect">
              <a:avLst/>
            </a:prstGeom>
            <a:noFill/>
          </p:spPr>
          <p:txBody>
            <a:bodyPr wrap="square" rtlCol="0">
              <a:spAutoFit/>
            </a:bodyPr>
            <a:lstStyle/>
            <a:p>
              <a:pPr algn="r"/>
              <a:r>
                <a:rPr kumimoji="1" lang="en-US" altLang="zh-CN" sz="3200" b="1" i="1" dirty="0">
                  <a:solidFill>
                    <a:srgbClr val="0026A0"/>
                  </a:solidFill>
                  <a:cs typeface="+mn-ea"/>
                  <a:sym typeface="+mn-lt"/>
                </a:rPr>
                <a:t>TEXT.01</a:t>
              </a:r>
              <a:endParaRPr kumimoji="1" lang="en" altLang="zh-CN" sz="3200" b="1" i="1" dirty="0">
                <a:solidFill>
                  <a:srgbClr val="0026A0"/>
                </a:solidFill>
                <a:cs typeface="+mn-ea"/>
                <a:sym typeface="+mn-lt"/>
              </a:endParaRPr>
            </a:p>
          </p:txBody>
        </p:sp>
      </p:grpSp>
      <p:grpSp>
        <p:nvGrpSpPr>
          <p:cNvPr id="51" name="组合 50">
            <a:extLst>
              <a:ext uri="{FF2B5EF4-FFF2-40B4-BE49-F238E27FC236}">
                <a16:creationId xmlns="" xmlns:p14="http://schemas.microsoft.com/office/powerpoint/2010/main" xmlns:mc="http://schemas.openxmlformats.org/markup-compatibility/2006" xmlns:a16="http://schemas.microsoft.com/office/drawing/2014/main" id="{C69782A8-B8D3-E34D-869C-95E977C80B6A}"/>
              </a:ext>
            </a:extLst>
          </p:cNvPr>
          <p:cNvGrpSpPr/>
          <p:nvPr/>
        </p:nvGrpSpPr>
        <p:grpSpPr>
          <a:xfrm>
            <a:off x="3282724" y="2547878"/>
            <a:ext cx="7038935" cy="1956342"/>
            <a:chOff x="2434988" y="2360664"/>
            <a:chExt cx="7038935" cy="1956342"/>
          </a:xfrm>
        </p:grpSpPr>
        <p:grpSp>
          <p:nvGrpSpPr>
            <p:cNvPr id="33" name="组合 32">
              <a:extLst>
                <a:ext uri="{FF2B5EF4-FFF2-40B4-BE49-F238E27FC236}">
                  <a16:creationId xmlns="" xmlns:p14="http://schemas.microsoft.com/office/powerpoint/2010/main" xmlns:mc="http://schemas.openxmlformats.org/markup-compatibility/2006" xmlns:a16="http://schemas.microsoft.com/office/drawing/2014/main" id="{CB208923-3CE6-B746-BC4D-0AD783C1FFC8}"/>
                </a:ext>
              </a:extLst>
            </p:cNvPr>
            <p:cNvGrpSpPr/>
            <p:nvPr/>
          </p:nvGrpSpPr>
          <p:grpSpPr>
            <a:xfrm>
              <a:off x="2911091" y="3018200"/>
              <a:ext cx="6562832" cy="1298806"/>
              <a:chOff x="697163" y="4794195"/>
              <a:chExt cx="6562832" cy="1298806"/>
            </a:xfrm>
          </p:grpSpPr>
          <p:grpSp>
            <p:nvGrpSpPr>
              <p:cNvPr id="34" name="组合 33">
                <a:extLst>
                  <a:ext uri="{FF2B5EF4-FFF2-40B4-BE49-F238E27FC236}">
                    <a16:creationId xmlns="" xmlns:p14="http://schemas.microsoft.com/office/powerpoint/2010/main" xmlns:mc="http://schemas.openxmlformats.org/markup-compatibility/2006" xmlns:a16="http://schemas.microsoft.com/office/drawing/2014/main" id="{4F93D69F-4498-D340-A3E7-286CFECE8A4A}"/>
                  </a:ext>
                </a:extLst>
              </p:cNvPr>
              <p:cNvGrpSpPr/>
              <p:nvPr/>
            </p:nvGrpSpPr>
            <p:grpSpPr>
              <a:xfrm>
                <a:off x="697163" y="4794195"/>
                <a:ext cx="1298803" cy="1298806"/>
                <a:chOff x="2306042" y="5130372"/>
                <a:chExt cx="1298803" cy="1298806"/>
              </a:xfrm>
            </p:grpSpPr>
            <p:sp>
              <p:nvSpPr>
                <p:cNvPr id="38" name="iš1iďê">
                  <a:extLst>
                    <a:ext uri="{FF2B5EF4-FFF2-40B4-BE49-F238E27FC236}">
                      <a16:creationId xmlns="" xmlns:p14="http://schemas.microsoft.com/office/powerpoint/2010/main" xmlns:mc="http://schemas.openxmlformats.org/markup-compatibility/2006" xmlns:a16="http://schemas.microsoft.com/office/drawing/2014/main" id="{68AC9D0B-67D4-8F41-9221-FDDAEC5CB09C}"/>
                    </a:ext>
                  </a:extLst>
                </p:cNvPr>
                <p:cNvSpPr/>
                <p:nvPr/>
              </p:nvSpPr>
              <p:spPr>
                <a:xfrm>
                  <a:off x="2306042" y="5130372"/>
                  <a:ext cx="1298803" cy="1298806"/>
                </a:xfrm>
                <a:prstGeom prst="teardrop">
                  <a:avLst/>
                </a:prstGeom>
                <a:noFill/>
                <a:ln w="25400" cmpd="sng">
                  <a:solidFill>
                    <a:srgbClr val="0026A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39" name="target_283429">
                  <a:extLst>
                    <a:ext uri="{FF2B5EF4-FFF2-40B4-BE49-F238E27FC236}">
                      <a16:creationId xmlns="" xmlns:p14="http://schemas.microsoft.com/office/powerpoint/2010/main" xmlns:mc="http://schemas.openxmlformats.org/markup-compatibility/2006" xmlns:a16="http://schemas.microsoft.com/office/drawing/2014/main" id="{FC2DC3C1-85F4-D443-8005-67F44FDDB128}"/>
                    </a:ext>
                  </a:extLst>
                </p:cNvPr>
                <p:cNvSpPr>
                  <a:spLocks noChangeAspect="1"/>
                </p:cNvSpPr>
                <p:nvPr/>
              </p:nvSpPr>
              <p:spPr bwMode="auto">
                <a:xfrm>
                  <a:off x="2650600" y="5476825"/>
                  <a:ext cx="609685" cy="608679"/>
                </a:xfrm>
                <a:custGeom>
                  <a:avLst/>
                  <a:gdLst>
                    <a:gd name="connsiteX0" fmla="*/ 271968 w 607577"/>
                    <a:gd name="connsiteY0" fmla="*/ 234907 h 606575"/>
                    <a:gd name="connsiteX1" fmla="*/ 280957 w 607577"/>
                    <a:gd name="connsiteY1" fmla="*/ 235351 h 606575"/>
                    <a:gd name="connsiteX2" fmla="*/ 293951 w 607577"/>
                    <a:gd name="connsiteY2" fmla="*/ 250903 h 606575"/>
                    <a:gd name="connsiteX3" fmla="*/ 278376 w 607577"/>
                    <a:gd name="connsiteY3" fmla="*/ 263877 h 606575"/>
                    <a:gd name="connsiteX4" fmla="*/ 271968 w 607577"/>
                    <a:gd name="connsiteY4" fmla="*/ 263522 h 606575"/>
                    <a:gd name="connsiteX5" fmla="*/ 200413 w 607577"/>
                    <a:gd name="connsiteY5" fmla="*/ 334969 h 606575"/>
                    <a:gd name="connsiteX6" fmla="*/ 271968 w 607577"/>
                    <a:gd name="connsiteY6" fmla="*/ 406416 h 606575"/>
                    <a:gd name="connsiteX7" fmla="*/ 343434 w 607577"/>
                    <a:gd name="connsiteY7" fmla="*/ 334969 h 606575"/>
                    <a:gd name="connsiteX8" fmla="*/ 343167 w 607577"/>
                    <a:gd name="connsiteY8" fmla="*/ 328837 h 606575"/>
                    <a:gd name="connsiteX9" fmla="*/ 356160 w 607577"/>
                    <a:gd name="connsiteY9" fmla="*/ 313286 h 606575"/>
                    <a:gd name="connsiteX10" fmla="*/ 371735 w 607577"/>
                    <a:gd name="connsiteY10" fmla="*/ 326260 h 606575"/>
                    <a:gd name="connsiteX11" fmla="*/ 372091 w 607577"/>
                    <a:gd name="connsiteY11" fmla="*/ 334969 h 606575"/>
                    <a:gd name="connsiteX12" fmla="*/ 271968 w 607577"/>
                    <a:gd name="connsiteY12" fmla="*/ 435031 h 606575"/>
                    <a:gd name="connsiteX13" fmla="*/ 171756 w 607577"/>
                    <a:gd name="connsiteY13" fmla="*/ 334969 h 606575"/>
                    <a:gd name="connsiteX14" fmla="*/ 271968 w 607577"/>
                    <a:gd name="connsiteY14" fmla="*/ 234907 h 606575"/>
                    <a:gd name="connsiteX15" fmla="*/ 272003 w 607577"/>
                    <a:gd name="connsiteY15" fmla="*/ 149240 h 606575"/>
                    <a:gd name="connsiteX16" fmla="*/ 340543 w 607577"/>
                    <a:gd name="connsiteY16" fmla="*/ 162305 h 606575"/>
                    <a:gd name="connsiteX17" fmla="*/ 348554 w 607577"/>
                    <a:gd name="connsiteY17" fmla="*/ 180880 h 606575"/>
                    <a:gd name="connsiteX18" fmla="*/ 329951 w 607577"/>
                    <a:gd name="connsiteY18" fmla="*/ 188879 h 606575"/>
                    <a:gd name="connsiteX19" fmla="*/ 272003 w 607577"/>
                    <a:gd name="connsiteY19" fmla="*/ 177859 h 606575"/>
                    <a:gd name="connsiteX20" fmla="*/ 114540 w 607577"/>
                    <a:gd name="connsiteY20" fmla="*/ 334995 h 606575"/>
                    <a:gd name="connsiteX21" fmla="*/ 272003 w 607577"/>
                    <a:gd name="connsiteY21" fmla="*/ 492219 h 606575"/>
                    <a:gd name="connsiteX22" fmla="*/ 429378 w 607577"/>
                    <a:gd name="connsiteY22" fmla="*/ 334995 h 606575"/>
                    <a:gd name="connsiteX23" fmla="*/ 418429 w 607577"/>
                    <a:gd name="connsiteY23" fmla="*/ 277224 h 606575"/>
                    <a:gd name="connsiteX24" fmla="*/ 426441 w 607577"/>
                    <a:gd name="connsiteY24" fmla="*/ 258649 h 606575"/>
                    <a:gd name="connsiteX25" fmla="*/ 445044 w 607577"/>
                    <a:gd name="connsiteY25" fmla="*/ 266736 h 606575"/>
                    <a:gd name="connsiteX26" fmla="*/ 458040 w 607577"/>
                    <a:gd name="connsiteY26" fmla="*/ 334995 h 606575"/>
                    <a:gd name="connsiteX27" fmla="*/ 272003 w 607577"/>
                    <a:gd name="connsiteY27" fmla="*/ 520838 h 606575"/>
                    <a:gd name="connsiteX28" fmla="*/ 85878 w 607577"/>
                    <a:gd name="connsiteY28" fmla="*/ 334995 h 606575"/>
                    <a:gd name="connsiteX29" fmla="*/ 272003 w 607577"/>
                    <a:gd name="connsiteY29" fmla="*/ 149240 h 606575"/>
                    <a:gd name="connsiteX30" fmla="*/ 520465 w 607577"/>
                    <a:gd name="connsiteY30" fmla="*/ 107216 h 606575"/>
                    <a:gd name="connsiteX31" fmla="*/ 432795 w 607577"/>
                    <a:gd name="connsiteY31" fmla="*/ 194747 h 606575"/>
                    <a:gd name="connsiteX32" fmla="*/ 485219 w 607577"/>
                    <a:gd name="connsiteY32" fmla="*/ 194747 h 606575"/>
                    <a:gd name="connsiteX33" fmla="*/ 495365 w 607577"/>
                    <a:gd name="connsiteY33" fmla="*/ 190570 h 606575"/>
                    <a:gd name="connsiteX34" fmla="*/ 578852 w 607577"/>
                    <a:gd name="connsiteY34" fmla="*/ 107216 h 606575"/>
                    <a:gd name="connsiteX35" fmla="*/ 272003 w 607577"/>
                    <a:gd name="connsiteY35" fmla="*/ 63432 h 606575"/>
                    <a:gd name="connsiteX36" fmla="*/ 347036 w 607577"/>
                    <a:gd name="connsiteY36" fmla="*/ 73920 h 606575"/>
                    <a:gd name="connsiteX37" fmla="*/ 356916 w 607577"/>
                    <a:gd name="connsiteY37" fmla="*/ 91607 h 606575"/>
                    <a:gd name="connsiteX38" fmla="*/ 339203 w 607577"/>
                    <a:gd name="connsiteY38" fmla="*/ 101472 h 606575"/>
                    <a:gd name="connsiteX39" fmla="*/ 272003 w 607577"/>
                    <a:gd name="connsiteY39" fmla="*/ 92051 h 606575"/>
                    <a:gd name="connsiteX40" fmla="*/ 28660 w 607577"/>
                    <a:gd name="connsiteY40" fmla="*/ 334959 h 606575"/>
                    <a:gd name="connsiteX41" fmla="*/ 272003 w 607577"/>
                    <a:gd name="connsiteY41" fmla="*/ 577956 h 606575"/>
                    <a:gd name="connsiteX42" fmla="*/ 515258 w 607577"/>
                    <a:gd name="connsiteY42" fmla="*/ 334959 h 606575"/>
                    <a:gd name="connsiteX43" fmla="*/ 505912 w 607577"/>
                    <a:gd name="connsiteY43" fmla="*/ 268033 h 606575"/>
                    <a:gd name="connsiteX44" fmla="*/ 515703 w 607577"/>
                    <a:gd name="connsiteY44" fmla="*/ 250346 h 606575"/>
                    <a:gd name="connsiteX45" fmla="*/ 533415 w 607577"/>
                    <a:gd name="connsiteY45" fmla="*/ 260122 h 606575"/>
                    <a:gd name="connsiteX46" fmla="*/ 543918 w 607577"/>
                    <a:gd name="connsiteY46" fmla="*/ 334959 h 606575"/>
                    <a:gd name="connsiteX47" fmla="*/ 272003 w 607577"/>
                    <a:gd name="connsiteY47" fmla="*/ 606575 h 606575"/>
                    <a:gd name="connsiteX48" fmla="*/ 0 w 607577"/>
                    <a:gd name="connsiteY48" fmla="*/ 334959 h 606575"/>
                    <a:gd name="connsiteX49" fmla="*/ 272003 w 607577"/>
                    <a:gd name="connsiteY49" fmla="*/ 63432 h 606575"/>
                    <a:gd name="connsiteX50" fmla="*/ 500261 w 607577"/>
                    <a:gd name="connsiteY50" fmla="*/ 28661 h 606575"/>
                    <a:gd name="connsiteX51" fmla="*/ 416685 w 607577"/>
                    <a:gd name="connsiteY51" fmla="*/ 112015 h 606575"/>
                    <a:gd name="connsiteX52" fmla="*/ 412502 w 607577"/>
                    <a:gd name="connsiteY52" fmla="*/ 122145 h 606575"/>
                    <a:gd name="connsiteX53" fmla="*/ 412502 w 607577"/>
                    <a:gd name="connsiteY53" fmla="*/ 174486 h 606575"/>
                    <a:gd name="connsiteX54" fmla="*/ 500261 w 607577"/>
                    <a:gd name="connsiteY54" fmla="*/ 86955 h 606575"/>
                    <a:gd name="connsiteX55" fmla="*/ 494620 w 607577"/>
                    <a:gd name="connsiteY55" fmla="*/ 557 h 606575"/>
                    <a:gd name="connsiteX56" fmla="*/ 511208 w 607577"/>
                    <a:gd name="connsiteY56" fmla="*/ 2179 h 606575"/>
                    <a:gd name="connsiteX57" fmla="*/ 528920 w 607577"/>
                    <a:gd name="connsiteY57" fmla="*/ 28661 h 606575"/>
                    <a:gd name="connsiteX58" fmla="*/ 528920 w 607577"/>
                    <a:gd name="connsiteY58" fmla="*/ 78602 h 606575"/>
                    <a:gd name="connsiteX59" fmla="*/ 578852 w 607577"/>
                    <a:gd name="connsiteY59" fmla="*/ 78602 h 606575"/>
                    <a:gd name="connsiteX60" fmla="*/ 605376 w 607577"/>
                    <a:gd name="connsiteY60" fmla="*/ 96286 h 606575"/>
                    <a:gd name="connsiteX61" fmla="*/ 599145 w 607577"/>
                    <a:gd name="connsiteY61" fmla="*/ 127388 h 606575"/>
                    <a:gd name="connsiteX62" fmla="*/ 515659 w 607577"/>
                    <a:gd name="connsiteY62" fmla="*/ 210831 h 606575"/>
                    <a:gd name="connsiteX63" fmla="*/ 485219 w 607577"/>
                    <a:gd name="connsiteY63" fmla="*/ 223361 h 606575"/>
                    <a:gd name="connsiteX64" fmla="*/ 404135 w 607577"/>
                    <a:gd name="connsiteY64" fmla="*/ 223361 h 606575"/>
                    <a:gd name="connsiteX65" fmla="*/ 287627 w 607577"/>
                    <a:gd name="connsiteY65" fmla="*/ 339683 h 606575"/>
                    <a:gd name="connsiteX66" fmla="*/ 277481 w 607577"/>
                    <a:gd name="connsiteY66" fmla="*/ 343860 h 606575"/>
                    <a:gd name="connsiteX67" fmla="*/ 267334 w 607577"/>
                    <a:gd name="connsiteY67" fmla="*/ 339683 h 606575"/>
                    <a:gd name="connsiteX68" fmla="*/ 267334 w 607577"/>
                    <a:gd name="connsiteY68" fmla="*/ 319423 h 606575"/>
                    <a:gd name="connsiteX69" fmla="*/ 383842 w 607577"/>
                    <a:gd name="connsiteY69" fmla="*/ 203189 h 606575"/>
                    <a:gd name="connsiteX70" fmla="*/ 383842 w 607577"/>
                    <a:gd name="connsiteY70" fmla="*/ 122145 h 606575"/>
                    <a:gd name="connsiteX71" fmla="*/ 396392 w 607577"/>
                    <a:gd name="connsiteY71" fmla="*/ 91843 h 606575"/>
                    <a:gd name="connsiteX72" fmla="*/ 479968 w 607577"/>
                    <a:gd name="connsiteY72" fmla="*/ 8400 h 606575"/>
                    <a:gd name="connsiteX73" fmla="*/ 494620 w 607577"/>
                    <a:gd name="connsiteY73" fmla="*/ 557 h 60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7577" h="606575">
                      <a:moveTo>
                        <a:pt x="271968" y="234907"/>
                      </a:moveTo>
                      <a:cubicBezTo>
                        <a:pt x="274994" y="234907"/>
                        <a:pt x="278020" y="235085"/>
                        <a:pt x="280957" y="235351"/>
                      </a:cubicBezTo>
                      <a:cubicBezTo>
                        <a:pt x="288878" y="236062"/>
                        <a:pt x="294663" y="243083"/>
                        <a:pt x="293951" y="250903"/>
                      </a:cubicBezTo>
                      <a:cubicBezTo>
                        <a:pt x="293239" y="258812"/>
                        <a:pt x="286208" y="264588"/>
                        <a:pt x="278376" y="263877"/>
                      </a:cubicBezTo>
                      <a:cubicBezTo>
                        <a:pt x="276329" y="263699"/>
                        <a:pt x="274104" y="263522"/>
                        <a:pt x="271968" y="263522"/>
                      </a:cubicBezTo>
                      <a:cubicBezTo>
                        <a:pt x="232453" y="263522"/>
                        <a:pt x="200413" y="295602"/>
                        <a:pt x="200413" y="334969"/>
                      </a:cubicBezTo>
                      <a:cubicBezTo>
                        <a:pt x="200413" y="374336"/>
                        <a:pt x="232453" y="406416"/>
                        <a:pt x="271968" y="406416"/>
                      </a:cubicBezTo>
                      <a:cubicBezTo>
                        <a:pt x="311394" y="406416"/>
                        <a:pt x="343434" y="374425"/>
                        <a:pt x="343434" y="334969"/>
                      </a:cubicBezTo>
                      <a:cubicBezTo>
                        <a:pt x="343434" y="332925"/>
                        <a:pt x="343345" y="330881"/>
                        <a:pt x="343167" y="328837"/>
                      </a:cubicBezTo>
                      <a:cubicBezTo>
                        <a:pt x="342455" y="320928"/>
                        <a:pt x="348328" y="313997"/>
                        <a:pt x="356160" y="313286"/>
                      </a:cubicBezTo>
                      <a:cubicBezTo>
                        <a:pt x="364081" y="312575"/>
                        <a:pt x="371023" y="318351"/>
                        <a:pt x="371735" y="326260"/>
                      </a:cubicBezTo>
                      <a:cubicBezTo>
                        <a:pt x="372002" y="329104"/>
                        <a:pt x="372091" y="332125"/>
                        <a:pt x="372091" y="334969"/>
                      </a:cubicBezTo>
                      <a:cubicBezTo>
                        <a:pt x="372091" y="390154"/>
                        <a:pt x="327147" y="435031"/>
                        <a:pt x="271968" y="435031"/>
                      </a:cubicBezTo>
                      <a:cubicBezTo>
                        <a:pt x="216700" y="435031"/>
                        <a:pt x="171756" y="390154"/>
                        <a:pt x="171756" y="334969"/>
                      </a:cubicBezTo>
                      <a:cubicBezTo>
                        <a:pt x="171756" y="279784"/>
                        <a:pt x="216700" y="234907"/>
                        <a:pt x="271968" y="234907"/>
                      </a:cubicBezTo>
                      <a:close/>
                      <a:moveTo>
                        <a:pt x="272003" y="149240"/>
                      </a:moveTo>
                      <a:cubicBezTo>
                        <a:pt x="295681" y="149240"/>
                        <a:pt x="318735" y="153595"/>
                        <a:pt x="340543" y="162305"/>
                      </a:cubicBezTo>
                      <a:cubicBezTo>
                        <a:pt x="347931" y="165149"/>
                        <a:pt x="351492" y="173504"/>
                        <a:pt x="348554" y="180880"/>
                      </a:cubicBezTo>
                      <a:cubicBezTo>
                        <a:pt x="345617" y="188168"/>
                        <a:pt x="337339" y="191812"/>
                        <a:pt x="329951" y="188879"/>
                      </a:cubicBezTo>
                      <a:cubicBezTo>
                        <a:pt x="311525" y="181592"/>
                        <a:pt x="292031" y="177859"/>
                        <a:pt x="272003" y="177859"/>
                      </a:cubicBezTo>
                      <a:cubicBezTo>
                        <a:pt x="185127" y="177859"/>
                        <a:pt x="114540" y="248339"/>
                        <a:pt x="114540" y="334995"/>
                      </a:cubicBezTo>
                      <a:cubicBezTo>
                        <a:pt x="114540" y="421739"/>
                        <a:pt x="185127" y="492219"/>
                        <a:pt x="272003" y="492219"/>
                      </a:cubicBezTo>
                      <a:cubicBezTo>
                        <a:pt x="358791" y="492219"/>
                        <a:pt x="429378" y="421739"/>
                        <a:pt x="429378" y="334995"/>
                      </a:cubicBezTo>
                      <a:cubicBezTo>
                        <a:pt x="429378" y="315086"/>
                        <a:pt x="425728" y="295622"/>
                        <a:pt x="418429" y="277224"/>
                      </a:cubicBezTo>
                      <a:cubicBezTo>
                        <a:pt x="415492" y="269847"/>
                        <a:pt x="419141" y="261582"/>
                        <a:pt x="426441" y="258649"/>
                      </a:cubicBezTo>
                      <a:cubicBezTo>
                        <a:pt x="433829" y="255716"/>
                        <a:pt x="442196" y="259360"/>
                        <a:pt x="445044" y="266736"/>
                      </a:cubicBezTo>
                      <a:cubicBezTo>
                        <a:pt x="453678" y="288511"/>
                        <a:pt x="458040" y="311442"/>
                        <a:pt x="458040" y="334995"/>
                      </a:cubicBezTo>
                      <a:cubicBezTo>
                        <a:pt x="458040" y="437471"/>
                        <a:pt x="374546" y="520838"/>
                        <a:pt x="272003" y="520838"/>
                      </a:cubicBezTo>
                      <a:cubicBezTo>
                        <a:pt x="169372" y="520838"/>
                        <a:pt x="85878" y="437471"/>
                        <a:pt x="85878" y="334995"/>
                      </a:cubicBezTo>
                      <a:cubicBezTo>
                        <a:pt x="85878" y="232607"/>
                        <a:pt x="169372" y="149240"/>
                        <a:pt x="272003" y="149240"/>
                      </a:cubicBezTo>
                      <a:close/>
                      <a:moveTo>
                        <a:pt x="520465" y="107216"/>
                      </a:moveTo>
                      <a:lnTo>
                        <a:pt x="432795" y="194747"/>
                      </a:lnTo>
                      <a:lnTo>
                        <a:pt x="485219" y="194747"/>
                      </a:lnTo>
                      <a:cubicBezTo>
                        <a:pt x="489046" y="194747"/>
                        <a:pt x="492695" y="193236"/>
                        <a:pt x="495365" y="190570"/>
                      </a:cubicBezTo>
                      <a:lnTo>
                        <a:pt x="578852" y="107216"/>
                      </a:lnTo>
                      <a:close/>
                      <a:moveTo>
                        <a:pt x="272003" y="63432"/>
                      </a:moveTo>
                      <a:cubicBezTo>
                        <a:pt x="297459" y="63432"/>
                        <a:pt x="322737" y="66898"/>
                        <a:pt x="347036" y="73920"/>
                      </a:cubicBezTo>
                      <a:cubicBezTo>
                        <a:pt x="354690" y="76053"/>
                        <a:pt x="359052" y="84052"/>
                        <a:pt x="356916" y="91607"/>
                      </a:cubicBezTo>
                      <a:cubicBezTo>
                        <a:pt x="354690" y="99250"/>
                        <a:pt x="346769" y="103606"/>
                        <a:pt x="339203" y="101472"/>
                      </a:cubicBezTo>
                      <a:cubicBezTo>
                        <a:pt x="317397" y="95162"/>
                        <a:pt x="294789" y="92051"/>
                        <a:pt x="272003" y="92051"/>
                      </a:cubicBezTo>
                      <a:cubicBezTo>
                        <a:pt x="137782" y="92051"/>
                        <a:pt x="28660" y="201018"/>
                        <a:pt x="28660" y="334959"/>
                      </a:cubicBezTo>
                      <a:cubicBezTo>
                        <a:pt x="28660" y="468989"/>
                        <a:pt x="137782" y="577956"/>
                        <a:pt x="272003" y="577956"/>
                      </a:cubicBezTo>
                      <a:cubicBezTo>
                        <a:pt x="406136" y="577956"/>
                        <a:pt x="515258" y="468989"/>
                        <a:pt x="515258" y="334959"/>
                      </a:cubicBezTo>
                      <a:cubicBezTo>
                        <a:pt x="515258" y="312206"/>
                        <a:pt x="512143" y="289719"/>
                        <a:pt x="505912" y="268033"/>
                      </a:cubicBezTo>
                      <a:cubicBezTo>
                        <a:pt x="503687" y="260389"/>
                        <a:pt x="508137" y="252479"/>
                        <a:pt x="515703" y="250346"/>
                      </a:cubicBezTo>
                      <a:cubicBezTo>
                        <a:pt x="523358" y="248124"/>
                        <a:pt x="531279" y="252568"/>
                        <a:pt x="533415" y="260122"/>
                      </a:cubicBezTo>
                      <a:cubicBezTo>
                        <a:pt x="540358" y="284387"/>
                        <a:pt x="543918" y="309539"/>
                        <a:pt x="543918" y="334959"/>
                      </a:cubicBezTo>
                      <a:cubicBezTo>
                        <a:pt x="543918" y="484721"/>
                        <a:pt x="421890" y="606575"/>
                        <a:pt x="272003" y="606575"/>
                      </a:cubicBezTo>
                      <a:cubicBezTo>
                        <a:pt x="122028" y="606575"/>
                        <a:pt x="0" y="484721"/>
                        <a:pt x="0" y="334959"/>
                      </a:cubicBezTo>
                      <a:cubicBezTo>
                        <a:pt x="0" y="185197"/>
                        <a:pt x="122028" y="63432"/>
                        <a:pt x="272003" y="63432"/>
                      </a:cubicBezTo>
                      <a:close/>
                      <a:moveTo>
                        <a:pt x="500261" y="28661"/>
                      </a:moveTo>
                      <a:lnTo>
                        <a:pt x="416685" y="112015"/>
                      </a:lnTo>
                      <a:cubicBezTo>
                        <a:pt x="414015" y="114769"/>
                        <a:pt x="412502" y="118324"/>
                        <a:pt x="412502" y="122145"/>
                      </a:cubicBezTo>
                      <a:lnTo>
                        <a:pt x="412502" y="174486"/>
                      </a:lnTo>
                      <a:lnTo>
                        <a:pt x="500261" y="86955"/>
                      </a:lnTo>
                      <a:close/>
                      <a:moveTo>
                        <a:pt x="494620" y="557"/>
                      </a:moveTo>
                      <a:cubicBezTo>
                        <a:pt x="500061" y="-531"/>
                        <a:pt x="505824" y="-42"/>
                        <a:pt x="511208" y="2179"/>
                      </a:cubicBezTo>
                      <a:cubicBezTo>
                        <a:pt x="521978" y="6622"/>
                        <a:pt x="528920" y="17019"/>
                        <a:pt x="528920" y="28661"/>
                      </a:cubicBezTo>
                      <a:lnTo>
                        <a:pt x="528920" y="78602"/>
                      </a:lnTo>
                      <a:lnTo>
                        <a:pt x="578852" y="78602"/>
                      </a:lnTo>
                      <a:cubicBezTo>
                        <a:pt x="590512" y="78602"/>
                        <a:pt x="600925" y="85533"/>
                        <a:pt x="605376" y="96286"/>
                      </a:cubicBezTo>
                      <a:cubicBezTo>
                        <a:pt x="609826" y="106949"/>
                        <a:pt x="607423" y="119213"/>
                        <a:pt x="599145" y="127388"/>
                      </a:cubicBezTo>
                      <a:lnTo>
                        <a:pt x="515659" y="210831"/>
                      </a:lnTo>
                      <a:cubicBezTo>
                        <a:pt x="507559" y="218918"/>
                        <a:pt x="496701" y="223361"/>
                        <a:pt x="485219" y="223361"/>
                      </a:cubicBezTo>
                      <a:lnTo>
                        <a:pt x="404135" y="223361"/>
                      </a:lnTo>
                      <a:lnTo>
                        <a:pt x="287627" y="339683"/>
                      </a:lnTo>
                      <a:cubicBezTo>
                        <a:pt x="284779" y="342527"/>
                        <a:pt x="281130" y="343860"/>
                        <a:pt x="277481" y="343860"/>
                      </a:cubicBezTo>
                      <a:cubicBezTo>
                        <a:pt x="273832" y="343860"/>
                        <a:pt x="270182" y="342527"/>
                        <a:pt x="267334" y="339683"/>
                      </a:cubicBezTo>
                      <a:cubicBezTo>
                        <a:pt x="261727" y="334085"/>
                        <a:pt x="261727" y="325021"/>
                        <a:pt x="267334" y="319423"/>
                      </a:cubicBezTo>
                      <a:lnTo>
                        <a:pt x="383842" y="203189"/>
                      </a:lnTo>
                      <a:lnTo>
                        <a:pt x="383842" y="122145"/>
                      </a:lnTo>
                      <a:cubicBezTo>
                        <a:pt x="383842" y="110682"/>
                        <a:pt x="388292" y="99929"/>
                        <a:pt x="396392" y="91843"/>
                      </a:cubicBezTo>
                      <a:lnTo>
                        <a:pt x="479968" y="8400"/>
                      </a:lnTo>
                      <a:cubicBezTo>
                        <a:pt x="484062" y="4312"/>
                        <a:pt x="489180" y="1646"/>
                        <a:pt x="494620" y="557"/>
                      </a:cubicBezTo>
                      <a:close/>
                    </a:path>
                  </a:pathLst>
                </a:custGeom>
                <a:solidFill>
                  <a:srgbClr val="0026A0"/>
                </a:solidFill>
                <a:ln>
                  <a:noFill/>
                </a:ln>
              </p:spPr>
              <p:txBody>
                <a:bodyPr/>
                <a:lstStyle/>
                <a:p>
                  <a:endParaRPr lang="zh-CN" altLang="en-US" dirty="0">
                    <a:cs typeface="+mn-ea"/>
                    <a:sym typeface="+mn-lt"/>
                  </a:endParaRPr>
                </a:p>
              </p:txBody>
            </p:sp>
          </p:grpSp>
          <p:grpSp>
            <p:nvGrpSpPr>
              <p:cNvPr id="35" name="组合 34">
                <a:extLst>
                  <a:ext uri="{FF2B5EF4-FFF2-40B4-BE49-F238E27FC236}">
                    <a16:creationId xmlns="" xmlns:p14="http://schemas.microsoft.com/office/powerpoint/2010/main" xmlns:mc="http://schemas.openxmlformats.org/markup-compatibility/2006" xmlns:a16="http://schemas.microsoft.com/office/drawing/2014/main" id="{9BC8D7F2-03E1-C449-8A29-47F82F45D128}"/>
                  </a:ext>
                </a:extLst>
              </p:cNvPr>
              <p:cNvGrpSpPr/>
              <p:nvPr/>
            </p:nvGrpSpPr>
            <p:grpSpPr>
              <a:xfrm>
                <a:off x="2340524" y="4976495"/>
                <a:ext cx="4919471" cy="934205"/>
                <a:chOff x="738317" y="4220365"/>
                <a:chExt cx="3017519" cy="934205"/>
              </a:xfrm>
            </p:grpSpPr>
            <p:sp>
              <p:nvSpPr>
                <p:cNvPr id="36" name="矩形 35">
                  <a:extLst>
                    <a:ext uri="{FF2B5EF4-FFF2-40B4-BE49-F238E27FC236}">
                      <a16:creationId xmlns="" xmlns:p14="http://schemas.microsoft.com/office/powerpoint/2010/main" xmlns:mc="http://schemas.openxmlformats.org/markup-compatibility/2006" xmlns:a16="http://schemas.microsoft.com/office/drawing/2014/main" id="{4BF6EF55-773D-D140-B111-09A6138E6FE5}"/>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37" name="文本框 36">
                  <a:extLst>
                    <a:ext uri="{FF2B5EF4-FFF2-40B4-BE49-F238E27FC236}">
                      <a16:creationId xmlns="" xmlns:p14="http://schemas.microsoft.com/office/powerpoint/2010/main" xmlns:mc="http://schemas.openxmlformats.org/markup-compatibility/2006" xmlns:a16="http://schemas.microsoft.com/office/drawing/2014/main" id="{02FBDCEA-3036-644D-89A5-4AE634768BB9}"/>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sp>
          <p:nvSpPr>
            <p:cNvPr id="48" name="文本框 47">
              <a:extLst>
                <a:ext uri="{FF2B5EF4-FFF2-40B4-BE49-F238E27FC236}">
                  <a16:creationId xmlns="" xmlns:p14="http://schemas.microsoft.com/office/powerpoint/2010/main" xmlns:mc="http://schemas.openxmlformats.org/markup-compatibility/2006" xmlns:a16="http://schemas.microsoft.com/office/drawing/2014/main" id="{C6A7BA9C-230A-3249-98FA-968DE1F7D666}"/>
                </a:ext>
              </a:extLst>
            </p:cNvPr>
            <p:cNvSpPr txBox="1"/>
            <p:nvPr/>
          </p:nvSpPr>
          <p:spPr>
            <a:xfrm>
              <a:off x="2434988" y="2360664"/>
              <a:ext cx="1925823" cy="584775"/>
            </a:xfrm>
            <a:prstGeom prst="rect">
              <a:avLst/>
            </a:prstGeom>
            <a:noFill/>
          </p:spPr>
          <p:txBody>
            <a:bodyPr wrap="square" rtlCol="0">
              <a:spAutoFit/>
            </a:bodyPr>
            <a:lstStyle/>
            <a:p>
              <a:pPr algn="r"/>
              <a:r>
                <a:rPr kumimoji="1" lang="en-US" altLang="zh-CN" sz="3200" b="1" i="1" dirty="0">
                  <a:solidFill>
                    <a:srgbClr val="0026A0"/>
                  </a:solidFill>
                  <a:cs typeface="+mn-ea"/>
                  <a:sym typeface="+mn-lt"/>
                </a:rPr>
                <a:t>TEXT.02</a:t>
              </a:r>
              <a:endParaRPr kumimoji="1" lang="en" altLang="zh-CN" sz="3200" b="1" i="1" dirty="0">
                <a:solidFill>
                  <a:srgbClr val="0026A0"/>
                </a:solidFill>
                <a:cs typeface="+mn-ea"/>
                <a:sym typeface="+mn-lt"/>
              </a:endParaRPr>
            </a:p>
          </p:txBody>
        </p:sp>
      </p:grpSp>
      <p:grpSp>
        <p:nvGrpSpPr>
          <p:cNvPr id="52" name="组合 51">
            <a:extLst>
              <a:ext uri="{FF2B5EF4-FFF2-40B4-BE49-F238E27FC236}">
                <a16:creationId xmlns="" xmlns:p14="http://schemas.microsoft.com/office/powerpoint/2010/main" xmlns:mc="http://schemas.openxmlformats.org/markup-compatibility/2006" xmlns:a16="http://schemas.microsoft.com/office/drawing/2014/main" id="{7FB7133E-6A4C-C14C-B16F-BC475B74171C}"/>
              </a:ext>
            </a:extLst>
          </p:cNvPr>
          <p:cNvGrpSpPr/>
          <p:nvPr/>
        </p:nvGrpSpPr>
        <p:grpSpPr>
          <a:xfrm>
            <a:off x="5710690" y="731254"/>
            <a:ext cx="7076609" cy="1938454"/>
            <a:chOff x="5334172" y="711103"/>
            <a:chExt cx="7076609" cy="1938454"/>
          </a:xfrm>
        </p:grpSpPr>
        <p:grpSp>
          <p:nvGrpSpPr>
            <p:cNvPr id="40" name="组合 39">
              <a:extLst>
                <a:ext uri="{FF2B5EF4-FFF2-40B4-BE49-F238E27FC236}">
                  <a16:creationId xmlns="" xmlns:p14="http://schemas.microsoft.com/office/powerpoint/2010/main" xmlns:mc="http://schemas.openxmlformats.org/markup-compatibility/2006" xmlns:a16="http://schemas.microsoft.com/office/drawing/2014/main" id="{D93444DA-9BA4-F848-ACAB-18D20529CDB0}"/>
                </a:ext>
              </a:extLst>
            </p:cNvPr>
            <p:cNvGrpSpPr/>
            <p:nvPr/>
          </p:nvGrpSpPr>
          <p:grpSpPr>
            <a:xfrm>
              <a:off x="5847949" y="1350751"/>
              <a:ext cx="6562832" cy="1298806"/>
              <a:chOff x="697163" y="4794195"/>
              <a:chExt cx="6562832" cy="1298806"/>
            </a:xfrm>
          </p:grpSpPr>
          <p:grpSp>
            <p:nvGrpSpPr>
              <p:cNvPr id="41" name="组合 40">
                <a:extLst>
                  <a:ext uri="{FF2B5EF4-FFF2-40B4-BE49-F238E27FC236}">
                    <a16:creationId xmlns="" xmlns:p14="http://schemas.microsoft.com/office/powerpoint/2010/main" xmlns:mc="http://schemas.openxmlformats.org/markup-compatibility/2006" xmlns:a16="http://schemas.microsoft.com/office/drawing/2014/main" id="{76161027-0ABB-6044-8D6F-4164FE6543A0}"/>
                  </a:ext>
                </a:extLst>
              </p:cNvPr>
              <p:cNvGrpSpPr/>
              <p:nvPr/>
            </p:nvGrpSpPr>
            <p:grpSpPr>
              <a:xfrm>
                <a:off x="697163" y="4794195"/>
                <a:ext cx="1298803" cy="1298806"/>
                <a:chOff x="2306042" y="5130372"/>
                <a:chExt cx="1298803" cy="1298806"/>
              </a:xfrm>
            </p:grpSpPr>
            <p:sp>
              <p:nvSpPr>
                <p:cNvPr id="45" name="iš1iďê">
                  <a:extLst>
                    <a:ext uri="{FF2B5EF4-FFF2-40B4-BE49-F238E27FC236}">
                      <a16:creationId xmlns="" xmlns:p14="http://schemas.microsoft.com/office/powerpoint/2010/main" xmlns:mc="http://schemas.openxmlformats.org/markup-compatibility/2006" xmlns:a16="http://schemas.microsoft.com/office/drawing/2014/main" id="{54096048-8CD2-6C4C-B423-C91DBBCEF130}"/>
                    </a:ext>
                  </a:extLst>
                </p:cNvPr>
                <p:cNvSpPr/>
                <p:nvPr/>
              </p:nvSpPr>
              <p:spPr>
                <a:xfrm>
                  <a:off x="2306042" y="5130372"/>
                  <a:ext cx="1298803" cy="1298806"/>
                </a:xfrm>
                <a:prstGeom prst="teardrop">
                  <a:avLst/>
                </a:prstGeom>
                <a:noFill/>
                <a:ln w="25400" cmpd="sng">
                  <a:solidFill>
                    <a:srgbClr val="0026A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6" name="target_283429">
                  <a:extLst>
                    <a:ext uri="{FF2B5EF4-FFF2-40B4-BE49-F238E27FC236}">
                      <a16:creationId xmlns="" xmlns:p14="http://schemas.microsoft.com/office/powerpoint/2010/main" xmlns:mc="http://schemas.openxmlformats.org/markup-compatibility/2006" xmlns:a16="http://schemas.microsoft.com/office/drawing/2014/main" id="{4019B32D-749C-BA49-885E-DF68B4A6291F}"/>
                    </a:ext>
                  </a:extLst>
                </p:cNvPr>
                <p:cNvSpPr>
                  <a:spLocks noChangeAspect="1"/>
                </p:cNvSpPr>
                <p:nvPr/>
              </p:nvSpPr>
              <p:spPr bwMode="auto">
                <a:xfrm>
                  <a:off x="2650600" y="5476825"/>
                  <a:ext cx="609685" cy="608679"/>
                </a:xfrm>
                <a:custGeom>
                  <a:avLst/>
                  <a:gdLst>
                    <a:gd name="connsiteX0" fmla="*/ 271968 w 607577"/>
                    <a:gd name="connsiteY0" fmla="*/ 234907 h 606575"/>
                    <a:gd name="connsiteX1" fmla="*/ 280957 w 607577"/>
                    <a:gd name="connsiteY1" fmla="*/ 235351 h 606575"/>
                    <a:gd name="connsiteX2" fmla="*/ 293951 w 607577"/>
                    <a:gd name="connsiteY2" fmla="*/ 250903 h 606575"/>
                    <a:gd name="connsiteX3" fmla="*/ 278376 w 607577"/>
                    <a:gd name="connsiteY3" fmla="*/ 263877 h 606575"/>
                    <a:gd name="connsiteX4" fmla="*/ 271968 w 607577"/>
                    <a:gd name="connsiteY4" fmla="*/ 263522 h 606575"/>
                    <a:gd name="connsiteX5" fmla="*/ 200413 w 607577"/>
                    <a:gd name="connsiteY5" fmla="*/ 334969 h 606575"/>
                    <a:gd name="connsiteX6" fmla="*/ 271968 w 607577"/>
                    <a:gd name="connsiteY6" fmla="*/ 406416 h 606575"/>
                    <a:gd name="connsiteX7" fmla="*/ 343434 w 607577"/>
                    <a:gd name="connsiteY7" fmla="*/ 334969 h 606575"/>
                    <a:gd name="connsiteX8" fmla="*/ 343167 w 607577"/>
                    <a:gd name="connsiteY8" fmla="*/ 328837 h 606575"/>
                    <a:gd name="connsiteX9" fmla="*/ 356160 w 607577"/>
                    <a:gd name="connsiteY9" fmla="*/ 313286 h 606575"/>
                    <a:gd name="connsiteX10" fmla="*/ 371735 w 607577"/>
                    <a:gd name="connsiteY10" fmla="*/ 326260 h 606575"/>
                    <a:gd name="connsiteX11" fmla="*/ 372091 w 607577"/>
                    <a:gd name="connsiteY11" fmla="*/ 334969 h 606575"/>
                    <a:gd name="connsiteX12" fmla="*/ 271968 w 607577"/>
                    <a:gd name="connsiteY12" fmla="*/ 435031 h 606575"/>
                    <a:gd name="connsiteX13" fmla="*/ 171756 w 607577"/>
                    <a:gd name="connsiteY13" fmla="*/ 334969 h 606575"/>
                    <a:gd name="connsiteX14" fmla="*/ 271968 w 607577"/>
                    <a:gd name="connsiteY14" fmla="*/ 234907 h 606575"/>
                    <a:gd name="connsiteX15" fmla="*/ 272003 w 607577"/>
                    <a:gd name="connsiteY15" fmla="*/ 149240 h 606575"/>
                    <a:gd name="connsiteX16" fmla="*/ 340543 w 607577"/>
                    <a:gd name="connsiteY16" fmla="*/ 162305 h 606575"/>
                    <a:gd name="connsiteX17" fmla="*/ 348554 w 607577"/>
                    <a:gd name="connsiteY17" fmla="*/ 180880 h 606575"/>
                    <a:gd name="connsiteX18" fmla="*/ 329951 w 607577"/>
                    <a:gd name="connsiteY18" fmla="*/ 188879 h 606575"/>
                    <a:gd name="connsiteX19" fmla="*/ 272003 w 607577"/>
                    <a:gd name="connsiteY19" fmla="*/ 177859 h 606575"/>
                    <a:gd name="connsiteX20" fmla="*/ 114540 w 607577"/>
                    <a:gd name="connsiteY20" fmla="*/ 334995 h 606575"/>
                    <a:gd name="connsiteX21" fmla="*/ 272003 w 607577"/>
                    <a:gd name="connsiteY21" fmla="*/ 492219 h 606575"/>
                    <a:gd name="connsiteX22" fmla="*/ 429378 w 607577"/>
                    <a:gd name="connsiteY22" fmla="*/ 334995 h 606575"/>
                    <a:gd name="connsiteX23" fmla="*/ 418429 w 607577"/>
                    <a:gd name="connsiteY23" fmla="*/ 277224 h 606575"/>
                    <a:gd name="connsiteX24" fmla="*/ 426441 w 607577"/>
                    <a:gd name="connsiteY24" fmla="*/ 258649 h 606575"/>
                    <a:gd name="connsiteX25" fmla="*/ 445044 w 607577"/>
                    <a:gd name="connsiteY25" fmla="*/ 266736 h 606575"/>
                    <a:gd name="connsiteX26" fmla="*/ 458040 w 607577"/>
                    <a:gd name="connsiteY26" fmla="*/ 334995 h 606575"/>
                    <a:gd name="connsiteX27" fmla="*/ 272003 w 607577"/>
                    <a:gd name="connsiteY27" fmla="*/ 520838 h 606575"/>
                    <a:gd name="connsiteX28" fmla="*/ 85878 w 607577"/>
                    <a:gd name="connsiteY28" fmla="*/ 334995 h 606575"/>
                    <a:gd name="connsiteX29" fmla="*/ 272003 w 607577"/>
                    <a:gd name="connsiteY29" fmla="*/ 149240 h 606575"/>
                    <a:gd name="connsiteX30" fmla="*/ 520465 w 607577"/>
                    <a:gd name="connsiteY30" fmla="*/ 107216 h 606575"/>
                    <a:gd name="connsiteX31" fmla="*/ 432795 w 607577"/>
                    <a:gd name="connsiteY31" fmla="*/ 194747 h 606575"/>
                    <a:gd name="connsiteX32" fmla="*/ 485219 w 607577"/>
                    <a:gd name="connsiteY32" fmla="*/ 194747 h 606575"/>
                    <a:gd name="connsiteX33" fmla="*/ 495365 w 607577"/>
                    <a:gd name="connsiteY33" fmla="*/ 190570 h 606575"/>
                    <a:gd name="connsiteX34" fmla="*/ 578852 w 607577"/>
                    <a:gd name="connsiteY34" fmla="*/ 107216 h 606575"/>
                    <a:gd name="connsiteX35" fmla="*/ 272003 w 607577"/>
                    <a:gd name="connsiteY35" fmla="*/ 63432 h 606575"/>
                    <a:gd name="connsiteX36" fmla="*/ 347036 w 607577"/>
                    <a:gd name="connsiteY36" fmla="*/ 73920 h 606575"/>
                    <a:gd name="connsiteX37" fmla="*/ 356916 w 607577"/>
                    <a:gd name="connsiteY37" fmla="*/ 91607 h 606575"/>
                    <a:gd name="connsiteX38" fmla="*/ 339203 w 607577"/>
                    <a:gd name="connsiteY38" fmla="*/ 101472 h 606575"/>
                    <a:gd name="connsiteX39" fmla="*/ 272003 w 607577"/>
                    <a:gd name="connsiteY39" fmla="*/ 92051 h 606575"/>
                    <a:gd name="connsiteX40" fmla="*/ 28660 w 607577"/>
                    <a:gd name="connsiteY40" fmla="*/ 334959 h 606575"/>
                    <a:gd name="connsiteX41" fmla="*/ 272003 w 607577"/>
                    <a:gd name="connsiteY41" fmla="*/ 577956 h 606575"/>
                    <a:gd name="connsiteX42" fmla="*/ 515258 w 607577"/>
                    <a:gd name="connsiteY42" fmla="*/ 334959 h 606575"/>
                    <a:gd name="connsiteX43" fmla="*/ 505912 w 607577"/>
                    <a:gd name="connsiteY43" fmla="*/ 268033 h 606575"/>
                    <a:gd name="connsiteX44" fmla="*/ 515703 w 607577"/>
                    <a:gd name="connsiteY44" fmla="*/ 250346 h 606575"/>
                    <a:gd name="connsiteX45" fmla="*/ 533415 w 607577"/>
                    <a:gd name="connsiteY45" fmla="*/ 260122 h 606575"/>
                    <a:gd name="connsiteX46" fmla="*/ 543918 w 607577"/>
                    <a:gd name="connsiteY46" fmla="*/ 334959 h 606575"/>
                    <a:gd name="connsiteX47" fmla="*/ 272003 w 607577"/>
                    <a:gd name="connsiteY47" fmla="*/ 606575 h 606575"/>
                    <a:gd name="connsiteX48" fmla="*/ 0 w 607577"/>
                    <a:gd name="connsiteY48" fmla="*/ 334959 h 606575"/>
                    <a:gd name="connsiteX49" fmla="*/ 272003 w 607577"/>
                    <a:gd name="connsiteY49" fmla="*/ 63432 h 606575"/>
                    <a:gd name="connsiteX50" fmla="*/ 500261 w 607577"/>
                    <a:gd name="connsiteY50" fmla="*/ 28661 h 606575"/>
                    <a:gd name="connsiteX51" fmla="*/ 416685 w 607577"/>
                    <a:gd name="connsiteY51" fmla="*/ 112015 h 606575"/>
                    <a:gd name="connsiteX52" fmla="*/ 412502 w 607577"/>
                    <a:gd name="connsiteY52" fmla="*/ 122145 h 606575"/>
                    <a:gd name="connsiteX53" fmla="*/ 412502 w 607577"/>
                    <a:gd name="connsiteY53" fmla="*/ 174486 h 606575"/>
                    <a:gd name="connsiteX54" fmla="*/ 500261 w 607577"/>
                    <a:gd name="connsiteY54" fmla="*/ 86955 h 606575"/>
                    <a:gd name="connsiteX55" fmla="*/ 494620 w 607577"/>
                    <a:gd name="connsiteY55" fmla="*/ 557 h 606575"/>
                    <a:gd name="connsiteX56" fmla="*/ 511208 w 607577"/>
                    <a:gd name="connsiteY56" fmla="*/ 2179 h 606575"/>
                    <a:gd name="connsiteX57" fmla="*/ 528920 w 607577"/>
                    <a:gd name="connsiteY57" fmla="*/ 28661 h 606575"/>
                    <a:gd name="connsiteX58" fmla="*/ 528920 w 607577"/>
                    <a:gd name="connsiteY58" fmla="*/ 78602 h 606575"/>
                    <a:gd name="connsiteX59" fmla="*/ 578852 w 607577"/>
                    <a:gd name="connsiteY59" fmla="*/ 78602 h 606575"/>
                    <a:gd name="connsiteX60" fmla="*/ 605376 w 607577"/>
                    <a:gd name="connsiteY60" fmla="*/ 96286 h 606575"/>
                    <a:gd name="connsiteX61" fmla="*/ 599145 w 607577"/>
                    <a:gd name="connsiteY61" fmla="*/ 127388 h 606575"/>
                    <a:gd name="connsiteX62" fmla="*/ 515659 w 607577"/>
                    <a:gd name="connsiteY62" fmla="*/ 210831 h 606575"/>
                    <a:gd name="connsiteX63" fmla="*/ 485219 w 607577"/>
                    <a:gd name="connsiteY63" fmla="*/ 223361 h 606575"/>
                    <a:gd name="connsiteX64" fmla="*/ 404135 w 607577"/>
                    <a:gd name="connsiteY64" fmla="*/ 223361 h 606575"/>
                    <a:gd name="connsiteX65" fmla="*/ 287627 w 607577"/>
                    <a:gd name="connsiteY65" fmla="*/ 339683 h 606575"/>
                    <a:gd name="connsiteX66" fmla="*/ 277481 w 607577"/>
                    <a:gd name="connsiteY66" fmla="*/ 343860 h 606575"/>
                    <a:gd name="connsiteX67" fmla="*/ 267334 w 607577"/>
                    <a:gd name="connsiteY67" fmla="*/ 339683 h 606575"/>
                    <a:gd name="connsiteX68" fmla="*/ 267334 w 607577"/>
                    <a:gd name="connsiteY68" fmla="*/ 319423 h 606575"/>
                    <a:gd name="connsiteX69" fmla="*/ 383842 w 607577"/>
                    <a:gd name="connsiteY69" fmla="*/ 203189 h 606575"/>
                    <a:gd name="connsiteX70" fmla="*/ 383842 w 607577"/>
                    <a:gd name="connsiteY70" fmla="*/ 122145 h 606575"/>
                    <a:gd name="connsiteX71" fmla="*/ 396392 w 607577"/>
                    <a:gd name="connsiteY71" fmla="*/ 91843 h 606575"/>
                    <a:gd name="connsiteX72" fmla="*/ 479968 w 607577"/>
                    <a:gd name="connsiteY72" fmla="*/ 8400 h 606575"/>
                    <a:gd name="connsiteX73" fmla="*/ 494620 w 607577"/>
                    <a:gd name="connsiteY73" fmla="*/ 557 h 60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7577" h="606575">
                      <a:moveTo>
                        <a:pt x="271968" y="234907"/>
                      </a:moveTo>
                      <a:cubicBezTo>
                        <a:pt x="274994" y="234907"/>
                        <a:pt x="278020" y="235085"/>
                        <a:pt x="280957" y="235351"/>
                      </a:cubicBezTo>
                      <a:cubicBezTo>
                        <a:pt x="288878" y="236062"/>
                        <a:pt x="294663" y="243083"/>
                        <a:pt x="293951" y="250903"/>
                      </a:cubicBezTo>
                      <a:cubicBezTo>
                        <a:pt x="293239" y="258812"/>
                        <a:pt x="286208" y="264588"/>
                        <a:pt x="278376" y="263877"/>
                      </a:cubicBezTo>
                      <a:cubicBezTo>
                        <a:pt x="276329" y="263699"/>
                        <a:pt x="274104" y="263522"/>
                        <a:pt x="271968" y="263522"/>
                      </a:cubicBezTo>
                      <a:cubicBezTo>
                        <a:pt x="232453" y="263522"/>
                        <a:pt x="200413" y="295602"/>
                        <a:pt x="200413" y="334969"/>
                      </a:cubicBezTo>
                      <a:cubicBezTo>
                        <a:pt x="200413" y="374336"/>
                        <a:pt x="232453" y="406416"/>
                        <a:pt x="271968" y="406416"/>
                      </a:cubicBezTo>
                      <a:cubicBezTo>
                        <a:pt x="311394" y="406416"/>
                        <a:pt x="343434" y="374425"/>
                        <a:pt x="343434" y="334969"/>
                      </a:cubicBezTo>
                      <a:cubicBezTo>
                        <a:pt x="343434" y="332925"/>
                        <a:pt x="343345" y="330881"/>
                        <a:pt x="343167" y="328837"/>
                      </a:cubicBezTo>
                      <a:cubicBezTo>
                        <a:pt x="342455" y="320928"/>
                        <a:pt x="348328" y="313997"/>
                        <a:pt x="356160" y="313286"/>
                      </a:cubicBezTo>
                      <a:cubicBezTo>
                        <a:pt x="364081" y="312575"/>
                        <a:pt x="371023" y="318351"/>
                        <a:pt x="371735" y="326260"/>
                      </a:cubicBezTo>
                      <a:cubicBezTo>
                        <a:pt x="372002" y="329104"/>
                        <a:pt x="372091" y="332125"/>
                        <a:pt x="372091" y="334969"/>
                      </a:cubicBezTo>
                      <a:cubicBezTo>
                        <a:pt x="372091" y="390154"/>
                        <a:pt x="327147" y="435031"/>
                        <a:pt x="271968" y="435031"/>
                      </a:cubicBezTo>
                      <a:cubicBezTo>
                        <a:pt x="216700" y="435031"/>
                        <a:pt x="171756" y="390154"/>
                        <a:pt x="171756" y="334969"/>
                      </a:cubicBezTo>
                      <a:cubicBezTo>
                        <a:pt x="171756" y="279784"/>
                        <a:pt x="216700" y="234907"/>
                        <a:pt x="271968" y="234907"/>
                      </a:cubicBezTo>
                      <a:close/>
                      <a:moveTo>
                        <a:pt x="272003" y="149240"/>
                      </a:moveTo>
                      <a:cubicBezTo>
                        <a:pt x="295681" y="149240"/>
                        <a:pt x="318735" y="153595"/>
                        <a:pt x="340543" y="162305"/>
                      </a:cubicBezTo>
                      <a:cubicBezTo>
                        <a:pt x="347931" y="165149"/>
                        <a:pt x="351492" y="173504"/>
                        <a:pt x="348554" y="180880"/>
                      </a:cubicBezTo>
                      <a:cubicBezTo>
                        <a:pt x="345617" y="188168"/>
                        <a:pt x="337339" y="191812"/>
                        <a:pt x="329951" y="188879"/>
                      </a:cubicBezTo>
                      <a:cubicBezTo>
                        <a:pt x="311525" y="181592"/>
                        <a:pt x="292031" y="177859"/>
                        <a:pt x="272003" y="177859"/>
                      </a:cubicBezTo>
                      <a:cubicBezTo>
                        <a:pt x="185127" y="177859"/>
                        <a:pt x="114540" y="248339"/>
                        <a:pt x="114540" y="334995"/>
                      </a:cubicBezTo>
                      <a:cubicBezTo>
                        <a:pt x="114540" y="421739"/>
                        <a:pt x="185127" y="492219"/>
                        <a:pt x="272003" y="492219"/>
                      </a:cubicBezTo>
                      <a:cubicBezTo>
                        <a:pt x="358791" y="492219"/>
                        <a:pt x="429378" y="421739"/>
                        <a:pt x="429378" y="334995"/>
                      </a:cubicBezTo>
                      <a:cubicBezTo>
                        <a:pt x="429378" y="315086"/>
                        <a:pt x="425728" y="295622"/>
                        <a:pt x="418429" y="277224"/>
                      </a:cubicBezTo>
                      <a:cubicBezTo>
                        <a:pt x="415492" y="269847"/>
                        <a:pt x="419141" y="261582"/>
                        <a:pt x="426441" y="258649"/>
                      </a:cubicBezTo>
                      <a:cubicBezTo>
                        <a:pt x="433829" y="255716"/>
                        <a:pt x="442196" y="259360"/>
                        <a:pt x="445044" y="266736"/>
                      </a:cubicBezTo>
                      <a:cubicBezTo>
                        <a:pt x="453678" y="288511"/>
                        <a:pt x="458040" y="311442"/>
                        <a:pt x="458040" y="334995"/>
                      </a:cubicBezTo>
                      <a:cubicBezTo>
                        <a:pt x="458040" y="437471"/>
                        <a:pt x="374546" y="520838"/>
                        <a:pt x="272003" y="520838"/>
                      </a:cubicBezTo>
                      <a:cubicBezTo>
                        <a:pt x="169372" y="520838"/>
                        <a:pt x="85878" y="437471"/>
                        <a:pt x="85878" y="334995"/>
                      </a:cubicBezTo>
                      <a:cubicBezTo>
                        <a:pt x="85878" y="232607"/>
                        <a:pt x="169372" y="149240"/>
                        <a:pt x="272003" y="149240"/>
                      </a:cubicBezTo>
                      <a:close/>
                      <a:moveTo>
                        <a:pt x="520465" y="107216"/>
                      </a:moveTo>
                      <a:lnTo>
                        <a:pt x="432795" y="194747"/>
                      </a:lnTo>
                      <a:lnTo>
                        <a:pt x="485219" y="194747"/>
                      </a:lnTo>
                      <a:cubicBezTo>
                        <a:pt x="489046" y="194747"/>
                        <a:pt x="492695" y="193236"/>
                        <a:pt x="495365" y="190570"/>
                      </a:cubicBezTo>
                      <a:lnTo>
                        <a:pt x="578852" y="107216"/>
                      </a:lnTo>
                      <a:close/>
                      <a:moveTo>
                        <a:pt x="272003" y="63432"/>
                      </a:moveTo>
                      <a:cubicBezTo>
                        <a:pt x="297459" y="63432"/>
                        <a:pt x="322737" y="66898"/>
                        <a:pt x="347036" y="73920"/>
                      </a:cubicBezTo>
                      <a:cubicBezTo>
                        <a:pt x="354690" y="76053"/>
                        <a:pt x="359052" y="84052"/>
                        <a:pt x="356916" y="91607"/>
                      </a:cubicBezTo>
                      <a:cubicBezTo>
                        <a:pt x="354690" y="99250"/>
                        <a:pt x="346769" y="103606"/>
                        <a:pt x="339203" y="101472"/>
                      </a:cubicBezTo>
                      <a:cubicBezTo>
                        <a:pt x="317397" y="95162"/>
                        <a:pt x="294789" y="92051"/>
                        <a:pt x="272003" y="92051"/>
                      </a:cubicBezTo>
                      <a:cubicBezTo>
                        <a:pt x="137782" y="92051"/>
                        <a:pt x="28660" y="201018"/>
                        <a:pt x="28660" y="334959"/>
                      </a:cubicBezTo>
                      <a:cubicBezTo>
                        <a:pt x="28660" y="468989"/>
                        <a:pt x="137782" y="577956"/>
                        <a:pt x="272003" y="577956"/>
                      </a:cubicBezTo>
                      <a:cubicBezTo>
                        <a:pt x="406136" y="577956"/>
                        <a:pt x="515258" y="468989"/>
                        <a:pt x="515258" y="334959"/>
                      </a:cubicBezTo>
                      <a:cubicBezTo>
                        <a:pt x="515258" y="312206"/>
                        <a:pt x="512143" y="289719"/>
                        <a:pt x="505912" y="268033"/>
                      </a:cubicBezTo>
                      <a:cubicBezTo>
                        <a:pt x="503687" y="260389"/>
                        <a:pt x="508137" y="252479"/>
                        <a:pt x="515703" y="250346"/>
                      </a:cubicBezTo>
                      <a:cubicBezTo>
                        <a:pt x="523358" y="248124"/>
                        <a:pt x="531279" y="252568"/>
                        <a:pt x="533415" y="260122"/>
                      </a:cubicBezTo>
                      <a:cubicBezTo>
                        <a:pt x="540358" y="284387"/>
                        <a:pt x="543918" y="309539"/>
                        <a:pt x="543918" y="334959"/>
                      </a:cubicBezTo>
                      <a:cubicBezTo>
                        <a:pt x="543918" y="484721"/>
                        <a:pt x="421890" y="606575"/>
                        <a:pt x="272003" y="606575"/>
                      </a:cubicBezTo>
                      <a:cubicBezTo>
                        <a:pt x="122028" y="606575"/>
                        <a:pt x="0" y="484721"/>
                        <a:pt x="0" y="334959"/>
                      </a:cubicBezTo>
                      <a:cubicBezTo>
                        <a:pt x="0" y="185197"/>
                        <a:pt x="122028" y="63432"/>
                        <a:pt x="272003" y="63432"/>
                      </a:cubicBezTo>
                      <a:close/>
                      <a:moveTo>
                        <a:pt x="500261" y="28661"/>
                      </a:moveTo>
                      <a:lnTo>
                        <a:pt x="416685" y="112015"/>
                      </a:lnTo>
                      <a:cubicBezTo>
                        <a:pt x="414015" y="114769"/>
                        <a:pt x="412502" y="118324"/>
                        <a:pt x="412502" y="122145"/>
                      </a:cubicBezTo>
                      <a:lnTo>
                        <a:pt x="412502" y="174486"/>
                      </a:lnTo>
                      <a:lnTo>
                        <a:pt x="500261" y="86955"/>
                      </a:lnTo>
                      <a:close/>
                      <a:moveTo>
                        <a:pt x="494620" y="557"/>
                      </a:moveTo>
                      <a:cubicBezTo>
                        <a:pt x="500061" y="-531"/>
                        <a:pt x="505824" y="-42"/>
                        <a:pt x="511208" y="2179"/>
                      </a:cubicBezTo>
                      <a:cubicBezTo>
                        <a:pt x="521978" y="6622"/>
                        <a:pt x="528920" y="17019"/>
                        <a:pt x="528920" y="28661"/>
                      </a:cubicBezTo>
                      <a:lnTo>
                        <a:pt x="528920" y="78602"/>
                      </a:lnTo>
                      <a:lnTo>
                        <a:pt x="578852" y="78602"/>
                      </a:lnTo>
                      <a:cubicBezTo>
                        <a:pt x="590512" y="78602"/>
                        <a:pt x="600925" y="85533"/>
                        <a:pt x="605376" y="96286"/>
                      </a:cubicBezTo>
                      <a:cubicBezTo>
                        <a:pt x="609826" y="106949"/>
                        <a:pt x="607423" y="119213"/>
                        <a:pt x="599145" y="127388"/>
                      </a:cubicBezTo>
                      <a:lnTo>
                        <a:pt x="515659" y="210831"/>
                      </a:lnTo>
                      <a:cubicBezTo>
                        <a:pt x="507559" y="218918"/>
                        <a:pt x="496701" y="223361"/>
                        <a:pt x="485219" y="223361"/>
                      </a:cubicBezTo>
                      <a:lnTo>
                        <a:pt x="404135" y="223361"/>
                      </a:lnTo>
                      <a:lnTo>
                        <a:pt x="287627" y="339683"/>
                      </a:lnTo>
                      <a:cubicBezTo>
                        <a:pt x="284779" y="342527"/>
                        <a:pt x="281130" y="343860"/>
                        <a:pt x="277481" y="343860"/>
                      </a:cubicBezTo>
                      <a:cubicBezTo>
                        <a:pt x="273832" y="343860"/>
                        <a:pt x="270182" y="342527"/>
                        <a:pt x="267334" y="339683"/>
                      </a:cubicBezTo>
                      <a:cubicBezTo>
                        <a:pt x="261727" y="334085"/>
                        <a:pt x="261727" y="325021"/>
                        <a:pt x="267334" y="319423"/>
                      </a:cubicBezTo>
                      <a:lnTo>
                        <a:pt x="383842" y="203189"/>
                      </a:lnTo>
                      <a:lnTo>
                        <a:pt x="383842" y="122145"/>
                      </a:lnTo>
                      <a:cubicBezTo>
                        <a:pt x="383842" y="110682"/>
                        <a:pt x="388292" y="99929"/>
                        <a:pt x="396392" y="91843"/>
                      </a:cubicBezTo>
                      <a:lnTo>
                        <a:pt x="479968" y="8400"/>
                      </a:lnTo>
                      <a:cubicBezTo>
                        <a:pt x="484062" y="4312"/>
                        <a:pt x="489180" y="1646"/>
                        <a:pt x="494620" y="557"/>
                      </a:cubicBezTo>
                      <a:close/>
                    </a:path>
                  </a:pathLst>
                </a:custGeom>
                <a:solidFill>
                  <a:srgbClr val="0026A0"/>
                </a:solidFill>
                <a:ln>
                  <a:noFill/>
                </a:ln>
              </p:spPr>
              <p:txBody>
                <a:bodyPr/>
                <a:lstStyle/>
                <a:p>
                  <a:endParaRPr lang="zh-CN" altLang="en-US" dirty="0">
                    <a:cs typeface="+mn-ea"/>
                    <a:sym typeface="+mn-lt"/>
                  </a:endParaRPr>
                </a:p>
              </p:txBody>
            </p:sp>
          </p:grpSp>
          <p:grpSp>
            <p:nvGrpSpPr>
              <p:cNvPr id="42" name="组合 41">
                <a:extLst>
                  <a:ext uri="{FF2B5EF4-FFF2-40B4-BE49-F238E27FC236}">
                    <a16:creationId xmlns="" xmlns:p14="http://schemas.microsoft.com/office/powerpoint/2010/main" xmlns:mc="http://schemas.openxmlformats.org/markup-compatibility/2006" xmlns:a16="http://schemas.microsoft.com/office/drawing/2014/main" id="{6B8A0A33-4B9B-D742-8694-583EB63753D8}"/>
                  </a:ext>
                </a:extLst>
              </p:cNvPr>
              <p:cNvGrpSpPr/>
              <p:nvPr/>
            </p:nvGrpSpPr>
            <p:grpSpPr>
              <a:xfrm>
                <a:off x="2340524" y="4976495"/>
                <a:ext cx="4919471" cy="934205"/>
                <a:chOff x="738317" y="4220365"/>
                <a:chExt cx="3017519" cy="934205"/>
              </a:xfrm>
            </p:grpSpPr>
            <p:sp>
              <p:nvSpPr>
                <p:cNvPr id="43" name="矩形 42">
                  <a:extLst>
                    <a:ext uri="{FF2B5EF4-FFF2-40B4-BE49-F238E27FC236}">
                      <a16:creationId xmlns="" xmlns:p14="http://schemas.microsoft.com/office/powerpoint/2010/main" xmlns:mc="http://schemas.openxmlformats.org/markup-compatibility/2006" xmlns:a16="http://schemas.microsoft.com/office/drawing/2014/main" id="{01F8171D-59AC-AF4C-BB3F-66A09C0C9194}"/>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44" name="文本框 43">
                  <a:extLst>
                    <a:ext uri="{FF2B5EF4-FFF2-40B4-BE49-F238E27FC236}">
                      <a16:creationId xmlns="" xmlns:p14="http://schemas.microsoft.com/office/powerpoint/2010/main" xmlns:mc="http://schemas.openxmlformats.org/markup-compatibility/2006" xmlns:a16="http://schemas.microsoft.com/office/drawing/2014/main" id="{5ECA5CD1-5D0C-4D4E-B798-16F08B1ABA64}"/>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sp>
          <p:nvSpPr>
            <p:cNvPr id="49" name="文本框 48">
              <a:extLst>
                <a:ext uri="{FF2B5EF4-FFF2-40B4-BE49-F238E27FC236}">
                  <a16:creationId xmlns="" xmlns:p14="http://schemas.microsoft.com/office/powerpoint/2010/main" xmlns:mc="http://schemas.openxmlformats.org/markup-compatibility/2006" xmlns:a16="http://schemas.microsoft.com/office/drawing/2014/main" id="{08502362-B79B-9C40-8449-4FE6069370F8}"/>
                </a:ext>
              </a:extLst>
            </p:cNvPr>
            <p:cNvSpPr txBox="1"/>
            <p:nvPr/>
          </p:nvSpPr>
          <p:spPr>
            <a:xfrm>
              <a:off x="5334172" y="711103"/>
              <a:ext cx="1925823" cy="584775"/>
            </a:xfrm>
            <a:prstGeom prst="rect">
              <a:avLst/>
            </a:prstGeom>
            <a:noFill/>
          </p:spPr>
          <p:txBody>
            <a:bodyPr wrap="square" rtlCol="0">
              <a:spAutoFit/>
            </a:bodyPr>
            <a:lstStyle/>
            <a:p>
              <a:pPr algn="r"/>
              <a:r>
                <a:rPr kumimoji="1" lang="en-US" altLang="zh-CN" sz="3200" b="1" i="1" dirty="0">
                  <a:solidFill>
                    <a:srgbClr val="0026A0"/>
                  </a:solidFill>
                  <a:cs typeface="+mn-ea"/>
                  <a:sym typeface="+mn-lt"/>
                </a:rPr>
                <a:t>TEXT.03</a:t>
              </a:r>
              <a:endParaRPr kumimoji="1" lang="en" altLang="zh-CN" sz="3200" b="1" i="1" dirty="0">
                <a:solidFill>
                  <a:srgbClr val="0026A0"/>
                </a:solidFill>
                <a:cs typeface="+mn-ea"/>
                <a:sym typeface="+mn-lt"/>
              </a:endParaRPr>
            </a:p>
          </p:txBody>
        </p:sp>
      </p:grpSp>
    </p:spTree>
    <p:extLst>
      <p:ext uri="{BB962C8B-B14F-4D97-AF65-F5344CB8AC3E}">
        <p14:creationId xmlns:p14="http://schemas.microsoft.com/office/powerpoint/2010/main" val="129980989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p:transition spd="slow"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B59860-D343-444E-8446-9D89CD14A79B}"/>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B69240-8A14-4B45-A054-2DC2B647996C}"/>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3</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C0EA90-5CAF-A640-82F3-FEFCC010A948}"/>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产品展示</a:t>
              </a:r>
            </a:p>
          </p:txBody>
        </p:sp>
      </p:grpSp>
      <p:sp>
        <p:nvSpPr>
          <p:cNvPr id="5" name="任意多边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9894F6-E9D8-EA41-BC4A-3876309DDB19}"/>
              </a:ext>
            </a:extLst>
          </p:cNvPr>
          <p:cNvSpPr/>
          <p:nvPr/>
        </p:nvSpPr>
        <p:spPr>
          <a:xfrm>
            <a:off x="852282" y="1967161"/>
            <a:ext cx="2287368" cy="2306004"/>
          </a:xfrm>
          <a:custGeom>
            <a:avLst/>
            <a:gdLst>
              <a:gd name="connsiteX0" fmla="*/ 306596 w 2098299"/>
              <a:gd name="connsiteY0" fmla="*/ 1416767 h 2115395"/>
              <a:gd name="connsiteX1" fmla="*/ 466447 w 2098299"/>
              <a:gd name="connsiteY1" fmla="*/ 1482979 h 2115395"/>
              <a:gd name="connsiteX2" fmla="*/ 711538 w 2098299"/>
              <a:gd name="connsiteY2" fmla="*/ 1728071 h 2115395"/>
              <a:gd name="connsiteX3" fmla="*/ 711538 w 2098299"/>
              <a:gd name="connsiteY3" fmla="*/ 2047774 h 2115395"/>
              <a:gd name="connsiteX4" fmla="*/ 711538 w 2098299"/>
              <a:gd name="connsiteY4" fmla="*/ 2047772 h 2115395"/>
              <a:gd name="connsiteX5" fmla="*/ 391835 w 2098299"/>
              <a:gd name="connsiteY5" fmla="*/ 2047772 h 2115395"/>
              <a:gd name="connsiteX6" fmla="*/ 146745 w 2098299"/>
              <a:gd name="connsiteY6" fmla="*/ 1802682 h 2115395"/>
              <a:gd name="connsiteX7" fmla="*/ 146745 w 2098299"/>
              <a:gd name="connsiteY7" fmla="*/ 1482979 h 2115395"/>
              <a:gd name="connsiteX8" fmla="*/ 306596 w 2098299"/>
              <a:gd name="connsiteY8" fmla="*/ 1416767 h 2115395"/>
              <a:gd name="connsiteX9" fmla="*/ 226064 w 2098299"/>
              <a:gd name="connsiteY9" fmla="*/ 2 h 2115395"/>
              <a:gd name="connsiteX10" fmla="*/ 385915 w 2098299"/>
              <a:gd name="connsiteY10" fmla="*/ 66214 h 2115395"/>
              <a:gd name="connsiteX11" fmla="*/ 628266 w 2098299"/>
              <a:gd name="connsiteY11" fmla="*/ 308566 h 2115395"/>
              <a:gd name="connsiteX12" fmla="*/ 625459 w 2098299"/>
              <a:gd name="connsiteY12" fmla="*/ 279277 h 2115395"/>
              <a:gd name="connsiteX13" fmla="*/ 691672 w 2098299"/>
              <a:gd name="connsiteY13" fmla="*/ 119425 h 2115395"/>
              <a:gd name="connsiteX14" fmla="*/ 1011374 w 2098299"/>
              <a:gd name="connsiteY14" fmla="*/ 119425 h 2115395"/>
              <a:gd name="connsiteX15" fmla="*/ 1968926 w 2098299"/>
              <a:gd name="connsiteY15" fmla="*/ 1076978 h 2115395"/>
              <a:gd name="connsiteX16" fmla="*/ 1968926 w 2098299"/>
              <a:gd name="connsiteY16" fmla="*/ 1396681 h 2115395"/>
              <a:gd name="connsiteX17" fmla="*/ 1968926 w 2098299"/>
              <a:gd name="connsiteY17" fmla="*/ 1396680 h 2115395"/>
              <a:gd name="connsiteX18" fmla="*/ 1809075 w 2098299"/>
              <a:gd name="connsiteY18" fmla="*/ 1462892 h 2115395"/>
              <a:gd name="connsiteX19" fmla="*/ 1779785 w 2098299"/>
              <a:gd name="connsiteY19" fmla="*/ 1460085 h 2115395"/>
              <a:gd name="connsiteX20" fmla="*/ 1934243 w 2098299"/>
              <a:gd name="connsiteY20" fmla="*/ 1614543 h 2115395"/>
              <a:gd name="connsiteX21" fmla="*/ 1934243 w 2098299"/>
              <a:gd name="connsiteY21" fmla="*/ 1934246 h 2115395"/>
              <a:gd name="connsiteX22" fmla="*/ 1934243 w 2098299"/>
              <a:gd name="connsiteY22" fmla="*/ 1934245 h 2115395"/>
              <a:gd name="connsiteX23" fmla="*/ 1614540 w 2098299"/>
              <a:gd name="connsiteY23" fmla="*/ 1934245 h 2115395"/>
              <a:gd name="connsiteX24" fmla="*/ 1487586 w 2098299"/>
              <a:gd name="connsiteY24" fmla="*/ 1807290 h 2115395"/>
              <a:gd name="connsiteX25" fmla="*/ 1499104 w 2098299"/>
              <a:gd name="connsiteY25" fmla="*/ 1846155 h 2115395"/>
              <a:gd name="connsiteX26" fmla="*/ 1437030 w 2098299"/>
              <a:gd name="connsiteY26" fmla="*/ 2049184 h 2115395"/>
              <a:gd name="connsiteX27" fmla="*/ 1437030 w 2098299"/>
              <a:gd name="connsiteY27" fmla="*/ 2049183 h 2115395"/>
              <a:gd name="connsiteX28" fmla="*/ 1117327 w 2098299"/>
              <a:gd name="connsiteY28" fmla="*/ 2049183 h 2115395"/>
              <a:gd name="connsiteX29" fmla="*/ 305750 w 2098299"/>
              <a:gd name="connsiteY29" fmla="*/ 1237606 h 2115395"/>
              <a:gd name="connsiteX30" fmla="*/ 305750 w 2098299"/>
              <a:gd name="connsiteY30" fmla="*/ 917903 h 2115395"/>
              <a:gd name="connsiteX31" fmla="*/ 465601 w 2098299"/>
              <a:gd name="connsiteY31" fmla="*/ 851691 h 2115395"/>
              <a:gd name="connsiteX32" fmla="*/ 508778 w 2098299"/>
              <a:gd name="connsiteY32" fmla="*/ 855829 h 2115395"/>
              <a:gd name="connsiteX33" fmla="*/ 547642 w 2098299"/>
              <a:gd name="connsiteY33" fmla="*/ 867347 h 2115395"/>
              <a:gd name="connsiteX34" fmla="*/ 66212 w 2098299"/>
              <a:gd name="connsiteY34" fmla="*/ 385917 h 2115395"/>
              <a:gd name="connsiteX35" fmla="*/ 66212 w 2098299"/>
              <a:gd name="connsiteY35" fmla="*/ 66214 h 2115395"/>
              <a:gd name="connsiteX36" fmla="*/ 226064 w 2098299"/>
              <a:gd name="connsiteY36" fmla="*/ 2 h 2115395"/>
              <a:gd name="connsiteX37" fmla="*/ 1525242 w 2098299"/>
              <a:gd name="connsiteY37" fmla="*/ 0 h 2115395"/>
              <a:gd name="connsiteX38" fmla="*/ 1685093 w 2098299"/>
              <a:gd name="connsiteY38" fmla="*/ 66212 h 2115395"/>
              <a:gd name="connsiteX39" fmla="*/ 2032087 w 2098299"/>
              <a:gd name="connsiteY39" fmla="*/ 413206 h 2115395"/>
              <a:gd name="connsiteX40" fmla="*/ 2032087 w 2098299"/>
              <a:gd name="connsiteY40" fmla="*/ 732909 h 2115395"/>
              <a:gd name="connsiteX41" fmla="*/ 2032087 w 2098299"/>
              <a:gd name="connsiteY41" fmla="*/ 732908 h 2115395"/>
              <a:gd name="connsiteX42" fmla="*/ 1712384 w 2098299"/>
              <a:gd name="connsiteY42" fmla="*/ 732908 h 2115395"/>
              <a:gd name="connsiteX43" fmla="*/ 1365391 w 2098299"/>
              <a:gd name="connsiteY43" fmla="*/ 385916 h 2115395"/>
              <a:gd name="connsiteX44" fmla="*/ 1365391 w 2098299"/>
              <a:gd name="connsiteY44" fmla="*/ 66212 h 2115395"/>
              <a:gd name="connsiteX45" fmla="*/ 1525242 w 2098299"/>
              <a:gd name="connsiteY45" fmla="*/ 0 h 211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98299" h="2115395">
                <a:moveTo>
                  <a:pt x="306596" y="1416767"/>
                </a:moveTo>
                <a:cubicBezTo>
                  <a:pt x="364451" y="1416767"/>
                  <a:pt x="422306" y="1438838"/>
                  <a:pt x="466447" y="1482979"/>
                </a:cubicBezTo>
                <a:lnTo>
                  <a:pt x="711538" y="1728071"/>
                </a:lnTo>
                <a:cubicBezTo>
                  <a:pt x="799821" y="1816354"/>
                  <a:pt x="799821" y="1959490"/>
                  <a:pt x="711538" y="2047774"/>
                </a:cubicBezTo>
                <a:lnTo>
                  <a:pt x="711538" y="2047772"/>
                </a:lnTo>
                <a:cubicBezTo>
                  <a:pt x="623254" y="2136056"/>
                  <a:pt x="480119" y="2136056"/>
                  <a:pt x="391835" y="2047772"/>
                </a:cubicBezTo>
                <a:lnTo>
                  <a:pt x="146745" y="1802682"/>
                </a:lnTo>
                <a:cubicBezTo>
                  <a:pt x="58462" y="1714399"/>
                  <a:pt x="58462" y="1571263"/>
                  <a:pt x="146745" y="1482979"/>
                </a:cubicBezTo>
                <a:cubicBezTo>
                  <a:pt x="190886" y="1438838"/>
                  <a:pt x="248741" y="1416767"/>
                  <a:pt x="306596" y="1416767"/>
                </a:cubicBezTo>
                <a:close/>
                <a:moveTo>
                  <a:pt x="226064" y="2"/>
                </a:moveTo>
                <a:cubicBezTo>
                  <a:pt x="283918" y="2"/>
                  <a:pt x="341774" y="22072"/>
                  <a:pt x="385915" y="66214"/>
                </a:cubicBezTo>
                <a:lnTo>
                  <a:pt x="628266" y="308566"/>
                </a:lnTo>
                <a:lnTo>
                  <a:pt x="625459" y="279277"/>
                </a:lnTo>
                <a:cubicBezTo>
                  <a:pt x="625459" y="221422"/>
                  <a:pt x="647530" y="163567"/>
                  <a:pt x="691672" y="119425"/>
                </a:cubicBezTo>
                <a:cubicBezTo>
                  <a:pt x="779955" y="31142"/>
                  <a:pt x="923091" y="31142"/>
                  <a:pt x="1011374" y="119425"/>
                </a:cubicBezTo>
                <a:lnTo>
                  <a:pt x="1968926" y="1076978"/>
                </a:lnTo>
                <a:cubicBezTo>
                  <a:pt x="2057210" y="1165261"/>
                  <a:pt x="2057210" y="1308397"/>
                  <a:pt x="1968926" y="1396681"/>
                </a:cubicBezTo>
                <a:lnTo>
                  <a:pt x="1968926" y="1396680"/>
                </a:lnTo>
                <a:cubicBezTo>
                  <a:pt x="1924785" y="1440821"/>
                  <a:pt x="1866929" y="1462892"/>
                  <a:pt x="1809075" y="1462892"/>
                </a:cubicBezTo>
                <a:lnTo>
                  <a:pt x="1779785" y="1460085"/>
                </a:lnTo>
                <a:lnTo>
                  <a:pt x="1934243" y="1614543"/>
                </a:lnTo>
                <a:cubicBezTo>
                  <a:pt x="2022526" y="1702826"/>
                  <a:pt x="2022526" y="1845962"/>
                  <a:pt x="1934243" y="1934246"/>
                </a:cubicBezTo>
                <a:lnTo>
                  <a:pt x="1934243" y="1934245"/>
                </a:lnTo>
                <a:cubicBezTo>
                  <a:pt x="1845960" y="2022528"/>
                  <a:pt x="1702824" y="2022528"/>
                  <a:pt x="1614540" y="1934245"/>
                </a:cubicBezTo>
                <a:lnTo>
                  <a:pt x="1487586" y="1807290"/>
                </a:lnTo>
                <a:lnTo>
                  <a:pt x="1499104" y="1846155"/>
                </a:lnTo>
                <a:cubicBezTo>
                  <a:pt x="1512898" y="1917403"/>
                  <a:pt x="1492207" y="1994006"/>
                  <a:pt x="1437030" y="2049184"/>
                </a:cubicBezTo>
                <a:lnTo>
                  <a:pt x="1437030" y="2049183"/>
                </a:lnTo>
                <a:cubicBezTo>
                  <a:pt x="1348747" y="2137466"/>
                  <a:pt x="1205610" y="2137466"/>
                  <a:pt x="1117327" y="2049183"/>
                </a:cubicBezTo>
                <a:lnTo>
                  <a:pt x="305750" y="1237606"/>
                </a:lnTo>
                <a:cubicBezTo>
                  <a:pt x="217466" y="1149322"/>
                  <a:pt x="217466" y="1006187"/>
                  <a:pt x="305750" y="917903"/>
                </a:cubicBezTo>
                <a:cubicBezTo>
                  <a:pt x="349892" y="873761"/>
                  <a:pt x="407747" y="851691"/>
                  <a:pt x="465601" y="851691"/>
                </a:cubicBezTo>
                <a:cubicBezTo>
                  <a:pt x="480065" y="851691"/>
                  <a:pt x="494529" y="853070"/>
                  <a:pt x="508778" y="855829"/>
                </a:cubicBezTo>
                <a:lnTo>
                  <a:pt x="547642" y="867347"/>
                </a:lnTo>
                <a:lnTo>
                  <a:pt x="66212" y="385917"/>
                </a:lnTo>
                <a:cubicBezTo>
                  <a:pt x="-22071" y="297633"/>
                  <a:pt x="-22071" y="154498"/>
                  <a:pt x="66212" y="66214"/>
                </a:cubicBezTo>
                <a:cubicBezTo>
                  <a:pt x="110354" y="22072"/>
                  <a:pt x="168209" y="2"/>
                  <a:pt x="226064" y="2"/>
                </a:cubicBezTo>
                <a:close/>
                <a:moveTo>
                  <a:pt x="1525242" y="0"/>
                </a:moveTo>
                <a:cubicBezTo>
                  <a:pt x="1583097" y="0"/>
                  <a:pt x="1640952" y="22071"/>
                  <a:pt x="1685093" y="66212"/>
                </a:cubicBezTo>
                <a:lnTo>
                  <a:pt x="2032087" y="413206"/>
                </a:lnTo>
                <a:cubicBezTo>
                  <a:pt x="2120370" y="501489"/>
                  <a:pt x="2120370" y="644626"/>
                  <a:pt x="2032087" y="732909"/>
                </a:cubicBezTo>
                <a:lnTo>
                  <a:pt x="2032087" y="732908"/>
                </a:lnTo>
                <a:cubicBezTo>
                  <a:pt x="1943804" y="821191"/>
                  <a:pt x="1800667" y="821191"/>
                  <a:pt x="1712384" y="732908"/>
                </a:cubicBezTo>
                <a:lnTo>
                  <a:pt x="1365391" y="385916"/>
                </a:lnTo>
                <a:cubicBezTo>
                  <a:pt x="1277108" y="297632"/>
                  <a:pt x="1277108" y="154496"/>
                  <a:pt x="1365391" y="66212"/>
                </a:cubicBezTo>
                <a:cubicBezTo>
                  <a:pt x="1409533" y="22071"/>
                  <a:pt x="1467388" y="0"/>
                  <a:pt x="1525242" y="0"/>
                </a:cubicBezTo>
                <a:close/>
              </a:path>
            </a:pathLst>
          </a:custGeom>
          <a:blipFill dpi="0" rotWithShape="0">
            <a:blip r:embed="rId3" cstate="screen">
              <a:extLst>
                <a:ext uri="{28A0092B-C50C-407E-A947-70E740481C1C}">
                  <a14:useLocalDpi xmlns:a14="http://schemas.microsoft.com/office/drawing/2010/main"/>
                </a:ext>
              </a:extLst>
            </a:blip>
            <a:srcRect/>
            <a:tile tx="0" ty="0" sx="40000" sy="40000" flip="none" algn="tl"/>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任意多边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AF815D-DBB7-9A44-90D3-FE5CA3793C73}"/>
              </a:ext>
            </a:extLst>
          </p:cNvPr>
          <p:cNvSpPr/>
          <p:nvPr/>
        </p:nvSpPr>
        <p:spPr>
          <a:xfrm>
            <a:off x="4743617" y="1967161"/>
            <a:ext cx="2287368" cy="2306004"/>
          </a:xfrm>
          <a:custGeom>
            <a:avLst/>
            <a:gdLst>
              <a:gd name="connsiteX0" fmla="*/ 306596 w 2098299"/>
              <a:gd name="connsiteY0" fmla="*/ 1416767 h 2115395"/>
              <a:gd name="connsiteX1" fmla="*/ 466447 w 2098299"/>
              <a:gd name="connsiteY1" fmla="*/ 1482979 h 2115395"/>
              <a:gd name="connsiteX2" fmla="*/ 711538 w 2098299"/>
              <a:gd name="connsiteY2" fmla="*/ 1728071 h 2115395"/>
              <a:gd name="connsiteX3" fmla="*/ 711538 w 2098299"/>
              <a:gd name="connsiteY3" fmla="*/ 2047774 h 2115395"/>
              <a:gd name="connsiteX4" fmla="*/ 711538 w 2098299"/>
              <a:gd name="connsiteY4" fmla="*/ 2047772 h 2115395"/>
              <a:gd name="connsiteX5" fmla="*/ 391835 w 2098299"/>
              <a:gd name="connsiteY5" fmla="*/ 2047772 h 2115395"/>
              <a:gd name="connsiteX6" fmla="*/ 146745 w 2098299"/>
              <a:gd name="connsiteY6" fmla="*/ 1802682 h 2115395"/>
              <a:gd name="connsiteX7" fmla="*/ 146745 w 2098299"/>
              <a:gd name="connsiteY7" fmla="*/ 1482979 h 2115395"/>
              <a:gd name="connsiteX8" fmla="*/ 306596 w 2098299"/>
              <a:gd name="connsiteY8" fmla="*/ 1416767 h 2115395"/>
              <a:gd name="connsiteX9" fmla="*/ 226064 w 2098299"/>
              <a:gd name="connsiteY9" fmla="*/ 2 h 2115395"/>
              <a:gd name="connsiteX10" fmla="*/ 385915 w 2098299"/>
              <a:gd name="connsiteY10" fmla="*/ 66214 h 2115395"/>
              <a:gd name="connsiteX11" fmla="*/ 628266 w 2098299"/>
              <a:gd name="connsiteY11" fmla="*/ 308566 h 2115395"/>
              <a:gd name="connsiteX12" fmla="*/ 625459 w 2098299"/>
              <a:gd name="connsiteY12" fmla="*/ 279277 h 2115395"/>
              <a:gd name="connsiteX13" fmla="*/ 691672 w 2098299"/>
              <a:gd name="connsiteY13" fmla="*/ 119425 h 2115395"/>
              <a:gd name="connsiteX14" fmla="*/ 1011374 w 2098299"/>
              <a:gd name="connsiteY14" fmla="*/ 119425 h 2115395"/>
              <a:gd name="connsiteX15" fmla="*/ 1968926 w 2098299"/>
              <a:gd name="connsiteY15" fmla="*/ 1076978 h 2115395"/>
              <a:gd name="connsiteX16" fmla="*/ 1968926 w 2098299"/>
              <a:gd name="connsiteY16" fmla="*/ 1396681 h 2115395"/>
              <a:gd name="connsiteX17" fmla="*/ 1968926 w 2098299"/>
              <a:gd name="connsiteY17" fmla="*/ 1396680 h 2115395"/>
              <a:gd name="connsiteX18" fmla="*/ 1809075 w 2098299"/>
              <a:gd name="connsiteY18" fmla="*/ 1462892 h 2115395"/>
              <a:gd name="connsiteX19" fmla="*/ 1779785 w 2098299"/>
              <a:gd name="connsiteY19" fmla="*/ 1460085 h 2115395"/>
              <a:gd name="connsiteX20" fmla="*/ 1934243 w 2098299"/>
              <a:gd name="connsiteY20" fmla="*/ 1614543 h 2115395"/>
              <a:gd name="connsiteX21" fmla="*/ 1934243 w 2098299"/>
              <a:gd name="connsiteY21" fmla="*/ 1934246 h 2115395"/>
              <a:gd name="connsiteX22" fmla="*/ 1934243 w 2098299"/>
              <a:gd name="connsiteY22" fmla="*/ 1934245 h 2115395"/>
              <a:gd name="connsiteX23" fmla="*/ 1614540 w 2098299"/>
              <a:gd name="connsiteY23" fmla="*/ 1934245 h 2115395"/>
              <a:gd name="connsiteX24" fmla="*/ 1487586 w 2098299"/>
              <a:gd name="connsiteY24" fmla="*/ 1807290 h 2115395"/>
              <a:gd name="connsiteX25" fmla="*/ 1499104 w 2098299"/>
              <a:gd name="connsiteY25" fmla="*/ 1846155 h 2115395"/>
              <a:gd name="connsiteX26" fmla="*/ 1437030 w 2098299"/>
              <a:gd name="connsiteY26" fmla="*/ 2049184 h 2115395"/>
              <a:gd name="connsiteX27" fmla="*/ 1437030 w 2098299"/>
              <a:gd name="connsiteY27" fmla="*/ 2049183 h 2115395"/>
              <a:gd name="connsiteX28" fmla="*/ 1117327 w 2098299"/>
              <a:gd name="connsiteY28" fmla="*/ 2049183 h 2115395"/>
              <a:gd name="connsiteX29" fmla="*/ 305750 w 2098299"/>
              <a:gd name="connsiteY29" fmla="*/ 1237606 h 2115395"/>
              <a:gd name="connsiteX30" fmla="*/ 305750 w 2098299"/>
              <a:gd name="connsiteY30" fmla="*/ 917903 h 2115395"/>
              <a:gd name="connsiteX31" fmla="*/ 465601 w 2098299"/>
              <a:gd name="connsiteY31" fmla="*/ 851691 h 2115395"/>
              <a:gd name="connsiteX32" fmla="*/ 508778 w 2098299"/>
              <a:gd name="connsiteY32" fmla="*/ 855829 h 2115395"/>
              <a:gd name="connsiteX33" fmla="*/ 547642 w 2098299"/>
              <a:gd name="connsiteY33" fmla="*/ 867347 h 2115395"/>
              <a:gd name="connsiteX34" fmla="*/ 66212 w 2098299"/>
              <a:gd name="connsiteY34" fmla="*/ 385917 h 2115395"/>
              <a:gd name="connsiteX35" fmla="*/ 66212 w 2098299"/>
              <a:gd name="connsiteY35" fmla="*/ 66214 h 2115395"/>
              <a:gd name="connsiteX36" fmla="*/ 226064 w 2098299"/>
              <a:gd name="connsiteY36" fmla="*/ 2 h 2115395"/>
              <a:gd name="connsiteX37" fmla="*/ 1525242 w 2098299"/>
              <a:gd name="connsiteY37" fmla="*/ 0 h 2115395"/>
              <a:gd name="connsiteX38" fmla="*/ 1685093 w 2098299"/>
              <a:gd name="connsiteY38" fmla="*/ 66212 h 2115395"/>
              <a:gd name="connsiteX39" fmla="*/ 2032087 w 2098299"/>
              <a:gd name="connsiteY39" fmla="*/ 413206 h 2115395"/>
              <a:gd name="connsiteX40" fmla="*/ 2032087 w 2098299"/>
              <a:gd name="connsiteY40" fmla="*/ 732909 h 2115395"/>
              <a:gd name="connsiteX41" fmla="*/ 2032087 w 2098299"/>
              <a:gd name="connsiteY41" fmla="*/ 732908 h 2115395"/>
              <a:gd name="connsiteX42" fmla="*/ 1712384 w 2098299"/>
              <a:gd name="connsiteY42" fmla="*/ 732908 h 2115395"/>
              <a:gd name="connsiteX43" fmla="*/ 1365391 w 2098299"/>
              <a:gd name="connsiteY43" fmla="*/ 385916 h 2115395"/>
              <a:gd name="connsiteX44" fmla="*/ 1365391 w 2098299"/>
              <a:gd name="connsiteY44" fmla="*/ 66212 h 2115395"/>
              <a:gd name="connsiteX45" fmla="*/ 1525242 w 2098299"/>
              <a:gd name="connsiteY45" fmla="*/ 0 h 211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98299" h="2115395">
                <a:moveTo>
                  <a:pt x="306596" y="1416767"/>
                </a:moveTo>
                <a:cubicBezTo>
                  <a:pt x="364451" y="1416767"/>
                  <a:pt x="422306" y="1438838"/>
                  <a:pt x="466447" y="1482979"/>
                </a:cubicBezTo>
                <a:lnTo>
                  <a:pt x="711538" y="1728071"/>
                </a:lnTo>
                <a:cubicBezTo>
                  <a:pt x="799821" y="1816354"/>
                  <a:pt x="799821" y="1959490"/>
                  <a:pt x="711538" y="2047774"/>
                </a:cubicBezTo>
                <a:lnTo>
                  <a:pt x="711538" y="2047772"/>
                </a:lnTo>
                <a:cubicBezTo>
                  <a:pt x="623254" y="2136056"/>
                  <a:pt x="480119" y="2136056"/>
                  <a:pt x="391835" y="2047772"/>
                </a:cubicBezTo>
                <a:lnTo>
                  <a:pt x="146745" y="1802682"/>
                </a:lnTo>
                <a:cubicBezTo>
                  <a:pt x="58462" y="1714399"/>
                  <a:pt x="58462" y="1571263"/>
                  <a:pt x="146745" y="1482979"/>
                </a:cubicBezTo>
                <a:cubicBezTo>
                  <a:pt x="190886" y="1438838"/>
                  <a:pt x="248741" y="1416767"/>
                  <a:pt x="306596" y="1416767"/>
                </a:cubicBezTo>
                <a:close/>
                <a:moveTo>
                  <a:pt x="226064" y="2"/>
                </a:moveTo>
                <a:cubicBezTo>
                  <a:pt x="283918" y="2"/>
                  <a:pt x="341774" y="22072"/>
                  <a:pt x="385915" y="66214"/>
                </a:cubicBezTo>
                <a:lnTo>
                  <a:pt x="628266" y="308566"/>
                </a:lnTo>
                <a:lnTo>
                  <a:pt x="625459" y="279277"/>
                </a:lnTo>
                <a:cubicBezTo>
                  <a:pt x="625459" y="221422"/>
                  <a:pt x="647530" y="163567"/>
                  <a:pt x="691672" y="119425"/>
                </a:cubicBezTo>
                <a:cubicBezTo>
                  <a:pt x="779955" y="31142"/>
                  <a:pt x="923091" y="31142"/>
                  <a:pt x="1011374" y="119425"/>
                </a:cubicBezTo>
                <a:lnTo>
                  <a:pt x="1968926" y="1076978"/>
                </a:lnTo>
                <a:cubicBezTo>
                  <a:pt x="2057210" y="1165261"/>
                  <a:pt x="2057210" y="1308397"/>
                  <a:pt x="1968926" y="1396681"/>
                </a:cubicBezTo>
                <a:lnTo>
                  <a:pt x="1968926" y="1396680"/>
                </a:lnTo>
                <a:cubicBezTo>
                  <a:pt x="1924785" y="1440821"/>
                  <a:pt x="1866929" y="1462892"/>
                  <a:pt x="1809075" y="1462892"/>
                </a:cubicBezTo>
                <a:lnTo>
                  <a:pt x="1779785" y="1460085"/>
                </a:lnTo>
                <a:lnTo>
                  <a:pt x="1934243" y="1614543"/>
                </a:lnTo>
                <a:cubicBezTo>
                  <a:pt x="2022526" y="1702826"/>
                  <a:pt x="2022526" y="1845962"/>
                  <a:pt x="1934243" y="1934246"/>
                </a:cubicBezTo>
                <a:lnTo>
                  <a:pt x="1934243" y="1934245"/>
                </a:lnTo>
                <a:cubicBezTo>
                  <a:pt x="1845960" y="2022528"/>
                  <a:pt x="1702824" y="2022528"/>
                  <a:pt x="1614540" y="1934245"/>
                </a:cubicBezTo>
                <a:lnTo>
                  <a:pt x="1487586" y="1807290"/>
                </a:lnTo>
                <a:lnTo>
                  <a:pt x="1499104" y="1846155"/>
                </a:lnTo>
                <a:cubicBezTo>
                  <a:pt x="1512898" y="1917403"/>
                  <a:pt x="1492207" y="1994006"/>
                  <a:pt x="1437030" y="2049184"/>
                </a:cubicBezTo>
                <a:lnTo>
                  <a:pt x="1437030" y="2049183"/>
                </a:lnTo>
                <a:cubicBezTo>
                  <a:pt x="1348747" y="2137466"/>
                  <a:pt x="1205610" y="2137466"/>
                  <a:pt x="1117327" y="2049183"/>
                </a:cubicBezTo>
                <a:lnTo>
                  <a:pt x="305750" y="1237606"/>
                </a:lnTo>
                <a:cubicBezTo>
                  <a:pt x="217466" y="1149322"/>
                  <a:pt x="217466" y="1006187"/>
                  <a:pt x="305750" y="917903"/>
                </a:cubicBezTo>
                <a:cubicBezTo>
                  <a:pt x="349892" y="873761"/>
                  <a:pt x="407747" y="851691"/>
                  <a:pt x="465601" y="851691"/>
                </a:cubicBezTo>
                <a:cubicBezTo>
                  <a:pt x="480065" y="851691"/>
                  <a:pt x="494529" y="853070"/>
                  <a:pt x="508778" y="855829"/>
                </a:cubicBezTo>
                <a:lnTo>
                  <a:pt x="547642" y="867347"/>
                </a:lnTo>
                <a:lnTo>
                  <a:pt x="66212" y="385917"/>
                </a:lnTo>
                <a:cubicBezTo>
                  <a:pt x="-22071" y="297633"/>
                  <a:pt x="-22071" y="154498"/>
                  <a:pt x="66212" y="66214"/>
                </a:cubicBezTo>
                <a:cubicBezTo>
                  <a:pt x="110354" y="22072"/>
                  <a:pt x="168209" y="2"/>
                  <a:pt x="226064" y="2"/>
                </a:cubicBezTo>
                <a:close/>
                <a:moveTo>
                  <a:pt x="1525242" y="0"/>
                </a:moveTo>
                <a:cubicBezTo>
                  <a:pt x="1583097" y="0"/>
                  <a:pt x="1640952" y="22071"/>
                  <a:pt x="1685093" y="66212"/>
                </a:cubicBezTo>
                <a:lnTo>
                  <a:pt x="2032087" y="413206"/>
                </a:lnTo>
                <a:cubicBezTo>
                  <a:pt x="2120370" y="501489"/>
                  <a:pt x="2120370" y="644626"/>
                  <a:pt x="2032087" y="732909"/>
                </a:cubicBezTo>
                <a:lnTo>
                  <a:pt x="2032087" y="732908"/>
                </a:lnTo>
                <a:cubicBezTo>
                  <a:pt x="1943804" y="821191"/>
                  <a:pt x="1800667" y="821191"/>
                  <a:pt x="1712384" y="732908"/>
                </a:cubicBezTo>
                <a:lnTo>
                  <a:pt x="1365391" y="385916"/>
                </a:lnTo>
                <a:cubicBezTo>
                  <a:pt x="1277108" y="297632"/>
                  <a:pt x="1277108" y="154496"/>
                  <a:pt x="1365391" y="66212"/>
                </a:cubicBezTo>
                <a:cubicBezTo>
                  <a:pt x="1409533" y="22071"/>
                  <a:pt x="1467388" y="0"/>
                  <a:pt x="1525242" y="0"/>
                </a:cubicBezTo>
                <a:close/>
              </a:path>
            </a:pathLst>
          </a:custGeom>
          <a:blipFill dpi="0" rotWithShape="0">
            <a:blip r:embed="rId4" cstate="screen">
              <a:extLst>
                <a:ext uri="{28A0092B-C50C-407E-A947-70E740481C1C}">
                  <a14:useLocalDpi xmlns:a14="http://schemas.microsoft.com/office/drawing/2010/main"/>
                </a:ext>
              </a:extLst>
            </a:blip>
            <a:srcRect/>
            <a:tile tx="-209550" ty="-25400" sx="50000" sy="50000" flip="none" algn="tl"/>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任意多边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89BC2A-345E-1148-AF5A-94C33ED8BDBA}"/>
              </a:ext>
            </a:extLst>
          </p:cNvPr>
          <p:cNvSpPr/>
          <p:nvPr/>
        </p:nvSpPr>
        <p:spPr>
          <a:xfrm>
            <a:off x="8730939" y="1967161"/>
            <a:ext cx="2287368" cy="2306004"/>
          </a:xfrm>
          <a:custGeom>
            <a:avLst/>
            <a:gdLst>
              <a:gd name="connsiteX0" fmla="*/ 306596 w 2098299"/>
              <a:gd name="connsiteY0" fmla="*/ 1416767 h 2115395"/>
              <a:gd name="connsiteX1" fmla="*/ 466447 w 2098299"/>
              <a:gd name="connsiteY1" fmla="*/ 1482979 h 2115395"/>
              <a:gd name="connsiteX2" fmla="*/ 711538 w 2098299"/>
              <a:gd name="connsiteY2" fmla="*/ 1728071 h 2115395"/>
              <a:gd name="connsiteX3" fmla="*/ 711538 w 2098299"/>
              <a:gd name="connsiteY3" fmla="*/ 2047774 h 2115395"/>
              <a:gd name="connsiteX4" fmla="*/ 711538 w 2098299"/>
              <a:gd name="connsiteY4" fmla="*/ 2047772 h 2115395"/>
              <a:gd name="connsiteX5" fmla="*/ 391835 w 2098299"/>
              <a:gd name="connsiteY5" fmla="*/ 2047772 h 2115395"/>
              <a:gd name="connsiteX6" fmla="*/ 146745 w 2098299"/>
              <a:gd name="connsiteY6" fmla="*/ 1802682 h 2115395"/>
              <a:gd name="connsiteX7" fmla="*/ 146745 w 2098299"/>
              <a:gd name="connsiteY7" fmla="*/ 1482979 h 2115395"/>
              <a:gd name="connsiteX8" fmla="*/ 306596 w 2098299"/>
              <a:gd name="connsiteY8" fmla="*/ 1416767 h 2115395"/>
              <a:gd name="connsiteX9" fmla="*/ 226064 w 2098299"/>
              <a:gd name="connsiteY9" fmla="*/ 2 h 2115395"/>
              <a:gd name="connsiteX10" fmla="*/ 385915 w 2098299"/>
              <a:gd name="connsiteY10" fmla="*/ 66214 h 2115395"/>
              <a:gd name="connsiteX11" fmla="*/ 628266 w 2098299"/>
              <a:gd name="connsiteY11" fmla="*/ 308566 h 2115395"/>
              <a:gd name="connsiteX12" fmla="*/ 625459 w 2098299"/>
              <a:gd name="connsiteY12" fmla="*/ 279277 h 2115395"/>
              <a:gd name="connsiteX13" fmla="*/ 691672 w 2098299"/>
              <a:gd name="connsiteY13" fmla="*/ 119425 h 2115395"/>
              <a:gd name="connsiteX14" fmla="*/ 1011374 w 2098299"/>
              <a:gd name="connsiteY14" fmla="*/ 119425 h 2115395"/>
              <a:gd name="connsiteX15" fmla="*/ 1968926 w 2098299"/>
              <a:gd name="connsiteY15" fmla="*/ 1076978 h 2115395"/>
              <a:gd name="connsiteX16" fmla="*/ 1968926 w 2098299"/>
              <a:gd name="connsiteY16" fmla="*/ 1396681 h 2115395"/>
              <a:gd name="connsiteX17" fmla="*/ 1968926 w 2098299"/>
              <a:gd name="connsiteY17" fmla="*/ 1396680 h 2115395"/>
              <a:gd name="connsiteX18" fmla="*/ 1809075 w 2098299"/>
              <a:gd name="connsiteY18" fmla="*/ 1462892 h 2115395"/>
              <a:gd name="connsiteX19" fmla="*/ 1779785 w 2098299"/>
              <a:gd name="connsiteY19" fmla="*/ 1460085 h 2115395"/>
              <a:gd name="connsiteX20" fmla="*/ 1934243 w 2098299"/>
              <a:gd name="connsiteY20" fmla="*/ 1614543 h 2115395"/>
              <a:gd name="connsiteX21" fmla="*/ 1934243 w 2098299"/>
              <a:gd name="connsiteY21" fmla="*/ 1934246 h 2115395"/>
              <a:gd name="connsiteX22" fmla="*/ 1934243 w 2098299"/>
              <a:gd name="connsiteY22" fmla="*/ 1934245 h 2115395"/>
              <a:gd name="connsiteX23" fmla="*/ 1614540 w 2098299"/>
              <a:gd name="connsiteY23" fmla="*/ 1934245 h 2115395"/>
              <a:gd name="connsiteX24" fmla="*/ 1487586 w 2098299"/>
              <a:gd name="connsiteY24" fmla="*/ 1807290 h 2115395"/>
              <a:gd name="connsiteX25" fmla="*/ 1499104 w 2098299"/>
              <a:gd name="connsiteY25" fmla="*/ 1846155 h 2115395"/>
              <a:gd name="connsiteX26" fmla="*/ 1437030 w 2098299"/>
              <a:gd name="connsiteY26" fmla="*/ 2049184 h 2115395"/>
              <a:gd name="connsiteX27" fmla="*/ 1437030 w 2098299"/>
              <a:gd name="connsiteY27" fmla="*/ 2049183 h 2115395"/>
              <a:gd name="connsiteX28" fmla="*/ 1117327 w 2098299"/>
              <a:gd name="connsiteY28" fmla="*/ 2049183 h 2115395"/>
              <a:gd name="connsiteX29" fmla="*/ 305750 w 2098299"/>
              <a:gd name="connsiteY29" fmla="*/ 1237606 h 2115395"/>
              <a:gd name="connsiteX30" fmla="*/ 305750 w 2098299"/>
              <a:gd name="connsiteY30" fmla="*/ 917903 h 2115395"/>
              <a:gd name="connsiteX31" fmla="*/ 465601 w 2098299"/>
              <a:gd name="connsiteY31" fmla="*/ 851691 h 2115395"/>
              <a:gd name="connsiteX32" fmla="*/ 508778 w 2098299"/>
              <a:gd name="connsiteY32" fmla="*/ 855829 h 2115395"/>
              <a:gd name="connsiteX33" fmla="*/ 547642 w 2098299"/>
              <a:gd name="connsiteY33" fmla="*/ 867347 h 2115395"/>
              <a:gd name="connsiteX34" fmla="*/ 66212 w 2098299"/>
              <a:gd name="connsiteY34" fmla="*/ 385917 h 2115395"/>
              <a:gd name="connsiteX35" fmla="*/ 66212 w 2098299"/>
              <a:gd name="connsiteY35" fmla="*/ 66214 h 2115395"/>
              <a:gd name="connsiteX36" fmla="*/ 226064 w 2098299"/>
              <a:gd name="connsiteY36" fmla="*/ 2 h 2115395"/>
              <a:gd name="connsiteX37" fmla="*/ 1525242 w 2098299"/>
              <a:gd name="connsiteY37" fmla="*/ 0 h 2115395"/>
              <a:gd name="connsiteX38" fmla="*/ 1685093 w 2098299"/>
              <a:gd name="connsiteY38" fmla="*/ 66212 h 2115395"/>
              <a:gd name="connsiteX39" fmla="*/ 2032087 w 2098299"/>
              <a:gd name="connsiteY39" fmla="*/ 413206 h 2115395"/>
              <a:gd name="connsiteX40" fmla="*/ 2032087 w 2098299"/>
              <a:gd name="connsiteY40" fmla="*/ 732909 h 2115395"/>
              <a:gd name="connsiteX41" fmla="*/ 2032087 w 2098299"/>
              <a:gd name="connsiteY41" fmla="*/ 732908 h 2115395"/>
              <a:gd name="connsiteX42" fmla="*/ 1712384 w 2098299"/>
              <a:gd name="connsiteY42" fmla="*/ 732908 h 2115395"/>
              <a:gd name="connsiteX43" fmla="*/ 1365391 w 2098299"/>
              <a:gd name="connsiteY43" fmla="*/ 385916 h 2115395"/>
              <a:gd name="connsiteX44" fmla="*/ 1365391 w 2098299"/>
              <a:gd name="connsiteY44" fmla="*/ 66212 h 2115395"/>
              <a:gd name="connsiteX45" fmla="*/ 1525242 w 2098299"/>
              <a:gd name="connsiteY45" fmla="*/ 0 h 211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98299" h="2115395">
                <a:moveTo>
                  <a:pt x="306596" y="1416767"/>
                </a:moveTo>
                <a:cubicBezTo>
                  <a:pt x="364451" y="1416767"/>
                  <a:pt x="422306" y="1438838"/>
                  <a:pt x="466447" y="1482979"/>
                </a:cubicBezTo>
                <a:lnTo>
                  <a:pt x="711538" y="1728071"/>
                </a:lnTo>
                <a:cubicBezTo>
                  <a:pt x="799821" y="1816354"/>
                  <a:pt x="799821" y="1959490"/>
                  <a:pt x="711538" y="2047774"/>
                </a:cubicBezTo>
                <a:lnTo>
                  <a:pt x="711538" y="2047772"/>
                </a:lnTo>
                <a:cubicBezTo>
                  <a:pt x="623254" y="2136056"/>
                  <a:pt x="480119" y="2136056"/>
                  <a:pt x="391835" y="2047772"/>
                </a:cubicBezTo>
                <a:lnTo>
                  <a:pt x="146745" y="1802682"/>
                </a:lnTo>
                <a:cubicBezTo>
                  <a:pt x="58462" y="1714399"/>
                  <a:pt x="58462" y="1571263"/>
                  <a:pt x="146745" y="1482979"/>
                </a:cubicBezTo>
                <a:cubicBezTo>
                  <a:pt x="190886" y="1438838"/>
                  <a:pt x="248741" y="1416767"/>
                  <a:pt x="306596" y="1416767"/>
                </a:cubicBezTo>
                <a:close/>
                <a:moveTo>
                  <a:pt x="226064" y="2"/>
                </a:moveTo>
                <a:cubicBezTo>
                  <a:pt x="283918" y="2"/>
                  <a:pt x="341774" y="22072"/>
                  <a:pt x="385915" y="66214"/>
                </a:cubicBezTo>
                <a:lnTo>
                  <a:pt x="628266" y="308566"/>
                </a:lnTo>
                <a:lnTo>
                  <a:pt x="625459" y="279277"/>
                </a:lnTo>
                <a:cubicBezTo>
                  <a:pt x="625459" y="221422"/>
                  <a:pt x="647530" y="163567"/>
                  <a:pt x="691672" y="119425"/>
                </a:cubicBezTo>
                <a:cubicBezTo>
                  <a:pt x="779955" y="31142"/>
                  <a:pt x="923091" y="31142"/>
                  <a:pt x="1011374" y="119425"/>
                </a:cubicBezTo>
                <a:lnTo>
                  <a:pt x="1968926" y="1076978"/>
                </a:lnTo>
                <a:cubicBezTo>
                  <a:pt x="2057210" y="1165261"/>
                  <a:pt x="2057210" y="1308397"/>
                  <a:pt x="1968926" y="1396681"/>
                </a:cubicBezTo>
                <a:lnTo>
                  <a:pt x="1968926" y="1396680"/>
                </a:lnTo>
                <a:cubicBezTo>
                  <a:pt x="1924785" y="1440821"/>
                  <a:pt x="1866929" y="1462892"/>
                  <a:pt x="1809075" y="1462892"/>
                </a:cubicBezTo>
                <a:lnTo>
                  <a:pt x="1779785" y="1460085"/>
                </a:lnTo>
                <a:lnTo>
                  <a:pt x="1934243" y="1614543"/>
                </a:lnTo>
                <a:cubicBezTo>
                  <a:pt x="2022526" y="1702826"/>
                  <a:pt x="2022526" y="1845962"/>
                  <a:pt x="1934243" y="1934246"/>
                </a:cubicBezTo>
                <a:lnTo>
                  <a:pt x="1934243" y="1934245"/>
                </a:lnTo>
                <a:cubicBezTo>
                  <a:pt x="1845960" y="2022528"/>
                  <a:pt x="1702824" y="2022528"/>
                  <a:pt x="1614540" y="1934245"/>
                </a:cubicBezTo>
                <a:lnTo>
                  <a:pt x="1487586" y="1807290"/>
                </a:lnTo>
                <a:lnTo>
                  <a:pt x="1499104" y="1846155"/>
                </a:lnTo>
                <a:cubicBezTo>
                  <a:pt x="1512898" y="1917403"/>
                  <a:pt x="1492207" y="1994006"/>
                  <a:pt x="1437030" y="2049184"/>
                </a:cubicBezTo>
                <a:lnTo>
                  <a:pt x="1437030" y="2049183"/>
                </a:lnTo>
                <a:cubicBezTo>
                  <a:pt x="1348747" y="2137466"/>
                  <a:pt x="1205610" y="2137466"/>
                  <a:pt x="1117327" y="2049183"/>
                </a:cubicBezTo>
                <a:lnTo>
                  <a:pt x="305750" y="1237606"/>
                </a:lnTo>
                <a:cubicBezTo>
                  <a:pt x="217466" y="1149322"/>
                  <a:pt x="217466" y="1006187"/>
                  <a:pt x="305750" y="917903"/>
                </a:cubicBezTo>
                <a:cubicBezTo>
                  <a:pt x="349892" y="873761"/>
                  <a:pt x="407747" y="851691"/>
                  <a:pt x="465601" y="851691"/>
                </a:cubicBezTo>
                <a:cubicBezTo>
                  <a:pt x="480065" y="851691"/>
                  <a:pt x="494529" y="853070"/>
                  <a:pt x="508778" y="855829"/>
                </a:cubicBezTo>
                <a:lnTo>
                  <a:pt x="547642" y="867347"/>
                </a:lnTo>
                <a:lnTo>
                  <a:pt x="66212" y="385917"/>
                </a:lnTo>
                <a:cubicBezTo>
                  <a:pt x="-22071" y="297633"/>
                  <a:pt x="-22071" y="154498"/>
                  <a:pt x="66212" y="66214"/>
                </a:cubicBezTo>
                <a:cubicBezTo>
                  <a:pt x="110354" y="22072"/>
                  <a:pt x="168209" y="2"/>
                  <a:pt x="226064" y="2"/>
                </a:cubicBezTo>
                <a:close/>
                <a:moveTo>
                  <a:pt x="1525242" y="0"/>
                </a:moveTo>
                <a:cubicBezTo>
                  <a:pt x="1583097" y="0"/>
                  <a:pt x="1640952" y="22071"/>
                  <a:pt x="1685093" y="66212"/>
                </a:cubicBezTo>
                <a:lnTo>
                  <a:pt x="2032087" y="413206"/>
                </a:lnTo>
                <a:cubicBezTo>
                  <a:pt x="2120370" y="501489"/>
                  <a:pt x="2120370" y="644626"/>
                  <a:pt x="2032087" y="732909"/>
                </a:cubicBezTo>
                <a:lnTo>
                  <a:pt x="2032087" y="732908"/>
                </a:lnTo>
                <a:cubicBezTo>
                  <a:pt x="1943804" y="821191"/>
                  <a:pt x="1800667" y="821191"/>
                  <a:pt x="1712384" y="732908"/>
                </a:cubicBezTo>
                <a:lnTo>
                  <a:pt x="1365391" y="385916"/>
                </a:lnTo>
                <a:cubicBezTo>
                  <a:pt x="1277108" y="297632"/>
                  <a:pt x="1277108" y="154496"/>
                  <a:pt x="1365391" y="66212"/>
                </a:cubicBezTo>
                <a:cubicBezTo>
                  <a:pt x="1409533" y="22071"/>
                  <a:pt x="1467388" y="0"/>
                  <a:pt x="1525242" y="0"/>
                </a:cubicBezTo>
                <a:close/>
              </a:path>
            </a:pathLst>
          </a:custGeom>
          <a:blipFill dpi="0" rotWithShape="0">
            <a:blip r:embed="rId5" cstate="screen">
              <a:extLst>
                <a:ext uri="{28A0092B-C50C-407E-A947-70E740481C1C}">
                  <a14:useLocalDpi xmlns:a14="http://schemas.microsoft.com/office/drawing/2010/main"/>
                </a:ext>
              </a:extLst>
            </a:blip>
            <a:srcRect/>
            <a:tile tx="-209550" ty="-25400" sx="50000" sy="50000" flip="none" algn="tl"/>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EC8F9B-7A36-3C46-BAC1-C12CCCE1C034}"/>
              </a:ext>
            </a:extLst>
          </p:cNvPr>
          <p:cNvGrpSpPr/>
          <p:nvPr/>
        </p:nvGrpSpPr>
        <p:grpSpPr>
          <a:xfrm>
            <a:off x="487206" y="4687354"/>
            <a:ext cx="3017519" cy="1193570"/>
            <a:chOff x="738317" y="4220365"/>
            <a:chExt cx="3017519" cy="1193570"/>
          </a:xfrm>
        </p:grpSpPr>
        <p:sp>
          <p:nvSpPr>
            <p:cNvPr id="9" name="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0C8D71B-986A-FB4C-8FDF-C9A5CB8C571C}"/>
                </a:ext>
              </a:extLst>
            </p:cNvPr>
            <p:cNvSpPr/>
            <p:nvPr/>
          </p:nvSpPr>
          <p:spPr>
            <a:xfrm>
              <a:off x="738317" y="4220365"/>
              <a:ext cx="3017519" cy="388568"/>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0" name="文本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786292-7BBF-BE45-8FEC-10727990FDE9}"/>
                </a:ext>
              </a:extLst>
            </p:cNvPr>
            <p:cNvSpPr txBox="1"/>
            <p:nvPr/>
          </p:nvSpPr>
          <p:spPr>
            <a:xfrm>
              <a:off x="738317" y="4629105"/>
              <a:ext cx="2831645" cy="784830"/>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11" name="组合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276DB0-9C4A-5E45-BDF1-51B49366D488}"/>
              </a:ext>
            </a:extLst>
          </p:cNvPr>
          <p:cNvGrpSpPr/>
          <p:nvPr/>
        </p:nvGrpSpPr>
        <p:grpSpPr>
          <a:xfrm>
            <a:off x="4378541" y="4687354"/>
            <a:ext cx="3017519" cy="1193570"/>
            <a:chOff x="738317" y="4220365"/>
            <a:chExt cx="3017519" cy="1193570"/>
          </a:xfrm>
        </p:grpSpPr>
        <p:sp>
          <p:nvSpPr>
            <p:cNvPr id="12" name="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990433-12ED-4541-AA34-0A1DF3955105}"/>
                </a:ext>
              </a:extLst>
            </p:cNvPr>
            <p:cNvSpPr/>
            <p:nvPr/>
          </p:nvSpPr>
          <p:spPr>
            <a:xfrm>
              <a:off x="738317" y="4220365"/>
              <a:ext cx="3017519" cy="388568"/>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022B2F-9BA6-A541-9E9C-DE4CE55ADA43}"/>
                </a:ext>
              </a:extLst>
            </p:cNvPr>
            <p:cNvSpPr txBox="1"/>
            <p:nvPr/>
          </p:nvSpPr>
          <p:spPr>
            <a:xfrm>
              <a:off x="738317" y="4629105"/>
              <a:ext cx="2831645" cy="784830"/>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14" name="组合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E1CB6C-3FD7-874E-A42E-02B098B1328A}"/>
              </a:ext>
            </a:extLst>
          </p:cNvPr>
          <p:cNvGrpSpPr/>
          <p:nvPr/>
        </p:nvGrpSpPr>
        <p:grpSpPr>
          <a:xfrm>
            <a:off x="8363925" y="4687354"/>
            <a:ext cx="3017519" cy="1193570"/>
            <a:chOff x="738317" y="4220365"/>
            <a:chExt cx="3017519" cy="1193570"/>
          </a:xfrm>
        </p:grpSpPr>
        <p:sp>
          <p:nvSpPr>
            <p:cNvPr id="15" name="矩形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7E04F71-39DE-704D-83AB-0610D99F34B0}"/>
                </a:ext>
              </a:extLst>
            </p:cNvPr>
            <p:cNvSpPr/>
            <p:nvPr/>
          </p:nvSpPr>
          <p:spPr>
            <a:xfrm>
              <a:off x="738317" y="4220365"/>
              <a:ext cx="3017519" cy="388568"/>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6" name="文本框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A9792D-F048-6047-809F-100D14CD2F43}"/>
                </a:ext>
              </a:extLst>
            </p:cNvPr>
            <p:cNvSpPr txBox="1"/>
            <p:nvPr/>
          </p:nvSpPr>
          <p:spPr>
            <a:xfrm>
              <a:off x="738317" y="4629105"/>
              <a:ext cx="2831645" cy="784830"/>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spTree>
    <p:extLst>
      <p:ext uri="{BB962C8B-B14F-4D97-AF65-F5344CB8AC3E}">
        <p14:creationId xmlns:p14="http://schemas.microsoft.com/office/powerpoint/2010/main" val="135861312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 calcmode="lin" valueType="num">
                                      <p:cBhvr>
                                        <p:cTn id="15" dur="750" fill="hold"/>
                                        <p:tgtEl>
                                          <p:spTgt spid="6"/>
                                        </p:tgtEl>
                                        <p:attrNameLst>
                                          <p:attrName>style.rotation</p:attrName>
                                        </p:attrNameLst>
                                      </p:cBhvr>
                                      <p:tavLst>
                                        <p:tav tm="0">
                                          <p:val>
                                            <p:fltVal val="90"/>
                                          </p:val>
                                        </p:tav>
                                        <p:tav tm="100000">
                                          <p:val>
                                            <p:fltVal val="0"/>
                                          </p:val>
                                        </p:tav>
                                      </p:tavLst>
                                    </p:anim>
                                    <p:animEffect transition="in" filter="fade">
                                      <p:cBhvr>
                                        <p:cTn id="16" dur="75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p14="http://schemas.microsoft.com/office/powerpoint/2010/main" xmlns:mc="http://schemas.openxmlformats.org/markup-compatibility/2006" xmlns:a16="http://schemas.microsoft.com/office/drawing/2014/main" id="{2F855A09-813F-7949-9130-6A4A8B5FC3E2}"/>
              </a:ext>
            </a:extLst>
          </p:cNvPr>
          <p:cNvSpPr/>
          <p:nvPr/>
        </p:nvSpPr>
        <p:spPr>
          <a:xfrm>
            <a:off x="2392035" y="1794984"/>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3" name="组合 2">
            <a:extLst>
              <a:ext uri="{FF2B5EF4-FFF2-40B4-BE49-F238E27FC236}">
                <a16:creationId xmlns="" xmlns:p14="http://schemas.microsoft.com/office/powerpoint/2010/main" xmlns:mc="http://schemas.openxmlformats.org/markup-compatibility/2006" xmlns:a16="http://schemas.microsoft.com/office/drawing/2014/main" id="{80A9B45E-D98D-E444-B5D7-AD8839D40FC1}"/>
              </a:ext>
            </a:extLst>
          </p:cNvPr>
          <p:cNvGrpSpPr/>
          <p:nvPr/>
        </p:nvGrpSpPr>
        <p:grpSpPr>
          <a:xfrm>
            <a:off x="467833" y="404037"/>
            <a:ext cx="499730" cy="5268100"/>
            <a:chOff x="467833" y="404037"/>
            <a:chExt cx="499730" cy="5268100"/>
          </a:xfrm>
        </p:grpSpPr>
        <p:grpSp>
          <p:nvGrpSpPr>
            <p:cNvPr id="4" name="组合 3">
              <a:extLst>
                <a:ext uri="{FF2B5EF4-FFF2-40B4-BE49-F238E27FC236}">
                  <a16:creationId xmlns="" xmlns:p14="http://schemas.microsoft.com/office/powerpoint/2010/main" xmlns:mc="http://schemas.openxmlformats.org/markup-compatibility/2006" xmlns:a16="http://schemas.microsoft.com/office/drawing/2014/main" id="{5DB302A0-E39F-E046-ADBD-048F678F165C}"/>
                </a:ext>
              </a:extLst>
            </p:cNvPr>
            <p:cNvGrpSpPr/>
            <p:nvPr/>
          </p:nvGrpSpPr>
          <p:grpSpPr>
            <a:xfrm>
              <a:off x="467833" y="404037"/>
              <a:ext cx="499730" cy="499730"/>
              <a:chOff x="467833" y="404037"/>
              <a:chExt cx="499730" cy="499730"/>
            </a:xfrm>
          </p:grpSpPr>
          <p:sp>
            <p:nvSpPr>
              <p:cNvPr id="6" name="椭圆 5">
                <a:extLst>
                  <a:ext uri="{FF2B5EF4-FFF2-40B4-BE49-F238E27FC236}">
                    <a16:creationId xmlns="" xmlns:p14="http://schemas.microsoft.com/office/powerpoint/2010/main" xmlns:mc="http://schemas.openxmlformats.org/markup-compatibility/2006" xmlns:a16="http://schemas.microsoft.com/office/drawing/2014/main" id="{E7D3F185-5270-CA43-90F1-B76EEA2EF723}"/>
                  </a:ext>
                </a:extLst>
              </p:cNvPr>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7" name="组合 6">
                <a:extLst>
                  <a:ext uri="{FF2B5EF4-FFF2-40B4-BE49-F238E27FC236}">
                    <a16:creationId xmlns="" xmlns:p14="http://schemas.microsoft.com/office/powerpoint/2010/main" xmlns:mc="http://schemas.openxmlformats.org/markup-compatibility/2006" xmlns:a16="http://schemas.microsoft.com/office/drawing/2014/main" id="{21DA2F90-C573-7C4B-A11D-2AA752F23BA5}"/>
                  </a:ext>
                </a:extLst>
              </p:cNvPr>
              <p:cNvGrpSpPr/>
              <p:nvPr/>
            </p:nvGrpSpPr>
            <p:grpSpPr>
              <a:xfrm>
                <a:off x="591698" y="572107"/>
                <a:ext cx="252000" cy="144000"/>
                <a:chOff x="573813" y="458724"/>
                <a:chExt cx="477276" cy="238812"/>
              </a:xfrm>
              <a:solidFill>
                <a:srgbClr val="F88414"/>
              </a:solidFill>
            </p:grpSpPr>
            <p:cxnSp>
              <p:nvCxnSpPr>
                <p:cNvPr id="8" name="直线连接符 7">
                  <a:extLst>
                    <a:ext uri="{FF2B5EF4-FFF2-40B4-BE49-F238E27FC236}">
                      <a16:creationId xmlns="" xmlns:p14="http://schemas.microsoft.com/office/powerpoint/2010/main" xmlns:mc="http://schemas.openxmlformats.org/markup-compatibility/2006" xmlns:a16="http://schemas.microsoft.com/office/drawing/2014/main" id="{3A592DDA-E9C0-734F-94C7-2C272774460C}"/>
                    </a:ext>
                  </a:extLst>
                </p:cNvPr>
                <p:cNvCxnSpPr>
                  <a:cxnSpLocks/>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线连接符 8">
                  <a:extLst>
                    <a:ext uri="{FF2B5EF4-FFF2-40B4-BE49-F238E27FC236}">
                      <a16:creationId xmlns="" xmlns:p14="http://schemas.microsoft.com/office/powerpoint/2010/main" xmlns:mc="http://schemas.openxmlformats.org/markup-compatibility/2006" xmlns:a16="http://schemas.microsoft.com/office/drawing/2014/main" id="{48AB4D92-FA30-8147-9A0C-82BDAF20D76E}"/>
                    </a:ext>
                  </a:extLst>
                </p:cNvPr>
                <p:cNvCxnSpPr>
                  <a:cxnSpLocks/>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线连接符 9">
                  <a:extLst>
                    <a:ext uri="{FF2B5EF4-FFF2-40B4-BE49-F238E27FC236}">
                      <a16:creationId xmlns="" xmlns:p14="http://schemas.microsoft.com/office/powerpoint/2010/main" xmlns:mc="http://schemas.openxmlformats.org/markup-compatibility/2006" xmlns:a16="http://schemas.microsoft.com/office/drawing/2014/main" id="{34A17C6F-9DD2-C742-AF02-90D96C3FB178}"/>
                    </a:ext>
                  </a:extLst>
                </p:cNvPr>
                <p:cNvCxnSpPr>
                  <a:cxnSpLocks/>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 name="文本框 4">
              <a:extLst>
                <a:ext uri="{FF2B5EF4-FFF2-40B4-BE49-F238E27FC236}">
                  <a16:creationId xmlns="" xmlns:p14="http://schemas.microsoft.com/office/powerpoint/2010/main" xmlns:mc="http://schemas.openxmlformats.org/markup-compatibility/2006" xmlns:a16="http://schemas.microsoft.com/office/drawing/2014/main" id="{B2C218D9-6C33-7549-9A15-272BE92740E9}"/>
                </a:ext>
              </a:extLst>
            </p:cNvPr>
            <p:cNvSpPr txBox="1"/>
            <p:nvPr/>
          </p:nvSpPr>
          <p:spPr>
            <a:xfrm rot="5400000">
              <a:off x="-1102999" y="3800132"/>
              <a:ext cx="3467010" cy="276999"/>
            </a:xfrm>
            <a:prstGeom prst="rect">
              <a:avLst/>
            </a:prstGeom>
            <a:noFill/>
          </p:spPr>
          <p:txBody>
            <a:bodyPr wrap="square" rtlCol="0">
              <a:spAutoFit/>
            </a:bodyPr>
            <a:lstStyle/>
            <a:p>
              <a:pPr algn="dist"/>
              <a:r>
                <a:rPr kumimoji="1" lang="en-US" altLang="zh-CN" sz="1200" dirty="0" smtClean="0">
                  <a:solidFill>
                    <a:schemeClr val="tx1">
                      <a:lumMod val="85000"/>
                      <a:lumOff val="15000"/>
                    </a:schemeClr>
                  </a:solidFill>
                  <a:cs typeface="+mn-ea"/>
                  <a:sym typeface="+mn-lt"/>
                </a:rPr>
                <a:t>YPPPT.COM</a:t>
              </a:r>
              <a:r>
                <a:rPr kumimoji="1" lang="en" altLang="zh-CN" sz="1200" dirty="0" smtClean="0">
                  <a:solidFill>
                    <a:schemeClr val="tx1">
                      <a:lumMod val="85000"/>
                      <a:lumOff val="15000"/>
                    </a:schemeClr>
                  </a:solidFill>
                  <a:cs typeface="+mn-ea"/>
                  <a:sym typeface="+mn-lt"/>
                </a:rPr>
                <a:t>     </a:t>
              </a:r>
              <a:r>
                <a:rPr kumimoji="1" lang="en" altLang="zh-CN" sz="1200" dirty="0">
                  <a:solidFill>
                    <a:schemeClr val="tx1">
                      <a:lumMod val="85000"/>
                      <a:lumOff val="15000"/>
                    </a:schemeClr>
                  </a:solidFill>
                  <a:cs typeface="+mn-ea"/>
                  <a:sym typeface="+mn-lt"/>
                </a:rPr>
                <a:t>DESIGNER</a:t>
              </a:r>
            </a:p>
          </p:txBody>
        </p:sp>
      </p:grpSp>
      <p:grpSp>
        <p:nvGrpSpPr>
          <p:cNvPr id="11" name="组合 10">
            <a:extLst>
              <a:ext uri="{FF2B5EF4-FFF2-40B4-BE49-F238E27FC236}">
                <a16:creationId xmlns="" xmlns:p14="http://schemas.microsoft.com/office/powerpoint/2010/main" xmlns:mc="http://schemas.openxmlformats.org/markup-compatibility/2006" xmlns:a16="http://schemas.microsoft.com/office/drawing/2014/main" id="{8BA3516F-A623-3941-9D50-03FCB9063399}"/>
              </a:ext>
            </a:extLst>
          </p:cNvPr>
          <p:cNvGrpSpPr/>
          <p:nvPr/>
        </p:nvGrpSpPr>
        <p:grpSpPr>
          <a:xfrm>
            <a:off x="9493585" y="404037"/>
            <a:ext cx="2230582" cy="459175"/>
            <a:chOff x="9493585" y="404037"/>
            <a:chExt cx="2230582" cy="459175"/>
          </a:xfrm>
        </p:grpSpPr>
        <p:sp>
          <p:nvSpPr>
            <p:cNvPr id="12" name="圆角矩形 11">
              <a:extLst>
                <a:ext uri="{FF2B5EF4-FFF2-40B4-BE49-F238E27FC236}">
                  <a16:creationId xmlns="" xmlns:p14="http://schemas.microsoft.com/office/powerpoint/2010/main" xmlns:mc="http://schemas.openxmlformats.org/markup-compatibility/2006" xmlns:a16="http://schemas.microsoft.com/office/drawing/2014/main" id="{FFF8228D-9011-C540-8660-F7F24133AFB1}"/>
                </a:ext>
              </a:extLst>
            </p:cNvPr>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文本框 12">
              <a:extLst>
                <a:ext uri="{FF2B5EF4-FFF2-40B4-BE49-F238E27FC236}">
                  <a16:creationId xmlns="" xmlns:p14="http://schemas.microsoft.com/office/powerpoint/2010/main" xmlns:mc="http://schemas.openxmlformats.org/markup-compatibility/2006" xmlns:a16="http://schemas.microsoft.com/office/drawing/2014/main" id="{E257D73D-A5C7-BE46-B211-403CB3F6BB2B}"/>
                </a:ext>
              </a:extLst>
            </p:cNvPr>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14" name="文本框 13">
            <a:extLst>
              <a:ext uri="{FF2B5EF4-FFF2-40B4-BE49-F238E27FC236}">
                <a16:creationId xmlns="" xmlns:p14="http://schemas.microsoft.com/office/powerpoint/2010/main" xmlns:mc="http://schemas.openxmlformats.org/markup-compatibility/2006" xmlns:a16="http://schemas.microsoft.com/office/drawing/2014/main" id="{6E3FA5D5-3B2D-2948-B93F-77CF4622FDD8}"/>
              </a:ext>
            </a:extLst>
          </p:cNvPr>
          <p:cNvSpPr txBox="1"/>
          <p:nvPr/>
        </p:nvSpPr>
        <p:spPr>
          <a:xfrm>
            <a:off x="2090967" y="1242928"/>
            <a:ext cx="6619285" cy="923330"/>
          </a:xfrm>
          <a:prstGeom prst="rect">
            <a:avLst/>
          </a:prstGeom>
          <a:noFill/>
        </p:spPr>
        <p:txBody>
          <a:bodyPr wrap="square" rtlCol="0">
            <a:spAutoFit/>
          </a:bodyPr>
          <a:lstStyle/>
          <a:p>
            <a:r>
              <a:rPr kumimoji="1" lang="en" altLang="zh-CN" sz="5400" b="1" i="1" dirty="0">
                <a:solidFill>
                  <a:srgbClr val="0026A0">
                    <a:alpha val="24000"/>
                  </a:srgbClr>
                </a:solidFill>
                <a:cs typeface="+mn-ea"/>
                <a:sym typeface="+mn-lt"/>
              </a:rPr>
              <a:t>PART.</a:t>
            </a:r>
            <a:r>
              <a:rPr kumimoji="1" lang="en-US" altLang="zh-CN" sz="5400" b="1" i="1" dirty="0">
                <a:solidFill>
                  <a:srgbClr val="0026A0">
                    <a:alpha val="24000"/>
                  </a:srgbClr>
                </a:solidFill>
                <a:cs typeface="+mn-ea"/>
                <a:sym typeface="+mn-lt"/>
              </a:rPr>
              <a:t>4</a:t>
            </a:r>
            <a:endParaRPr kumimoji="1" lang="en" altLang="zh-CN" sz="5400" b="1" i="1" dirty="0">
              <a:solidFill>
                <a:srgbClr val="0026A0">
                  <a:alpha val="24000"/>
                </a:srgbClr>
              </a:solidFill>
              <a:cs typeface="+mn-ea"/>
              <a:sym typeface="+mn-lt"/>
            </a:endParaRPr>
          </a:p>
        </p:txBody>
      </p:sp>
      <p:sp>
        <p:nvSpPr>
          <p:cNvPr id="15" name="文本框 14">
            <a:extLst>
              <a:ext uri="{FF2B5EF4-FFF2-40B4-BE49-F238E27FC236}">
                <a16:creationId xmlns="" xmlns:p14="http://schemas.microsoft.com/office/powerpoint/2010/main" xmlns:mc="http://schemas.openxmlformats.org/markup-compatibility/2006" xmlns:a16="http://schemas.microsoft.com/office/drawing/2014/main" id="{747B2A03-E02C-7043-96B4-74E674C60C51}"/>
              </a:ext>
            </a:extLst>
          </p:cNvPr>
          <p:cNvSpPr txBox="1"/>
          <p:nvPr/>
        </p:nvSpPr>
        <p:spPr>
          <a:xfrm>
            <a:off x="2796066" y="2452552"/>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市场前景</a:t>
            </a:r>
          </a:p>
        </p:txBody>
      </p:sp>
      <p:sp>
        <p:nvSpPr>
          <p:cNvPr id="16" name="文本框 15">
            <a:extLst>
              <a:ext uri="{FF2B5EF4-FFF2-40B4-BE49-F238E27FC236}">
                <a16:creationId xmlns="" xmlns:p14="http://schemas.microsoft.com/office/powerpoint/2010/main" xmlns:mc="http://schemas.openxmlformats.org/markup-compatibility/2006" xmlns:a16="http://schemas.microsoft.com/office/drawing/2014/main" id="{6A5C9585-01DE-1946-B29D-E8C3F128365D}"/>
              </a:ext>
            </a:extLst>
          </p:cNvPr>
          <p:cNvSpPr txBox="1"/>
          <p:nvPr/>
        </p:nvSpPr>
        <p:spPr>
          <a:xfrm>
            <a:off x="2796066" y="3652881"/>
            <a:ext cx="4834560"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sp>
        <p:nvSpPr>
          <p:cNvPr id="17" name="矩形 16">
            <a:extLst>
              <a:ext uri="{FF2B5EF4-FFF2-40B4-BE49-F238E27FC236}">
                <a16:creationId xmlns="" xmlns:p14="http://schemas.microsoft.com/office/powerpoint/2010/main" xmlns:mc="http://schemas.openxmlformats.org/markup-compatibility/2006" xmlns:a16="http://schemas.microsoft.com/office/drawing/2014/main" id="{483F8924-47A8-8F4C-8885-8673375288E4}"/>
              </a:ext>
            </a:extLst>
          </p:cNvPr>
          <p:cNvSpPr/>
          <p:nvPr/>
        </p:nvSpPr>
        <p:spPr>
          <a:xfrm>
            <a:off x="10737312" y="1926674"/>
            <a:ext cx="237600" cy="3467011"/>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8" name="矩形 17">
            <a:extLst>
              <a:ext uri="{FF2B5EF4-FFF2-40B4-BE49-F238E27FC236}">
                <a16:creationId xmlns="" xmlns:p14="http://schemas.microsoft.com/office/powerpoint/2010/main" xmlns:mc="http://schemas.openxmlformats.org/markup-compatibility/2006" xmlns:a16="http://schemas.microsoft.com/office/drawing/2014/main" id="{72D8E738-A6A5-D045-BD59-1BF95B65184A}"/>
              </a:ext>
            </a:extLst>
          </p:cNvPr>
          <p:cNvSpPr/>
          <p:nvPr/>
        </p:nvSpPr>
        <p:spPr>
          <a:xfrm>
            <a:off x="2392035" y="5156085"/>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矩形 18">
            <a:extLst>
              <a:ext uri="{FF2B5EF4-FFF2-40B4-BE49-F238E27FC236}">
                <a16:creationId xmlns="" xmlns:p14="http://schemas.microsoft.com/office/powerpoint/2010/main" xmlns:mc="http://schemas.openxmlformats.org/markup-compatibility/2006" xmlns:a16="http://schemas.microsoft.com/office/drawing/2014/main" id="{A110E82F-0987-5749-9AC5-A6382AF55391}"/>
              </a:ext>
            </a:extLst>
          </p:cNvPr>
          <p:cNvSpPr/>
          <p:nvPr/>
        </p:nvSpPr>
        <p:spPr>
          <a:xfrm>
            <a:off x="2273235" y="2945685"/>
            <a:ext cx="237600" cy="24480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extLst>
      <p:ext uri="{BB962C8B-B14F-4D97-AF65-F5344CB8AC3E}">
        <p14:creationId xmlns:p14="http://schemas.microsoft.com/office/powerpoint/2010/main" val="1883077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ppt_x</p:attrName>
                                        </p:attrNameLst>
                                      </p:cBhvr>
                                      <p:tavLst>
                                        <p:tav tm="0">
                                          <p:val>
                                            <p:strVal val="#ppt_x-#ppt_w*1.125000"/>
                                          </p:val>
                                        </p:tav>
                                        <p:tav tm="100000">
                                          <p:val>
                                            <p:strVal val="#ppt_x"/>
                                          </p:val>
                                        </p:tav>
                                      </p:tavLst>
                                    </p:anim>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8B50A74-9E0A-1E46-A0BC-2A64BCE1ADC0}"/>
              </a:ext>
            </a:extLst>
          </p:cNvPr>
          <p:cNvGrpSpPr/>
          <p:nvPr/>
        </p:nvGrpSpPr>
        <p:grpSpPr>
          <a:xfrm>
            <a:off x="467833" y="404037"/>
            <a:ext cx="1428306" cy="6453963"/>
            <a:chOff x="467833" y="404037"/>
            <a:chExt cx="1428306" cy="6453963"/>
          </a:xfrm>
        </p:grpSpPr>
        <p:grpSp>
          <p:nvGrpSpPr>
            <p:cNvPr id="3" name="组合 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3A91C6E-2A19-C64F-8FAE-3A9074740028}"/>
                </a:ext>
              </a:extLst>
            </p:cNvPr>
            <p:cNvGrpSpPr/>
            <p:nvPr/>
          </p:nvGrpSpPr>
          <p:grpSpPr>
            <a:xfrm>
              <a:off x="467833" y="404037"/>
              <a:ext cx="499730" cy="499730"/>
              <a:chOff x="467833" y="404037"/>
              <a:chExt cx="499730" cy="499730"/>
            </a:xfrm>
          </p:grpSpPr>
          <p:sp>
            <p:nvSpPr>
              <p:cNvPr id="8" name="椭圆 7">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3E311AE6-64F2-A743-8E87-234700A83D00}"/>
                  </a:ext>
                </a:extLst>
              </p:cNvPr>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9" name="组合 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448C7183-F64A-A946-B7E9-C2CF0D4FB939}"/>
                  </a:ext>
                </a:extLst>
              </p:cNvPr>
              <p:cNvGrpSpPr/>
              <p:nvPr/>
            </p:nvGrpSpPr>
            <p:grpSpPr>
              <a:xfrm>
                <a:off x="591698" y="572107"/>
                <a:ext cx="252000" cy="144000"/>
                <a:chOff x="573813" y="458724"/>
                <a:chExt cx="477276" cy="238812"/>
              </a:xfrm>
              <a:solidFill>
                <a:srgbClr val="F88414"/>
              </a:solidFill>
            </p:grpSpPr>
            <p:cxnSp>
              <p:nvCxnSpPr>
                <p:cNvPr id="10" name="直线连接符 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997A69CF-9EA6-DB45-A251-00BF7CB3AC80}"/>
                    </a:ext>
                  </a:extLst>
                </p:cNvPr>
                <p:cNvCxnSpPr>
                  <a:cxnSpLocks/>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87AA156E-F777-5F48-837F-1A44D9427B9C}"/>
                    </a:ext>
                  </a:extLst>
                </p:cNvPr>
                <p:cNvCxnSpPr>
                  <a:cxnSpLocks/>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B801733-D84D-1149-9E20-74EA6F837E43}"/>
                    </a:ext>
                  </a:extLst>
                </p:cNvPr>
                <p:cNvCxnSpPr>
                  <a:cxnSpLocks/>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 name="组合 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56E75E3D-60E7-1343-A189-4647E68B7735}"/>
                </a:ext>
              </a:extLst>
            </p:cNvPr>
            <p:cNvGrpSpPr/>
            <p:nvPr/>
          </p:nvGrpSpPr>
          <p:grpSpPr>
            <a:xfrm>
              <a:off x="467833" y="1658545"/>
              <a:ext cx="1428306" cy="2154436"/>
              <a:chOff x="467833" y="1562852"/>
              <a:chExt cx="1428306" cy="2154436"/>
            </a:xfrm>
          </p:grpSpPr>
          <p:sp>
            <p:nvSpPr>
              <p:cNvPr id="6" name="文本框 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A604D47-3287-3242-AC69-A5217F2AE04F}"/>
                  </a:ext>
                </a:extLst>
              </p:cNvPr>
              <p:cNvSpPr txBox="1"/>
              <p:nvPr/>
            </p:nvSpPr>
            <p:spPr>
              <a:xfrm>
                <a:off x="467833" y="1562852"/>
                <a:ext cx="1428306" cy="215444"/>
              </a:xfrm>
              <a:prstGeom prst="rect">
                <a:avLst/>
              </a:prstGeom>
              <a:noFill/>
            </p:spPr>
            <p:txBody>
              <a:bodyPr wrap="square" rtlCol="0">
                <a:spAutoFit/>
              </a:bodyPr>
              <a:lstStyle/>
              <a:p>
                <a:r>
                  <a:rPr kumimoji="1" lang="en-US" altLang="zh-CN" sz="800" dirty="0" smtClean="0">
                    <a:solidFill>
                      <a:schemeClr val="tx1">
                        <a:lumMod val="65000"/>
                        <a:lumOff val="35000"/>
                      </a:schemeClr>
                    </a:solidFill>
                    <a:cs typeface="+mn-ea"/>
                    <a:sym typeface="+mn-lt"/>
                  </a:rPr>
                  <a:t>YPPPT.COM</a:t>
                </a:r>
                <a:endParaRPr kumimoji="1" lang="en" altLang="zh-CN" sz="800" dirty="0">
                  <a:solidFill>
                    <a:schemeClr val="tx1">
                      <a:lumMod val="65000"/>
                      <a:lumOff val="35000"/>
                    </a:schemeClr>
                  </a:solidFill>
                  <a:cs typeface="+mn-ea"/>
                  <a:sym typeface="+mn-lt"/>
                </a:endParaRPr>
              </a:p>
            </p:txBody>
          </p:sp>
          <p:sp>
            <p:nvSpPr>
              <p:cNvPr id="7" name="文本框 6">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8E87F9D5-F3C6-8A4F-B7C7-75FF3928C8EB}"/>
                  </a:ext>
                </a:extLst>
              </p:cNvPr>
              <p:cNvSpPr txBox="1"/>
              <p:nvPr/>
            </p:nvSpPr>
            <p:spPr>
              <a:xfrm>
                <a:off x="467833" y="1778296"/>
                <a:ext cx="1428306" cy="1938992"/>
              </a:xfrm>
              <a:prstGeom prst="rect">
                <a:avLst/>
              </a:prstGeom>
              <a:noFill/>
            </p:spPr>
            <p:txBody>
              <a:bodyPr wrap="square" rtlCol="0">
                <a:spAutoFit/>
              </a:bodyPr>
              <a:lstStyle/>
              <a:p>
                <a:pPr>
                  <a:lnSpc>
                    <a:spcPct val="300000"/>
                  </a:lnSpc>
                </a:pPr>
                <a:r>
                  <a:rPr kumimoji="1" lang="en" altLang="zh-CN" sz="800" dirty="0">
                    <a:solidFill>
                      <a:schemeClr val="bg1">
                        <a:lumMod val="85000"/>
                      </a:schemeClr>
                    </a:solidFill>
                    <a:cs typeface="+mn-ea"/>
                    <a:sym typeface="+mn-lt"/>
                  </a:rPr>
                  <a:t>ADVERTISING DESIGN</a:t>
                </a:r>
              </a:p>
              <a:p>
                <a:pPr>
                  <a:lnSpc>
                    <a:spcPct val="300000"/>
                  </a:lnSpc>
                </a:pPr>
                <a:r>
                  <a:rPr kumimoji="1" lang="en" altLang="zh-CN" sz="800" dirty="0">
                    <a:solidFill>
                      <a:schemeClr val="bg1">
                        <a:lumMod val="85000"/>
                      </a:schemeClr>
                    </a:solidFill>
                    <a:cs typeface="+mn-ea"/>
                    <a:sym typeface="+mn-lt"/>
                  </a:rPr>
                  <a:t>UI DESIGN</a:t>
                </a:r>
              </a:p>
              <a:p>
                <a:pPr>
                  <a:lnSpc>
                    <a:spcPct val="300000"/>
                  </a:lnSpc>
                </a:pPr>
                <a:r>
                  <a:rPr kumimoji="1" lang="en" altLang="zh-CN" sz="800" dirty="0">
                    <a:solidFill>
                      <a:schemeClr val="bg1">
                        <a:lumMod val="85000"/>
                      </a:schemeClr>
                    </a:solidFill>
                    <a:cs typeface="+mn-ea"/>
                    <a:sym typeface="+mn-lt"/>
                  </a:rPr>
                  <a:t>PHOTOGRAPH</a:t>
                </a:r>
              </a:p>
              <a:p>
                <a:pPr>
                  <a:lnSpc>
                    <a:spcPct val="300000"/>
                  </a:lnSpc>
                </a:pPr>
                <a:r>
                  <a:rPr kumimoji="1" lang="en" altLang="zh-CN" sz="800" dirty="0">
                    <a:solidFill>
                      <a:schemeClr val="bg1">
                        <a:lumMod val="85000"/>
                      </a:schemeClr>
                    </a:solidFill>
                    <a:cs typeface="+mn-ea"/>
                    <a:sym typeface="+mn-lt"/>
                  </a:rPr>
                  <a:t>OFFICE DOCUMENT</a:t>
                </a:r>
              </a:p>
              <a:p>
                <a:pPr>
                  <a:lnSpc>
                    <a:spcPct val="300000"/>
                  </a:lnSpc>
                </a:pPr>
                <a:r>
                  <a:rPr kumimoji="1" lang="en" altLang="zh-CN" sz="800" dirty="0">
                    <a:solidFill>
                      <a:schemeClr val="bg1">
                        <a:lumMod val="85000"/>
                      </a:schemeClr>
                    </a:solidFill>
                    <a:cs typeface="+mn-ea"/>
                    <a:sym typeface="+mn-lt"/>
                  </a:rPr>
                  <a:t>ILLUSTRATION</a:t>
                </a:r>
              </a:p>
            </p:txBody>
          </p:sp>
        </p:grpSp>
        <p:sp>
          <p:nvSpPr>
            <p:cNvPr id="5" name="文本框 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9D6040C-BEAC-C042-9F3E-ADEBE958CE46}"/>
                </a:ext>
              </a:extLst>
            </p:cNvPr>
            <p:cNvSpPr txBox="1"/>
            <p:nvPr/>
          </p:nvSpPr>
          <p:spPr>
            <a:xfrm rot="5400000">
              <a:off x="-591391" y="5521777"/>
              <a:ext cx="2395447" cy="276999"/>
            </a:xfrm>
            <a:prstGeom prst="rect">
              <a:avLst/>
            </a:prstGeom>
            <a:noFill/>
          </p:spPr>
          <p:txBody>
            <a:bodyPr wrap="square" rtlCol="0">
              <a:spAutoFit/>
            </a:bodyPr>
            <a:lstStyle/>
            <a:p>
              <a:r>
                <a:rPr kumimoji="1" lang="en-US" altLang="zh-CN" sz="1200" dirty="0" smtClean="0">
                  <a:solidFill>
                    <a:schemeClr val="tx1">
                      <a:lumMod val="85000"/>
                      <a:lumOff val="15000"/>
                    </a:schemeClr>
                  </a:solidFill>
                  <a:cs typeface="+mn-ea"/>
                  <a:sym typeface="+mn-lt"/>
                </a:rPr>
                <a:t>YPPPT.COM</a:t>
              </a:r>
              <a:r>
                <a:rPr kumimoji="1" lang="en" altLang="zh-CN" sz="1200" dirty="0" smtClean="0">
                  <a:solidFill>
                    <a:schemeClr val="tx1">
                      <a:lumMod val="85000"/>
                      <a:lumOff val="15000"/>
                    </a:schemeClr>
                  </a:solidFill>
                  <a:cs typeface="+mn-ea"/>
                  <a:sym typeface="+mn-lt"/>
                </a:rPr>
                <a:t>     </a:t>
              </a:r>
              <a:r>
                <a:rPr kumimoji="1" lang="en" altLang="zh-CN" sz="1200" dirty="0">
                  <a:solidFill>
                    <a:schemeClr val="tx1">
                      <a:lumMod val="85000"/>
                      <a:lumOff val="15000"/>
                    </a:schemeClr>
                  </a:solidFill>
                  <a:cs typeface="+mn-ea"/>
                  <a:sym typeface="+mn-lt"/>
                </a:rPr>
                <a:t>DESIGNER</a:t>
              </a:r>
            </a:p>
          </p:txBody>
        </p:sp>
      </p:grpSp>
      <p:grpSp>
        <p:nvGrpSpPr>
          <p:cNvPr id="13" name="组合 1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B4752614-8C05-4D4D-AC8A-261E97632461}"/>
              </a:ext>
            </a:extLst>
          </p:cNvPr>
          <p:cNvGrpSpPr/>
          <p:nvPr/>
        </p:nvGrpSpPr>
        <p:grpSpPr>
          <a:xfrm>
            <a:off x="11276154" y="4883152"/>
            <a:ext cx="350520" cy="1663695"/>
            <a:chOff x="2865120" y="2908755"/>
            <a:chExt cx="350520" cy="1663695"/>
          </a:xfrm>
        </p:grpSpPr>
        <p:grpSp>
          <p:nvGrpSpPr>
            <p:cNvPr id="14" name="组合 1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7858022-3ADD-4F4B-A765-E5958A009C9A}"/>
                </a:ext>
              </a:extLst>
            </p:cNvPr>
            <p:cNvGrpSpPr/>
            <p:nvPr/>
          </p:nvGrpSpPr>
          <p:grpSpPr>
            <a:xfrm>
              <a:off x="2865120" y="2908755"/>
              <a:ext cx="350520" cy="350520"/>
              <a:chOff x="2865120" y="2713534"/>
              <a:chExt cx="350520" cy="350520"/>
            </a:xfrm>
          </p:grpSpPr>
          <p:sp>
            <p:nvSpPr>
              <p:cNvPr id="24" name="椭圆 2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446AE4B8-E769-CD49-92CF-D6F592A55CD8}"/>
                  </a:ext>
                </a:extLst>
              </p:cNvPr>
              <p:cNvSpPr/>
              <p:nvPr/>
            </p:nvSpPr>
            <p:spPr>
              <a:xfrm>
                <a:off x="2865120" y="2713534"/>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5" name="图形 24" descr="照相机">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601D0D5-665A-A444-90CF-BF1457915CB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4"/>
                  </a:ext>
                </a:extLst>
              </a:blip>
              <a:stretch>
                <a:fillRect/>
              </a:stretch>
            </p:blipFill>
            <p:spPr>
              <a:xfrm>
                <a:off x="2950380" y="2798794"/>
                <a:ext cx="180000" cy="180000"/>
              </a:xfrm>
              <a:prstGeom prst="rect">
                <a:avLst/>
              </a:prstGeom>
            </p:spPr>
          </p:pic>
        </p:grpSp>
        <p:grpSp>
          <p:nvGrpSpPr>
            <p:cNvPr id="15" name="组合 1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A4CE9807-E48B-1548-85A5-00DF49A46F0F}"/>
                </a:ext>
              </a:extLst>
            </p:cNvPr>
            <p:cNvGrpSpPr/>
            <p:nvPr/>
          </p:nvGrpSpPr>
          <p:grpSpPr>
            <a:xfrm>
              <a:off x="2865120" y="3350370"/>
              <a:ext cx="350520" cy="350520"/>
              <a:chOff x="2865120" y="3249842"/>
              <a:chExt cx="350520" cy="350520"/>
            </a:xfrm>
          </p:grpSpPr>
          <p:sp>
            <p:nvSpPr>
              <p:cNvPr id="22" name="椭圆 2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E288DB6-2408-AD4B-9615-9E15EE2D7CD2}"/>
                  </a:ext>
                </a:extLst>
              </p:cNvPr>
              <p:cNvSpPr/>
              <p:nvPr/>
            </p:nvSpPr>
            <p:spPr>
              <a:xfrm>
                <a:off x="2865120" y="3249842"/>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3" name="图形 22" descr="光盘">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94DEB9D-00EA-0342-A7B1-AA48BCC2615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6"/>
                  </a:ext>
                </a:extLst>
              </a:blip>
              <a:stretch>
                <a:fillRect/>
              </a:stretch>
            </p:blipFill>
            <p:spPr>
              <a:xfrm>
                <a:off x="2950380" y="3335102"/>
                <a:ext cx="180000" cy="180000"/>
              </a:xfrm>
              <a:prstGeom prst="rect">
                <a:avLst/>
              </a:prstGeom>
            </p:spPr>
          </p:pic>
        </p:grpSp>
        <p:grpSp>
          <p:nvGrpSpPr>
            <p:cNvPr id="16" name="组合 1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1614B44-D73F-1740-89E5-7B3B3033BDE9}"/>
                </a:ext>
              </a:extLst>
            </p:cNvPr>
            <p:cNvGrpSpPr/>
            <p:nvPr/>
          </p:nvGrpSpPr>
          <p:grpSpPr>
            <a:xfrm>
              <a:off x="2865120" y="3786150"/>
              <a:ext cx="350520" cy="350520"/>
              <a:chOff x="2865120" y="3786150"/>
              <a:chExt cx="350520" cy="350520"/>
            </a:xfrm>
          </p:grpSpPr>
          <p:sp>
            <p:nvSpPr>
              <p:cNvPr id="20" name="椭圆 1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81F80BCE-ECE6-3748-A134-CB61347DAFB2}"/>
                  </a:ext>
                </a:extLst>
              </p:cNvPr>
              <p:cNvSpPr/>
              <p:nvPr/>
            </p:nvSpPr>
            <p:spPr>
              <a:xfrm>
                <a:off x="2865120" y="3786150"/>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1" name="图形 20" descr="Web 摄像头">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33700CEB-CE71-9841-834D-C7DF85DA90C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8"/>
                  </a:ext>
                </a:extLst>
              </a:blip>
              <a:stretch>
                <a:fillRect/>
              </a:stretch>
            </p:blipFill>
            <p:spPr>
              <a:xfrm>
                <a:off x="2950380" y="3871410"/>
                <a:ext cx="180000" cy="180000"/>
              </a:xfrm>
              <a:prstGeom prst="rect">
                <a:avLst/>
              </a:prstGeom>
            </p:spPr>
          </p:pic>
        </p:grpSp>
        <p:grpSp>
          <p:nvGrpSpPr>
            <p:cNvPr id="17" name="组合 16">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85C63667-ED6B-C444-9A88-A92C79D723C0}"/>
                </a:ext>
              </a:extLst>
            </p:cNvPr>
            <p:cNvGrpSpPr/>
            <p:nvPr/>
          </p:nvGrpSpPr>
          <p:grpSpPr>
            <a:xfrm>
              <a:off x="2865120" y="4221930"/>
              <a:ext cx="350520" cy="350520"/>
              <a:chOff x="2865120" y="4322458"/>
              <a:chExt cx="350520" cy="350520"/>
            </a:xfrm>
          </p:grpSpPr>
          <p:sp>
            <p:nvSpPr>
              <p:cNvPr id="18" name="椭圆 17">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BF0E18E-32F0-6B43-861C-CAF2F4DB9F58}"/>
                  </a:ext>
                </a:extLst>
              </p:cNvPr>
              <p:cNvSpPr/>
              <p:nvPr/>
            </p:nvSpPr>
            <p:spPr>
              <a:xfrm>
                <a:off x="2865120" y="4322458"/>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19" name="图形 18" descr="磁盘">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B7B7E00B-919C-2E46-9FBB-18195828996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10"/>
                  </a:ext>
                </a:extLst>
              </a:blip>
              <a:stretch>
                <a:fillRect/>
              </a:stretch>
            </p:blipFill>
            <p:spPr>
              <a:xfrm>
                <a:off x="2950380" y="4407718"/>
                <a:ext cx="180000" cy="180000"/>
              </a:xfrm>
              <a:prstGeom prst="rect">
                <a:avLst/>
              </a:prstGeom>
            </p:spPr>
          </p:pic>
        </p:grpSp>
      </p:grpSp>
      <p:grpSp>
        <p:nvGrpSpPr>
          <p:cNvPr id="26" name="组合 2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61939A3-51BF-AD48-90C0-B99EEC51AE46}"/>
              </a:ext>
            </a:extLst>
          </p:cNvPr>
          <p:cNvGrpSpPr/>
          <p:nvPr/>
        </p:nvGrpSpPr>
        <p:grpSpPr>
          <a:xfrm>
            <a:off x="9493585" y="404037"/>
            <a:ext cx="2230582" cy="459175"/>
            <a:chOff x="9493585" y="404037"/>
            <a:chExt cx="2230582" cy="459175"/>
          </a:xfrm>
        </p:grpSpPr>
        <p:sp>
          <p:nvSpPr>
            <p:cNvPr id="27" name="圆角矩形 26">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487AB5C-EADF-0B4B-9F31-7F0CAC9764A8}"/>
                </a:ext>
              </a:extLst>
            </p:cNvPr>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8" name="文本框 27">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84B3868-8964-494F-99C8-E0D61949D6B0}"/>
                </a:ext>
              </a:extLst>
            </p:cNvPr>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grpSp>
        <p:nvGrpSpPr>
          <p:cNvPr id="32" name="组合 3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462F37FA-ED1D-E44D-A5FD-9F6E2F125205}"/>
              </a:ext>
            </a:extLst>
          </p:cNvPr>
          <p:cNvGrpSpPr/>
          <p:nvPr/>
        </p:nvGrpSpPr>
        <p:grpSpPr>
          <a:xfrm>
            <a:off x="2102848" y="404037"/>
            <a:ext cx="2612028" cy="879828"/>
            <a:chOff x="2102848" y="404037"/>
            <a:chExt cx="2612028" cy="879828"/>
          </a:xfrm>
        </p:grpSpPr>
        <p:sp>
          <p:nvSpPr>
            <p:cNvPr id="31" name="矩形 3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7C844FAB-226B-604B-9FDE-1C970DCC2710}"/>
                </a:ext>
              </a:extLst>
            </p:cNvPr>
            <p:cNvSpPr/>
            <p:nvPr/>
          </p:nvSpPr>
          <p:spPr>
            <a:xfrm>
              <a:off x="2102848" y="784135"/>
              <a:ext cx="2498412" cy="49973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9" name="文本框 2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09F95BE-3B6A-6B41-A1E3-716708DC406E}"/>
                </a:ext>
              </a:extLst>
            </p:cNvPr>
            <p:cNvSpPr txBox="1"/>
            <p:nvPr/>
          </p:nvSpPr>
          <p:spPr>
            <a:xfrm>
              <a:off x="2216464" y="404037"/>
              <a:ext cx="2498412" cy="830997"/>
            </a:xfrm>
            <a:prstGeom prst="rect">
              <a:avLst/>
            </a:prstGeom>
            <a:noFill/>
          </p:spPr>
          <p:txBody>
            <a:bodyPr wrap="square" rtlCol="0">
              <a:spAutoFit/>
            </a:bodyPr>
            <a:lstStyle/>
            <a:p>
              <a:r>
                <a:rPr kumimoji="1" lang="zh-CN" altLang="en-US" sz="4800" dirty="0">
                  <a:solidFill>
                    <a:schemeClr val="tx1">
                      <a:lumMod val="85000"/>
                      <a:lumOff val="15000"/>
                    </a:schemeClr>
                  </a:solidFill>
                  <a:cs typeface="+mn-ea"/>
                  <a:sym typeface="+mn-lt"/>
                </a:rPr>
                <a:t>目 录</a:t>
              </a:r>
            </a:p>
          </p:txBody>
        </p:sp>
      </p:grpSp>
      <p:grpSp>
        <p:nvGrpSpPr>
          <p:cNvPr id="40" name="组合 3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01C64A1-A35C-4B44-A622-7ABB80EE3CB1}"/>
              </a:ext>
            </a:extLst>
          </p:cNvPr>
          <p:cNvGrpSpPr/>
          <p:nvPr/>
        </p:nvGrpSpPr>
        <p:grpSpPr>
          <a:xfrm>
            <a:off x="2483848" y="2023501"/>
            <a:ext cx="3879958" cy="1699362"/>
            <a:chOff x="2483848" y="2598003"/>
            <a:chExt cx="3879958" cy="1699362"/>
          </a:xfrm>
        </p:grpSpPr>
        <p:grpSp>
          <p:nvGrpSpPr>
            <p:cNvPr id="35" name="组合 3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EB48EEE-36C2-8E40-9C12-E5C22D790628}"/>
                </a:ext>
              </a:extLst>
            </p:cNvPr>
            <p:cNvGrpSpPr/>
            <p:nvPr/>
          </p:nvGrpSpPr>
          <p:grpSpPr>
            <a:xfrm>
              <a:off x="2483848" y="2598003"/>
              <a:ext cx="2602502" cy="602397"/>
              <a:chOff x="2483848" y="2598003"/>
              <a:chExt cx="2602502" cy="602397"/>
            </a:xfrm>
          </p:grpSpPr>
          <p:sp>
            <p:nvSpPr>
              <p:cNvPr id="33" name="矩形 3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FB33061A-F461-0448-9777-F81298AA28C0}"/>
                  </a:ext>
                </a:extLst>
              </p:cNvPr>
              <p:cNvSpPr/>
              <p:nvPr/>
            </p:nvSpPr>
            <p:spPr>
              <a:xfrm>
                <a:off x="2483848" y="2598003"/>
                <a:ext cx="2602502" cy="602397"/>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4" name="文本框 3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1752C428-7C85-DF4D-829C-09D6A3A7F50B}"/>
                  </a:ext>
                </a:extLst>
              </p:cNvPr>
              <p:cNvSpPr txBox="1"/>
              <p:nvPr/>
            </p:nvSpPr>
            <p:spPr>
              <a:xfrm>
                <a:off x="2720539" y="2668368"/>
                <a:ext cx="1880722" cy="461665"/>
              </a:xfrm>
              <a:prstGeom prst="rect">
                <a:avLst/>
              </a:prstGeom>
              <a:noFill/>
            </p:spPr>
            <p:txBody>
              <a:bodyPr wrap="square" rtlCol="0">
                <a:spAutoFit/>
              </a:bodyPr>
              <a:lstStyle/>
              <a:p>
                <a:r>
                  <a:rPr kumimoji="1" lang="en-US" altLang="zh-CN" sz="2400" b="1" i="1" dirty="0">
                    <a:solidFill>
                      <a:schemeClr val="tx1">
                        <a:lumMod val="85000"/>
                        <a:lumOff val="15000"/>
                      </a:schemeClr>
                    </a:solidFill>
                    <a:cs typeface="+mn-ea"/>
                    <a:sym typeface="+mn-lt"/>
                  </a:rPr>
                  <a:t>PART.01</a:t>
                </a:r>
                <a:endParaRPr kumimoji="1" lang="zh-CN" altLang="en-US" sz="2400" b="1" i="1" dirty="0">
                  <a:solidFill>
                    <a:schemeClr val="tx1">
                      <a:lumMod val="85000"/>
                      <a:lumOff val="15000"/>
                    </a:schemeClr>
                  </a:solidFill>
                  <a:cs typeface="+mn-ea"/>
                  <a:sym typeface="+mn-lt"/>
                </a:endParaRPr>
              </a:p>
            </p:txBody>
          </p:sp>
        </p:grpSp>
        <p:grpSp>
          <p:nvGrpSpPr>
            <p:cNvPr id="39" name="组合 3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36D1248B-9B48-0A49-9579-B5E66555008C}"/>
                </a:ext>
              </a:extLst>
            </p:cNvPr>
            <p:cNvGrpSpPr/>
            <p:nvPr/>
          </p:nvGrpSpPr>
          <p:grpSpPr>
            <a:xfrm>
              <a:off x="2720539" y="3328184"/>
              <a:ext cx="3643267" cy="969181"/>
              <a:chOff x="2714671" y="3429000"/>
              <a:chExt cx="3643267" cy="969181"/>
            </a:xfrm>
          </p:grpSpPr>
          <p:sp>
            <p:nvSpPr>
              <p:cNvPr id="36" name="文本框 3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5124733-5F53-3240-890C-25984D431D1C}"/>
                  </a:ext>
                </a:extLst>
              </p:cNvPr>
              <p:cNvSpPr txBox="1"/>
              <p:nvPr/>
            </p:nvSpPr>
            <p:spPr>
              <a:xfrm>
                <a:off x="2720537" y="3429000"/>
                <a:ext cx="2365812" cy="461665"/>
              </a:xfrm>
              <a:prstGeom prst="rect">
                <a:avLst/>
              </a:prstGeom>
              <a:noFill/>
            </p:spPr>
            <p:txBody>
              <a:bodyPr wrap="square" rtlCol="0">
                <a:spAutoFit/>
              </a:bodyPr>
              <a:lstStyle/>
              <a:p>
                <a:r>
                  <a:rPr kumimoji="1" lang="zh-CN" altLang="en-US" sz="2400" dirty="0">
                    <a:solidFill>
                      <a:schemeClr val="tx1">
                        <a:lumMod val="85000"/>
                        <a:lumOff val="15000"/>
                      </a:schemeClr>
                    </a:solidFill>
                    <a:cs typeface="+mn-ea"/>
                    <a:sym typeface="+mn-lt"/>
                  </a:rPr>
                  <a:t>基本介绍</a:t>
                </a:r>
              </a:p>
            </p:txBody>
          </p:sp>
          <p:sp>
            <p:nvSpPr>
              <p:cNvPr id="38" name="文本框 37">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FCC543EB-D576-AB4A-BF9C-876758779D16}"/>
                  </a:ext>
                </a:extLst>
              </p:cNvPr>
              <p:cNvSpPr txBox="1"/>
              <p:nvPr/>
            </p:nvSpPr>
            <p:spPr>
              <a:xfrm>
                <a:off x="2714671" y="3872716"/>
                <a:ext cx="3643267"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alpha val="52000"/>
                      </a:schemeClr>
                    </a:solidFill>
                    <a:cs typeface="+mn-ea"/>
                    <a:sym typeface="+mn-lt"/>
                  </a:rPr>
                  <a:t>THE ORIGINAL MATERIAL PACKAGE NETWORK OF THE WHOLE STATION HAS EXCLUSIVE COPYRIGHT </a:t>
                </a:r>
              </a:p>
            </p:txBody>
          </p:sp>
        </p:grpSp>
      </p:grpSp>
      <p:grpSp>
        <p:nvGrpSpPr>
          <p:cNvPr id="62" name="组合 6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B2AE048E-0033-B24D-8B28-15ACF7B7DE5E}"/>
              </a:ext>
            </a:extLst>
          </p:cNvPr>
          <p:cNvGrpSpPr/>
          <p:nvPr/>
        </p:nvGrpSpPr>
        <p:grpSpPr>
          <a:xfrm>
            <a:off x="6728917" y="2023501"/>
            <a:ext cx="3879958" cy="1699362"/>
            <a:chOff x="2483848" y="2598003"/>
            <a:chExt cx="3879958" cy="1699362"/>
          </a:xfrm>
        </p:grpSpPr>
        <p:grpSp>
          <p:nvGrpSpPr>
            <p:cNvPr id="63" name="组合 6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19BD1E9B-4241-F14A-934E-4BB72E40C83D}"/>
                </a:ext>
              </a:extLst>
            </p:cNvPr>
            <p:cNvGrpSpPr/>
            <p:nvPr/>
          </p:nvGrpSpPr>
          <p:grpSpPr>
            <a:xfrm>
              <a:off x="2483848" y="2598003"/>
              <a:ext cx="2602502" cy="602397"/>
              <a:chOff x="2483848" y="2598003"/>
              <a:chExt cx="2602502" cy="602397"/>
            </a:xfrm>
          </p:grpSpPr>
          <p:sp>
            <p:nvSpPr>
              <p:cNvPr id="67" name="矩形 66">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80730035-C9E8-4844-9B2F-C66DDA97402E}"/>
                  </a:ext>
                </a:extLst>
              </p:cNvPr>
              <p:cNvSpPr/>
              <p:nvPr/>
            </p:nvSpPr>
            <p:spPr>
              <a:xfrm>
                <a:off x="2483848" y="2598003"/>
                <a:ext cx="2602502" cy="602397"/>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8" name="文本框 67">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01757C2-EB6C-F446-A4E5-2EAC6362143A}"/>
                  </a:ext>
                </a:extLst>
              </p:cNvPr>
              <p:cNvSpPr txBox="1"/>
              <p:nvPr/>
            </p:nvSpPr>
            <p:spPr>
              <a:xfrm>
                <a:off x="2720539" y="2668368"/>
                <a:ext cx="1880722" cy="461665"/>
              </a:xfrm>
              <a:prstGeom prst="rect">
                <a:avLst/>
              </a:prstGeom>
              <a:noFill/>
            </p:spPr>
            <p:txBody>
              <a:bodyPr wrap="square" rtlCol="0">
                <a:spAutoFit/>
              </a:bodyPr>
              <a:lstStyle/>
              <a:p>
                <a:r>
                  <a:rPr kumimoji="1" lang="en-US" altLang="zh-CN" sz="2400" b="1" i="1" dirty="0">
                    <a:solidFill>
                      <a:schemeClr val="tx1">
                        <a:lumMod val="85000"/>
                        <a:lumOff val="15000"/>
                      </a:schemeClr>
                    </a:solidFill>
                    <a:cs typeface="+mn-ea"/>
                    <a:sym typeface="+mn-lt"/>
                  </a:rPr>
                  <a:t>PART.02</a:t>
                </a:r>
                <a:endParaRPr kumimoji="1" lang="zh-CN" altLang="en-US" sz="2400" b="1" i="1" dirty="0">
                  <a:solidFill>
                    <a:schemeClr val="tx1">
                      <a:lumMod val="85000"/>
                      <a:lumOff val="15000"/>
                    </a:schemeClr>
                  </a:solidFill>
                  <a:cs typeface="+mn-ea"/>
                  <a:sym typeface="+mn-lt"/>
                </a:endParaRPr>
              </a:p>
            </p:txBody>
          </p:sp>
        </p:grpSp>
        <p:grpSp>
          <p:nvGrpSpPr>
            <p:cNvPr id="64" name="组合 6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82934B3D-6796-F845-9D3C-0ABCF1FCCB9D}"/>
                </a:ext>
              </a:extLst>
            </p:cNvPr>
            <p:cNvGrpSpPr/>
            <p:nvPr/>
          </p:nvGrpSpPr>
          <p:grpSpPr>
            <a:xfrm>
              <a:off x="2720539" y="3328184"/>
              <a:ext cx="3643267" cy="969181"/>
              <a:chOff x="2714671" y="3429000"/>
              <a:chExt cx="3643267" cy="969181"/>
            </a:xfrm>
          </p:grpSpPr>
          <p:sp>
            <p:nvSpPr>
              <p:cNvPr id="65" name="文本框 6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F04BA81-4FAE-C54F-811B-5548C42EE15B}"/>
                  </a:ext>
                </a:extLst>
              </p:cNvPr>
              <p:cNvSpPr txBox="1"/>
              <p:nvPr/>
            </p:nvSpPr>
            <p:spPr>
              <a:xfrm>
                <a:off x="2720537" y="3429000"/>
                <a:ext cx="2365812" cy="461665"/>
              </a:xfrm>
              <a:prstGeom prst="rect">
                <a:avLst/>
              </a:prstGeom>
              <a:noFill/>
            </p:spPr>
            <p:txBody>
              <a:bodyPr wrap="square" rtlCol="0">
                <a:spAutoFit/>
              </a:bodyPr>
              <a:lstStyle/>
              <a:p>
                <a:r>
                  <a:rPr kumimoji="1" lang="zh-CN" altLang="en-US" sz="2400" dirty="0">
                    <a:solidFill>
                      <a:schemeClr val="tx1">
                        <a:lumMod val="85000"/>
                        <a:lumOff val="15000"/>
                      </a:schemeClr>
                    </a:solidFill>
                    <a:cs typeface="+mn-ea"/>
                    <a:sym typeface="+mn-lt"/>
                  </a:rPr>
                  <a:t>研发流程</a:t>
                </a:r>
              </a:p>
            </p:txBody>
          </p:sp>
          <p:sp>
            <p:nvSpPr>
              <p:cNvPr id="66" name="文本框 6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6A43860-315A-E44B-B291-925F9608946E}"/>
                  </a:ext>
                </a:extLst>
              </p:cNvPr>
              <p:cNvSpPr txBox="1"/>
              <p:nvPr/>
            </p:nvSpPr>
            <p:spPr>
              <a:xfrm>
                <a:off x="2714671" y="3872716"/>
                <a:ext cx="3643267"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alpha val="52000"/>
                      </a:schemeClr>
                    </a:solidFill>
                    <a:cs typeface="+mn-ea"/>
                    <a:sym typeface="+mn-lt"/>
                  </a:rPr>
                  <a:t>THE ORIGINAL MATERIAL PACKAGE NETWORK OF THE WHOLE STATION HAS EXCLUSIVE COPYRIGHT </a:t>
                </a:r>
              </a:p>
            </p:txBody>
          </p:sp>
        </p:grpSp>
      </p:grpSp>
      <p:grpSp>
        <p:nvGrpSpPr>
          <p:cNvPr id="69" name="组合 6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961A0EF5-FBC7-664B-AD2E-50D29788C29A}"/>
              </a:ext>
            </a:extLst>
          </p:cNvPr>
          <p:cNvGrpSpPr/>
          <p:nvPr/>
        </p:nvGrpSpPr>
        <p:grpSpPr>
          <a:xfrm>
            <a:off x="2483848" y="4242053"/>
            <a:ext cx="3879958" cy="1699362"/>
            <a:chOff x="2483848" y="2598003"/>
            <a:chExt cx="3879958" cy="1699362"/>
          </a:xfrm>
        </p:grpSpPr>
        <p:grpSp>
          <p:nvGrpSpPr>
            <p:cNvPr id="70" name="组合 6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31878503-4E4A-6846-ADAA-87D1328CFB4B}"/>
                </a:ext>
              </a:extLst>
            </p:cNvPr>
            <p:cNvGrpSpPr/>
            <p:nvPr/>
          </p:nvGrpSpPr>
          <p:grpSpPr>
            <a:xfrm>
              <a:off x="2483848" y="2598003"/>
              <a:ext cx="2602502" cy="602397"/>
              <a:chOff x="2483848" y="2598003"/>
              <a:chExt cx="2602502" cy="602397"/>
            </a:xfrm>
          </p:grpSpPr>
          <p:sp>
            <p:nvSpPr>
              <p:cNvPr id="74" name="矩形 7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30305026-2F0F-0E4D-AC73-6691FC921774}"/>
                  </a:ext>
                </a:extLst>
              </p:cNvPr>
              <p:cNvSpPr/>
              <p:nvPr/>
            </p:nvSpPr>
            <p:spPr>
              <a:xfrm>
                <a:off x="2483848" y="2598003"/>
                <a:ext cx="2602502" cy="602397"/>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5" name="文本框 7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B079D45A-FE88-C349-BBC9-B6D1DFC3FCAC}"/>
                  </a:ext>
                </a:extLst>
              </p:cNvPr>
              <p:cNvSpPr txBox="1"/>
              <p:nvPr/>
            </p:nvSpPr>
            <p:spPr>
              <a:xfrm>
                <a:off x="2720539" y="2668368"/>
                <a:ext cx="1880722" cy="461665"/>
              </a:xfrm>
              <a:prstGeom prst="rect">
                <a:avLst/>
              </a:prstGeom>
              <a:noFill/>
            </p:spPr>
            <p:txBody>
              <a:bodyPr wrap="square" rtlCol="0">
                <a:spAutoFit/>
              </a:bodyPr>
              <a:lstStyle/>
              <a:p>
                <a:r>
                  <a:rPr kumimoji="1" lang="en-US" altLang="zh-CN" sz="2400" b="1" i="1" dirty="0">
                    <a:solidFill>
                      <a:schemeClr val="tx1">
                        <a:lumMod val="85000"/>
                        <a:lumOff val="15000"/>
                      </a:schemeClr>
                    </a:solidFill>
                    <a:cs typeface="+mn-ea"/>
                    <a:sym typeface="+mn-lt"/>
                  </a:rPr>
                  <a:t>PART.03</a:t>
                </a:r>
                <a:endParaRPr kumimoji="1" lang="zh-CN" altLang="en-US" sz="2400" b="1" i="1" dirty="0">
                  <a:solidFill>
                    <a:schemeClr val="tx1">
                      <a:lumMod val="85000"/>
                      <a:lumOff val="15000"/>
                    </a:schemeClr>
                  </a:solidFill>
                  <a:cs typeface="+mn-ea"/>
                  <a:sym typeface="+mn-lt"/>
                </a:endParaRPr>
              </a:p>
            </p:txBody>
          </p:sp>
        </p:grpSp>
        <p:grpSp>
          <p:nvGrpSpPr>
            <p:cNvPr id="71" name="组合 7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70F3A23E-0C68-6A4D-9A3E-C1F85ACDC72C}"/>
                </a:ext>
              </a:extLst>
            </p:cNvPr>
            <p:cNvGrpSpPr/>
            <p:nvPr/>
          </p:nvGrpSpPr>
          <p:grpSpPr>
            <a:xfrm>
              <a:off x="2720539" y="3328184"/>
              <a:ext cx="3643267" cy="969181"/>
              <a:chOff x="2714671" y="3429000"/>
              <a:chExt cx="3643267" cy="969181"/>
            </a:xfrm>
          </p:grpSpPr>
          <p:sp>
            <p:nvSpPr>
              <p:cNvPr id="72" name="文本框 7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5FE639A-5236-4742-A0C8-6301E09EE405}"/>
                  </a:ext>
                </a:extLst>
              </p:cNvPr>
              <p:cNvSpPr txBox="1"/>
              <p:nvPr/>
            </p:nvSpPr>
            <p:spPr>
              <a:xfrm>
                <a:off x="2720537" y="3429000"/>
                <a:ext cx="2365812" cy="461665"/>
              </a:xfrm>
              <a:prstGeom prst="rect">
                <a:avLst/>
              </a:prstGeom>
              <a:noFill/>
            </p:spPr>
            <p:txBody>
              <a:bodyPr wrap="square" rtlCol="0">
                <a:spAutoFit/>
              </a:bodyPr>
              <a:lstStyle/>
              <a:p>
                <a:r>
                  <a:rPr kumimoji="1" lang="zh-CN" altLang="en-US" sz="2400" dirty="0">
                    <a:solidFill>
                      <a:schemeClr val="tx1">
                        <a:lumMod val="85000"/>
                        <a:lumOff val="15000"/>
                      </a:schemeClr>
                    </a:solidFill>
                    <a:cs typeface="+mn-ea"/>
                    <a:sym typeface="+mn-lt"/>
                  </a:rPr>
                  <a:t>产品展示</a:t>
                </a:r>
              </a:p>
            </p:txBody>
          </p:sp>
          <p:sp>
            <p:nvSpPr>
              <p:cNvPr id="73" name="文本框 7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AC8A6BE-F96F-054F-96AD-0CA878CAA692}"/>
                  </a:ext>
                </a:extLst>
              </p:cNvPr>
              <p:cNvSpPr txBox="1"/>
              <p:nvPr/>
            </p:nvSpPr>
            <p:spPr>
              <a:xfrm>
                <a:off x="2714671" y="3872716"/>
                <a:ext cx="3643267"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alpha val="52000"/>
                      </a:schemeClr>
                    </a:solidFill>
                    <a:cs typeface="+mn-ea"/>
                    <a:sym typeface="+mn-lt"/>
                  </a:rPr>
                  <a:t>THE ORIGINAL MATERIAL PACKAGE NETWORK OF THE WHOLE STATION HAS EXCLUSIVE COPYRIGHT </a:t>
                </a:r>
              </a:p>
            </p:txBody>
          </p:sp>
        </p:grpSp>
      </p:grpSp>
      <p:grpSp>
        <p:nvGrpSpPr>
          <p:cNvPr id="76" name="组合 7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5302F303-FBBA-FD42-BEAE-8A6141F266AC}"/>
              </a:ext>
            </a:extLst>
          </p:cNvPr>
          <p:cNvGrpSpPr/>
          <p:nvPr/>
        </p:nvGrpSpPr>
        <p:grpSpPr>
          <a:xfrm>
            <a:off x="6728917" y="4242053"/>
            <a:ext cx="3879958" cy="1699362"/>
            <a:chOff x="2483848" y="2598003"/>
            <a:chExt cx="3879958" cy="1699362"/>
          </a:xfrm>
        </p:grpSpPr>
        <p:grpSp>
          <p:nvGrpSpPr>
            <p:cNvPr id="77" name="组合 76">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FDF55B7B-32C0-994A-99DA-A119FF1FC2C5}"/>
                </a:ext>
              </a:extLst>
            </p:cNvPr>
            <p:cNvGrpSpPr/>
            <p:nvPr/>
          </p:nvGrpSpPr>
          <p:grpSpPr>
            <a:xfrm>
              <a:off x="2483848" y="2598003"/>
              <a:ext cx="2602502" cy="602397"/>
              <a:chOff x="2483848" y="2598003"/>
              <a:chExt cx="2602502" cy="602397"/>
            </a:xfrm>
          </p:grpSpPr>
          <p:sp>
            <p:nvSpPr>
              <p:cNvPr id="81" name="矩形 8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F1C823B1-90AF-714F-8910-4D74706451E1}"/>
                  </a:ext>
                </a:extLst>
              </p:cNvPr>
              <p:cNvSpPr/>
              <p:nvPr/>
            </p:nvSpPr>
            <p:spPr>
              <a:xfrm>
                <a:off x="2483848" y="2598003"/>
                <a:ext cx="2602502" cy="602397"/>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2" name="文本框 8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B42E1BC5-8CF2-B04F-94B5-27D77191CBE9}"/>
                  </a:ext>
                </a:extLst>
              </p:cNvPr>
              <p:cNvSpPr txBox="1"/>
              <p:nvPr/>
            </p:nvSpPr>
            <p:spPr>
              <a:xfrm>
                <a:off x="2720539" y="2668368"/>
                <a:ext cx="1880722" cy="461665"/>
              </a:xfrm>
              <a:prstGeom prst="rect">
                <a:avLst/>
              </a:prstGeom>
              <a:noFill/>
            </p:spPr>
            <p:txBody>
              <a:bodyPr wrap="square" rtlCol="0">
                <a:spAutoFit/>
              </a:bodyPr>
              <a:lstStyle/>
              <a:p>
                <a:r>
                  <a:rPr kumimoji="1" lang="en-US" altLang="zh-CN" sz="2400" b="1" i="1" dirty="0">
                    <a:solidFill>
                      <a:schemeClr val="tx1">
                        <a:lumMod val="85000"/>
                        <a:lumOff val="15000"/>
                      </a:schemeClr>
                    </a:solidFill>
                    <a:cs typeface="+mn-ea"/>
                    <a:sym typeface="+mn-lt"/>
                  </a:rPr>
                  <a:t>PART.04</a:t>
                </a:r>
                <a:endParaRPr kumimoji="1" lang="zh-CN" altLang="en-US" sz="2400" b="1" i="1" dirty="0">
                  <a:solidFill>
                    <a:schemeClr val="tx1">
                      <a:lumMod val="85000"/>
                      <a:lumOff val="15000"/>
                    </a:schemeClr>
                  </a:solidFill>
                  <a:cs typeface="+mn-ea"/>
                  <a:sym typeface="+mn-lt"/>
                </a:endParaRPr>
              </a:p>
            </p:txBody>
          </p:sp>
        </p:grpSp>
        <p:grpSp>
          <p:nvGrpSpPr>
            <p:cNvPr id="78" name="组合 77">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E254F21E-590C-9041-BD95-11C56F0753A0}"/>
                </a:ext>
              </a:extLst>
            </p:cNvPr>
            <p:cNvGrpSpPr/>
            <p:nvPr/>
          </p:nvGrpSpPr>
          <p:grpSpPr>
            <a:xfrm>
              <a:off x="2720539" y="3328184"/>
              <a:ext cx="3643267" cy="969181"/>
              <a:chOff x="2714671" y="3429000"/>
              <a:chExt cx="3643267" cy="969181"/>
            </a:xfrm>
          </p:grpSpPr>
          <p:sp>
            <p:nvSpPr>
              <p:cNvPr id="79" name="文本框 7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82BB7C17-B12F-4F45-99BB-D90677A1F691}"/>
                  </a:ext>
                </a:extLst>
              </p:cNvPr>
              <p:cNvSpPr txBox="1"/>
              <p:nvPr/>
            </p:nvSpPr>
            <p:spPr>
              <a:xfrm>
                <a:off x="2720537" y="3429000"/>
                <a:ext cx="2365812" cy="461665"/>
              </a:xfrm>
              <a:prstGeom prst="rect">
                <a:avLst/>
              </a:prstGeom>
              <a:noFill/>
            </p:spPr>
            <p:txBody>
              <a:bodyPr wrap="square" rtlCol="0">
                <a:spAutoFit/>
              </a:bodyPr>
              <a:lstStyle/>
              <a:p>
                <a:r>
                  <a:rPr kumimoji="1" lang="zh-CN" altLang="en-US" sz="2400" dirty="0">
                    <a:solidFill>
                      <a:schemeClr val="tx1">
                        <a:lumMod val="85000"/>
                        <a:lumOff val="15000"/>
                      </a:schemeClr>
                    </a:solidFill>
                    <a:cs typeface="+mn-ea"/>
                    <a:sym typeface="+mn-lt"/>
                  </a:rPr>
                  <a:t>市场前景</a:t>
                </a:r>
              </a:p>
            </p:txBody>
          </p:sp>
          <p:sp>
            <p:nvSpPr>
              <p:cNvPr id="80" name="文本框 7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E215FE76-4FE5-9E43-8C39-30580D8C283D}"/>
                  </a:ext>
                </a:extLst>
              </p:cNvPr>
              <p:cNvSpPr txBox="1"/>
              <p:nvPr/>
            </p:nvSpPr>
            <p:spPr>
              <a:xfrm>
                <a:off x="2714671" y="3872716"/>
                <a:ext cx="3643267"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alpha val="52000"/>
                      </a:schemeClr>
                    </a:solidFill>
                    <a:cs typeface="+mn-ea"/>
                    <a:sym typeface="+mn-lt"/>
                  </a:rPr>
                  <a:t>THE ORIGINAL MATERIAL PACKAGE NETWORK OF THE WHOLE STATION HAS EXCLUSIVE COPYRIGHT </a:t>
                </a:r>
              </a:p>
            </p:txBody>
          </p:sp>
        </p:grpSp>
      </p:grpSp>
    </p:spTree>
    <p:extLst>
      <p:ext uri="{BB962C8B-B14F-4D97-AF65-F5344CB8AC3E}">
        <p14:creationId xmlns:p14="http://schemas.microsoft.com/office/powerpoint/2010/main" val="424641607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xmlns:asvg="http://schemas.microsoft.com/office/drawing/2016/SVG/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dissolv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dissolve">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dissolve">
                                      <p:cBhvr>
                                        <p:cTn id="40" dur="500"/>
                                        <p:tgtEl>
                                          <p:spTgt spid="6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dissolve">
                                      <p:cBhvr>
                                        <p:cTn id="4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5D965682-C7EE-7445-A248-97EC6C1D4E5E}"/>
              </a:ext>
            </a:extLst>
          </p:cNvPr>
          <p:cNvSpPr/>
          <p:nvPr/>
        </p:nvSpPr>
        <p:spPr>
          <a:xfrm>
            <a:off x="7225845" y="3697299"/>
            <a:ext cx="4497767" cy="2185872"/>
          </a:xfrm>
          <a:prstGeom prst="roundRect">
            <a:avLst>
              <a:gd name="adj" fmla="val 6012"/>
            </a:avLst>
          </a:prstGeom>
          <a:solidFill>
            <a:srgbClr val="0026A0"/>
          </a:solid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nvGrpSpPr>
          <p:cNvPr id="2" name="组合 1">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D6A6652C-C3B2-1B4F-9F08-A8D5EC4B3730}"/>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BBF7812-512D-D946-BE01-2A24079F8BDE}"/>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4</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B3F77F4A-144E-BE42-A658-5EB046A4DBC1}"/>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市场前景</a:t>
              </a:r>
            </a:p>
          </p:txBody>
        </p:sp>
      </p:grpSp>
      <p:graphicFrame>
        <p:nvGraphicFramePr>
          <p:cNvPr id="5" name="Chart 16">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A749E40-6ADD-FA4D-922E-5F4ADEECBB5E}"/>
              </a:ext>
            </a:extLst>
          </p:cNvPr>
          <p:cNvGraphicFramePr/>
          <p:nvPr>
            <p:extLst>
              <p:ext uri="{D42A27DB-BD31-4B8C-83A1-F6EECF244321}">
                <p14:modId xmlns:p14="http://schemas.microsoft.com/office/powerpoint/2010/main" val="2877899533"/>
              </p:ext>
            </p:extLst>
          </p:nvPr>
        </p:nvGraphicFramePr>
        <p:xfrm>
          <a:off x="468388" y="1528928"/>
          <a:ext cx="6470214" cy="4589484"/>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组合 5">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0FB8EF49-DC06-9C43-8ECE-65FB00FF0A16}"/>
              </a:ext>
            </a:extLst>
          </p:cNvPr>
          <p:cNvGrpSpPr/>
          <p:nvPr/>
        </p:nvGrpSpPr>
        <p:grpSpPr>
          <a:xfrm>
            <a:off x="7696141" y="1282519"/>
            <a:ext cx="3451644" cy="1973308"/>
            <a:chOff x="6351387" y="3179092"/>
            <a:chExt cx="4950592" cy="1898698"/>
          </a:xfrm>
        </p:grpSpPr>
        <p:grpSp>
          <p:nvGrpSpPr>
            <p:cNvPr id="7" name="组合 6">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E09E764A-65D1-C847-AC75-5F103134F115}"/>
                </a:ext>
              </a:extLst>
            </p:cNvPr>
            <p:cNvGrpSpPr/>
            <p:nvPr/>
          </p:nvGrpSpPr>
          <p:grpSpPr>
            <a:xfrm>
              <a:off x="6455005" y="3590347"/>
              <a:ext cx="4743357" cy="1487443"/>
              <a:chOff x="796937" y="4473340"/>
              <a:chExt cx="4743357" cy="1487443"/>
            </a:xfrm>
          </p:grpSpPr>
          <p:sp>
            <p:nvSpPr>
              <p:cNvPr id="9" name="矩形 8">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98746D09-E26F-6243-A21D-CEB94C83E7CC}"/>
                  </a:ext>
                </a:extLst>
              </p:cNvPr>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0" name="文本框 9">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1B91728A-4951-7542-AA32-F584004E39CF}"/>
                  </a:ext>
                </a:extLst>
              </p:cNvPr>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8" name="圆角矩形 7">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A1BA2E51-A40C-7B40-BB69-90E0C0868CD8}"/>
                </a:ext>
              </a:extLst>
            </p:cNvPr>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a:solidFill>
                  <a:schemeClr val="tx1">
                    <a:lumMod val="85000"/>
                    <a:lumOff val="15000"/>
                  </a:schemeClr>
                </a:solidFill>
                <a:cs typeface="+mn-ea"/>
                <a:sym typeface="+mn-lt"/>
              </a:endParaRPr>
            </a:p>
          </p:txBody>
        </p:sp>
      </p:grpSp>
      <p:grpSp>
        <p:nvGrpSpPr>
          <p:cNvPr id="12" name="组合 11">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27E5D678-08A4-8C47-AE96-ABDCEA1FDBFD}"/>
              </a:ext>
            </a:extLst>
          </p:cNvPr>
          <p:cNvGrpSpPr/>
          <p:nvPr/>
        </p:nvGrpSpPr>
        <p:grpSpPr>
          <a:xfrm>
            <a:off x="7840629" y="4035703"/>
            <a:ext cx="3307156" cy="1545893"/>
            <a:chOff x="796937" y="4473340"/>
            <a:chExt cx="4743357" cy="1487443"/>
          </a:xfrm>
        </p:grpSpPr>
        <p:sp>
          <p:nvSpPr>
            <p:cNvPr id="14" name="矩形 13">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3CE1127A-A8C8-0346-ACD4-8B2E4415421F}"/>
                </a:ext>
              </a:extLst>
            </p:cNvPr>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在此输入文本内容在此输入</a:t>
              </a:r>
              <a:endParaRPr lang="en-US" altLang="zh-CN" sz="1400" kern="0" dirty="0">
                <a:ln w="12700" cap="flat">
                  <a:noFill/>
                  <a:miter lim="800000"/>
                </a:ln>
                <a:solidFill>
                  <a:schemeClr val="bg1"/>
                </a:solidFill>
                <a:cs typeface="+mn-ea"/>
                <a:sym typeface="+mn-lt"/>
              </a:endParaRPr>
            </a:p>
          </p:txBody>
        </p:sp>
        <p:sp>
          <p:nvSpPr>
            <p:cNvPr id="15" name="文本框 14">
              <a:extLst>
                <a:ext uri="{FF2B5EF4-FFF2-40B4-BE49-F238E27FC236}">
                  <a16:creationId xmlns="" xmlns:p14="http://schemas.microsoft.com/office/powerpoint/2010/main" xmlns:c="http://schemas.openxmlformats.org/drawingml/2006/chart" xmlns:mc="http://schemas.openxmlformats.org/markup-compatibility/2006" xmlns:a16="http://schemas.microsoft.com/office/drawing/2014/main" id="{6C9CB1C9-1F6F-C648-A5CC-7A574C9CF280}"/>
                </a:ext>
              </a:extLst>
            </p:cNvPr>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 altLang="zh-CN" sz="1000" dirty="0">
                  <a:solidFill>
                    <a:schemeClr val="bg1"/>
                  </a:solidFill>
                  <a:cs typeface="+mn-ea"/>
                  <a:sym typeface="+mn-lt"/>
                </a:rPr>
                <a:t>THE ORIGINAL MATERIAL PACKAGE NETWORK OF THE WHOLE STATION HAS EXCLUSIVE COPYRIGHT OR HAS BEEN AUTHORIZED BY THE COPYRIGHT PARTY.</a:t>
              </a:r>
            </a:p>
          </p:txBody>
        </p:sp>
      </p:grpSp>
    </p:spTree>
    <p:extLst>
      <p:ext uri="{BB962C8B-B14F-4D97-AF65-F5344CB8AC3E}">
        <p14:creationId xmlns:p14="http://schemas.microsoft.com/office/powerpoint/2010/main" val="19255106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c="http://schemas.openxmlformats.org/drawingml/2006/chart">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1" dur="500"/>
                                        <p:tgtEl>
                                          <p:spTgt spid="5">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732976-1C2A-1E42-B67E-1E6F03C5A83B}"/>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E379835-37CE-7E40-B912-609785502603}"/>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4</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A8C00DD-905B-404B-8CFA-A562651CE775}"/>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市场前景</a:t>
              </a:r>
            </a:p>
          </p:txBody>
        </p:sp>
      </p:grpSp>
      <p:sp>
        <p:nvSpPr>
          <p:cNvPr id="5" name="平行四边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844A17A-67C2-4943-B55D-CD2AEC360CAE}"/>
              </a:ext>
            </a:extLst>
          </p:cNvPr>
          <p:cNvSpPr/>
          <p:nvPr/>
        </p:nvSpPr>
        <p:spPr>
          <a:xfrm>
            <a:off x="3190635" y="1358153"/>
            <a:ext cx="5150224" cy="4518212"/>
          </a:xfrm>
          <a:prstGeom prst="parallelogram">
            <a:avLst/>
          </a:prstGeom>
          <a:blipFill dpi="0" rotWithShape="1">
            <a:blip r:embed="rId3" cstate="screen">
              <a:extLst>
                <a:ext uri="{28A0092B-C50C-407E-A947-70E740481C1C}">
                  <a14:useLocalDpi xmlns:a14="http://schemas.microsoft.com/office/drawing/2010/main"/>
                </a:ext>
              </a:extLst>
            </a:blip>
            <a:srcRect/>
            <a:tile tx="0" ty="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1" name="组合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9B17368-725E-524E-BFF0-D679DAD7E59D}"/>
              </a:ext>
            </a:extLst>
          </p:cNvPr>
          <p:cNvGrpSpPr/>
          <p:nvPr/>
        </p:nvGrpSpPr>
        <p:grpSpPr>
          <a:xfrm>
            <a:off x="8170726" y="1583816"/>
            <a:ext cx="3451644" cy="1973308"/>
            <a:chOff x="6351387" y="3179092"/>
            <a:chExt cx="4950592" cy="1898698"/>
          </a:xfrm>
        </p:grpSpPr>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6F1AB-CC50-A94A-88F2-BA60DA173144}"/>
                </a:ext>
              </a:extLst>
            </p:cNvPr>
            <p:cNvGrpSpPr/>
            <p:nvPr/>
          </p:nvGrpSpPr>
          <p:grpSpPr>
            <a:xfrm>
              <a:off x="6455005" y="3590347"/>
              <a:ext cx="4743357" cy="1487443"/>
              <a:chOff x="796937" y="4473340"/>
              <a:chExt cx="4743357" cy="1487443"/>
            </a:xfrm>
          </p:grpSpPr>
          <p:sp>
            <p:nvSpPr>
              <p:cNvPr id="14" name="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9237FC-0619-C64C-B67A-F4EF9F7763D4}"/>
                  </a:ext>
                </a:extLst>
              </p:cNvPr>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5" name="文本框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C672BF-C0B6-C447-9E4B-0CB7016F321D}"/>
                  </a:ext>
                </a:extLst>
              </p:cNvPr>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3" name="圆角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4376FE-EB86-4F4D-8AE7-E1DC568FA31F}"/>
                </a:ext>
              </a:extLst>
            </p:cNvPr>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a:solidFill>
                  <a:schemeClr val="tx1">
                    <a:lumMod val="85000"/>
                    <a:lumOff val="15000"/>
                  </a:schemeClr>
                </a:solidFill>
                <a:cs typeface="+mn-ea"/>
                <a:sym typeface="+mn-lt"/>
              </a:endParaRPr>
            </a:p>
          </p:txBody>
        </p:sp>
      </p:grpSp>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445945-F759-D84E-B3E6-CF46D9D753D1}"/>
              </a:ext>
            </a:extLst>
          </p:cNvPr>
          <p:cNvGrpSpPr/>
          <p:nvPr/>
        </p:nvGrpSpPr>
        <p:grpSpPr>
          <a:xfrm>
            <a:off x="7625259" y="3730090"/>
            <a:ext cx="3451644" cy="1973308"/>
            <a:chOff x="6351387" y="3179092"/>
            <a:chExt cx="4950592" cy="1898698"/>
          </a:xfrm>
        </p:grpSpPr>
        <p:grpSp>
          <p:nvGrpSpPr>
            <p:cNvPr id="17" name="组合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A8B01EA-40DB-CD41-94CE-E8C10A9E310A}"/>
                </a:ext>
              </a:extLst>
            </p:cNvPr>
            <p:cNvGrpSpPr/>
            <p:nvPr/>
          </p:nvGrpSpPr>
          <p:grpSpPr>
            <a:xfrm>
              <a:off x="6455005" y="3590347"/>
              <a:ext cx="4743357" cy="1487443"/>
              <a:chOff x="796937" y="4473340"/>
              <a:chExt cx="4743357" cy="1487443"/>
            </a:xfrm>
          </p:grpSpPr>
          <p:sp>
            <p:nvSpPr>
              <p:cNvPr id="19" name="矩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BAA3EF-24B2-554B-A6B2-357B7AD2A0A7}"/>
                  </a:ext>
                </a:extLst>
              </p:cNvPr>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0" name="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3009B9A-0C40-0E49-8331-7CD0B5C47FC5}"/>
                  </a:ext>
                </a:extLst>
              </p:cNvPr>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8" name="圆角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AFF8B6F-2311-7448-871C-64B9CC5CD7CF}"/>
                </a:ext>
              </a:extLst>
            </p:cNvPr>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a:solidFill>
                  <a:schemeClr val="tx1">
                    <a:lumMod val="85000"/>
                    <a:lumOff val="15000"/>
                  </a:schemeClr>
                </a:solidFill>
                <a:cs typeface="+mn-ea"/>
                <a:sym typeface="+mn-lt"/>
              </a:endParaRPr>
            </a:p>
          </p:txBody>
        </p:sp>
      </p:grpSp>
      <p:sp>
        <p:nvSpPr>
          <p:cNvPr id="21" name="平行四边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78543E-AAAB-434C-8330-161EA898F7E5}"/>
              </a:ext>
            </a:extLst>
          </p:cNvPr>
          <p:cNvSpPr/>
          <p:nvPr/>
        </p:nvSpPr>
        <p:spPr>
          <a:xfrm>
            <a:off x="356702" y="1745853"/>
            <a:ext cx="5150224" cy="4518212"/>
          </a:xfrm>
          <a:prstGeom prst="parallelogram">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24" name="组合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DB7243-80CB-E74B-A19D-56A8AA31A13B}"/>
              </a:ext>
            </a:extLst>
          </p:cNvPr>
          <p:cNvGrpSpPr/>
          <p:nvPr/>
        </p:nvGrpSpPr>
        <p:grpSpPr>
          <a:xfrm>
            <a:off x="1233670" y="2388916"/>
            <a:ext cx="4103123" cy="1482338"/>
            <a:chOff x="1505035" y="4287925"/>
            <a:chExt cx="3759108" cy="931033"/>
          </a:xfrm>
        </p:grpSpPr>
        <p:sp>
          <p:nvSpPr>
            <p:cNvPr id="25" name="矩形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ED8B86-3CFC-0E44-B1CC-C661FF38DE86}"/>
                </a:ext>
              </a:extLst>
            </p:cNvPr>
            <p:cNvSpPr/>
            <p:nvPr/>
          </p:nvSpPr>
          <p:spPr>
            <a:xfrm>
              <a:off x="1505035" y="4287925"/>
              <a:ext cx="3759108" cy="244053"/>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在此输入文本内容在此输入</a:t>
              </a:r>
              <a:endParaRPr lang="en-US" altLang="zh-CN" sz="1400" kern="0" dirty="0">
                <a:ln w="12700" cap="flat">
                  <a:noFill/>
                  <a:miter lim="800000"/>
                </a:ln>
                <a:solidFill>
                  <a:schemeClr val="bg1"/>
                </a:solidFill>
                <a:cs typeface="+mn-ea"/>
                <a:sym typeface="+mn-lt"/>
              </a:endParaRPr>
            </a:p>
          </p:txBody>
        </p:sp>
        <p:sp>
          <p:nvSpPr>
            <p:cNvPr id="26" name="文本框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3C2CEB-64E9-DF47-BAF1-F5D3D684720C}"/>
                </a:ext>
              </a:extLst>
            </p:cNvPr>
            <p:cNvSpPr txBox="1"/>
            <p:nvPr/>
          </p:nvSpPr>
          <p:spPr>
            <a:xfrm>
              <a:off x="1802440" y="4581036"/>
              <a:ext cx="3036531" cy="637922"/>
            </a:xfrm>
            <a:prstGeom prst="rect">
              <a:avLst/>
            </a:prstGeom>
            <a:noFill/>
          </p:spPr>
          <p:txBody>
            <a:bodyPr wrap="square" rtlCol="0">
              <a:spAutoFit/>
            </a:bodyPr>
            <a:lstStyle/>
            <a:p>
              <a:pPr algn="ctr">
                <a:lnSpc>
                  <a:spcPct val="150000"/>
                </a:lnSpc>
              </a:pPr>
              <a:r>
                <a:rPr kumimoji="1" lang="en" altLang="zh-CN" sz="1000" dirty="0">
                  <a:solidFill>
                    <a:schemeClr val="bg1"/>
                  </a:solidFill>
                  <a:cs typeface="+mn-ea"/>
                  <a:sym typeface="+mn-lt"/>
                </a:rPr>
                <a:t>THE ORIGINAL MATERIAL PACKAGE NETWORK OF THE WHOLE STATION HAS EXCLUSIVE COPYRIGHT OR HAS BEEN AUTHORIZED BY THE COPYRIGHT PARTY.</a:t>
              </a:r>
            </a:p>
          </p:txBody>
        </p:sp>
      </p:grpSp>
      <p:grpSp>
        <p:nvGrpSpPr>
          <p:cNvPr id="27" name="组合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91563B-9568-354B-81E0-7E395B8655EC}"/>
              </a:ext>
            </a:extLst>
          </p:cNvPr>
          <p:cNvGrpSpPr/>
          <p:nvPr/>
        </p:nvGrpSpPr>
        <p:grpSpPr>
          <a:xfrm>
            <a:off x="554254" y="4260024"/>
            <a:ext cx="4103123" cy="1482338"/>
            <a:chOff x="1505035" y="4287925"/>
            <a:chExt cx="3759108" cy="931033"/>
          </a:xfrm>
        </p:grpSpPr>
        <p:sp>
          <p:nvSpPr>
            <p:cNvPr id="28" name="矩形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8EFEBF-3C10-C443-BDFC-4A0F7CFD38B1}"/>
                </a:ext>
              </a:extLst>
            </p:cNvPr>
            <p:cNvSpPr/>
            <p:nvPr/>
          </p:nvSpPr>
          <p:spPr>
            <a:xfrm>
              <a:off x="1505035" y="4287925"/>
              <a:ext cx="3759108" cy="244053"/>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在此输入文本内容在此输入</a:t>
              </a:r>
              <a:endParaRPr lang="en-US" altLang="zh-CN" sz="1400" kern="0" dirty="0">
                <a:ln w="12700" cap="flat">
                  <a:noFill/>
                  <a:miter lim="800000"/>
                </a:ln>
                <a:solidFill>
                  <a:schemeClr val="bg1"/>
                </a:solidFill>
                <a:cs typeface="+mn-ea"/>
                <a:sym typeface="+mn-lt"/>
              </a:endParaRPr>
            </a:p>
          </p:txBody>
        </p:sp>
        <p:sp>
          <p:nvSpPr>
            <p:cNvPr id="29" name="文本框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BA7C9D-C661-0743-9940-FCFDACBB5C1D}"/>
                </a:ext>
              </a:extLst>
            </p:cNvPr>
            <p:cNvSpPr txBox="1"/>
            <p:nvPr/>
          </p:nvSpPr>
          <p:spPr>
            <a:xfrm>
              <a:off x="1802440" y="4581036"/>
              <a:ext cx="3036531" cy="637922"/>
            </a:xfrm>
            <a:prstGeom prst="rect">
              <a:avLst/>
            </a:prstGeom>
            <a:noFill/>
          </p:spPr>
          <p:txBody>
            <a:bodyPr wrap="square" rtlCol="0">
              <a:spAutoFit/>
            </a:bodyPr>
            <a:lstStyle/>
            <a:p>
              <a:pPr algn="ctr">
                <a:lnSpc>
                  <a:spcPct val="150000"/>
                </a:lnSpc>
              </a:pPr>
              <a:r>
                <a:rPr kumimoji="1" lang="en" altLang="zh-CN" sz="1000" dirty="0">
                  <a:solidFill>
                    <a:schemeClr val="bg1"/>
                  </a:solidFill>
                  <a:cs typeface="+mn-ea"/>
                  <a:sym typeface="+mn-lt"/>
                </a:rPr>
                <a:t>THE ORIGINAL MATERIAL PACKAGE NETWORK OF THE WHOLE STATION HAS EXCLUSIVE COPYRIGHT OR HAS BEEN AUTHORIZED BY THE COPYRIGHT PARTY.</a:t>
              </a:r>
            </a:p>
          </p:txBody>
        </p:sp>
      </p:grpSp>
    </p:spTree>
    <p:extLst>
      <p:ext uri="{BB962C8B-B14F-4D97-AF65-F5344CB8AC3E}">
        <p14:creationId xmlns:p14="http://schemas.microsoft.com/office/powerpoint/2010/main" val="6891581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p14="http://schemas.microsoft.com/office/powerpoint/2010/main" xmlns:mc="http://schemas.openxmlformats.org/markup-compatibility/2006" xmlns:a16="http://schemas.microsoft.com/office/drawing/2014/main" id="{DE47F03B-AC94-D147-BD77-8BB4195DE309}"/>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p14="http://schemas.microsoft.com/office/powerpoint/2010/main" xmlns:mc="http://schemas.openxmlformats.org/markup-compatibility/2006" xmlns:a16="http://schemas.microsoft.com/office/drawing/2014/main" id="{A98B2020-02F9-D34B-89B1-7FAC7AFB6AE2}"/>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4</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 xmlns:p14="http://schemas.microsoft.com/office/powerpoint/2010/main" xmlns:mc="http://schemas.openxmlformats.org/markup-compatibility/2006" xmlns:a16="http://schemas.microsoft.com/office/drawing/2014/main" id="{35490D02-6655-534B-9CE4-B1298012593C}"/>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市场前景</a:t>
              </a:r>
            </a:p>
          </p:txBody>
        </p:sp>
      </p:grpSp>
      <p:grpSp>
        <p:nvGrpSpPr>
          <p:cNvPr id="31" name="组合 30">
            <a:extLst>
              <a:ext uri="{FF2B5EF4-FFF2-40B4-BE49-F238E27FC236}">
                <a16:creationId xmlns="" xmlns:p14="http://schemas.microsoft.com/office/powerpoint/2010/main" xmlns:mc="http://schemas.openxmlformats.org/markup-compatibility/2006" xmlns:a16="http://schemas.microsoft.com/office/drawing/2014/main" id="{B52930AC-01CF-264A-A077-A248227BB550}"/>
              </a:ext>
            </a:extLst>
          </p:cNvPr>
          <p:cNvGrpSpPr/>
          <p:nvPr/>
        </p:nvGrpSpPr>
        <p:grpSpPr>
          <a:xfrm>
            <a:off x="5213738" y="970453"/>
            <a:ext cx="1764524" cy="5282429"/>
            <a:chOff x="5213738" y="970453"/>
            <a:chExt cx="1764524" cy="5282429"/>
          </a:xfrm>
        </p:grpSpPr>
        <p:cxnSp>
          <p:nvCxnSpPr>
            <p:cNvPr id="9" name="直线连接符 8">
              <a:extLst>
                <a:ext uri="{FF2B5EF4-FFF2-40B4-BE49-F238E27FC236}">
                  <a16:creationId xmlns="" xmlns:p14="http://schemas.microsoft.com/office/powerpoint/2010/main" xmlns:mc="http://schemas.openxmlformats.org/markup-compatibility/2006" xmlns:a16="http://schemas.microsoft.com/office/drawing/2014/main" id="{FA8D1EA5-B631-094A-8779-C56FB55E6CF1}"/>
                </a:ext>
              </a:extLst>
            </p:cNvPr>
            <p:cNvCxnSpPr/>
            <p:nvPr/>
          </p:nvCxnSpPr>
          <p:spPr>
            <a:xfrm>
              <a:off x="6096000" y="970453"/>
              <a:ext cx="0" cy="5282429"/>
            </a:xfrm>
            <a:prstGeom prst="line">
              <a:avLst/>
            </a:prstGeom>
            <a:ln>
              <a:solidFill>
                <a:srgbClr val="0026A0"/>
              </a:solidFill>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 xmlns:p14="http://schemas.microsoft.com/office/powerpoint/2010/main" xmlns:mc="http://schemas.openxmlformats.org/markup-compatibility/2006" xmlns:a16="http://schemas.microsoft.com/office/drawing/2014/main" id="{D90F98C3-975A-BB43-B61F-6A48F8D2E010}"/>
                </a:ext>
              </a:extLst>
            </p:cNvPr>
            <p:cNvGrpSpPr/>
            <p:nvPr/>
          </p:nvGrpSpPr>
          <p:grpSpPr>
            <a:xfrm>
              <a:off x="5213738" y="2546739"/>
              <a:ext cx="1764524" cy="1764522"/>
              <a:chOff x="5294144" y="3200400"/>
              <a:chExt cx="1603714" cy="1603712"/>
            </a:xfrm>
          </p:grpSpPr>
          <p:sp>
            <p:nvSpPr>
              <p:cNvPr id="6" name="íšļîďé">
                <a:extLst>
                  <a:ext uri="{FF2B5EF4-FFF2-40B4-BE49-F238E27FC236}">
                    <a16:creationId xmlns="" xmlns:p14="http://schemas.microsoft.com/office/powerpoint/2010/main" xmlns:mc="http://schemas.openxmlformats.org/markup-compatibility/2006" xmlns:a16="http://schemas.microsoft.com/office/drawing/2014/main" id="{308EE857-B6FE-F34A-80DC-12E98D7D19DA}"/>
                  </a:ext>
                </a:extLst>
              </p:cNvPr>
              <p:cNvSpPr/>
              <p:nvPr/>
            </p:nvSpPr>
            <p:spPr>
              <a:xfrm>
                <a:off x="5294144" y="3200400"/>
                <a:ext cx="1603714" cy="1603712"/>
              </a:xfrm>
              <a:prstGeom prst="ellipse">
                <a:avLst/>
              </a:prstGeom>
              <a:solidFill>
                <a:srgbClr val="0026A0"/>
              </a:solid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7" name="íšļîďé">
                <a:extLst>
                  <a:ext uri="{FF2B5EF4-FFF2-40B4-BE49-F238E27FC236}">
                    <a16:creationId xmlns="" xmlns:p14="http://schemas.microsoft.com/office/powerpoint/2010/main" xmlns:mc="http://schemas.openxmlformats.org/markup-compatibility/2006" xmlns:a16="http://schemas.microsoft.com/office/drawing/2014/main" id="{84F98318-561F-EB49-87DA-3B4081F921B3}"/>
                  </a:ext>
                </a:extLst>
              </p:cNvPr>
              <p:cNvSpPr/>
              <p:nvPr/>
            </p:nvSpPr>
            <p:spPr>
              <a:xfrm>
                <a:off x="5700545" y="3614509"/>
                <a:ext cx="790912" cy="775491"/>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12" name="组合 11">
              <a:extLst>
                <a:ext uri="{FF2B5EF4-FFF2-40B4-BE49-F238E27FC236}">
                  <a16:creationId xmlns="" xmlns:p14="http://schemas.microsoft.com/office/powerpoint/2010/main" xmlns:mc="http://schemas.openxmlformats.org/markup-compatibility/2006" xmlns:a16="http://schemas.microsoft.com/office/drawing/2014/main" id="{1E0B1A05-F537-6546-9675-935829174B7E}"/>
                </a:ext>
              </a:extLst>
            </p:cNvPr>
            <p:cNvGrpSpPr/>
            <p:nvPr/>
          </p:nvGrpSpPr>
          <p:grpSpPr>
            <a:xfrm>
              <a:off x="5751620" y="1313178"/>
              <a:ext cx="688760" cy="688759"/>
              <a:chOff x="6836068" y="1755492"/>
              <a:chExt cx="688760" cy="688759"/>
            </a:xfrm>
          </p:grpSpPr>
          <p:sp>
            <p:nvSpPr>
              <p:cNvPr id="10" name="íšļîďé">
                <a:extLst>
                  <a:ext uri="{FF2B5EF4-FFF2-40B4-BE49-F238E27FC236}">
                    <a16:creationId xmlns="" xmlns:p14="http://schemas.microsoft.com/office/powerpoint/2010/main" xmlns:mc="http://schemas.openxmlformats.org/markup-compatibility/2006" xmlns:a16="http://schemas.microsoft.com/office/drawing/2014/main" id="{8B1A7AD7-8684-AC4B-95B4-7DE5A3AE8B6C}"/>
                  </a:ext>
                </a:extLst>
              </p:cNvPr>
              <p:cNvSpPr/>
              <p:nvPr/>
            </p:nvSpPr>
            <p:spPr>
              <a:xfrm>
                <a:off x="6836068" y="1755492"/>
                <a:ext cx="688760" cy="688759"/>
              </a:xfrm>
              <a:prstGeom prst="ellipse">
                <a:avLst/>
              </a:prstGeom>
              <a:solidFill>
                <a:srgbClr val="0026A0"/>
              </a:solid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1" name="三角形 10">
                <a:extLst>
                  <a:ext uri="{FF2B5EF4-FFF2-40B4-BE49-F238E27FC236}">
                    <a16:creationId xmlns="" xmlns:p14="http://schemas.microsoft.com/office/powerpoint/2010/main" xmlns:mc="http://schemas.openxmlformats.org/markup-compatibility/2006" xmlns:a16="http://schemas.microsoft.com/office/drawing/2014/main" id="{FBBB76E7-63BD-D44E-A641-5F5E1FE3F858}"/>
                  </a:ext>
                </a:extLst>
              </p:cNvPr>
              <p:cNvSpPr/>
              <p:nvPr/>
            </p:nvSpPr>
            <p:spPr>
              <a:xfrm rot="16200000">
                <a:off x="7002488" y="1981423"/>
                <a:ext cx="263321" cy="2368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13" name="组合 12">
              <a:extLst>
                <a:ext uri="{FF2B5EF4-FFF2-40B4-BE49-F238E27FC236}">
                  <a16:creationId xmlns="" xmlns:p14="http://schemas.microsoft.com/office/powerpoint/2010/main" xmlns:mc="http://schemas.openxmlformats.org/markup-compatibility/2006" xmlns:a16="http://schemas.microsoft.com/office/drawing/2014/main" id="{9CB6B756-92D6-864E-A22F-B50D2A38AB84}"/>
                </a:ext>
              </a:extLst>
            </p:cNvPr>
            <p:cNvGrpSpPr/>
            <p:nvPr/>
          </p:nvGrpSpPr>
          <p:grpSpPr>
            <a:xfrm rot="10800000">
              <a:off x="5745620" y="4987725"/>
              <a:ext cx="688760" cy="688759"/>
              <a:chOff x="6836068" y="1755492"/>
              <a:chExt cx="688760" cy="688759"/>
            </a:xfrm>
          </p:grpSpPr>
          <p:sp>
            <p:nvSpPr>
              <p:cNvPr id="14" name="íšļîďé">
                <a:extLst>
                  <a:ext uri="{FF2B5EF4-FFF2-40B4-BE49-F238E27FC236}">
                    <a16:creationId xmlns="" xmlns:p14="http://schemas.microsoft.com/office/powerpoint/2010/main" xmlns:mc="http://schemas.openxmlformats.org/markup-compatibility/2006" xmlns:a16="http://schemas.microsoft.com/office/drawing/2014/main" id="{CDBAB25F-5A88-2149-B3C8-6E9CF0434F65}"/>
                  </a:ext>
                </a:extLst>
              </p:cNvPr>
              <p:cNvSpPr/>
              <p:nvPr/>
            </p:nvSpPr>
            <p:spPr>
              <a:xfrm>
                <a:off x="6836068" y="1755492"/>
                <a:ext cx="688760" cy="688759"/>
              </a:xfrm>
              <a:prstGeom prst="ellipse">
                <a:avLst/>
              </a:prstGeom>
              <a:solidFill>
                <a:srgbClr val="0026A0"/>
              </a:solid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5" name="三角形 14">
                <a:extLst>
                  <a:ext uri="{FF2B5EF4-FFF2-40B4-BE49-F238E27FC236}">
                    <a16:creationId xmlns="" xmlns:p14="http://schemas.microsoft.com/office/powerpoint/2010/main" xmlns:mc="http://schemas.openxmlformats.org/markup-compatibility/2006" xmlns:a16="http://schemas.microsoft.com/office/drawing/2014/main" id="{350B96F7-5E59-944F-B2AC-1EB9F3A6AECF}"/>
                  </a:ext>
                </a:extLst>
              </p:cNvPr>
              <p:cNvSpPr/>
              <p:nvPr/>
            </p:nvSpPr>
            <p:spPr>
              <a:xfrm rot="16200000">
                <a:off x="7002488" y="1981423"/>
                <a:ext cx="263321" cy="2368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grpSp>
        <p:nvGrpSpPr>
          <p:cNvPr id="16" name="组合 15">
            <a:extLst>
              <a:ext uri="{FF2B5EF4-FFF2-40B4-BE49-F238E27FC236}">
                <a16:creationId xmlns="" xmlns:p14="http://schemas.microsoft.com/office/powerpoint/2010/main" xmlns:mc="http://schemas.openxmlformats.org/markup-compatibility/2006" xmlns:a16="http://schemas.microsoft.com/office/drawing/2014/main" id="{AFABDB00-BDC8-484B-9705-81C089AB26EE}"/>
              </a:ext>
            </a:extLst>
          </p:cNvPr>
          <p:cNvGrpSpPr/>
          <p:nvPr/>
        </p:nvGrpSpPr>
        <p:grpSpPr>
          <a:xfrm>
            <a:off x="732048" y="3286357"/>
            <a:ext cx="4304350" cy="1573591"/>
            <a:chOff x="6096001" y="3179091"/>
            <a:chExt cx="4304350" cy="1573591"/>
          </a:xfrm>
        </p:grpSpPr>
        <p:grpSp>
          <p:nvGrpSpPr>
            <p:cNvPr id="17" name="组合 16">
              <a:extLst>
                <a:ext uri="{FF2B5EF4-FFF2-40B4-BE49-F238E27FC236}">
                  <a16:creationId xmlns="" xmlns:p14="http://schemas.microsoft.com/office/powerpoint/2010/main" xmlns:mc="http://schemas.openxmlformats.org/markup-compatibility/2006" xmlns:a16="http://schemas.microsoft.com/office/drawing/2014/main" id="{F8442892-740E-6E44-94DE-C45BCAAC4A51}"/>
                </a:ext>
              </a:extLst>
            </p:cNvPr>
            <p:cNvGrpSpPr/>
            <p:nvPr/>
          </p:nvGrpSpPr>
          <p:grpSpPr>
            <a:xfrm>
              <a:off x="6396384" y="3337372"/>
              <a:ext cx="3759108" cy="1193570"/>
              <a:chOff x="738316" y="4220365"/>
              <a:chExt cx="3759108" cy="1193570"/>
            </a:xfrm>
          </p:grpSpPr>
          <p:sp>
            <p:nvSpPr>
              <p:cNvPr id="19" name="矩形 18">
                <a:extLst>
                  <a:ext uri="{FF2B5EF4-FFF2-40B4-BE49-F238E27FC236}">
                    <a16:creationId xmlns="" xmlns:p14="http://schemas.microsoft.com/office/powerpoint/2010/main" xmlns:mc="http://schemas.openxmlformats.org/markup-compatibility/2006" xmlns:a16="http://schemas.microsoft.com/office/drawing/2014/main" id="{54B3C0BE-5513-B846-89A9-D87FC4F0D6B3}"/>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0" name="文本框 19">
                <a:extLst>
                  <a:ext uri="{FF2B5EF4-FFF2-40B4-BE49-F238E27FC236}">
                    <a16:creationId xmlns="" xmlns:p14="http://schemas.microsoft.com/office/powerpoint/2010/main" xmlns:mc="http://schemas.openxmlformats.org/markup-compatibility/2006" xmlns:a16="http://schemas.microsoft.com/office/drawing/2014/main" id="{1F5CC2CF-F825-1746-8B6F-D98D2AE48C0E}"/>
                  </a:ext>
                </a:extLst>
              </p:cNvPr>
              <p:cNvSpPr txBox="1"/>
              <p:nvPr/>
            </p:nvSpPr>
            <p:spPr>
              <a:xfrm>
                <a:off x="738316" y="4629105"/>
                <a:ext cx="3698073"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8" name="圆角矩形 17">
              <a:extLst>
                <a:ext uri="{FF2B5EF4-FFF2-40B4-BE49-F238E27FC236}">
                  <a16:creationId xmlns="" xmlns:p14="http://schemas.microsoft.com/office/powerpoint/2010/main" xmlns:mc="http://schemas.openxmlformats.org/markup-compatibility/2006" xmlns:a16="http://schemas.microsoft.com/office/drawing/2014/main" id="{4A3963BB-A62E-D647-B646-A1210CBFF3C1}"/>
                </a:ext>
              </a:extLst>
            </p:cNvPr>
            <p:cNvSpPr/>
            <p:nvPr/>
          </p:nvSpPr>
          <p:spPr>
            <a:xfrm>
              <a:off x="6096001" y="3179091"/>
              <a:ext cx="4304350" cy="1573591"/>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28" name="组合 27">
            <a:extLst>
              <a:ext uri="{FF2B5EF4-FFF2-40B4-BE49-F238E27FC236}">
                <a16:creationId xmlns="" xmlns:p14="http://schemas.microsoft.com/office/powerpoint/2010/main" xmlns:mc="http://schemas.openxmlformats.org/markup-compatibility/2006" xmlns:a16="http://schemas.microsoft.com/office/drawing/2014/main" id="{37945B49-0F2C-3448-87D9-07259F81EA7B}"/>
              </a:ext>
            </a:extLst>
          </p:cNvPr>
          <p:cNvGrpSpPr/>
          <p:nvPr/>
        </p:nvGrpSpPr>
        <p:grpSpPr>
          <a:xfrm>
            <a:off x="1608503" y="1932780"/>
            <a:ext cx="3375726" cy="968396"/>
            <a:chOff x="6048431" y="1872714"/>
            <a:chExt cx="3375726" cy="968396"/>
          </a:xfrm>
        </p:grpSpPr>
        <p:sp>
          <p:nvSpPr>
            <p:cNvPr id="29" name="矩形 28">
              <a:extLst>
                <a:ext uri="{FF2B5EF4-FFF2-40B4-BE49-F238E27FC236}">
                  <a16:creationId xmlns="" xmlns:p14="http://schemas.microsoft.com/office/powerpoint/2010/main" xmlns:mc="http://schemas.openxmlformats.org/markup-compatibility/2006" xmlns:a16="http://schemas.microsoft.com/office/drawing/2014/main" id="{F8FA6FEA-57AB-C640-AABF-929ABE979D84}"/>
                </a:ext>
              </a:extLst>
            </p:cNvPr>
            <p:cNvSpPr/>
            <p:nvPr/>
          </p:nvSpPr>
          <p:spPr>
            <a:xfrm>
              <a:off x="6648507" y="2379445"/>
              <a:ext cx="2775650" cy="461665"/>
            </a:xfrm>
            <a:prstGeom prst="rect">
              <a:avLst/>
            </a:prstGeom>
          </p:spPr>
          <p:txBody>
            <a:bodyPr wrap="square">
              <a:spAutoFit/>
            </a:bodyPr>
            <a:lstStyle/>
            <a:p>
              <a:pPr algn="r" defTabSz="914400" fontAlgn="base">
                <a:spcBef>
                  <a:spcPct val="0"/>
                </a:spcBef>
                <a:spcAft>
                  <a:spcPct val="0"/>
                </a:spcAft>
                <a:defRPr/>
              </a:pPr>
              <a:r>
                <a:rPr lang="en"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30" name="矩形 29">
              <a:extLst>
                <a:ext uri="{FF2B5EF4-FFF2-40B4-BE49-F238E27FC236}">
                  <a16:creationId xmlns="" xmlns:p14="http://schemas.microsoft.com/office/powerpoint/2010/main" xmlns:mc="http://schemas.openxmlformats.org/markup-compatibility/2006" xmlns:a16="http://schemas.microsoft.com/office/drawing/2014/main" id="{A0CC387F-7A4A-2F48-B924-1421FE94B9A7}"/>
                </a:ext>
              </a:extLst>
            </p:cNvPr>
            <p:cNvSpPr/>
            <p:nvPr/>
          </p:nvSpPr>
          <p:spPr>
            <a:xfrm>
              <a:off x="6048431" y="1872714"/>
              <a:ext cx="3375726" cy="461665"/>
            </a:xfrm>
            <a:prstGeom prst="rect">
              <a:avLst/>
            </a:prstGeom>
          </p:spPr>
          <p:txBody>
            <a:bodyPr wrap="square">
              <a:spAutoFit/>
            </a:bodyPr>
            <a:lstStyle/>
            <a:p>
              <a:pPr algn="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32" name="组合 31">
            <a:extLst>
              <a:ext uri="{FF2B5EF4-FFF2-40B4-BE49-F238E27FC236}">
                <a16:creationId xmlns="" xmlns:p14="http://schemas.microsoft.com/office/powerpoint/2010/main" xmlns:mc="http://schemas.openxmlformats.org/markup-compatibility/2006" xmlns:a16="http://schemas.microsoft.com/office/drawing/2014/main" id="{BC78C26A-1CC8-CE4B-8197-BFAD9AEF1ACA}"/>
              </a:ext>
            </a:extLst>
          </p:cNvPr>
          <p:cNvGrpSpPr/>
          <p:nvPr/>
        </p:nvGrpSpPr>
        <p:grpSpPr>
          <a:xfrm>
            <a:off x="7220099" y="2719336"/>
            <a:ext cx="4304350" cy="1573591"/>
            <a:chOff x="6096001" y="3179091"/>
            <a:chExt cx="4304350" cy="1573591"/>
          </a:xfrm>
        </p:grpSpPr>
        <p:grpSp>
          <p:nvGrpSpPr>
            <p:cNvPr id="33" name="组合 32">
              <a:extLst>
                <a:ext uri="{FF2B5EF4-FFF2-40B4-BE49-F238E27FC236}">
                  <a16:creationId xmlns="" xmlns:p14="http://schemas.microsoft.com/office/powerpoint/2010/main" xmlns:mc="http://schemas.openxmlformats.org/markup-compatibility/2006" xmlns:a16="http://schemas.microsoft.com/office/drawing/2014/main" id="{3B5F82AD-2F94-2648-8E4F-00A9C632BE74}"/>
                </a:ext>
              </a:extLst>
            </p:cNvPr>
            <p:cNvGrpSpPr/>
            <p:nvPr/>
          </p:nvGrpSpPr>
          <p:grpSpPr>
            <a:xfrm>
              <a:off x="6396384" y="3337372"/>
              <a:ext cx="3759108" cy="1193570"/>
              <a:chOff x="738316" y="4220365"/>
              <a:chExt cx="3759108" cy="1193570"/>
            </a:xfrm>
          </p:grpSpPr>
          <p:sp>
            <p:nvSpPr>
              <p:cNvPr id="35" name="矩形 34">
                <a:extLst>
                  <a:ext uri="{FF2B5EF4-FFF2-40B4-BE49-F238E27FC236}">
                    <a16:creationId xmlns="" xmlns:p14="http://schemas.microsoft.com/office/powerpoint/2010/main" xmlns:mc="http://schemas.openxmlformats.org/markup-compatibility/2006" xmlns:a16="http://schemas.microsoft.com/office/drawing/2014/main" id="{8635007C-ED26-954A-ACE6-7A316333868A}"/>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36" name="文本框 35">
                <a:extLst>
                  <a:ext uri="{FF2B5EF4-FFF2-40B4-BE49-F238E27FC236}">
                    <a16:creationId xmlns="" xmlns:p14="http://schemas.microsoft.com/office/powerpoint/2010/main" xmlns:mc="http://schemas.openxmlformats.org/markup-compatibility/2006" xmlns:a16="http://schemas.microsoft.com/office/drawing/2014/main" id="{C1683257-B951-E343-B815-EE2395776A3F}"/>
                  </a:ext>
                </a:extLst>
              </p:cNvPr>
              <p:cNvSpPr txBox="1"/>
              <p:nvPr/>
            </p:nvSpPr>
            <p:spPr>
              <a:xfrm>
                <a:off x="738316" y="4629105"/>
                <a:ext cx="3698073"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34" name="圆角矩形 33">
              <a:extLst>
                <a:ext uri="{FF2B5EF4-FFF2-40B4-BE49-F238E27FC236}">
                  <a16:creationId xmlns="" xmlns:p14="http://schemas.microsoft.com/office/powerpoint/2010/main" xmlns:mc="http://schemas.openxmlformats.org/markup-compatibility/2006" xmlns:a16="http://schemas.microsoft.com/office/drawing/2014/main" id="{06295AD6-A158-824B-9064-FB3E389D59AE}"/>
                </a:ext>
              </a:extLst>
            </p:cNvPr>
            <p:cNvSpPr/>
            <p:nvPr/>
          </p:nvSpPr>
          <p:spPr>
            <a:xfrm>
              <a:off x="6096001" y="3179091"/>
              <a:ext cx="4304350" cy="1573591"/>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37" name="组合 36">
            <a:extLst>
              <a:ext uri="{FF2B5EF4-FFF2-40B4-BE49-F238E27FC236}">
                <a16:creationId xmlns="" xmlns:p14="http://schemas.microsoft.com/office/powerpoint/2010/main" xmlns:mc="http://schemas.openxmlformats.org/markup-compatibility/2006" xmlns:a16="http://schemas.microsoft.com/office/drawing/2014/main" id="{9987C132-2F18-4B41-B76F-D3E7BDD15A1A}"/>
              </a:ext>
            </a:extLst>
          </p:cNvPr>
          <p:cNvGrpSpPr/>
          <p:nvPr/>
        </p:nvGrpSpPr>
        <p:grpSpPr>
          <a:xfrm>
            <a:off x="7137009" y="5071902"/>
            <a:ext cx="3375726" cy="968396"/>
            <a:chOff x="6048431" y="1872714"/>
            <a:chExt cx="3375726" cy="968396"/>
          </a:xfrm>
        </p:grpSpPr>
        <p:sp>
          <p:nvSpPr>
            <p:cNvPr id="38" name="矩形 37">
              <a:extLst>
                <a:ext uri="{FF2B5EF4-FFF2-40B4-BE49-F238E27FC236}">
                  <a16:creationId xmlns="" xmlns:p14="http://schemas.microsoft.com/office/powerpoint/2010/main" xmlns:mc="http://schemas.openxmlformats.org/markup-compatibility/2006" xmlns:a16="http://schemas.microsoft.com/office/drawing/2014/main" id="{E127D631-3105-0145-A418-6CAA4214A22E}"/>
                </a:ext>
              </a:extLst>
            </p:cNvPr>
            <p:cNvSpPr/>
            <p:nvPr/>
          </p:nvSpPr>
          <p:spPr>
            <a:xfrm>
              <a:off x="6104427" y="2379445"/>
              <a:ext cx="2775650" cy="461665"/>
            </a:xfrm>
            <a:prstGeom prst="rect">
              <a:avLst/>
            </a:prstGeom>
          </p:spPr>
          <p:txBody>
            <a:bodyPr wrap="square">
              <a:spAutoFit/>
            </a:bodyPr>
            <a:lstStyle/>
            <a:p>
              <a:pPr defTabSz="914400" fontAlgn="base">
                <a:spcBef>
                  <a:spcPct val="0"/>
                </a:spcBef>
                <a:spcAft>
                  <a:spcPct val="0"/>
                </a:spcAft>
                <a:defRPr/>
              </a:pPr>
              <a:r>
                <a:rPr lang="en"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39" name="矩形 38">
              <a:extLst>
                <a:ext uri="{FF2B5EF4-FFF2-40B4-BE49-F238E27FC236}">
                  <a16:creationId xmlns="" xmlns:p14="http://schemas.microsoft.com/office/powerpoint/2010/main" xmlns:mc="http://schemas.openxmlformats.org/markup-compatibility/2006" xmlns:a16="http://schemas.microsoft.com/office/drawing/2014/main" id="{94B8687C-A131-DF43-942D-06C4002E858A}"/>
                </a:ext>
              </a:extLst>
            </p:cNvPr>
            <p:cNvSpPr/>
            <p:nvPr/>
          </p:nvSpPr>
          <p:spPr>
            <a:xfrm>
              <a:off x="6048431" y="1872714"/>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42187571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1+#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F44B73-1E4E-C34B-9F7E-2538378EDA16}"/>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56758D-736B-C143-A383-5EF9D3882801}"/>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4</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83D3B7-B523-964E-952C-A11E66D703C6}"/>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市场前景</a:t>
              </a:r>
            </a:p>
          </p:txBody>
        </p:sp>
      </p:grpSp>
      <p:sp>
        <p:nvSpPr>
          <p:cNvPr id="30" name="任意形状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042F79-081D-8040-81B5-1559B2301B93}"/>
              </a:ext>
            </a:extLst>
          </p:cNvPr>
          <p:cNvSpPr/>
          <p:nvPr/>
        </p:nvSpPr>
        <p:spPr>
          <a:xfrm flipH="1">
            <a:off x="-1791811" y="1719949"/>
            <a:ext cx="8385116" cy="4136304"/>
          </a:xfrm>
          <a:custGeom>
            <a:avLst/>
            <a:gdLst>
              <a:gd name="connsiteX0" fmla="*/ 2980266 w 7620000"/>
              <a:gd name="connsiteY0" fmla="*/ 0 h 3758879"/>
              <a:gd name="connsiteX1" fmla="*/ 1117600 w 7620000"/>
              <a:gd name="connsiteY1" fmla="*/ 0 h 3758879"/>
              <a:gd name="connsiteX2" fmla="*/ 0 w 7620000"/>
              <a:gd name="connsiteY2" fmla="*/ 3758879 h 3758879"/>
              <a:gd name="connsiteX3" fmla="*/ 1862666 w 7620000"/>
              <a:gd name="connsiteY3" fmla="*/ 3758879 h 3758879"/>
              <a:gd name="connsiteX4" fmla="*/ 5300133 w 7620000"/>
              <a:gd name="connsiteY4" fmla="*/ 0 h 3758879"/>
              <a:gd name="connsiteX5" fmla="*/ 3437467 w 7620000"/>
              <a:gd name="connsiteY5" fmla="*/ 0 h 3758879"/>
              <a:gd name="connsiteX6" fmla="*/ 2319867 w 7620000"/>
              <a:gd name="connsiteY6" fmla="*/ 3758879 h 3758879"/>
              <a:gd name="connsiteX7" fmla="*/ 4182533 w 7620000"/>
              <a:gd name="connsiteY7" fmla="*/ 3758879 h 3758879"/>
              <a:gd name="connsiteX8" fmla="*/ 7620000 w 7620000"/>
              <a:gd name="connsiteY8" fmla="*/ 0 h 3758879"/>
              <a:gd name="connsiteX9" fmla="*/ 5757334 w 7620000"/>
              <a:gd name="connsiteY9" fmla="*/ 0 h 3758879"/>
              <a:gd name="connsiteX10" fmla="*/ 4639734 w 7620000"/>
              <a:gd name="connsiteY10" fmla="*/ 3758879 h 3758879"/>
              <a:gd name="connsiteX11" fmla="*/ 6502400 w 7620000"/>
              <a:gd name="connsiteY11" fmla="*/ 3758879 h 375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0" h="3758879">
                <a:moveTo>
                  <a:pt x="2980266" y="0"/>
                </a:moveTo>
                <a:lnTo>
                  <a:pt x="1117600" y="0"/>
                </a:lnTo>
                <a:lnTo>
                  <a:pt x="0" y="3758879"/>
                </a:lnTo>
                <a:lnTo>
                  <a:pt x="1862666" y="3758879"/>
                </a:lnTo>
                <a:close/>
                <a:moveTo>
                  <a:pt x="5300133" y="0"/>
                </a:moveTo>
                <a:lnTo>
                  <a:pt x="3437467" y="0"/>
                </a:lnTo>
                <a:lnTo>
                  <a:pt x="2319867" y="3758879"/>
                </a:lnTo>
                <a:lnTo>
                  <a:pt x="4182533" y="3758879"/>
                </a:lnTo>
                <a:close/>
                <a:moveTo>
                  <a:pt x="7620000" y="0"/>
                </a:moveTo>
                <a:lnTo>
                  <a:pt x="5757334" y="0"/>
                </a:lnTo>
                <a:lnTo>
                  <a:pt x="4639734" y="3758879"/>
                </a:lnTo>
                <a:lnTo>
                  <a:pt x="6502400" y="3758879"/>
                </a:lnTo>
                <a:close/>
              </a:path>
            </a:pathLst>
          </a:custGeom>
          <a:blipFill>
            <a:blip r:embed="rId3"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31" name="组合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0E0600-58BD-0247-995A-C3B98901DD44}"/>
              </a:ext>
            </a:extLst>
          </p:cNvPr>
          <p:cNvGrpSpPr/>
          <p:nvPr/>
        </p:nvGrpSpPr>
        <p:grpSpPr>
          <a:xfrm>
            <a:off x="7014018" y="2252807"/>
            <a:ext cx="3375726" cy="968396"/>
            <a:chOff x="738317" y="2252807"/>
            <a:chExt cx="3375726" cy="968396"/>
          </a:xfrm>
        </p:grpSpPr>
        <p:sp>
          <p:nvSpPr>
            <p:cNvPr id="32" name="矩形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F61F228-DE97-9F4E-AD2E-536459F73441}"/>
                </a:ext>
              </a:extLst>
            </p:cNvPr>
            <p:cNvSpPr/>
            <p:nvPr/>
          </p:nvSpPr>
          <p:spPr>
            <a:xfrm>
              <a:off x="794313" y="2759538"/>
              <a:ext cx="2775650" cy="461665"/>
            </a:xfrm>
            <a:prstGeom prst="rect">
              <a:avLst/>
            </a:prstGeom>
          </p:spPr>
          <p:txBody>
            <a:bodyPr wrap="square">
              <a:spAutoFit/>
            </a:bodyPr>
            <a:lstStyle/>
            <a:p>
              <a:pPr defTabSz="914400" fontAlgn="base">
                <a:spcBef>
                  <a:spcPct val="0"/>
                </a:spcBef>
                <a:spcAft>
                  <a:spcPct val="0"/>
                </a:spcAft>
                <a:defRPr/>
              </a:pPr>
              <a:r>
                <a:rPr lang="en"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33" name="矩形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9FC660-F3C6-6249-ADBB-53C6D9220A84}"/>
                </a:ext>
              </a:extLst>
            </p:cNvPr>
            <p:cNvSpPr/>
            <p:nvPr/>
          </p:nvSpPr>
          <p:spPr>
            <a:xfrm>
              <a:off x="738317" y="2252807"/>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sp>
        <p:nvSpPr>
          <p:cNvPr id="34" name="矩形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7A9DEE-0BCA-BF41-B94B-AC31A5C0CB29}"/>
              </a:ext>
            </a:extLst>
          </p:cNvPr>
          <p:cNvSpPr/>
          <p:nvPr/>
        </p:nvSpPr>
        <p:spPr>
          <a:xfrm>
            <a:off x="7014018" y="3336250"/>
            <a:ext cx="4010527" cy="1061829"/>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在此输入文本内容在此输入文本内容在此输入文本内容在此输入文本内容在此输入文本内容在此输入文本内容在此</a:t>
            </a:r>
            <a:endParaRPr lang="en-US" altLang="zh-CN" sz="1400" kern="0" dirty="0">
              <a:ln w="12700" cap="flat">
                <a:noFill/>
                <a:miter lim="800000"/>
              </a:ln>
              <a:solidFill>
                <a:schemeClr val="tx1">
                  <a:lumMod val="85000"/>
                  <a:lumOff val="15000"/>
                </a:schemeClr>
              </a:solidFill>
              <a:cs typeface="+mn-ea"/>
              <a:sym typeface="+mn-lt"/>
            </a:endParaRPr>
          </a:p>
        </p:txBody>
      </p:sp>
      <p:grpSp>
        <p:nvGrpSpPr>
          <p:cNvPr id="35" name="组合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428A868-F0BE-8149-9A3E-BD101CCE20CE}"/>
              </a:ext>
            </a:extLst>
          </p:cNvPr>
          <p:cNvGrpSpPr/>
          <p:nvPr/>
        </p:nvGrpSpPr>
        <p:grpSpPr>
          <a:xfrm>
            <a:off x="7102380" y="4703850"/>
            <a:ext cx="2710917" cy="578154"/>
            <a:chOff x="2006940" y="4126871"/>
            <a:chExt cx="2710917" cy="578154"/>
          </a:xfrm>
        </p:grpSpPr>
        <p:sp>
          <p:nvSpPr>
            <p:cNvPr id="36" name="圆角矩形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0A9D93-D921-7C43-870D-C11D3D47D1E9}"/>
                </a:ext>
              </a:extLst>
            </p:cNvPr>
            <p:cNvSpPr/>
            <p:nvPr/>
          </p:nvSpPr>
          <p:spPr>
            <a:xfrm>
              <a:off x="2006940" y="4126871"/>
              <a:ext cx="2710917" cy="578154"/>
            </a:xfrm>
            <a:prstGeom prst="roundRect">
              <a:avLst>
                <a:gd name="adj" fmla="val 50000"/>
              </a:avLst>
            </a:prstGeom>
            <a:solidFill>
              <a:srgbClr val="0026A0"/>
            </a:solid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7" name="文本框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A1C14A-BC42-8D4D-A799-90060FED893F}"/>
                </a:ext>
              </a:extLst>
            </p:cNvPr>
            <p:cNvSpPr txBox="1"/>
            <p:nvPr/>
          </p:nvSpPr>
          <p:spPr>
            <a:xfrm>
              <a:off x="2500591" y="4257050"/>
              <a:ext cx="1617943" cy="369332"/>
            </a:xfrm>
            <a:prstGeom prst="rect">
              <a:avLst/>
            </a:prstGeom>
            <a:noFill/>
          </p:spPr>
          <p:txBody>
            <a:bodyPr wrap="none" rtlCol="0">
              <a:spAutoFit/>
            </a:bodyPr>
            <a:lstStyle/>
            <a:p>
              <a:r>
                <a:rPr kumimoji="1" lang="en-US" altLang="zh-CN" b="1" dirty="0" smtClean="0">
                  <a:solidFill>
                    <a:schemeClr val="bg1"/>
                  </a:solidFill>
                  <a:cs typeface="+mn-ea"/>
                  <a:sym typeface="+mn-lt"/>
                </a:rPr>
                <a:t>YPPPT_COM</a:t>
              </a:r>
              <a:endParaRPr kumimoji="1" lang="zh-CN" altLang="en-US" b="1" dirty="0">
                <a:solidFill>
                  <a:schemeClr val="bg1"/>
                </a:solidFill>
                <a:cs typeface="+mn-ea"/>
                <a:sym typeface="+mn-lt"/>
              </a:endParaRPr>
            </a:p>
          </p:txBody>
        </p:sp>
      </p:grpSp>
    </p:spTree>
    <p:extLst>
      <p:ext uri="{BB962C8B-B14F-4D97-AF65-F5344CB8AC3E}">
        <p14:creationId xmlns:p14="http://schemas.microsoft.com/office/powerpoint/2010/main" val="42125788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6C0959-6B26-3143-9F07-942BC080E94B}"/>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EE72FC-67ED-4B4C-AD75-A8DA20D1673E}"/>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4</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8A3DA0-7D8C-F54C-8DC0-3140DB239C57}"/>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市场前景</a:t>
              </a:r>
            </a:p>
          </p:txBody>
        </p:sp>
      </p:grpSp>
      <p:grpSp>
        <p:nvGrpSpPr>
          <p:cNvPr id="5" name="组合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905647A-7BF4-0744-B80C-8F24A672E591}"/>
              </a:ext>
            </a:extLst>
          </p:cNvPr>
          <p:cNvGrpSpPr/>
          <p:nvPr/>
        </p:nvGrpSpPr>
        <p:grpSpPr>
          <a:xfrm>
            <a:off x="789682" y="1867796"/>
            <a:ext cx="3375726" cy="968396"/>
            <a:chOff x="738317" y="2252807"/>
            <a:chExt cx="3375726" cy="968396"/>
          </a:xfrm>
        </p:grpSpPr>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2BA07A-CE2D-8647-82D6-C625736CE46A}"/>
                </a:ext>
              </a:extLst>
            </p:cNvPr>
            <p:cNvSpPr/>
            <p:nvPr/>
          </p:nvSpPr>
          <p:spPr>
            <a:xfrm>
              <a:off x="794313" y="2759538"/>
              <a:ext cx="2775650" cy="461665"/>
            </a:xfrm>
            <a:prstGeom prst="rect">
              <a:avLst/>
            </a:prstGeom>
          </p:spPr>
          <p:txBody>
            <a:bodyPr wrap="square">
              <a:spAutoFit/>
            </a:bodyPr>
            <a:lstStyle/>
            <a:p>
              <a:pPr defTabSz="914400" fontAlgn="base">
                <a:spcBef>
                  <a:spcPct val="0"/>
                </a:spcBef>
                <a:spcAft>
                  <a:spcPct val="0"/>
                </a:spcAft>
                <a:defRPr/>
              </a:pPr>
              <a:r>
                <a:rPr lang="en"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0A8A55-9335-9041-89E4-1CAE5DFC49B2}"/>
                </a:ext>
              </a:extLst>
            </p:cNvPr>
            <p:cNvSpPr/>
            <p:nvPr/>
          </p:nvSpPr>
          <p:spPr>
            <a:xfrm>
              <a:off x="738317" y="2252807"/>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cxnSp>
        <p:nvCxnSpPr>
          <p:cNvPr id="8" name="直线连接符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C94041-D8AC-AC4E-9AFE-628C7A33495E}"/>
              </a:ext>
            </a:extLst>
          </p:cNvPr>
          <p:cNvCxnSpPr/>
          <p:nvPr/>
        </p:nvCxnSpPr>
        <p:spPr>
          <a:xfrm>
            <a:off x="845678" y="2933987"/>
            <a:ext cx="5696262" cy="0"/>
          </a:xfrm>
          <a:prstGeom prst="line">
            <a:avLst/>
          </a:prstGeom>
          <a:ln>
            <a:solidFill>
              <a:srgbClr val="0026A0">
                <a:alpha val="36000"/>
              </a:srgbClr>
            </a:solidFill>
            <a:prstDash val="lgDash"/>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0D3B6C-9F46-384B-917F-D556CA75BD1B}"/>
              </a:ext>
            </a:extLst>
          </p:cNvPr>
          <p:cNvGrpSpPr/>
          <p:nvPr/>
        </p:nvGrpSpPr>
        <p:grpSpPr>
          <a:xfrm>
            <a:off x="845678" y="3256053"/>
            <a:ext cx="5696262" cy="1359008"/>
            <a:chOff x="6096001" y="3179091"/>
            <a:chExt cx="4304350" cy="1573591"/>
          </a:xfrm>
        </p:grpSpPr>
        <p:grpSp>
          <p:nvGrpSpPr>
            <p:cNvPr id="10" name="组合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3F6947-848D-BC40-A966-EFD6339356A2}"/>
                </a:ext>
              </a:extLst>
            </p:cNvPr>
            <p:cNvGrpSpPr/>
            <p:nvPr/>
          </p:nvGrpSpPr>
          <p:grpSpPr>
            <a:xfrm>
              <a:off x="6396384" y="3337372"/>
              <a:ext cx="3759108" cy="1317492"/>
              <a:chOff x="738316" y="4220365"/>
              <a:chExt cx="3759108" cy="1317492"/>
            </a:xfrm>
          </p:grpSpPr>
          <p:sp>
            <p:nvSpPr>
              <p:cNvPr id="12" name="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9B61BB-796A-2845-81FF-719A4972D856}"/>
                  </a:ext>
                </a:extLst>
              </p:cNvPr>
              <p:cNvSpPr/>
              <p:nvPr/>
            </p:nvSpPr>
            <p:spPr>
              <a:xfrm>
                <a:off x="738317" y="4220365"/>
                <a:ext cx="3759107" cy="449921"/>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0D8567-4A84-004D-91CB-EF52E807C90D}"/>
                  </a:ext>
                </a:extLst>
              </p:cNvPr>
              <p:cNvSpPr txBox="1"/>
              <p:nvPr/>
            </p:nvSpPr>
            <p:spPr>
              <a:xfrm>
                <a:off x="738316" y="4629105"/>
                <a:ext cx="3698073" cy="908752"/>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1" name="圆角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13257B-6BE6-734C-A62C-BC074F0A7EA8}"/>
                </a:ext>
              </a:extLst>
            </p:cNvPr>
            <p:cNvSpPr/>
            <p:nvPr/>
          </p:nvSpPr>
          <p:spPr>
            <a:xfrm>
              <a:off x="6096001" y="3179091"/>
              <a:ext cx="4304350" cy="1573591"/>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14" name="组合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BC3983A-7B0C-AA4A-9264-9FDF3599991A}"/>
              </a:ext>
            </a:extLst>
          </p:cNvPr>
          <p:cNvGrpSpPr/>
          <p:nvPr/>
        </p:nvGrpSpPr>
        <p:grpSpPr>
          <a:xfrm>
            <a:off x="882418" y="4937126"/>
            <a:ext cx="5696262" cy="1359008"/>
            <a:chOff x="6096001" y="3179091"/>
            <a:chExt cx="4304350" cy="1573591"/>
          </a:xfrm>
        </p:grpSpPr>
        <p:grpSp>
          <p:nvGrpSpPr>
            <p:cNvPr id="15" name="组合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40F2617-00A3-8641-BD7F-5B1EB5966C68}"/>
                </a:ext>
              </a:extLst>
            </p:cNvPr>
            <p:cNvGrpSpPr/>
            <p:nvPr/>
          </p:nvGrpSpPr>
          <p:grpSpPr>
            <a:xfrm>
              <a:off x="6396384" y="3337372"/>
              <a:ext cx="3759108" cy="1317492"/>
              <a:chOff x="738316" y="4220365"/>
              <a:chExt cx="3759108" cy="1317492"/>
            </a:xfrm>
          </p:grpSpPr>
          <p:sp>
            <p:nvSpPr>
              <p:cNvPr id="17" name="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97ED25-8DC8-9E4D-A13A-5E108AE620FA}"/>
                  </a:ext>
                </a:extLst>
              </p:cNvPr>
              <p:cNvSpPr/>
              <p:nvPr/>
            </p:nvSpPr>
            <p:spPr>
              <a:xfrm>
                <a:off x="738317" y="4220365"/>
                <a:ext cx="3759107" cy="449921"/>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8" name="文本框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5A5C48A-8401-D444-B30C-34D552C3E5B1}"/>
                  </a:ext>
                </a:extLst>
              </p:cNvPr>
              <p:cNvSpPr txBox="1"/>
              <p:nvPr/>
            </p:nvSpPr>
            <p:spPr>
              <a:xfrm>
                <a:off x="738316" y="4629105"/>
                <a:ext cx="3698073" cy="908752"/>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6" name="圆角矩形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4615BDE-E6D4-024D-9BC5-0D474E9D61AE}"/>
                </a:ext>
              </a:extLst>
            </p:cNvPr>
            <p:cNvSpPr/>
            <p:nvPr/>
          </p:nvSpPr>
          <p:spPr>
            <a:xfrm>
              <a:off x="6096001" y="3179091"/>
              <a:ext cx="4304350" cy="1573591"/>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pic>
        <p:nvPicPr>
          <p:cNvPr id="19" name="图片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1BAC79-734B-D144-AF07-9DA4D2176B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4532" y="0"/>
            <a:ext cx="6942798" cy="6858000"/>
          </a:xfrm>
          <a:prstGeom prst="rect">
            <a:avLst/>
          </a:prstGeom>
        </p:spPr>
      </p:pic>
    </p:spTree>
    <p:extLst>
      <p:ext uri="{BB962C8B-B14F-4D97-AF65-F5344CB8AC3E}">
        <p14:creationId xmlns:p14="http://schemas.microsoft.com/office/powerpoint/2010/main" val="368548464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1F711DBE-91AD-7747-A13A-A3149ADE5B61}"/>
              </a:ext>
            </a:extLst>
          </p:cNvPr>
          <p:cNvGrpSpPr/>
          <p:nvPr/>
        </p:nvGrpSpPr>
        <p:grpSpPr>
          <a:xfrm>
            <a:off x="5685404" y="884177"/>
            <a:ext cx="4574807" cy="5289732"/>
            <a:chOff x="5685404" y="884177"/>
            <a:chExt cx="4574807" cy="5289732"/>
          </a:xfrm>
        </p:grpSpPr>
        <p:sp>
          <p:nvSpPr>
            <p:cNvPr id="3" name="矩形 2">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54C7F509-DCAE-1645-92A1-90AF7D6BCDE4}"/>
                </a:ext>
              </a:extLst>
            </p:cNvPr>
            <p:cNvSpPr/>
            <p:nvPr/>
          </p:nvSpPr>
          <p:spPr>
            <a:xfrm>
              <a:off x="5685404" y="884177"/>
              <a:ext cx="4572000" cy="5289732"/>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矩形 3">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1871C61D-19F5-2B48-9958-FBD1229560C5}"/>
                </a:ext>
              </a:extLst>
            </p:cNvPr>
            <p:cNvSpPr/>
            <p:nvPr/>
          </p:nvSpPr>
          <p:spPr>
            <a:xfrm>
              <a:off x="6386736" y="1428799"/>
              <a:ext cx="1762625" cy="756297"/>
            </a:xfrm>
            <a:prstGeom prst="rect">
              <a:avLst/>
            </a:prstGeom>
            <a:solidFill>
              <a:srgbClr val="FFFFF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5" name="图片 4">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AB4FF03F-0579-4148-804B-C63EB6C014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3469" y="2722311"/>
              <a:ext cx="3116742" cy="3451598"/>
            </a:xfrm>
            <a:prstGeom prst="rect">
              <a:avLst/>
            </a:prstGeom>
          </p:spPr>
        </p:pic>
        <p:sp>
          <p:nvSpPr>
            <p:cNvPr id="6" name="矩形 5">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890D4B4E-0A84-1D4A-B0C4-7B3E3CBB7E90}"/>
                </a:ext>
              </a:extLst>
            </p:cNvPr>
            <p:cNvSpPr/>
            <p:nvPr/>
          </p:nvSpPr>
          <p:spPr>
            <a:xfrm>
              <a:off x="6065397" y="2990246"/>
              <a:ext cx="642677" cy="1200329"/>
            </a:xfrm>
            <a:prstGeom prst="rect">
              <a:avLst/>
            </a:prstGeom>
            <a:solidFill>
              <a:srgbClr val="F3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矩形 6">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620627D5-AB94-0D43-A2A7-C6731955DC4E}"/>
                </a:ext>
              </a:extLst>
            </p:cNvPr>
            <p:cNvSpPr/>
            <p:nvPr/>
          </p:nvSpPr>
          <p:spPr>
            <a:xfrm>
              <a:off x="6836712" y="2510084"/>
              <a:ext cx="302472" cy="292257"/>
            </a:xfrm>
            <a:prstGeom prst="rect">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8" name="组合 7">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910217B4-1F75-544B-8F9A-B3DB25662BBA}"/>
              </a:ext>
            </a:extLst>
          </p:cNvPr>
          <p:cNvGrpSpPr/>
          <p:nvPr/>
        </p:nvGrpSpPr>
        <p:grpSpPr>
          <a:xfrm>
            <a:off x="467833" y="404037"/>
            <a:ext cx="1428306" cy="6453963"/>
            <a:chOff x="467833" y="404037"/>
            <a:chExt cx="1428306" cy="6453963"/>
          </a:xfrm>
        </p:grpSpPr>
        <p:grpSp>
          <p:nvGrpSpPr>
            <p:cNvPr id="9" name="组合 8">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F43EC90F-F3A2-2642-AC01-93473D4FE8F7}"/>
                </a:ext>
              </a:extLst>
            </p:cNvPr>
            <p:cNvGrpSpPr/>
            <p:nvPr/>
          </p:nvGrpSpPr>
          <p:grpSpPr>
            <a:xfrm>
              <a:off x="467833" y="404037"/>
              <a:ext cx="499730" cy="499730"/>
              <a:chOff x="467833" y="404037"/>
              <a:chExt cx="499730" cy="499730"/>
            </a:xfrm>
          </p:grpSpPr>
          <p:sp>
            <p:nvSpPr>
              <p:cNvPr id="14" name="椭圆 13">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FD6F08F4-A36B-874E-9333-54C0D0E799B8}"/>
                  </a:ext>
                </a:extLst>
              </p:cNvPr>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5" name="组合 14">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1890F2E9-42C7-4B46-B129-07C2F16D1080}"/>
                  </a:ext>
                </a:extLst>
              </p:cNvPr>
              <p:cNvGrpSpPr/>
              <p:nvPr/>
            </p:nvGrpSpPr>
            <p:grpSpPr>
              <a:xfrm>
                <a:off x="591698" y="572107"/>
                <a:ext cx="252000" cy="144000"/>
                <a:chOff x="573813" y="458724"/>
                <a:chExt cx="477276" cy="238812"/>
              </a:xfrm>
              <a:solidFill>
                <a:srgbClr val="F88414"/>
              </a:solidFill>
            </p:grpSpPr>
            <p:cxnSp>
              <p:nvCxnSpPr>
                <p:cNvPr id="16" name="直线连接符 15">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252F70D1-BD93-F94F-9DC0-F1651538A16B}"/>
                    </a:ext>
                  </a:extLst>
                </p:cNvPr>
                <p:cNvCxnSpPr>
                  <a:cxnSpLocks/>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线连接符 16">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17EB6EB7-42CE-2048-9F24-9BDDAD4933CC}"/>
                    </a:ext>
                  </a:extLst>
                </p:cNvPr>
                <p:cNvCxnSpPr>
                  <a:cxnSpLocks/>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B482A242-D37A-4E4D-BDB1-5DFD76459E4D}"/>
                    </a:ext>
                  </a:extLst>
                </p:cNvPr>
                <p:cNvCxnSpPr>
                  <a:cxnSpLocks/>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069083DB-D212-2F4E-9A81-6AA3484CA5B0}"/>
                </a:ext>
              </a:extLst>
            </p:cNvPr>
            <p:cNvGrpSpPr/>
            <p:nvPr/>
          </p:nvGrpSpPr>
          <p:grpSpPr>
            <a:xfrm>
              <a:off x="467833" y="1658545"/>
              <a:ext cx="1428306" cy="2154436"/>
              <a:chOff x="467833" y="1562852"/>
              <a:chExt cx="1428306" cy="2154436"/>
            </a:xfrm>
          </p:grpSpPr>
          <p:sp>
            <p:nvSpPr>
              <p:cNvPr id="12" name="文本框 11">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6F2BA65D-287C-F44C-9646-F0FFDC7A416E}"/>
                  </a:ext>
                </a:extLst>
              </p:cNvPr>
              <p:cNvSpPr txBox="1"/>
              <p:nvPr/>
            </p:nvSpPr>
            <p:spPr>
              <a:xfrm>
                <a:off x="467833" y="1562852"/>
                <a:ext cx="1428306" cy="215444"/>
              </a:xfrm>
              <a:prstGeom prst="rect">
                <a:avLst/>
              </a:prstGeom>
              <a:noFill/>
            </p:spPr>
            <p:txBody>
              <a:bodyPr wrap="square" rtlCol="0">
                <a:spAutoFit/>
              </a:bodyPr>
              <a:lstStyle/>
              <a:p>
                <a:r>
                  <a:rPr kumimoji="1" lang="en-US" altLang="zh-CN" sz="800" dirty="0" smtClean="0">
                    <a:solidFill>
                      <a:schemeClr val="tx1">
                        <a:lumMod val="65000"/>
                        <a:lumOff val="35000"/>
                      </a:schemeClr>
                    </a:solidFill>
                    <a:cs typeface="+mn-ea"/>
                    <a:sym typeface="+mn-lt"/>
                  </a:rPr>
                  <a:t>YPPPT.COM</a:t>
                </a:r>
                <a:endParaRPr kumimoji="1" lang="en" altLang="zh-CN" sz="800" dirty="0">
                  <a:solidFill>
                    <a:schemeClr val="tx1">
                      <a:lumMod val="65000"/>
                      <a:lumOff val="35000"/>
                    </a:schemeClr>
                  </a:solidFill>
                  <a:cs typeface="+mn-ea"/>
                  <a:sym typeface="+mn-lt"/>
                </a:endParaRPr>
              </a:p>
            </p:txBody>
          </p:sp>
          <p:sp>
            <p:nvSpPr>
              <p:cNvPr id="13" name="文本框 12">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B29533C7-4A4B-8143-9DED-1C0883862414}"/>
                  </a:ext>
                </a:extLst>
              </p:cNvPr>
              <p:cNvSpPr txBox="1"/>
              <p:nvPr/>
            </p:nvSpPr>
            <p:spPr>
              <a:xfrm>
                <a:off x="467833" y="1778296"/>
                <a:ext cx="1428306" cy="1938992"/>
              </a:xfrm>
              <a:prstGeom prst="rect">
                <a:avLst/>
              </a:prstGeom>
              <a:noFill/>
            </p:spPr>
            <p:txBody>
              <a:bodyPr wrap="square" rtlCol="0">
                <a:spAutoFit/>
              </a:bodyPr>
              <a:lstStyle/>
              <a:p>
                <a:pPr>
                  <a:lnSpc>
                    <a:spcPct val="300000"/>
                  </a:lnSpc>
                </a:pPr>
                <a:r>
                  <a:rPr kumimoji="1" lang="en" altLang="zh-CN" sz="800" dirty="0">
                    <a:solidFill>
                      <a:schemeClr val="bg1">
                        <a:lumMod val="85000"/>
                      </a:schemeClr>
                    </a:solidFill>
                    <a:cs typeface="+mn-ea"/>
                    <a:sym typeface="+mn-lt"/>
                  </a:rPr>
                  <a:t>ADVERTISING DESIGN</a:t>
                </a:r>
              </a:p>
              <a:p>
                <a:pPr>
                  <a:lnSpc>
                    <a:spcPct val="300000"/>
                  </a:lnSpc>
                </a:pPr>
                <a:r>
                  <a:rPr kumimoji="1" lang="en" altLang="zh-CN" sz="800" dirty="0">
                    <a:solidFill>
                      <a:schemeClr val="bg1">
                        <a:lumMod val="85000"/>
                      </a:schemeClr>
                    </a:solidFill>
                    <a:cs typeface="+mn-ea"/>
                    <a:sym typeface="+mn-lt"/>
                  </a:rPr>
                  <a:t>UI DESIGN</a:t>
                </a:r>
              </a:p>
              <a:p>
                <a:pPr>
                  <a:lnSpc>
                    <a:spcPct val="300000"/>
                  </a:lnSpc>
                </a:pPr>
                <a:r>
                  <a:rPr kumimoji="1" lang="en" altLang="zh-CN" sz="800" dirty="0">
                    <a:solidFill>
                      <a:schemeClr val="bg1">
                        <a:lumMod val="85000"/>
                      </a:schemeClr>
                    </a:solidFill>
                    <a:cs typeface="+mn-ea"/>
                    <a:sym typeface="+mn-lt"/>
                  </a:rPr>
                  <a:t>PHOTOGRAPH</a:t>
                </a:r>
              </a:p>
              <a:p>
                <a:pPr>
                  <a:lnSpc>
                    <a:spcPct val="300000"/>
                  </a:lnSpc>
                </a:pPr>
                <a:r>
                  <a:rPr kumimoji="1" lang="en" altLang="zh-CN" sz="800" dirty="0">
                    <a:solidFill>
                      <a:schemeClr val="bg1">
                        <a:lumMod val="85000"/>
                      </a:schemeClr>
                    </a:solidFill>
                    <a:cs typeface="+mn-ea"/>
                    <a:sym typeface="+mn-lt"/>
                  </a:rPr>
                  <a:t>OFFICE DOCUMENT</a:t>
                </a:r>
              </a:p>
              <a:p>
                <a:pPr>
                  <a:lnSpc>
                    <a:spcPct val="300000"/>
                  </a:lnSpc>
                </a:pPr>
                <a:r>
                  <a:rPr kumimoji="1" lang="en" altLang="zh-CN" sz="800" dirty="0">
                    <a:solidFill>
                      <a:schemeClr val="bg1">
                        <a:lumMod val="85000"/>
                      </a:schemeClr>
                    </a:solidFill>
                    <a:cs typeface="+mn-ea"/>
                    <a:sym typeface="+mn-lt"/>
                  </a:rPr>
                  <a:t>ILLUSTRATION</a:t>
                </a:r>
              </a:p>
            </p:txBody>
          </p:sp>
        </p:grpSp>
        <p:sp>
          <p:nvSpPr>
            <p:cNvPr id="11" name="文本框 10">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63490330-49CB-F346-9E88-2D5066793FF4}"/>
                </a:ext>
              </a:extLst>
            </p:cNvPr>
            <p:cNvSpPr txBox="1"/>
            <p:nvPr/>
          </p:nvSpPr>
          <p:spPr>
            <a:xfrm rot="5400000">
              <a:off x="-591391" y="5521777"/>
              <a:ext cx="2395447" cy="276999"/>
            </a:xfrm>
            <a:prstGeom prst="rect">
              <a:avLst/>
            </a:prstGeom>
            <a:noFill/>
          </p:spPr>
          <p:txBody>
            <a:bodyPr wrap="square" rtlCol="0">
              <a:spAutoFit/>
            </a:bodyPr>
            <a:lstStyle/>
            <a:p>
              <a:r>
                <a:rPr kumimoji="1" lang="en-US" altLang="zh-CN" sz="1200" dirty="0" smtClean="0">
                  <a:solidFill>
                    <a:schemeClr val="tx1">
                      <a:lumMod val="85000"/>
                      <a:lumOff val="15000"/>
                    </a:schemeClr>
                  </a:solidFill>
                  <a:cs typeface="+mn-ea"/>
                  <a:sym typeface="+mn-lt"/>
                </a:rPr>
                <a:t>YPPPT.COM</a:t>
              </a:r>
              <a:r>
                <a:rPr kumimoji="1" lang="en" altLang="zh-CN" sz="1200" dirty="0" smtClean="0">
                  <a:solidFill>
                    <a:schemeClr val="tx1">
                      <a:lumMod val="85000"/>
                      <a:lumOff val="15000"/>
                    </a:schemeClr>
                  </a:solidFill>
                  <a:cs typeface="+mn-ea"/>
                  <a:sym typeface="+mn-lt"/>
                </a:rPr>
                <a:t>     </a:t>
              </a:r>
              <a:r>
                <a:rPr kumimoji="1" lang="en" altLang="zh-CN" sz="1200" dirty="0">
                  <a:solidFill>
                    <a:schemeClr val="tx1">
                      <a:lumMod val="85000"/>
                      <a:lumOff val="15000"/>
                    </a:schemeClr>
                  </a:solidFill>
                  <a:cs typeface="+mn-ea"/>
                  <a:sym typeface="+mn-lt"/>
                </a:rPr>
                <a:t>DESIGNER</a:t>
              </a:r>
            </a:p>
          </p:txBody>
        </p:sp>
      </p:grpSp>
      <p:grpSp>
        <p:nvGrpSpPr>
          <p:cNvPr id="19" name="组合 18">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391F20C1-CB16-8E41-A5E3-CA2949DE4264}"/>
              </a:ext>
            </a:extLst>
          </p:cNvPr>
          <p:cNvGrpSpPr/>
          <p:nvPr/>
        </p:nvGrpSpPr>
        <p:grpSpPr>
          <a:xfrm>
            <a:off x="11276154" y="4883152"/>
            <a:ext cx="350520" cy="1663695"/>
            <a:chOff x="2865120" y="2908755"/>
            <a:chExt cx="350520" cy="1663695"/>
          </a:xfrm>
        </p:grpSpPr>
        <p:grpSp>
          <p:nvGrpSpPr>
            <p:cNvPr id="20" name="组合 19">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73B4A193-9A51-664B-9BFC-172B91F11B32}"/>
                </a:ext>
              </a:extLst>
            </p:cNvPr>
            <p:cNvGrpSpPr/>
            <p:nvPr/>
          </p:nvGrpSpPr>
          <p:grpSpPr>
            <a:xfrm>
              <a:off x="2865120" y="2908755"/>
              <a:ext cx="350520" cy="350520"/>
              <a:chOff x="2865120" y="2713534"/>
              <a:chExt cx="350520" cy="350520"/>
            </a:xfrm>
          </p:grpSpPr>
          <p:sp>
            <p:nvSpPr>
              <p:cNvPr id="30" name="椭圆 29">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2EA50982-5E97-924D-8D0D-14FFC7542E1E}"/>
                  </a:ext>
                </a:extLst>
              </p:cNvPr>
              <p:cNvSpPr/>
              <p:nvPr/>
            </p:nvSpPr>
            <p:spPr>
              <a:xfrm>
                <a:off x="2865120" y="2713534"/>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31" name="图形 30" descr="照相机">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6FBA4BA6-9C54-B64C-8A37-A19EFEDD103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mc="http://schemas.openxmlformats.org/markup-compatibility/2006" xmlns:p14="http://schemas.microsoft.com/office/powerpoint/2010/main" xmlns:asvg="http://schemas.microsoft.com/office/drawing/2016/SVG/main" r:embed="rId5"/>
                  </a:ext>
                </a:extLst>
              </a:blip>
              <a:stretch>
                <a:fillRect/>
              </a:stretch>
            </p:blipFill>
            <p:spPr>
              <a:xfrm>
                <a:off x="2950380" y="2798794"/>
                <a:ext cx="180000" cy="180000"/>
              </a:xfrm>
              <a:prstGeom prst="rect">
                <a:avLst/>
              </a:prstGeom>
            </p:spPr>
          </p:pic>
        </p:grpSp>
        <p:grpSp>
          <p:nvGrpSpPr>
            <p:cNvPr id="21" name="组合 20">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399DF51B-66C1-0644-B2CE-C8EB2166FC21}"/>
                </a:ext>
              </a:extLst>
            </p:cNvPr>
            <p:cNvGrpSpPr/>
            <p:nvPr/>
          </p:nvGrpSpPr>
          <p:grpSpPr>
            <a:xfrm>
              <a:off x="2865120" y="3350370"/>
              <a:ext cx="350520" cy="350520"/>
              <a:chOff x="2865120" y="3249842"/>
              <a:chExt cx="350520" cy="350520"/>
            </a:xfrm>
          </p:grpSpPr>
          <p:sp>
            <p:nvSpPr>
              <p:cNvPr id="28" name="椭圆 27">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F02B56F8-C5B4-6947-9081-859319976537}"/>
                  </a:ext>
                </a:extLst>
              </p:cNvPr>
              <p:cNvSpPr/>
              <p:nvPr/>
            </p:nvSpPr>
            <p:spPr>
              <a:xfrm>
                <a:off x="2865120" y="3249842"/>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9" name="图形 28" descr="光盘">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A4631140-D524-8D41-87D0-86EEA54DB37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mc="http://schemas.openxmlformats.org/markup-compatibility/2006" xmlns:p14="http://schemas.microsoft.com/office/powerpoint/2010/main" xmlns:asvg="http://schemas.microsoft.com/office/drawing/2016/SVG/main" r:embed="rId7"/>
                  </a:ext>
                </a:extLst>
              </a:blip>
              <a:stretch>
                <a:fillRect/>
              </a:stretch>
            </p:blipFill>
            <p:spPr>
              <a:xfrm>
                <a:off x="2950380" y="3335102"/>
                <a:ext cx="180000" cy="180000"/>
              </a:xfrm>
              <a:prstGeom prst="rect">
                <a:avLst/>
              </a:prstGeom>
            </p:spPr>
          </p:pic>
        </p:grpSp>
        <p:grpSp>
          <p:nvGrpSpPr>
            <p:cNvPr id="22" name="组合 21">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987D0B6C-0246-6747-AEFF-D73EE5DE364B}"/>
                </a:ext>
              </a:extLst>
            </p:cNvPr>
            <p:cNvGrpSpPr/>
            <p:nvPr/>
          </p:nvGrpSpPr>
          <p:grpSpPr>
            <a:xfrm>
              <a:off x="2865120" y="3786150"/>
              <a:ext cx="350520" cy="350520"/>
              <a:chOff x="2865120" y="3786150"/>
              <a:chExt cx="350520" cy="350520"/>
            </a:xfrm>
          </p:grpSpPr>
          <p:sp>
            <p:nvSpPr>
              <p:cNvPr id="26" name="椭圆 25">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89CB9C22-6678-1E41-B974-2B6016BD4D88}"/>
                  </a:ext>
                </a:extLst>
              </p:cNvPr>
              <p:cNvSpPr/>
              <p:nvPr/>
            </p:nvSpPr>
            <p:spPr>
              <a:xfrm>
                <a:off x="2865120" y="3786150"/>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7" name="图形 26" descr="Web 摄像头">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74052ABB-DD67-104B-9875-150923030C5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mc="http://schemas.openxmlformats.org/markup-compatibility/2006" xmlns:p14="http://schemas.microsoft.com/office/powerpoint/2010/main" xmlns:asvg="http://schemas.microsoft.com/office/drawing/2016/SVG/main" r:embed="rId9"/>
                  </a:ext>
                </a:extLst>
              </a:blip>
              <a:stretch>
                <a:fillRect/>
              </a:stretch>
            </p:blipFill>
            <p:spPr>
              <a:xfrm>
                <a:off x="2950380" y="3871410"/>
                <a:ext cx="180000" cy="180000"/>
              </a:xfrm>
              <a:prstGeom prst="rect">
                <a:avLst/>
              </a:prstGeom>
            </p:spPr>
          </p:pic>
        </p:grpSp>
        <p:grpSp>
          <p:nvGrpSpPr>
            <p:cNvPr id="23" name="组合 22">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44DC7872-8D06-2F4D-B83E-B20FD002D4E5}"/>
                </a:ext>
              </a:extLst>
            </p:cNvPr>
            <p:cNvGrpSpPr/>
            <p:nvPr/>
          </p:nvGrpSpPr>
          <p:grpSpPr>
            <a:xfrm>
              <a:off x="2865120" y="4221930"/>
              <a:ext cx="350520" cy="350520"/>
              <a:chOff x="2865120" y="4322458"/>
              <a:chExt cx="350520" cy="350520"/>
            </a:xfrm>
          </p:grpSpPr>
          <p:sp>
            <p:nvSpPr>
              <p:cNvPr id="24" name="椭圆 23">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E9D5E14E-E12A-9444-8C7A-DE7DA70382F5}"/>
                  </a:ext>
                </a:extLst>
              </p:cNvPr>
              <p:cNvSpPr/>
              <p:nvPr/>
            </p:nvSpPr>
            <p:spPr>
              <a:xfrm>
                <a:off x="2865120" y="4322458"/>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5" name="图形 24" descr="磁盘">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C0E5AEB0-E7E1-904D-BB6D-12FD067F192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mc="http://schemas.openxmlformats.org/markup-compatibility/2006" xmlns:p14="http://schemas.microsoft.com/office/powerpoint/2010/main" xmlns:asvg="http://schemas.microsoft.com/office/drawing/2016/SVG/main" r:embed="rId11"/>
                  </a:ext>
                </a:extLst>
              </a:blip>
              <a:stretch>
                <a:fillRect/>
              </a:stretch>
            </p:blipFill>
            <p:spPr>
              <a:xfrm>
                <a:off x="2950380" y="4407718"/>
                <a:ext cx="180000" cy="180000"/>
              </a:xfrm>
              <a:prstGeom prst="rect">
                <a:avLst/>
              </a:prstGeom>
            </p:spPr>
          </p:pic>
        </p:grpSp>
      </p:grpSp>
      <p:grpSp>
        <p:nvGrpSpPr>
          <p:cNvPr id="32" name="组合 31">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FF01CC5D-7DB0-4145-9741-CB69CF925F50}"/>
              </a:ext>
            </a:extLst>
          </p:cNvPr>
          <p:cNvGrpSpPr/>
          <p:nvPr/>
        </p:nvGrpSpPr>
        <p:grpSpPr>
          <a:xfrm>
            <a:off x="9493585" y="404037"/>
            <a:ext cx="2230582" cy="459175"/>
            <a:chOff x="9493585" y="404037"/>
            <a:chExt cx="2230582" cy="459175"/>
          </a:xfrm>
        </p:grpSpPr>
        <p:sp>
          <p:nvSpPr>
            <p:cNvPr id="33" name="圆角矩形 32">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9689FADD-B698-0A41-BC87-1B5B9149B505}"/>
                </a:ext>
              </a:extLst>
            </p:cNvPr>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4" name="文本框 33">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0C52E54B-4DF3-8B48-80DC-411DA470AD6B}"/>
                </a:ext>
              </a:extLst>
            </p:cNvPr>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35" name="文本框 34">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1338BA7E-318B-6A4D-8A29-81C714F982E9}"/>
              </a:ext>
            </a:extLst>
          </p:cNvPr>
          <p:cNvSpPr txBox="1"/>
          <p:nvPr/>
        </p:nvSpPr>
        <p:spPr>
          <a:xfrm>
            <a:off x="2002151" y="1247454"/>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谢谢您的观看</a:t>
            </a:r>
          </a:p>
        </p:txBody>
      </p:sp>
      <p:grpSp>
        <p:nvGrpSpPr>
          <p:cNvPr id="37" name="组合 36">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7213402E-DA5E-A84E-8685-BDDB28A1411C}"/>
              </a:ext>
            </a:extLst>
          </p:cNvPr>
          <p:cNvGrpSpPr/>
          <p:nvPr/>
        </p:nvGrpSpPr>
        <p:grpSpPr>
          <a:xfrm>
            <a:off x="2006940" y="4672015"/>
            <a:ext cx="2710917" cy="578154"/>
            <a:chOff x="9493584" y="404038"/>
            <a:chExt cx="2710917" cy="578154"/>
          </a:xfrm>
        </p:grpSpPr>
        <p:sp>
          <p:nvSpPr>
            <p:cNvPr id="40" name="圆角矩形 39">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0B447FB4-AE2D-374D-875E-E1F06051D8BE}"/>
                </a:ext>
              </a:extLst>
            </p:cNvPr>
            <p:cNvSpPr/>
            <p:nvPr/>
          </p:nvSpPr>
          <p:spPr>
            <a:xfrm>
              <a:off x="9493584" y="404038"/>
              <a:ext cx="2710917" cy="578154"/>
            </a:xfrm>
            <a:prstGeom prst="roundRect">
              <a:avLst>
                <a:gd name="adj" fmla="val 50000"/>
              </a:avLst>
            </a:prstGeom>
            <a:solidFill>
              <a:srgbClr val="0026A0"/>
            </a:solid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1" name="文本框 40">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5E7BE1E5-47D1-AC42-94BD-CC04EFCAD18D}"/>
                </a:ext>
              </a:extLst>
            </p:cNvPr>
            <p:cNvSpPr txBox="1"/>
            <p:nvPr/>
          </p:nvSpPr>
          <p:spPr>
            <a:xfrm>
              <a:off x="10350085" y="534217"/>
              <a:ext cx="1098378" cy="369332"/>
            </a:xfrm>
            <a:prstGeom prst="rect">
              <a:avLst/>
            </a:prstGeom>
            <a:noFill/>
          </p:spPr>
          <p:txBody>
            <a:bodyPr wrap="none" rtlCol="0">
              <a:spAutoFit/>
            </a:bodyPr>
            <a:lstStyle/>
            <a:p>
              <a:r>
                <a:rPr kumimoji="1" lang="zh-CN" altLang="en-US" dirty="0" smtClean="0">
                  <a:solidFill>
                    <a:schemeClr val="bg1"/>
                  </a:solidFill>
                  <a:latin typeface="+mj-lt"/>
                  <a:cs typeface="+mn-ea"/>
                  <a:sym typeface="+mn-lt"/>
                </a:rPr>
                <a:t>优品</a:t>
              </a:r>
              <a:r>
                <a:rPr kumimoji="1" lang="en-US" altLang="zh-CN" dirty="0" smtClean="0">
                  <a:solidFill>
                    <a:schemeClr val="bg1"/>
                  </a:solidFill>
                  <a:latin typeface="+mj-lt"/>
                  <a:cs typeface="+mn-ea"/>
                  <a:sym typeface="+mn-lt"/>
                </a:rPr>
                <a:t>PPT</a:t>
              </a:r>
              <a:endParaRPr kumimoji="1" lang="zh-CN" altLang="en-US" dirty="0">
                <a:solidFill>
                  <a:schemeClr val="bg1"/>
                </a:solidFill>
                <a:latin typeface="+mj-lt"/>
                <a:cs typeface="+mn-ea"/>
                <a:sym typeface="+mn-lt"/>
              </a:endParaRPr>
            </a:p>
          </p:txBody>
        </p:sp>
      </p:grpSp>
      <p:grpSp>
        <p:nvGrpSpPr>
          <p:cNvPr id="42" name="组合 41">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E51B9C13-05F7-BC41-9591-F5494BCDDC31}"/>
              </a:ext>
            </a:extLst>
          </p:cNvPr>
          <p:cNvGrpSpPr/>
          <p:nvPr/>
        </p:nvGrpSpPr>
        <p:grpSpPr>
          <a:xfrm>
            <a:off x="1382531" y="2147268"/>
            <a:ext cx="5454180" cy="1629541"/>
            <a:chOff x="1382531" y="2147268"/>
            <a:chExt cx="5454180" cy="1629541"/>
          </a:xfrm>
        </p:grpSpPr>
        <p:sp>
          <p:nvSpPr>
            <p:cNvPr id="43" name="文本框 42">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51007FD6-1B75-9E4F-BF33-CE20080DB934}"/>
                </a:ext>
              </a:extLst>
            </p:cNvPr>
            <p:cNvSpPr txBox="1"/>
            <p:nvPr/>
          </p:nvSpPr>
          <p:spPr>
            <a:xfrm>
              <a:off x="2002151" y="2991979"/>
              <a:ext cx="4834560" cy="784830"/>
            </a:xfrm>
            <a:prstGeom prst="rect">
              <a:avLst/>
            </a:prstGeom>
            <a:noFill/>
          </p:spPr>
          <p:txBody>
            <a:bodyPr wrap="square" rtlCol="0">
              <a:spAutoFit/>
            </a:bodyPr>
            <a:lstStyle/>
            <a:p>
              <a:pPr>
                <a:lnSpc>
                  <a:spcPct val="150000"/>
                </a:lnSpc>
              </a:pPr>
              <a:r>
                <a:rPr kumimoji="1" lang="en" altLang="zh-CN" sz="1000" dirty="0">
                  <a:solidFill>
                    <a:schemeClr val="tx1">
                      <a:lumMod val="65000"/>
                      <a:lumOff val="35000"/>
                    </a:schemeClr>
                  </a:solidFill>
                  <a:cs typeface="+mn-ea"/>
                  <a:sym typeface="+mn-lt"/>
                </a:rPr>
                <a:t>THE ORIGINAL MATERIAL PACKAGE NETWORK OF THE WHOLE STATION HAS EXCLUSIVE COPYRIGHT OR HAS BEEN AUTHORIZED BY THE COPYRIGHT PARTY.</a:t>
              </a:r>
            </a:p>
          </p:txBody>
        </p:sp>
        <p:sp>
          <p:nvSpPr>
            <p:cNvPr id="44" name="文本框 43">
              <a:extLst>
                <a:ext uri="{FF2B5EF4-FFF2-40B4-BE49-F238E27FC236}">
                  <a16:creationId xmlns="" xmlns:a14="http://schemas.microsoft.com/office/drawing/2010/main" xmlns:asvg="http://schemas.microsoft.com/office/drawing/2016/SVG/main" xmlns:mc="http://schemas.openxmlformats.org/markup-compatibility/2006" xmlns:p14="http://schemas.microsoft.com/office/powerpoint/2010/main" xmlns:a16="http://schemas.microsoft.com/office/drawing/2014/main" id="{7EEC28BB-012B-144D-AC86-2E5221C4E88A}"/>
                </a:ext>
              </a:extLst>
            </p:cNvPr>
            <p:cNvSpPr txBox="1"/>
            <p:nvPr/>
          </p:nvSpPr>
          <p:spPr>
            <a:xfrm>
              <a:off x="1382531" y="2147268"/>
              <a:ext cx="1723613" cy="1323439"/>
            </a:xfrm>
            <a:prstGeom prst="rect">
              <a:avLst/>
            </a:prstGeom>
            <a:noFill/>
          </p:spPr>
          <p:txBody>
            <a:bodyPr wrap="square" rtlCol="0">
              <a:spAutoFit/>
            </a:bodyPr>
            <a:lstStyle/>
            <a:p>
              <a:r>
                <a:rPr kumimoji="1" lang="zh-CN" altLang="en-US" sz="8000" b="1" i="1" dirty="0">
                  <a:solidFill>
                    <a:srgbClr val="0026A0"/>
                  </a:solidFill>
                  <a:cs typeface="+mn-ea"/>
                  <a:sym typeface="+mn-lt"/>
                </a:rPr>
                <a:t>“</a:t>
              </a:r>
              <a:endParaRPr kumimoji="1" lang="en" altLang="zh-CN" sz="8000" b="1" i="1" dirty="0">
                <a:solidFill>
                  <a:srgbClr val="0026A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xmlns:asvg="http://schemas.microsoft.com/office/drawing/2016/SVG/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dissolv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16474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p14="http://schemas.microsoft.com/office/powerpoint/2010/main" xmlns:mc="http://schemas.openxmlformats.org/markup-compatibility/2006" xmlns:a16="http://schemas.microsoft.com/office/drawing/2014/main" id="{0255E282-E071-1D4A-AD16-3248FD7F7D94}"/>
              </a:ext>
            </a:extLst>
          </p:cNvPr>
          <p:cNvSpPr/>
          <p:nvPr/>
        </p:nvSpPr>
        <p:spPr>
          <a:xfrm>
            <a:off x="2392035" y="1794984"/>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2" name="组合 1">
            <a:extLst>
              <a:ext uri="{FF2B5EF4-FFF2-40B4-BE49-F238E27FC236}">
                <a16:creationId xmlns="" xmlns:p14="http://schemas.microsoft.com/office/powerpoint/2010/main" xmlns:mc="http://schemas.openxmlformats.org/markup-compatibility/2006" xmlns:a16="http://schemas.microsoft.com/office/drawing/2014/main" id="{0471AD40-260E-754A-872A-9EABFEA8256D}"/>
              </a:ext>
            </a:extLst>
          </p:cNvPr>
          <p:cNvGrpSpPr/>
          <p:nvPr/>
        </p:nvGrpSpPr>
        <p:grpSpPr>
          <a:xfrm>
            <a:off x="467833" y="404037"/>
            <a:ext cx="499730" cy="5268100"/>
            <a:chOff x="467833" y="404037"/>
            <a:chExt cx="499730" cy="5268100"/>
          </a:xfrm>
        </p:grpSpPr>
        <p:grpSp>
          <p:nvGrpSpPr>
            <p:cNvPr id="3" name="组合 2">
              <a:extLst>
                <a:ext uri="{FF2B5EF4-FFF2-40B4-BE49-F238E27FC236}">
                  <a16:creationId xmlns="" xmlns:p14="http://schemas.microsoft.com/office/powerpoint/2010/main" xmlns:mc="http://schemas.openxmlformats.org/markup-compatibility/2006" xmlns:a16="http://schemas.microsoft.com/office/drawing/2014/main" id="{BE7BE635-5A7F-3A44-A0DB-19492B8CF7AC}"/>
                </a:ext>
              </a:extLst>
            </p:cNvPr>
            <p:cNvGrpSpPr/>
            <p:nvPr/>
          </p:nvGrpSpPr>
          <p:grpSpPr>
            <a:xfrm>
              <a:off x="467833" y="404037"/>
              <a:ext cx="499730" cy="499730"/>
              <a:chOff x="467833" y="404037"/>
              <a:chExt cx="499730" cy="499730"/>
            </a:xfrm>
          </p:grpSpPr>
          <p:sp>
            <p:nvSpPr>
              <p:cNvPr id="8" name="椭圆 7">
                <a:extLst>
                  <a:ext uri="{FF2B5EF4-FFF2-40B4-BE49-F238E27FC236}">
                    <a16:creationId xmlns="" xmlns:p14="http://schemas.microsoft.com/office/powerpoint/2010/main" xmlns:mc="http://schemas.openxmlformats.org/markup-compatibility/2006" xmlns:a16="http://schemas.microsoft.com/office/drawing/2014/main" id="{57E010B2-4347-5D49-B42E-ADA2F5F6BE51}"/>
                  </a:ext>
                </a:extLst>
              </p:cNvPr>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9" name="组合 8">
                <a:extLst>
                  <a:ext uri="{FF2B5EF4-FFF2-40B4-BE49-F238E27FC236}">
                    <a16:creationId xmlns="" xmlns:p14="http://schemas.microsoft.com/office/powerpoint/2010/main" xmlns:mc="http://schemas.openxmlformats.org/markup-compatibility/2006" xmlns:a16="http://schemas.microsoft.com/office/drawing/2014/main" id="{E698E432-240C-2343-88A4-D869B03AA936}"/>
                  </a:ext>
                </a:extLst>
              </p:cNvPr>
              <p:cNvGrpSpPr/>
              <p:nvPr/>
            </p:nvGrpSpPr>
            <p:grpSpPr>
              <a:xfrm>
                <a:off x="591698" y="572107"/>
                <a:ext cx="252000" cy="144000"/>
                <a:chOff x="573813" y="458724"/>
                <a:chExt cx="477276" cy="238812"/>
              </a:xfrm>
              <a:solidFill>
                <a:srgbClr val="F88414"/>
              </a:solidFill>
            </p:grpSpPr>
            <p:cxnSp>
              <p:nvCxnSpPr>
                <p:cNvPr id="10" name="直线连接符 9">
                  <a:extLst>
                    <a:ext uri="{FF2B5EF4-FFF2-40B4-BE49-F238E27FC236}">
                      <a16:creationId xmlns="" xmlns:p14="http://schemas.microsoft.com/office/powerpoint/2010/main" xmlns:mc="http://schemas.openxmlformats.org/markup-compatibility/2006" xmlns:a16="http://schemas.microsoft.com/office/drawing/2014/main" id="{50F31D20-EC74-5949-B26F-7565756E3359}"/>
                    </a:ext>
                  </a:extLst>
                </p:cNvPr>
                <p:cNvCxnSpPr>
                  <a:cxnSpLocks/>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 xmlns:p14="http://schemas.microsoft.com/office/powerpoint/2010/main" xmlns:mc="http://schemas.openxmlformats.org/markup-compatibility/2006" xmlns:a16="http://schemas.microsoft.com/office/drawing/2014/main" id="{0808F345-2A32-FA40-B958-48A479D2C938}"/>
                    </a:ext>
                  </a:extLst>
                </p:cNvPr>
                <p:cNvCxnSpPr>
                  <a:cxnSpLocks/>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 xmlns:p14="http://schemas.microsoft.com/office/powerpoint/2010/main" xmlns:mc="http://schemas.openxmlformats.org/markup-compatibility/2006" xmlns:a16="http://schemas.microsoft.com/office/drawing/2014/main" id="{6B85CE02-8B70-FD45-BCB1-9E4F7D5744FF}"/>
                    </a:ext>
                  </a:extLst>
                </p:cNvPr>
                <p:cNvCxnSpPr>
                  <a:cxnSpLocks/>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 name="文本框 4">
              <a:extLst>
                <a:ext uri="{FF2B5EF4-FFF2-40B4-BE49-F238E27FC236}">
                  <a16:creationId xmlns="" xmlns:p14="http://schemas.microsoft.com/office/powerpoint/2010/main" xmlns:mc="http://schemas.openxmlformats.org/markup-compatibility/2006" xmlns:a16="http://schemas.microsoft.com/office/drawing/2014/main" id="{CF34A8B6-86F8-E44D-A0D0-415F03B0EB8D}"/>
                </a:ext>
              </a:extLst>
            </p:cNvPr>
            <p:cNvSpPr txBox="1"/>
            <p:nvPr/>
          </p:nvSpPr>
          <p:spPr>
            <a:xfrm rot="5400000">
              <a:off x="-1102999" y="3800132"/>
              <a:ext cx="3467010" cy="276999"/>
            </a:xfrm>
            <a:prstGeom prst="rect">
              <a:avLst/>
            </a:prstGeom>
            <a:noFill/>
          </p:spPr>
          <p:txBody>
            <a:bodyPr wrap="square" rtlCol="0">
              <a:spAutoFit/>
            </a:bodyPr>
            <a:lstStyle/>
            <a:p>
              <a:pPr algn="dist"/>
              <a:r>
                <a:rPr kumimoji="1" lang="en-US" altLang="zh-CN" sz="1200" dirty="0" smtClean="0">
                  <a:solidFill>
                    <a:schemeClr val="tx1">
                      <a:lumMod val="85000"/>
                      <a:lumOff val="15000"/>
                    </a:schemeClr>
                  </a:solidFill>
                  <a:cs typeface="+mn-ea"/>
                  <a:sym typeface="+mn-lt"/>
                </a:rPr>
                <a:t>YPPPT.COM</a:t>
              </a:r>
              <a:r>
                <a:rPr kumimoji="1" lang="en" altLang="zh-CN" sz="1200" dirty="0" smtClean="0">
                  <a:solidFill>
                    <a:schemeClr val="tx1">
                      <a:lumMod val="85000"/>
                      <a:lumOff val="15000"/>
                    </a:schemeClr>
                  </a:solidFill>
                  <a:cs typeface="+mn-ea"/>
                  <a:sym typeface="+mn-lt"/>
                </a:rPr>
                <a:t>     </a:t>
              </a:r>
              <a:r>
                <a:rPr kumimoji="1" lang="en" altLang="zh-CN" sz="1200" dirty="0">
                  <a:solidFill>
                    <a:schemeClr val="tx1">
                      <a:lumMod val="85000"/>
                      <a:lumOff val="15000"/>
                    </a:schemeClr>
                  </a:solidFill>
                  <a:cs typeface="+mn-ea"/>
                  <a:sym typeface="+mn-lt"/>
                </a:rPr>
                <a:t>DESIGNER</a:t>
              </a:r>
            </a:p>
          </p:txBody>
        </p:sp>
      </p:grpSp>
      <p:grpSp>
        <p:nvGrpSpPr>
          <p:cNvPr id="13" name="组合 12">
            <a:extLst>
              <a:ext uri="{FF2B5EF4-FFF2-40B4-BE49-F238E27FC236}">
                <a16:creationId xmlns="" xmlns:p14="http://schemas.microsoft.com/office/powerpoint/2010/main" xmlns:mc="http://schemas.openxmlformats.org/markup-compatibility/2006" xmlns:a16="http://schemas.microsoft.com/office/drawing/2014/main" id="{756E1520-05F7-FC49-8CAD-D8A800AC6919}"/>
              </a:ext>
            </a:extLst>
          </p:cNvPr>
          <p:cNvGrpSpPr/>
          <p:nvPr/>
        </p:nvGrpSpPr>
        <p:grpSpPr>
          <a:xfrm>
            <a:off x="9493585" y="404037"/>
            <a:ext cx="2230582" cy="459175"/>
            <a:chOff x="9493585" y="404037"/>
            <a:chExt cx="2230582" cy="459175"/>
          </a:xfrm>
        </p:grpSpPr>
        <p:sp>
          <p:nvSpPr>
            <p:cNvPr id="14" name="圆角矩形 13">
              <a:extLst>
                <a:ext uri="{FF2B5EF4-FFF2-40B4-BE49-F238E27FC236}">
                  <a16:creationId xmlns="" xmlns:p14="http://schemas.microsoft.com/office/powerpoint/2010/main" xmlns:mc="http://schemas.openxmlformats.org/markup-compatibility/2006" xmlns:a16="http://schemas.microsoft.com/office/drawing/2014/main" id="{50C2181F-6A5F-0B44-9BB8-941AF0FF8910}"/>
                </a:ext>
              </a:extLst>
            </p:cNvPr>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文本框 14">
              <a:extLst>
                <a:ext uri="{FF2B5EF4-FFF2-40B4-BE49-F238E27FC236}">
                  <a16:creationId xmlns="" xmlns:p14="http://schemas.microsoft.com/office/powerpoint/2010/main" xmlns:mc="http://schemas.openxmlformats.org/markup-compatibility/2006" xmlns:a16="http://schemas.microsoft.com/office/drawing/2014/main" id="{6A2553F2-3183-B44E-8DDC-13CE2BA42BFA}"/>
                </a:ext>
              </a:extLst>
            </p:cNvPr>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16" name="文本框 15">
            <a:extLst>
              <a:ext uri="{FF2B5EF4-FFF2-40B4-BE49-F238E27FC236}">
                <a16:creationId xmlns="" xmlns:p14="http://schemas.microsoft.com/office/powerpoint/2010/main" xmlns:mc="http://schemas.openxmlformats.org/markup-compatibility/2006" xmlns:a16="http://schemas.microsoft.com/office/drawing/2014/main" id="{1027FD62-DB78-8345-9F42-26BCF83569DE}"/>
              </a:ext>
            </a:extLst>
          </p:cNvPr>
          <p:cNvSpPr txBox="1"/>
          <p:nvPr/>
        </p:nvSpPr>
        <p:spPr>
          <a:xfrm>
            <a:off x="2090967" y="1242928"/>
            <a:ext cx="6619285" cy="923330"/>
          </a:xfrm>
          <a:prstGeom prst="rect">
            <a:avLst/>
          </a:prstGeom>
          <a:noFill/>
        </p:spPr>
        <p:txBody>
          <a:bodyPr wrap="square" rtlCol="0">
            <a:spAutoFit/>
          </a:bodyPr>
          <a:lstStyle/>
          <a:p>
            <a:r>
              <a:rPr kumimoji="1" lang="en" altLang="zh-CN" sz="5400" b="1" i="1" dirty="0">
                <a:solidFill>
                  <a:srgbClr val="0026A0">
                    <a:alpha val="24000"/>
                  </a:srgbClr>
                </a:solidFill>
                <a:cs typeface="+mn-ea"/>
                <a:sym typeface="+mn-lt"/>
              </a:rPr>
              <a:t>PART.1</a:t>
            </a:r>
          </a:p>
        </p:txBody>
      </p:sp>
      <p:sp>
        <p:nvSpPr>
          <p:cNvPr id="17" name="文本框 16">
            <a:extLst>
              <a:ext uri="{FF2B5EF4-FFF2-40B4-BE49-F238E27FC236}">
                <a16:creationId xmlns="" xmlns:p14="http://schemas.microsoft.com/office/powerpoint/2010/main" xmlns:mc="http://schemas.openxmlformats.org/markup-compatibility/2006" xmlns:a16="http://schemas.microsoft.com/office/drawing/2014/main" id="{5415015E-7123-D245-B79A-09C7341CCE10}"/>
              </a:ext>
            </a:extLst>
          </p:cNvPr>
          <p:cNvSpPr txBox="1"/>
          <p:nvPr/>
        </p:nvSpPr>
        <p:spPr>
          <a:xfrm>
            <a:off x="2796066" y="2452552"/>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基本介绍</a:t>
            </a:r>
          </a:p>
        </p:txBody>
      </p:sp>
      <p:sp>
        <p:nvSpPr>
          <p:cNvPr id="18" name="文本框 17">
            <a:extLst>
              <a:ext uri="{FF2B5EF4-FFF2-40B4-BE49-F238E27FC236}">
                <a16:creationId xmlns="" xmlns:p14="http://schemas.microsoft.com/office/powerpoint/2010/main" xmlns:mc="http://schemas.openxmlformats.org/markup-compatibility/2006" xmlns:a16="http://schemas.microsoft.com/office/drawing/2014/main" id="{37D60E4E-D18B-BD44-9395-9F4575F8FA05}"/>
              </a:ext>
            </a:extLst>
          </p:cNvPr>
          <p:cNvSpPr txBox="1"/>
          <p:nvPr/>
        </p:nvSpPr>
        <p:spPr>
          <a:xfrm>
            <a:off x="2796066" y="3652881"/>
            <a:ext cx="4834560"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sp>
        <p:nvSpPr>
          <p:cNvPr id="20" name="矩形 19">
            <a:extLst>
              <a:ext uri="{FF2B5EF4-FFF2-40B4-BE49-F238E27FC236}">
                <a16:creationId xmlns="" xmlns:p14="http://schemas.microsoft.com/office/powerpoint/2010/main" xmlns:mc="http://schemas.openxmlformats.org/markup-compatibility/2006" xmlns:a16="http://schemas.microsoft.com/office/drawing/2014/main" id="{FB76A45B-0C8F-6549-ADEB-3BDE68228434}"/>
              </a:ext>
            </a:extLst>
          </p:cNvPr>
          <p:cNvSpPr/>
          <p:nvPr/>
        </p:nvSpPr>
        <p:spPr>
          <a:xfrm>
            <a:off x="10737312" y="1926674"/>
            <a:ext cx="237600" cy="3467011"/>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1" name="矩形 20">
            <a:extLst>
              <a:ext uri="{FF2B5EF4-FFF2-40B4-BE49-F238E27FC236}">
                <a16:creationId xmlns="" xmlns:p14="http://schemas.microsoft.com/office/powerpoint/2010/main" xmlns:mc="http://schemas.openxmlformats.org/markup-compatibility/2006" xmlns:a16="http://schemas.microsoft.com/office/drawing/2014/main" id="{FE26D4E3-3DB4-D045-9D14-89811F84EC36}"/>
              </a:ext>
            </a:extLst>
          </p:cNvPr>
          <p:cNvSpPr/>
          <p:nvPr/>
        </p:nvSpPr>
        <p:spPr>
          <a:xfrm>
            <a:off x="2392035" y="5156085"/>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3" name="矩形 22">
            <a:extLst>
              <a:ext uri="{FF2B5EF4-FFF2-40B4-BE49-F238E27FC236}">
                <a16:creationId xmlns="" xmlns:p14="http://schemas.microsoft.com/office/powerpoint/2010/main" xmlns:mc="http://schemas.openxmlformats.org/markup-compatibility/2006" xmlns:a16="http://schemas.microsoft.com/office/drawing/2014/main" id="{3268EC3B-0EDE-C94E-A535-30BBADC7262E}"/>
              </a:ext>
            </a:extLst>
          </p:cNvPr>
          <p:cNvSpPr/>
          <p:nvPr/>
        </p:nvSpPr>
        <p:spPr>
          <a:xfrm>
            <a:off x="2273235" y="2945685"/>
            <a:ext cx="237600" cy="24480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文本框 3"/>
          <p:cNvSpPr txBox="1"/>
          <p:nvPr/>
        </p:nvSpPr>
        <p:spPr>
          <a:xfrm>
            <a:off x="3675355" y="404037"/>
            <a:ext cx="1633492"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extLst>
      <p:ext uri="{BB962C8B-B14F-4D97-AF65-F5344CB8AC3E}">
        <p14:creationId xmlns:p14="http://schemas.microsoft.com/office/powerpoint/2010/main" val="32284177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p:tgtEl>
                                          <p:spTgt spid="16"/>
                                        </p:tgtEl>
                                        <p:attrNameLst>
                                          <p:attrName>ppt_x</p:attrName>
                                        </p:attrNameLst>
                                      </p:cBhvr>
                                      <p:tavLst>
                                        <p:tav tm="0">
                                          <p:val>
                                            <p:strVal val="#ppt_x-#ppt_w*1.125000"/>
                                          </p:val>
                                        </p:tav>
                                        <p:tav tm="100000">
                                          <p:val>
                                            <p:strVal val="#ppt_x"/>
                                          </p:val>
                                        </p:tav>
                                      </p:tavLst>
                                    </p:anim>
                                    <p:animEffect transition="in" filter="wipe(righ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B83B45-9EA2-084F-B029-E4ECDF88DCFF}"/>
              </a:ext>
            </a:extLst>
          </p:cNvPr>
          <p:cNvGrpSpPr/>
          <p:nvPr/>
        </p:nvGrpSpPr>
        <p:grpSpPr>
          <a:xfrm>
            <a:off x="319317" y="385678"/>
            <a:ext cx="8699965" cy="584775"/>
            <a:chOff x="2090967" y="1242928"/>
            <a:chExt cx="8699965" cy="584775"/>
          </a:xfrm>
        </p:grpSpPr>
        <p:sp>
          <p:nvSpPr>
            <p:cNvPr id="2" name="文本框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F58E9C-45B4-D849-B02A-B060366CAF7E}"/>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PART.1</a:t>
              </a:r>
            </a:p>
          </p:txBody>
        </p:sp>
        <p:sp>
          <p:nvSpPr>
            <p:cNvPr id="3" name="文本框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B274F92-529E-A647-9915-DA6F3D47B06F}"/>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基本介绍</a:t>
              </a:r>
            </a:p>
          </p:txBody>
        </p:sp>
      </p:grpSp>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475D5D-97F4-FD4E-81F2-E624193661F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949952" y="2612136"/>
            <a:ext cx="2292096" cy="2292096"/>
          </a:xfrm>
          <a:prstGeom prst="rect">
            <a:avLst/>
          </a:prstGeom>
        </p:spPr>
      </p:pic>
      <p:cxnSp>
        <p:nvCxnSpPr>
          <p:cNvPr id="11" name="直线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CDA066-6451-694B-B27D-6FE02F5B8FA0}"/>
              </a:ext>
            </a:extLst>
          </p:cNvPr>
          <p:cNvCxnSpPr/>
          <p:nvPr/>
        </p:nvCxnSpPr>
        <p:spPr>
          <a:xfrm>
            <a:off x="3271311" y="2798913"/>
            <a:ext cx="5696262" cy="0"/>
          </a:xfrm>
          <a:prstGeom prst="line">
            <a:avLst/>
          </a:prstGeom>
          <a:ln>
            <a:solidFill>
              <a:srgbClr val="0026A0">
                <a:alpha val="36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B6FABE-4893-DE48-8326-3585ACB65703}"/>
              </a:ext>
            </a:extLst>
          </p:cNvPr>
          <p:cNvCxnSpPr/>
          <p:nvPr/>
        </p:nvCxnSpPr>
        <p:spPr>
          <a:xfrm>
            <a:off x="3247869" y="4705162"/>
            <a:ext cx="5696262" cy="0"/>
          </a:xfrm>
          <a:prstGeom prst="line">
            <a:avLst/>
          </a:prstGeom>
          <a:ln>
            <a:solidFill>
              <a:srgbClr val="0026A0">
                <a:alpha val="36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直线连接符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A1E5E0-0AFF-AC45-9207-577594B13CA2}"/>
              </a:ext>
            </a:extLst>
          </p:cNvPr>
          <p:cNvCxnSpPr>
            <a:cxnSpLocks/>
          </p:cNvCxnSpPr>
          <p:nvPr/>
        </p:nvCxnSpPr>
        <p:spPr>
          <a:xfrm flipV="1">
            <a:off x="5147101" y="1855901"/>
            <a:ext cx="0" cy="3792272"/>
          </a:xfrm>
          <a:prstGeom prst="line">
            <a:avLst/>
          </a:prstGeom>
          <a:ln>
            <a:solidFill>
              <a:srgbClr val="0026A0">
                <a:alpha val="36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直线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5009F1-26FC-7D4C-8B1B-ED43B5BC5A4F}"/>
              </a:ext>
            </a:extLst>
          </p:cNvPr>
          <p:cNvCxnSpPr>
            <a:cxnSpLocks/>
          </p:cNvCxnSpPr>
          <p:nvPr/>
        </p:nvCxnSpPr>
        <p:spPr>
          <a:xfrm flipV="1">
            <a:off x="7068341" y="1855901"/>
            <a:ext cx="0" cy="3792272"/>
          </a:xfrm>
          <a:prstGeom prst="line">
            <a:avLst/>
          </a:prstGeom>
          <a:ln>
            <a:solidFill>
              <a:srgbClr val="0026A0">
                <a:alpha val="36000"/>
              </a:srgbClr>
            </a:solidFill>
            <a:prstDash val="lgDash"/>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55B786-8DEB-0146-A5E3-C6C1D48A3665}"/>
              </a:ext>
            </a:extLst>
          </p:cNvPr>
          <p:cNvGrpSpPr/>
          <p:nvPr/>
        </p:nvGrpSpPr>
        <p:grpSpPr>
          <a:xfrm>
            <a:off x="543472" y="1804881"/>
            <a:ext cx="2423581" cy="3998005"/>
            <a:chOff x="6351387" y="3179092"/>
            <a:chExt cx="4950592" cy="1347446"/>
          </a:xfrm>
        </p:grpSpPr>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455883-3C65-DE4E-9EFD-3A7FE533DE23}"/>
                </a:ext>
              </a:extLst>
            </p:cNvPr>
            <p:cNvGrpSpPr/>
            <p:nvPr/>
          </p:nvGrpSpPr>
          <p:grpSpPr>
            <a:xfrm>
              <a:off x="6739431" y="3534184"/>
              <a:ext cx="4125137" cy="820018"/>
              <a:chOff x="1081363" y="4417177"/>
              <a:chExt cx="4125137" cy="820018"/>
            </a:xfrm>
          </p:grpSpPr>
          <p:sp>
            <p:nvSpPr>
              <p:cNvPr id="18" name="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2827E4-9F3C-1F45-9D35-A6FECD7A889B}"/>
                  </a:ext>
                </a:extLst>
              </p:cNvPr>
              <p:cNvSpPr/>
              <p:nvPr/>
            </p:nvSpPr>
            <p:spPr>
              <a:xfrm>
                <a:off x="1289062" y="4417177"/>
                <a:ext cx="3759108" cy="248952"/>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9" name="文本框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F0C7D5D-1741-5447-B092-AF7A38385130}"/>
                  </a:ext>
                </a:extLst>
              </p:cNvPr>
              <p:cNvSpPr txBox="1"/>
              <p:nvPr/>
            </p:nvSpPr>
            <p:spPr>
              <a:xfrm>
                <a:off x="1081363" y="4739292"/>
                <a:ext cx="4125137" cy="497903"/>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7" name="圆角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CB33189-AE7C-8F46-B3E6-DF6C17CA68D7}"/>
                </a:ext>
              </a:extLst>
            </p:cNvPr>
            <p:cNvSpPr/>
            <p:nvPr/>
          </p:nvSpPr>
          <p:spPr>
            <a:xfrm>
              <a:off x="6351387" y="3179092"/>
              <a:ext cx="4950592" cy="1347446"/>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20" name="图形 33" descr="行星">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7AA05E-7BA9-AC45-8DF7-263C2CA6F15D}"/>
              </a:ext>
            </a:extLst>
          </p:cNvPr>
          <p:cNvGrpSpPr/>
          <p:nvPr/>
        </p:nvGrpSpPr>
        <p:grpSpPr>
          <a:xfrm>
            <a:off x="1333490" y="1916532"/>
            <a:ext cx="914400" cy="914400"/>
            <a:chOff x="5953062" y="4274760"/>
            <a:chExt cx="914400" cy="914400"/>
          </a:xfrm>
          <a:solidFill>
            <a:srgbClr val="0026A0"/>
          </a:solidFill>
        </p:grpSpPr>
        <p:sp>
          <p:nvSpPr>
            <p:cNvPr id="21" name="任意形状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EEA042-3A57-A14E-80FA-6EAB3D2F71CC}"/>
                </a:ext>
              </a:extLst>
            </p:cNvPr>
            <p:cNvSpPr/>
            <p:nvPr/>
          </p:nvSpPr>
          <p:spPr>
            <a:xfrm>
              <a:off x="5990816" y="4503360"/>
              <a:ext cx="838200" cy="419100"/>
            </a:xfrm>
            <a:custGeom>
              <a:avLst/>
              <a:gdLst>
                <a:gd name="connsiteX0" fmla="*/ 837594 w 838200"/>
                <a:gd name="connsiteY0" fmla="*/ 57150 h 419100"/>
                <a:gd name="connsiteX1" fmla="*/ 781396 w 838200"/>
                <a:gd name="connsiteY1" fmla="*/ 43815 h 419100"/>
                <a:gd name="connsiteX2" fmla="*/ 591849 w 838200"/>
                <a:gd name="connsiteY2" fmla="*/ 80010 h 419100"/>
                <a:gd name="connsiteX3" fmla="*/ 418494 w 838200"/>
                <a:gd name="connsiteY3" fmla="*/ 0 h 419100"/>
                <a:gd name="connsiteX4" fmla="*/ 189894 w 838200"/>
                <a:gd name="connsiteY4" fmla="*/ 228600 h 419100"/>
                <a:gd name="connsiteX5" fmla="*/ 190846 w 838200"/>
                <a:gd name="connsiteY5" fmla="*/ 243840 h 419100"/>
                <a:gd name="connsiteX6" fmla="*/ 1299 w 838200"/>
                <a:gd name="connsiteY6" fmla="*/ 403860 h 419100"/>
                <a:gd name="connsiteX7" fmla="*/ 52734 w 838200"/>
                <a:gd name="connsiteY7" fmla="*/ 421005 h 419100"/>
                <a:gd name="connsiteX8" fmla="*/ 449926 w 838200"/>
                <a:gd name="connsiteY8" fmla="*/ 311468 h 419100"/>
                <a:gd name="connsiteX9" fmla="*/ 837594 w 838200"/>
                <a:gd name="connsiteY9" fmla="*/ 57150 h 419100"/>
                <a:gd name="connsiteX10" fmla="*/ 202276 w 838200"/>
                <a:gd name="connsiteY10" fmla="*/ 302895 h 419100"/>
                <a:gd name="connsiteX11" fmla="*/ 215611 w 838200"/>
                <a:gd name="connsiteY11" fmla="*/ 333375 h 419100"/>
                <a:gd name="connsiteX12" fmla="*/ 112741 w 838200"/>
                <a:gd name="connsiteY12" fmla="*/ 358140 h 419100"/>
                <a:gd name="connsiteX13" fmla="*/ 202276 w 838200"/>
                <a:gd name="connsiteY13" fmla="*/ 302895 h 419100"/>
                <a:gd name="connsiteX14" fmla="*/ 636616 w 838200"/>
                <a:gd name="connsiteY14" fmla="*/ 159068 h 419100"/>
                <a:gd name="connsiteX15" fmla="*/ 625186 w 838200"/>
                <a:gd name="connsiteY15" fmla="*/ 129540 h 419100"/>
                <a:gd name="connsiteX16" fmla="*/ 733771 w 838200"/>
                <a:gd name="connsiteY16" fmla="*/ 104775 h 419100"/>
                <a:gd name="connsiteX17" fmla="*/ 636616 w 838200"/>
                <a:gd name="connsiteY17" fmla="*/ 15906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8200" h="419100">
                  <a:moveTo>
                    <a:pt x="837594" y="57150"/>
                  </a:moveTo>
                  <a:cubicBezTo>
                    <a:pt x="832831" y="45720"/>
                    <a:pt x="809971" y="43815"/>
                    <a:pt x="781396" y="43815"/>
                  </a:cubicBezTo>
                  <a:cubicBezTo>
                    <a:pt x="738534" y="43815"/>
                    <a:pt x="671859" y="56197"/>
                    <a:pt x="591849" y="80010"/>
                  </a:cubicBezTo>
                  <a:cubicBezTo>
                    <a:pt x="549939" y="30480"/>
                    <a:pt x="488026" y="0"/>
                    <a:pt x="418494" y="0"/>
                  </a:cubicBezTo>
                  <a:cubicBezTo>
                    <a:pt x="291811" y="0"/>
                    <a:pt x="189894" y="101918"/>
                    <a:pt x="189894" y="228600"/>
                  </a:cubicBezTo>
                  <a:cubicBezTo>
                    <a:pt x="189894" y="234315"/>
                    <a:pt x="189894" y="239077"/>
                    <a:pt x="190846" y="243840"/>
                  </a:cubicBezTo>
                  <a:cubicBezTo>
                    <a:pt x="66069" y="310515"/>
                    <a:pt x="-11084" y="373380"/>
                    <a:pt x="1299" y="403860"/>
                  </a:cubicBezTo>
                  <a:cubicBezTo>
                    <a:pt x="6061" y="415290"/>
                    <a:pt x="24159" y="421005"/>
                    <a:pt x="52734" y="421005"/>
                  </a:cubicBezTo>
                  <a:cubicBezTo>
                    <a:pt x="129886" y="421005"/>
                    <a:pt x="282286" y="380048"/>
                    <a:pt x="449926" y="311468"/>
                  </a:cubicBezTo>
                  <a:cubicBezTo>
                    <a:pt x="679479" y="217170"/>
                    <a:pt x="855691" y="100965"/>
                    <a:pt x="837594" y="57150"/>
                  </a:cubicBezTo>
                  <a:close/>
                  <a:moveTo>
                    <a:pt x="202276" y="302895"/>
                  </a:moveTo>
                  <a:cubicBezTo>
                    <a:pt x="206086" y="313373"/>
                    <a:pt x="209896" y="323850"/>
                    <a:pt x="215611" y="333375"/>
                  </a:cubicBezTo>
                  <a:cubicBezTo>
                    <a:pt x="175606" y="344805"/>
                    <a:pt x="141316" y="352425"/>
                    <a:pt x="112741" y="358140"/>
                  </a:cubicBezTo>
                  <a:cubicBezTo>
                    <a:pt x="135601" y="341948"/>
                    <a:pt x="166081" y="322898"/>
                    <a:pt x="202276" y="302895"/>
                  </a:cubicBezTo>
                  <a:close/>
                  <a:moveTo>
                    <a:pt x="636616" y="159068"/>
                  </a:moveTo>
                  <a:cubicBezTo>
                    <a:pt x="633759" y="148590"/>
                    <a:pt x="629949" y="139065"/>
                    <a:pt x="625186" y="129540"/>
                  </a:cubicBezTo>
                  <a:cubicBezTo>
                    <a:pt x="662334" y="119063"/>
                    <a:pt x="706149" y="109538"/>
                    <a:pt x="733771" y="104775"/>
                  </a:cubicBezTo>
                  <a:cubicBezTo>
                    <a:pt x="710911" y="120015"/>
                    <a:pt x="670906" y="140018"/>
                    <a:pt x="636616" y="159068"/>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22" name="任意形状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22887E5-1734-374F-96D5-C1DCBEAFCF56}"/>
                </a:ext>
              </a:extLst>
            </p:cNvPr>
            <p:cNvSpPr/>
            <p:nvPr/>
          </p:nvSpPr>
          <p:spPr>
            <a:xfrm>
              <a:off x="6274055" y="4766250"/>
              <a:ext cx="352425" cy="190500"/>
            </a:xfrm>
            <a:custGeom>
              <a:avLst/>
              <a:gdLst>
                <a:gd name="connsiteX0" fmla="*/ 0 w 352425"/>
                <a:gd name="connsiteY0" fmla="*/ 149543 h 190500"/>
                <a:gd name="connsiteX1" fmla="*/ 135255 w 352425"/>
                <a:gd name="connsiteY1" fmla="*/ 194310 h 190500"/>
                <a:gd name="connsiteX2" fmla="*/ 360997 w 352425"/>
                <a:gd name="connsiteY2" fmla="*/ 0 h 190500"/>
                <a:gd name="connsiteX3" fmla="*/ 180975 w 352425"/>
                <a:gd name="connsiteY3" fmla="*/ 83820 h 190500"/>
                <a:gd name="connsiteX4" fmla="*/ 0 w 352425"/>
                <a:gd name="connsiteY4" fmla="*/ 149543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90500">
                  <a:moveTo>
                    <a:pt x="0" y="149543"/>
                  </a:moveTo>
                  <a:cubicBezTo>
                    <a:pt x="38100" y="177165"/>
                    <a:pt x="84772" y="194310"/>
                    <a:pt x="135255" y="194310"/>
                  </a:cubicBezTo>
                  <a:cubicBezTo>
                    <a:pt x="249555" y="194310"/>
                    <a:pt x="344805" y="110490"/>
                    <a:pt x="360997" y="0"/>
                  </a:cubicBezTo>
                  <a:cubicBezTo>
                    <a:pt x="306705" y="28575"/>
                    <a:pt x="245745" y="57150"/>
                    <a:pt x="180975" y="83820"/>
                  </a:cubicBezTo>
                  <a:cubicBezTo>
                    <a:pt x="118110" y="109538"/>
                    <a:pt x="57150" y="132398"/>
                    <a:pt x="0" y="149543"/>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grpSp>
      <p:grpSp>
        <p:nvGrpSpPr>
          <p:cNvPr id="23" name="组合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3D12EF4-C874-CF4C-9825-B654A622B7EA}"/>
              </a:ext>
            </a:extLst>
          </p:cNvPr>
          <p:cNvGrpSpPr/>
          <p:nvPr/>
        </p:nvGrpSpPr>
        <p:grpSpPr>
          <a:xfrm>
            <a:off x="9163287" y="1801939"/>
            <a:ext cx="2423581" cy="3998005"/>
            <a:chOff x="6351387" y="3179092"/>
            <a:chExt cx="4950592" cy="1347446"/>
          </a:xfrm>
        </p:grpSpPr>
        <p:grpSp>
          <p:nvGrpSpPr>
            <p:cNvPr id="24" name="组合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00E453-3850-3A43-9145-FBCDAD7AFA70}"/>
                </a:ext>
              </a:extLst>
            </p:cNvPr>
            <p:cNvGrpSpPr/>
            <p:nvPr/>
          </p:nvGrpSpPr>
          <p:grpSpPr>
            <a:xfrm>
              <a:off x="6739431" y="3534184"/>
              <a:ext cx="4125137" cy="820018"/>
              <a:chOff x="1081363" y="4417177"/>
              <a:chExt cx="4125137" cy="820018"/>
            </a:xfrm>
          </p:grpSpPr>
          <p:sp>
            <p:nvSpPr>
              <p:cNvPr id="26" name="矩形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C87D28-5BE6-CB48-AEC5-6400584657C3}"/>
                  </a:ext>
                </a:extLst>
              </p:cNvPr>
              <p:cNvSpPr/>
              <p:nvPr/>
            </p:nvSpPr>
            <p:spPr>
              <a:xfrm>
                <a:off x="1289062" y="4417177"/>
                <a:ext cx="3759108" cy="248952"/>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7" name="文本框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F40C4C-B969-1E46-BF1D-0E9C73803937}"/>
                  </a:ext>
                </a:extLst>
              </p:cNvPr>
              <p:cNvSpPr txBox="1"/>
              <p:nvPr/>
            </p:nvSpPr>
            <p:spPr>
              <a:xfrm>
                <a:off x="1081363" y="4739292"/>
                <a:ext cx="4125137" cy="497903"/>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25" name="圆角矩形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526C15-759F-9341-92D9-BA7ED587E024}"/>
                </a:ext>
              </a:extLst>
            </p:cNvPr>
            <p:cNvSpPr/>
            <p:nvPr/>
          </p:nvSpPr>
          <p:spPr>
            <a:xfrm>
              <a:off x="6351387" y="3179092"/>
              <a:ext cx="4950592" cy="1347446"/>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28" name="图形 31" descr="原子">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2591E32-08F4-A04C-BE2F-FE64DF2488D9}"/>
              </a:ext>
            </a:extLst>
          </p:cNvPr>
          <p:cNvGrpSpPr/>
          <p:nvPr/>
        </p:nvGrpSpPr>
        <p:grpSpPr>
          <a:xfrm>
            <a:off x="9917877" y="1962455"/>
            <a:ext cx="914400" cy="914400"/>
            <a:chOff x="5953062" y="1820416"/>
            <a:chExt cx="914400" cy="914400"/>
          </a:xfrm>
          <a:solidFill>
            <a:srgbClr val="0026A0"/>
          </a:solidFill>
        </p:grpSpPr>
        <p:sp>
          <p:nvSpPr>
            <p:cNvPr id="29" name="任意形状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C44FEC-896D-014F-A606-D385C055233A}"/>
                </a:ext>
              </a:extLst>
            </p:cNvPr>
            <p:cNvSpPr/>
            <p:nvPr/>
          </p:nvSpPr>
          <p:spPr>
            <a:xfrm>
              <a:off x="6350255" y="2220466"/>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30" name="任意形状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A128EE-5D7C-054C-BE2E-64EE4897D0B2}"/>
                </a:ext>
              </a:extLst>
            </p:cNvPr>
            <p:cNvSpPr/>
            <p:nvPr/>
          </p:nvSpPr>
          <p:spPr>
            <a:xfrm>
              <a:off x="6068969" y="1896616"/>
              <a:ext cx="676275" cy="762000"/>
            </a:xfrm>
            <a:custGeom>
              <a:avLst/>
              <a:gdLst>
                <a:gd name="connsiteX0" fmla="*/ 673716 w 676275"/>
                <a:gd name="connsiteY0" fmla="*/ 190500 h 762000"/>
                <a:gd name="connsiteX1" fmla="*/ 571798 w 676275"/>
                <a:gd name="connsiteY1" fmla="*/ 149543 h 762000"/>
                <a:gd name="connsiteX2" fmla="*/ 464166 w 676275"/>
                <a:gd name="connsiteY2" fmla="*/ 165735 h 762000"/>
                <a:gd name="connsiteX3" fmla="*/ 338436 w 676275"/>
                <a:gd name="connsiteY3" fmla="*/ 0 h 762000"/>
                <a:gd name="connsiteX4" fmla="*/ 213658 w 676275"/>
                <a:gd name="connsiteY4" fmla="*/ 163830 h 762000"/>
                <a:gd name="connsiteX5" fmla="*/ 110788 w 676275"/>
                <a:gd name="connsiteY5" fmla="*/ 148590 h 762000"/>
                <a:gd name="connsiteX6" fmla="*/ 8871 w 676275"/>
                <a:gd name="connsiteY6" fmla="*/ 189548 h 762000"/>
                <a:gd name="connsiteX7" fmla="*/ 90786 w 676275"/>
                <a:gd name="connsiteY7" fmla="*/ 382905 h 762000"/>
                <a:gd name="connsiteX8" fmla="*/ 13633 w 676275"/>
                <a:gd name="connsiteY8" fmla="*/ 570548 h 762000"/>
                <a:gd name="connsiteX9" fmla="*/ 115551 w 676275"/>
                <a:gd name="connsiteY9" fmla="*/ 611505 h 762000"/>
                <a:gd name="connsiteX10" fmla="*/ 213658 w 676275"/>
                <a:gd name="connsiteY10" fmla="*/ 598170 h 762000"/>
                <a:gd name="connsiteX11" fmla="*/ 338436 w 676275"/>
                <a:gd name="connsiteY11" fmla="*/ 762000 h 762000"/>
                <a:gd name="connsiteX12" fmla="*/ 463213 w 676275"/>
                <a:gd name="connsiteY12" fmla="*/ 598170 h 762000"/>
                <a:gd name="connsiteX13" fmla="*/ 566083 w 676275"/>
                <a:gd name="connsiteY13" fmla="*/ 613410 h 762000"/>
                <a:gd name="connsiteX14" fmla="*/ 668001 w 676275"/>
                <a:gd name="connsiteY14" fmla="*/ 572453 h 762000"/>
                <a:gd name="connsiteX15" fmla="*/ 590848 w 676275"/>
                <a:gd name="connsiteY15" fmla="*/ 384810 h 762000"/>
                <a:gd name="connsiteX16" fmla="*/ 673716 w 676275"/>
                <a:gd name="connsiteY16" fmla="*/ 190500 h 762000"/>
                <a:gd name="connsiteX17" fmla="*/ 571798 w 676275"/>
                <a:gd name="connsiteY17" fmla="*/ 187643 h 762000"/>
                <a:gd name="connsiteX18" fmla="*/ 640378 w 676275"/>
                <a:gd name="connsiteY18" fmla="*/ 209550 h 762000"/>
                <a:gd name="connsiteX19" fmla="*/ 564178 w 676275"/>
                <a:gd name="connsiteY19" fmla="*/ 357188 h 762000"/>
                <a:gd name="connsiteX20" fmla="*/ 487026 w 676275"/>
                <a:gd name="connsiteY20" fmla="*/ 295275 h 762000"/>
                <a:gd name="connsiteX21" fmla="*/ 472738 w 676275"/>
                <a:gd name="connsiteY21" fmla="*/ 201930 h 762000"/>
                <a:gd name="connsiteX22" fmla="*/ 571798 w 676275"/>
                <a:gd name="connsiteY22" fmla="*/ 187643 h 762000"/>
                <a:gd name="connsiteX23" fmla="*/ 401301 w 676275"/>
                <a:gd name="connsiteY23" fmla="*/ 480060 h 762000"/>
                <a:gd name="connsiteX24" fmla="*/ 341293 w 676275"/>
                <a:gd name="connsiteY24" fmla="*/ 511493 h 762000"/>
                <a:gd name="connsiteX25" fmla="*/ 281286 w 676275"/>
                <a:gd name="connsiteY25" fmla="*/ 480060 h 762000"/>
                <a:gd name="connsiteX26" fmla="*/ 226041 w 676275"/>
                <a:gd name="connsiteY26" fmla="*/ 445770 h 762000"/>
                <a:gd name="connsiteX27" fmla="*/ 224136 w 676275"/>
                <a:gd name="connsiteY27" fmla="*/ 381000 h 762000"/>
                <a:gd name="connsiteX28" fmla="*/ 226041 w 676275"/>
                <a:gd name="connsiteY28" fmla="*/ 320040 h 762000"/>
                <a:gd name="connsiteX29" fmla="*/ 287001 w 676275"/>
                <a:gd name="connsiteY29" fmla="*/ 281940 h 762000"/>
                <a:gd name="connsiteX30" fmla="*/ 341293 w 676275"/>
                <a:gd name="connsiteY30" fmla="*/ 253365 h 762000"/>
                <a:gd name="connsiteX31" fmla="*/ 395586 w 676275"/>
                <a:gd name="connsiteY31" fmla="*/ 281940 h 762000"/>
                <a:gd name="connsiteX32" fmla="*/ 450831 w 676275"/>
                <a:gd name="connsiteY32" fmla="*/ 316230 h 762000"/>
                <a:gd name="connsiteX33" fmla="*/ 452736 w 676275"/>
                <a:gd name="connsiteY33" fmla="*/ 381000 h 762000"/>
                <a:gd name="connsiteX34" fmla="*/ 449878 w 676275"/>
                <a:gd name="connsiteY34" fmla="*/ 449580 h 762000"/>
                <a:gd name="connsiteX35" fmla="*/ 401301 w 676275"/>
                <a:gd name="connsiteY35" fmla="*/ 480060 h 762000"/>
                <a:gd name="connsiteX36" fmla="*/ 445116 w 676275"/>
                <a:gd name="connsiteY36" fmla="*/ 498158 h 762000"/>
                <a:gd name="connsiteX37" fmla="*/ 436543 w 676275"/>
                <a:gd name="connsiteY37" fmla="*/ 550545 h 762000"/>
                <a:gd name="connsiteX38" fmla="*/ 386061 w 676275"/>
                <a:gd name="connsiteY38" fmla="*/ 531495 h 762000"/>
                <a:gd name="connsiteX39" fmla="*/ 420351 w 676275"/>
                <a:gd name="connsiteY39" fmla="*/ 512445 h 762000"/>
                <a:gd name="connsiteX40" fmla="*/ 445116 w 676275"/>
                <a:gd name="connsiteY40" fmla="*/ 498158 h 762000"/>
                <a:gd name="connsiteX41" fmla="*/ 296526 w 676275"/>
                <a:gd name="connsiteY41" fmla="*/ 531495 h 762000"/>
                <a:gd name="connsiteX42" fmla="*/ 241281 w 676275"/>
                <a:gd name="connsiteY42" fmla="*/ 551498 h 762000"/>
                <a:gd name="connsiteX43" fmla="*/ 231756 w 676275"/>
                <a:gd name="connsiteY43" fmla="*/ 494348 h 762000"/>
                <a:gd name="connsiteX44" fmla="*/ 263188 w 676275"/>
                <a:gd name="connsiteY44" fmla="*/ 513398 h 762000"/>
                <a:gd name="connsiteX45" fmla="*/ 296526 w 676275"/>
                <a:gd name="connsiteY45" fmla="*/ 531495 h 762000"/>
                <a:gd name="connsiteX46" fmla="*/ 186988 w 676275"/>
                <a:gd name="connsiteY46" fmla="*/ 417195 h 762000"/>
                <a:gd name="connsiteX47" fmla="*/ 146031 w 676275"/>
                <a:gd name="connsiteY47" fmla="*/ 382905 h 762000"/>
                <a:gd name="connsiteX48" fmla="*/ 186988 w 676275"/>
                <a:gd name="connsiteY48" fmla="*/ 348615 h 762000"/>
                <a:gd name="connsiteX49" fmla="*/ 186036 w 676275"/>
                <a:gd name="connsiteY49" fmla="*/ 381000 h 762000"/>
                <a:gd name="connsiteX50" fmla="*/ 186988 w 676275"/>
                <a:gd name="connsiteY50" fmla="*/ 417195 h 762000"/>
                <a:gd name="connsiteX51" fmla="*/ 230803 w 676275"/>
                <a:gd name="connsiteY51" fmla="*/ 271463 h 762000"/>
                <a:gd name="connsiteX52" fmla="*/ 240328 w 676275"/>
                <a:gd name="connsiteY52" fmla="*/ 211455 h 762000"/>
                <a:gd name="connsiteX53" fmla="*/ 296526 w 676275"/>
                <a:gd name="connsiteY53" fmla="*/ 232410 h 762000"/>
                <a:gd name="connsiteX54" fmla="*/ 266998 w 676275"/>
                <a:gd name="connsiteY54" fmla="*/ 248602 h 762000"/>
                <a:gd name="connsiteX55" fmla="*/ 230803 w 676275"/>
                <a:gd name="connsiteY55" fmla="*/ 271463 h 762000"/>
                <a:gd name="connsiteX56" fmla="*/ 385108 w 676275"/>
                <a:gd name="connsiteY56" fmla="*/ 232410 h 762000"/>
                <a:gd name="connsiteX57" fmla="*/ 436543 w 676275"/>
                <a:gd name="connsiteY57" fmla="*/ 213360 h 762000"/>
                <a:gd name="connsiteX58" fmla="*/ 446068 w 676275"/>
                <a:gd name="connsiteY58" fmla="*/ 267653 h 762000"/>
                <a:gd name="connsiteX59" fmla="*/ 414636 w 676275"/>
                <a:gd name="connsiteY59" fmla="*/ 248602 h 762000"/>
                <a:gd name="connsiteX60" fmla="*/ 385108 w 676275"/>
                <a:gd name="connsiteY60" fmla="*/ 232410 h 762000"/>
                <a:gd name="connsiteX61" fmla="*/ 489883 w 676275"/>
                <a:gd name="connsiteY61" fmla="*/ 344805 h 762000"/>
                <a:gd name="connsiteX62" fmla="*/ 536556 w 676275"/>
                <a:gd name="connsiteY62" fmla="*/ 383858 h 762000"/>
                <a:gd name="connsiteX63" fmla="*/ 489883 w 676275"/>
                <a:gd name="connsiteY63" fmla="*/ 421958 h 762000"/>
                <a:gd name="connsiteX64" fmla="*/ 490836 w 676275"/>
                <a:gd name="connsiteY64" fmla="*/ 381953 h 762000"/>
                <a:gd name="connsiteX65" fmla="*/ 489883 w 676275"/>
                <a:gd name="connsiteY65" fmla="*/ 344805 h 762000"/>
                <a:gd name="connsiteX66" fmla="*/ 338436 w 676275"/>
                <a:gd name="connsiteY66" fmla="*/ 38100 h 762000"/>
                <a:gd name="connsiteX67" fmla="*/ 427971 w 676275"/>
                <a:gd name="connsiteY67" fmla="*/ 176213 h 762000"/>
                <a:gd name="connsiteX68" fmla="*/ 341293 w 676275"/>
                <a:gd name="connsiteY68" fmla="*/ 210503 h 762000"/>
                <a:gd name="connsiteX69" fmla="*/ 249853 w 676275"/>
                <a:gd name="connsiteY69" fmla="*/ 174308 h 762000"/>
                <a:gd name="connsiteX70" fmla="*/ 338436 w 676275"/>
                <a:gd name="connsiteY70" fmla="*/ 38100 h 762000"/>
                <a:gd name="connsiteX71" fmla="*/ 41256 w 676275"/>
                <a:gd name="connsiteY71" fmla="*/ 209550 h 762000"/>
                <a:gd name="connsiteX72" fmla="*/ 109836 w 676275"/>
                <a:gd name="connsiteY72" fmla="*/ 187643 h 762000"/>
                <a:gd name="connsiteX73" fmla="*/ 203181 w 676275"/>
                <a:gd name="connsiteY73" fmla="*/ 200978 h 762000"/>
                <a:gd name="connsiteX74" fmla="*/ 188893 w 676275"/>
                <a:gd name="connsiteY74" fmla="*/ 299085 h 762000"/>
                <a:gd name="connsiteX75" fmla="*/ 117456 w 676275"/>
                <a:gd name="connsiteY75" fmla="*/ 357188 h 762000"/>
                <a:gd name="connsiteX76" fmla="*/ 41256 w 676275"/>
                <a:gd name="connsiteY76" fmla="*/ 209550 h 762000"/>
                <a:gd name="connsiteX77" fmla="*/ 115551 w 676275"/>
                <a:gd name="connsiteY77" fmla="*/ 574358 h 762000"/>
                <a:gd name="connsiteX78" fmla="*/ 46971 w 676275"/>
                <a:gd name="connsiteY78" fmla="*/ 552450 h 762000"/>
                <a:gd name="connsiteX79" fmla="*/ 118408 w 676275"/>
                <a:gd name="connsiteY79" fmla="*/ 409575 h 762000"/>
                <a:gd name="connsiteX80" fmla="*/ 189846 w 676275"/>
                <a:gd name="connsiteY80" fmla="*/ 466725 h 762000"/>
                <a:gd name="connsiteX81" fmla="*/ 204133 w 676275"/>
                <a:gd name="connsiteY81" fmla="*/ 561975 h 762000"/>
                <a:gd name="connsiteX82" fmla="*/ 115551 w 676275"/>
                <a:gd name="connsiteY82" fmla="*/ 574358 h 762000"/>
                <a:gd name="connsiteX83" fmla="*/ 338436 w 676275"/>
                <a:gd name="connsiteY83" fmla="*/ 723900 h 762000"/>
                <a:gd name="connsiteX84" fmla="*/ 249853 w 676275"/>
                <a:gd name="connsiteY84" fmla="*/ 588645 h 762000"/>
                <a:gd name="connsiteX85" fmla="*/ 341293 w 676275"/>
                <a:gd name="connsiteY85" fmla="*/ 553403 h 762000"/>
                <a:gd name="connsiteX86" fmla="*/ 427018 w 676275"/>
                <a:gd name="connsiteY86" fmla="*/ 586740 h 762000"/>
                <a:gd name="connsiteX87" fmla="*/ 338436 w 676275"/>
                <a:gd name="connsiteY87" fmla="*/ 723900 h 762000"/>
                <a:gd name="connsiteX88" fmla="*/ 635616 w 676275"/>
                <a:gd name="connsiteY88" fmla="*/ 552450 h 762000"/>
                <a:gd name="connsiteX89" fmla="*/ 567036 w 676275"/>
                <a:gd name="connsiteY89" fmla="*/ 574358 h 762000"/>
                <a:gd name="connsiteX90" fmla="*/ 473691 w 676275"/>
                <a:gd name="connsiteY90" fmla="*/ 561023 h 762000"/>
                <a:gd name="connsiteX91" fmla="*/ 487026 w 676275"/>
                <a:gd name="connsiteY91" fmla="*/ 470535 h 762000"/>
                <a:gd name="connsiteX92" fmla="*/ 564178 w 676275"/>
                <a:gd name="connsiteY92" fmla="*/ 409575 h 762000"/>
                <a:gd name="connsiteX93" fmla="*/ 635616 w 676275"/>
                <a:gd name="connsiteY93" fmla="*/ 5524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76275" h="762000">
                  <a:moveTo>
                    <a:pt x="673716" y="190500"/>
                  </a:moveTo>
                  <a:cubicBezTo>
                    <a:pt x="657523" y="162878"/>
                    <a:pt x="621328" y="149543"/>
                    <a:pt x="571798" y="149543"/>
                  </a:cubicBezTo>
                  <a:cubicBezTo>
                    <a:pt x="540366" y="149543"/>
                    <a:pt x="504171" y="155258"/>
                    <a:pt x="464166" y="165735"/>
                  </a:cubicBezTo>
                  <a:cubicBezTo>
                    <a:pt x="436543" y="65723"/>
                    <a:pt x="390823" y="0"/>
                    <a:pt x="338436" y="0"/>
                  </a:cubicBezTo>
                  <a:cubicBezTo>
                    <a:pt x="287001" y="0"/>
                    <a:pt x="240328" y="64770"/>
                    <a:pt x="213658" y="163830"/>
                  </a:cubicBezTo>
                  <a:cubicBezTo>
                    <a:pt x="175558" y="154305"/>
                    <a:pt x="141268" y="148590"/>
                    <a:pt x="110788" y="148590"/>
                  </a:cubicBezTo>
                  <a:cubicBezTo>
                    <a:pt x="61258" y="148590"/>
                    <a:pt x="25063" y="161925"/>
                    <a:pt x="8871" y="189548"/>
                  </a:cubicBezTo>
                  <a:cubicBezTo>
                    <a:pt x="-17799" y="235268"/>
                    <a:pt x="17443" y="308610"/>
                    <a:pt x="90786" y="382905"/>
                  </a:cubicBezTo>
                  <a:cubicBezTo>
                    <a:pt x="20301" y="455295"/>
                    <a:pt x="-12084" y="525780"/>
                    <a:pt x="13633" y="570548"/>
                  </a:cubicBezTo>
                  <a:cubicBezTo>
                    <a:pt x="29826" y="598170"/>
                    <a:pt x="66021" y="611505"/>
                    <a:pt x="115551" y="611505"/>
                  </a:cubicBezTo>
                  <a:cubicBezTo>
                    <a:pt x="144126" y="611505"/>
                    <a:pt x="177463" y="606743"/>
                    <a:pt x="213658" y="598170"/>
                  </a:cubicBezTo>
                  <a:cubicBezTo>
                    <a:pt x="241281" y="697230"/>
                    <a:pt x="287001" y="762000"/>
                    <a:pt x="338436" y="762000"/>
                  </a:cubicBezTo>
                  <a:cubicBezTo>
                    <a:pt x="389871" y="762000"/>
                    <a:pt x="436543" y="697230"/>
                    <a:pt x="463213" y="598170"/>
                  </a:cubicBezTo>
                  <a:cubicBezTo>
                    <a:pt x="501313" y="607695"/>
                    <a:pt x="535603" y="613410"/>
                    <a:pt x="566083" y="613410"/>
                  </a:cubicBezTo>
                  <a:cubicBezTo>
                    <a:pt x="615613" y="613410"/>
                    <a:pt x="651808" y="600075"/>
                    <a:pt x="668001" y="572453"/>
                  </a:cubicBezTo>
                  <a:cubicBezTo>
                    <a:pt x="693718" y="527685"/>
                    <a:pt x="661333" y="457200"/>
                    <a:pt x="590848" y="384810"/>
                  </a:cubicBezTo>
                  <a:cubicBezTo>
                    <a:pt x="666096" y="309563"/>
                    <a:pt x="700386" y="236220"/>
                    <a:pt x="673716" y="190500"/>
                  </a:cubicBezTo>
                  <a:close/>
                  <a:moveTo>
                    <a:pt x="571798" y="187643"/>
                  </a:moveTo>
                  <a:cubicBezTo>
                    <a:pt x="607041" y="187643"/>
                    <a:pt x="632758" y="196215"/>
                    <a:pt x="640378" y="209550"/>
                  </a:cubicBezTo>
                  <a:cubicBezTo>
                    <a:pt x="654666" y="234315"/>
                    <a:pt x="628948" y="292418"/>
                    <a:pt x="564178" y="357188"/>
                  </a:cubicBezTo>
                  <a:cubicBezTo>
                    <a:pt x="541318" y="336233"/>
                    <a:pt x="515601" y="315278"/>
                    <a:pt x="487026" y="295275"/>
                  </a:cubicBezTo>
                  <a:cubicBezTo>
                    <a:pt x="484168" y="262890"/>
                    <a:pt x="479406" y="231458"/>
                    <a:pt x="472738" y="201930"/>
                  </a:cubicBezTo>
                  <a:cubicBezTo>
                    <a:pt x="508933" y="192405"/>
                    <a:pt x="543223" y="187643"/>
                    <a:pt x="571798" y="187643"/>
                  </a:cubicBezTo>
                  <a:close/>
                  <a:moveTo>
                    <a:pt x="401301" y="480060"/>
                  </a:moveTo>
                  <a:cubicBezTo>
                    <a:pt x="381298" y="491490"/>
                    <a:pt x="361296" y="501968"/>
                    <a:pt x="341293" y="511493"/>
                  </a:cubicBezTo>
                  <a:cubicBezTo>
                    <a:pt x="321291" y="501968"/>
                    <a:pt x="301288" y="491490"/>
                    <a:pt x="281286" y="480060"/>
                  </a:cubicBezTo>
                  <a:cubicBezTo>
                    <a:pt x="262236" y="468630"/>
                    <a:pt x="243186" y="457200"/>
                    <a:pt x="226041" y="445770"/>
                  </a:cubicBezTo>
                  <a:cubicBezTo>
                    <a:pt x="224136" y="424815"/>
                    <a:pt x="224136" y="403860"/>
                    <a:pt x="224136" y="381000"/>
                  </a:cubicBezTo>
                  <a:cubicBezTo>
                    <a:pt x="224136" y="360045"/>
                    <a:pt x="225088" y="340043"/>
                    <a:pt x="226041" y="320040"/>
                  </a:cubicBezTo>
                  <a:cubicBezTo>
                    <a:pt x="245091" y="306705"/>
                    <a:pt x="265093" y="294323"/>
                    <a:pt x="287001" y="281940"/>
                  </a:cubicBezTo>
                  <a:cubicBezTo>
                    <a:pt x="305098" y="271463"/>
                    <a:pt x="323196" y="261938"/>
                    <a:pt x="341293" y="253365"/>
                  </a:cubicBezTo>
                  <a:cubicBezTo>
                    <a:pt x="359391" y="261938"/>
                    <a:pt x="377488" y="271463"/>
                    <a:pt x="395586" y="281940"/>
                  </a:cubicBezTo>
                  <a:cubicBezTo>
                    <a:pt x="414636" y="293370"/>
                    <a:pt x="433686" y="304800"/>
                    <a:pt x="450831" y="316230"/>
                  </a:cubicBezTo>
                  <a:cubicBezTo>
                    <a:pt x="452736" y="337185"/>
                    <a:pt x="452736" y="358140"/>
                    <a:pt x="452736" y="381000"/>
                  </a:cubicBezTo>
                  <a:cubicBezTo>
                    <a:pt x="452736" y="404813"/>
                    <a:pt x="451783" y="427673"/>
                    <a:pt x="449878" y="449580"/>
                  </a:cubicBezTo>
                  <a:cubicBezTo>
                    <a:pt x="434638" y="460058"/>
                    <a:pt x="418446" y="469583"/>
                    <a:pt x="401301" y="480060"/>
                  </a:cubicBezTo>
                  <a:close/>
                  <a:moveTo>
                    <a:pt x="445116" y="498158"/>
                  </a:moveTo>
                  <a:cubicBezTo>
                    <a:pt x="442258" y="516255"/>
                    <a:pt x="439401" y="534353"/>
                    <a:pt x="436543" y="550545"/>
                  </a:cubicBezTo>
                  <a:cubicBezTo>
                    <a:pt x="420351" y="544830"/>
                    <a:pt x="403206" y="539115"/>
                    <a:pt x="386061" y="531495"/>
                  </a:cubicBezTo>
                  <a:cubicBezTo>
                    <a:pt x="397491" y="525780"/>
                    <a:pt x="408921" y="519113"/>
                    <a:pt x="420351" y="512445"/>
                  </a:cubicBezTo>
                  <a:cubicBezTo>
                    <a:pt x="428923" y="507683"/>
                    <a:pt x="437496" y="502920"/>
                    <a:pt x="445116" y="498158"/>
                  </a:cubicBezTo>
                  <a:close/>
                  <a:moveTo>
                    <a:pt x="296526" y="531495"/>
                  </a:moveTo>
                  <a:cubicBezTo>
                    <a:pt x="277476" y="539115"/>
                    <a:pt x="259378" y="545783"/>
                    <a:pt x="241281" y="551498"/>
                  </a:cubicBezTo>
                  <a:cubicBezTo>
                    <a:pt x="237471" y="533400"/>
                    <a:pt x="234613" y="514350"/>
                    <a:pt x="231756" y="494348"/>
                  </a:cubicBezTo>
                  <a:cubicBezTo>
                    <a:pt x="242233" y="501015"/>
                    <a:pt x="251758" y="506730"/>
                    <a:pt x="263188" y="513398"/>
                  </a:cubicBezTo>
                  <a:cubicBezTo>
                    <a:pt x="273666" y="519113"/>
                    <a:pt x="285096" y="525780"/>
                    <a:pt x="296526" y="531495"/>
                  </a:cubicBezTo>
                  <a:close/>
                  <a:moveTo>
                    <a:pt x="186988" y="417195"/>
                  </a:moveTo>
                  <a:cubicBezTo>
                    <a:pt x="171748" y="405765"/>
                    <a:pt x="158413" y="394335"/>
                    <a:pt x="146031" y="382905"/>
                  </a:cubicBezTo>
                  <a:cubicBezTo>
                    <a:pt x="158413" y="371475"/>
                    <a:pt x="172701" y="360045"/>
                    <a:pt x="186988" y="348615"/>
                  </a:cubicBezTo>
                  <a:cubicBezTo>
                    <a:pt x="186988" y="359093"/>
                    <a:pt x="186036" y="369570"/>
                    <a:pt x="186036" y="381000"/>
                  </a:cubicBezTo>
                  <a:cubicBezTo>
                    <a:pt x="186036" y="393383"/>
                    <a:pt x="186036" y="405765"/>
                    <a:pt x="186988" y="417195"/>
                  </a:cubicBezTo>
                  <a:close/>
                  <a:moveTo>
                    <a:pt x="230803" y="271463"/>
                  </a:moveTo>
                  <a:cubicBezTo>
                    <a:pt x="233661" y="250508"/>
                    <a:pt x="236518" y="230505"/>
                    <a:pt x="240328" y="211455"/>
                  </a:cubicBezTo>
                  <a:cubicBezTo>
                    <a:pt x="258426" y="217170"/>
                    <a:pt x="277476" y="224790"/>
                    <a:pt x="296526" y="232410"/>
                  </a:cubicBezTo>
                  <a:cubicBezTo>
                    <a:pt x="287001" y="237173"/>
                    <a:pt x="276523" y="242888"/>
                    <a:pt x="266998" y="248602"/>
                  </a:cubicBezTo>
                  <a:cubicBezTo>
                    <a:pt x="255568" y="256223"/>
                    <a:pt x="243186" y="263843"/>
                    <a:pt x="230803" y="271463"/>
                  </a:cubicBezTo>
                  <a:close/>
                  <a:moveTo>
                    <a:pt x="385108" y="232410"/>
                  </a:moveTo>
                  <a:cubicBezTo>
                    <a:pt x="402253" y="224790"/>
                    <a:pt x="419398" y="219075"/>
                    <a:pt x="436543" y="213360"/>
                  </a:cubicBezTo>
                  <a:cubicBezTo>
                    <a:pt x="440353" y="230505"/>
                    <a:pt x="443211" y="248602"/>
                    <a:pt x="446068" y="267653"/>
                  </a:cubicBezTo>
                  <a:cubicBezTo>
                    <a:pt x="435591" y="260985"/>
                    <a:pt x="426066" y="255270"/>
                    <a:pt x="414636" y="248602"/>
                  </a:cubicBezTo>
                  <a:cubicBezTo>
                    <a:pt x="405111" y="243840"/>
                    <a:pt x="395586" y="238125"/>
                    <a:pt x="385108" y="232410"/>
                  </a:cubicBezTo>
                  <a:close/>
                  <a:moveTo>
                    <a:pt x="489883" y="344805"/>
                  </a:moveTo>
                  <a:cubicBezTo>
                    <a:pt x="507028" y="358140"/>
                    <a:pt x="522268" y="370523"/>
                    <a:pt x="536556" y="383858"/>
                  </a:cubicBezTo>
                  <a:cubicBezTo>
                    <a:pt x="522268" y="396240"/>
                    <a:pt x="507028" y="409575"/>
                    <a:pt x="489883" y="421958"/>
                  </a:cubicBezTo>
                  <a:cubicBezTo>
                    <a:pt x="490836" y="408623"/>
                    <a:pt x="490836" y="395288"/>
                    <a:pt x="490836" y="381953"/>
                  </a:cubicBezTo>
                  <a:cubicBezTo>
                    <a:pt x="490836" y="368618"/>
                    <a:pt x="490836" y="356235"/>
                    <a:pt x="489883" y="344805"/>
                  </a:cubicBezTo>
                  <a:close/>
                  <a:moveTo>
                    <a:pt x="338436" y="38100"/>
                  </a:moveTo>
                  <a:cubicBezTo>
                    <a:pt x="367011" y="38100"/>
                    <a:pt x="404158" y="88582"/>
                    <a:pt x="427971" y="176213"/>
                  </a:cubicBezTo>
                  <a:cubicBezTo>
                    <a:pt x="400348" y="185738"/>
                    <a:pt x="370821" y="197168"/>
                    <a:pt x="341293" y="210503"/>
                  </a:cubicBezTo>
                  <a:cubicBezTo>
                    <a:pt x="309861" y="196215"/>
                    <a:pt x="279381" y="183833"/>
                    <a:pt x="249853" y="174308"/>
                  </a:cubicBezTo>
                  <a:cubicBezTo>
                    <a:pt x="273666" y="87630"/>
                    <a:pt x="309861" y="38100"/>
                    <a:pt x="338436" y="38100"/>
                  </a:cubicBezTo>
                  <a:close/>
                  <a:moveTo>
                    <a:pt x="41256" y="209550"/>
                  </a:moveTo>
                  <a:cubicBezTo>
                    <a:pt x="49828" y="195263"/>
                    <a:pt x="74593" y="187643"/>
                    <a:pt x="109836" y="187643"/>
                  </a:cubicBezTo>
                  <a:cubicBezTo>
                    <a:pt x="137458" y="187643"/>
                    <a:pt x="168891" y="192405"/>
                    <a:pt x="203181" y="200978"/>
                  </a:cubicBezTo>
                  <a:cubicBezTo>
                    <a:pt x="196513" y="231458"/>
                    <a:pt x="191751" y="264795"/>
                    <a:pt x="188893" y="299085"/>
                  </a:cubicBezTo>
                  <a:cubicBezTo>
                    <a:pt x="162223" y="318135"/>
                    <a:pt x="138411" y="337185"/>
                    <a:pt x="117456" y="357188"/>
                  </a:cubicBezTo>
                  <a:cubicBezTo>
                    <a:pt x="53638" y="292418"/>
                    <a:pt x="26968" y="234315"/>
                    <a:pt x="41256" y="209550"/>
                  </a:cubicBezTo>
                  <a:close/>
                  <a:moveTo>
                    <a:pt x="115551" y="574358"/>
                  </a:moveTo>
                  <a:cubicBezTo>
                    <a:pt x="80308" y="574358"/>
                    <a:pt x="54591" y="565785"/>
                    <a:pt x="46971" y="552450"/>
                  </a:cubicBezTo>
                  <a:cubicBezTo>
                    <a:pt x="32683" y="527685"/>
                    <a:pt x="57448" y="472440"/>
                    <a:pt x="118408" y="409575"/>
                  </a:cubicBezTo>
                  <a:cubicBezTo>
                    <a:pt x="140316" y="428625"/>
                    <a:pt x="164128" y="447675"/>
                    <a:pt x="189846" y="466725"/>
                  </a:cubicBezTo>
                  <a:cubicBezTo>
                    <a:pt x="192703" y="500063"/>
                    <a:pt x="197466" y="532448"/>
                    <a:pt x="204133" y="561975"/>
                  </a:cubicBezTo>
                  <a:cubicBezTo>
                    <a:pt x="172701" y="570548"/>
                    <a:pt x="142221" y="574358"/>
                    <a:pt x="115551" y="574358"/>
                  </a:cubicBezTo>
                  <a:close/>
                  <a:moveTo>
                    <a:pt x="338436" y="723900"/>
                  </a:moveTo>
                  <a:cubicBezTo>
                    <a:pt x="309861" y="723900"/>
                    <a:pt x="273666" y="674370"/>
                    <a:pt x="249853" y="588645"/>
                  </a:cubicBezTo>
                  <a:cubicBezTo>
                    <a:pt x="279381" y="579120"/>
                    <a:pt x="309861" y="567690"/>
                    <a:pt x="341293" y="553403"/>
                  </a:cubicBezTo>
                  <a:cubicBezTo>
                    <a:pt x="370821" y="566738"/>
                    <a:pt x="399396" y="578168"/>
                    <a:pt x="427018" y="586740"/>
                  </a:cubicBezTo>
                  <a:cubicBezTo>
                    <a:pt x="403206" y="674370"/>
                    <a:pt x="367011" y="723900"/>
                    <a:pt x="338436" y="723900"/>
                  </a:cubicBezTo>
                  <a:close/>
                  <a:moveTo>
                    <a:pt x="635616" y="552450"/>
                  </a:moveTo>
                  <a:cubicBezTo>
                    <a:pt x="627043" y="566738"/>
                    <a:pt x="602278" y="574358"/>
                    <a:pt x="567036" y="574358"/>
                  </a:cubicBezTo>
                  <a:cubicBezTo>
                    <a:pt x="539413" y="574358"/>
                    <a:pt x="507028" y="569595"/>
                    <a:pt x="473691" y="561023"/>
                  </a:cubicBezTo>
                  <a:cubicBezTo>
                    <a:pt x="479406" y="532448"/>
                    <a:pt x="484168" y="502920"/>
                    <a:pt x="487026" y="470535"/>
                  </a:cubicBezTo>
                  <a:cubicBezTo>
                    <a:pt x="515601" y="450533"/>
                    <a:pt x="541318" y="430530"/>
                    <a:pt x="564178" y="409575"/>
                  </a:cubicBezTo>
                  <a:cubicBezTo>
                    <a:pt x="625138" y="472440"/>
                    <a:pt x="649903" y="527685"/>
                    <a:pt x="635616" y="552450"/>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169612777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dissolve">
                                      <p:cBhvr>
                                        <p:cTn id="39" dur="500"/>
                                        <p:tgtEl>
                                          <p:spTgt spid="23"/>
                                        </p:tgtEl>
                                      </p:cBhvr>
                                    </p:animEffect>
                                  </p:childTnLst>
                                </p:cTn>
                              </p:par>
                              <p:par>
                                <p:cTn id="40" presetID="2" presetClass="entr" presetSubtype="4"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椭圆 7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EA5B10-5955-7C4E-A5CE-06CBBFDCE3EC}"/>
              </a:ext>
            </a:extLst>
          </p:cNvPr>
          <p:cNvSpPr/>
          <p:nvPr/>
        </p:nvSpPr>
        <p:spPr>
          <a:xfrm>
            <a:off x="7418885" y="-3279325"/>
            <a:ext cx="8347491" cy="8347491"/>
          </a:xfrm>
          <a:prstGeom prst="ellipse">
            <a:avLst/>
          </a:prstGeom>
          <a:solidFill>
            <a:srgbClr val="E4EAFA">
              <a:alpha val="47000"/>
            </a:srgbClr>
          </a:solidFill>
          <a:ln>
            <a:noFill/>
          </a:ln>
          <a:effectLst>
            <a:outerShdw blurRad="304800" sx="102000" sy="102000" algn="ctr" rotWithShape="0">
              <a:srgbClr val="E4EA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119A11-C9CC-C94E-9FC8-2F780861324E}"/>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82F5F26-42D4-1548-BDEA-9F2818EE28D0}"/>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PART.1</a:t>
              </a:r>
            </a:p>
          </p:txBody>
        </p:sp>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2F772A-1692-AA4B-AE24-202CD6AE9651}"/>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基本介绍</a:t>
              </a:r>
            </a:p>
          </p:txBody>
        </p:sp>
      </p:grpSp>
      <p:sp>
        <p:nvSpPr>
          <p:cNvPr id="65" name="矩形 6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82BFC7-DB74-4442-8FC2-BEA750D63420}"/>
              </a:ext>
            </a:extLst>
          </p:cNvPr>
          <p:cNvSpPr/>
          <p:nvPr/>
        </p:nvSpPr>
        <p:spPr>
          <a:xfrm>
            <a:off x="1005840" y="2792234"/>
            <a:ext cx="3017520" cy="1878025"/>
          </a:xfrm>
          <a:prstGeom prst="rect">
            <a:avLst/>
          </a:prstGeom>
          <a:blipFill dpi="0" rotWithShape="1">
            <a:blip r:embed="rId3" cstate="screen">
              <a:extLst>
                <a:ext uri="{28A0092B-C50C-407E-A947-70E740481C1C}">
                  <a14:useLocalDpi xmlns:a14="http://schemas.microsoft.com/office/drawing/2010/main"/>
                </a:ext>
              </a:extLst>
            </a:blip>
            <a:srcRect/>
            <a:tile tx="0" ty="0" sx="30000" sy="3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sp>
        <p:nvSpPr>
          <p:cNvPr id="66" name="矩形 6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A7CD2F-6B99-DA42-A76E-EB27FC6F06D6}"/>
              </a:ext>
            </a:extLst>
          </p:cNvPr>
          <p:cNvSpPr/>
          <p:nvPr/>
        </p:nvSpPr>
        <p:spPr>
          <a:xfrm>
            <a:off x="8168640" y="2814065"/>
            <a:ext cx="3017520" cy="1878025"/>
          </a:xfrm>
          <a:prstGeom prst="rect">
            <a:avLst/>
          </a:prstGeom>
          <a:blipFill dpi="0" rotWithShape="1">
            <a:blip r:embed="rId4" cstate="screen">
              <a:extLst>
                <a:ext uri="{28A0092B-C50C-407E-A947-70E740481C1C}">
                  <a14:useLocalDpi xmlns:a14="http://schemas.microsoft.com/office/drawing/2010/main"/>
                </a:ext>
              </a:extLst>
            </a:blip>
            <a:srcRect/>
            <a:tile tx="0" ty="0" sx="30000" sy="3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sp>
        <p:nvSpPr>
          <p:cNvPr id="67" name="矩形 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DF4D91-8577-3042-99E5-75A8F8470ECD}"/>
              </a:ext>
            </a:extLst>
          </p:cNvPr>
          <p:cNvSpPr/>
          <p:nvPr/>
        </p:nvSpPr>
        <p:spPr>
          <a:xfrm>
            <a:off x="4587240" y="2814065"/>
            <a:ext cx="3017520" cy="1878025"/>
          </a:xfrm>
          <a:prstGeom prst="rect">
            <a:avLst/>
          </a:prstGeom>
          <a:blipFill dpi="0" rotWithShape="1">
            <a:blip r:embed="rId5" cstate="screen">
              <a:extLst>
                <a:ext uri="{28A0092B-C50C-407E-A947-70E740481C1C}">
                  <a14:useLocalDpi xmlns:a14="http://schemas.microsoft.com/office/drawing/2010/main"/>
                </a:ext>
              </a:extLst>
            </a:blip>
            <a:srcRect/>
            <a:tile tx="0" ty="0" sx="30000" sy="3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nvGrpSpPr>
          <p:cNvPr id="68" name="组合 6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D380E3-3027-944B-95A3-582CEC8654CA}"/>
              </a:ext>
            </a:extLst>
          </p:cNvPr>
          <p:cNvGrpSpPr/>
          <p:nvPr/>
        </p:nvGrpSpPr>
        <p:grpSpPr>
          <a:xfrm>
            <a:off x="1005840" y="1804881"/>
            <a:ext cx="3375726" cy="968396"/>
            <a:chOff x="6048431" y="1872714"/>
            <a:chExt cx="3375726" cy="968396"/>
          </a:xfrm>
        </p:grpSpPr>
        <p:sp>
          <p:nvSpPr>
            <p:cNvPr id="69" name="矩形 6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4B875D-AC8B-CC4C-9BED-3C10CF11C7D2}"/>
                </a:ext>
              </a:extLst>
            </p:cNvPr>
            <p:cNvSpPr/>
            <p:nvPr/>
          </p:nvSpPr>
          <p:spPr>
            <a:xfrm>
              <a:off x="6104427" y="2379445"/>
              <a:ext cx="2775650" cy="461665"/>
            </a:xfrm>
            <a:prstGeom prst="rect">
              <a:avLst/>
            </a:prstGeom>
          </p:spPr>
          <p:txBody>
            <a:bodyPr wrap="square">
              <a:spAutoFit/>
            </a:bodyPr>
            <a:lstStyle/>
            <a:p>
              <a:pPr defTabSz="914400" fontAlgn="base">
                <a:spcBef>
                  <a:spcPct val="0"/>
                </a:spcBef>
                <a:spcAft>
                  <a:spcPct val="0"/>
                </a:spcAft>
                <a:defRPr/>
              </a:pPr>
              <a:r>
                <a:rPr lang="en"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70" name="矩形 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64B85D-6F44-D446-A7CA-0C5346B93161}"/>
                </a:ext>
              </a:extLst>
            </p:cNvPr>
            <p:cNvSpPr/>
            <p:nvPr/>
          </p:nvSpPr>
          <p:spPr>
            <a:xfrm>
              <a:off x="6048431" y="1872714"/>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71" name="组合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0FF5F2-3467-A644-B70B-B99A7FEBF34E}"/>
              </a:ext>
            </a:extLst>
          </p:cNvPr>
          <p:cNvGrpSpPr/>
          <p:nvPr/>
        </p:nvGrpSpPr>
        <p:grpSpPr>
          <a:xfrm>
            <a:off x="1005841" y="4873882"/>
            <a:ext cx="3017519" cy="1193570"/>
            <a:chOff x="738317" y="4220365"/>
            <a:chExt cx="3017519" cy="1193570"/>
          </a:xfrm>
        </p:grpSpPr>
        <p:sp>
          <p:nvSpPr>
            <p:cNvPr id="72" name="矩形 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914A4E-2628-474D-B223-2F4D97B0D665}"/>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73" name="文本框 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46DDA7-876F-DD4B-A3CC-D7BA6BF9180B}"/>
                </a:ext>
              </a:extLst>
            </p:cNvPr>
            <p:cNvSpPr txBox="1"/>
            <p:nvPr/>
          </p:nvSpPr>
          <p:spPr>
            <a:xfrm>
              <a:off x="738317" y="4629105"/>
              <a:ext cx="2831645"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74" name="组合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B7BBD5-3529-8F42-8F44-2BE445A160A8}"/>
              </a:ext>
            </a:extLst>
          </p:cNvPr>
          <p:cNvGrpSpPr/>
          <p:nvPr/>
        </p:nvGrpSpPr>
        <p:grpSpPr>
          <a:xfrm>
            <a:off x="4587240" y="4873882"/>
            <a:ext cx="3017519" cy="1193570"/>
            <a:chOff x="738317" y="4220365"/>
            <a:chExt cx="3017519" cy="1193570"/>
          </a:xfrm>
        </p:grpSpPr>
        <p:sp>
          <p:nvSpPr>
            <p:cNvPr id="75" name="矩形 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44C666-92C7-8540-ABC0-3C3BEAA7EF20}"/>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76" name="文本框 7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86B811-6D27-E048-B90F-9A6BBEDF662F}"/>
                </a:ext>
              </a:extLst>
            </p:cNvPr>
            <p:cNvSpPr txBox="1"/>
            <p:nvPr/>
          </p:nvSpPr>
          <p:spPr>
            <a:xfrm>
              <a:off x="738317" y="4629105"/>
              <a:ext cx="2831645"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77" name="组合 7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58386F-2354-244B-893F-AD4BAFFBDB10}"/>
              </a:ext>
            </a:extLst>
          </p:cNvPr>
          <p:cNvGrpSpPr/>
          <p:nvPr/>
        </p:nvGrpSpPr>
        <p:grpSpPr>
          <a:xfrm>
            <a:off x="8087484" y="4862392"/>
            <a:ext cx="3017519" cy="1193570"/>
            <a:chOff x="738317" y="4220365"/>
            <a:chExt cx="3017519" cy="1193570"/>
          </a:xfrm>
        </p:grpSpPr>
        <p:sp>
          <p:nvSpPr>
            <p:cNvPr id="78" name="矩形 7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56CD03-0BA6-1B4C-9201-1998985DB8D8}"/>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79" name="文本框 7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4DF29D-72CD-AA4A-A863-4303CB3EA501}"/>
                </a:ext>
              </a:extLst>
            </p:cNvPr>
            <p:cNvSpPr txBox="1"/>
            <p:nvPr/>
          </p:nvSpPr>
          <p:spPr>
            <a:xfrm>
              <a:off x="738317" y="4629105"/>
              <a:ext cx="2831645"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spTree>
    <p:extLst>
      <p:ext uri="{BB962C8B-B14F-4D97-AF65-F5344CB8AC3E}">
        <p14:creationId xmlns:p14="http://schemas.microsoft.com/office/powerpoint/2010/main" val="256694912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dissolve">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dissolve">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dissolv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dissolve">
                                      <p:cBhvr>
                                        <p:cTn id="28" dur="5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dissolve">
                                      <p:cBhvr>
                                        <p:cTn id="33" dur="500"/>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dissolve">
                                      <p:cBhvr>
                                        <p:cTn id="3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p14="http://schemas.microsoft.com/office/powerpoint/2010/main" xmlns:mc="http://schemas.openxmlformats.org/markup-compatibility/2006" xmlns:a16="http://schemas.microsoft.com/office/drawing/2014/main" id="{5F78E628-A591-AA44-9EC6-0B9FD482E66C}"/>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p14="http://schemas.microsoft.com/office/powerpoint/2010/main" xmlns:mc="http://schemas.openxmlformats.org/markup-compatibility/2006" xmlns:a16="http://schemas.microsoft.com/office/drawing/2014/main" id="{0784FBA4-D417-A34A-8156-FD8293E0FD37}"/>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PART.1</a:t>
              </a:r>
            </a:p>
          </p:txBody>
        </p:sp>
        <p:sp>
          <p:nvSpPr>
            <p:cNvPr id="4" name="文本框 3">
              <a:extLst>
                <a:ext uri="{FF2B5EF4-FFF2-40B4-BE49-F238E27FC236}">
                  <a16:creationId xmlns="" xmlns:p14="http://schemas.microsoft.com/office/powerpoint/2010/main" xmlns:mc="http://schemas.openxmlformats.org/markup-compatibility/2006" xmlns:a16="http://schemas.microsoft.com/office/drawing/2014/main" id="{CE585BA7-6536-064C-B367-3391F61B9762}"/>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基本介绍</a:t>
              </a:r>
            </a:p>
          </p:txBody>
        </p:sp>
      </p:grpSp>
      <p:grpSp>
        <p:nvGrpSpPr>
          <p:cNvPr id="5" name="组合 4">
            <a:extLst>
              <a:ext uri="{FF2B5EF4-FFF2-40B4-BE49-F238E27FC236}">
                <a16:creationId xmlns="" xmlns:p14="http://schemas.microsoft.com/office/powerpoint/2010/main" xmlns:mc="http://schemas.openxmlformats.org/markup-compatibility/2006" xmlns:a16="http://schemas.microsoft.com/office/drawing/2014/main" id="{AA995879-037D-1740-9938-51B745F7E22F}"/>
              </a:ext>
            </a:extLst>
          </p:cNvPr>
          <p:cNvGrpSpPr/>
          <p:nvPr/>
        </p:nvGrpSpPr>
        <p:grpSpPr>
          <a:xfrm>
            <a:off x="1474474" y="2419655"/>
            <a:ext cx="3375726" cy="968396"/>
            <a:chOff x="1474474" y="2419655"/>
            <a:chExt cx="3375726" cy="968396"/>
          </a:xfrm>
        </p:grpSpPr>
        <p:sp>
          <p:nvSpPr>
            <p:cNvPr id="6" name="矩形 5">
              <a:extLst>
                <a:ext uri="{FF2B5EF4-FFF2-40B4-BE49-F238E27FC236}">
                  <a16:creationId xmlns="" xmlns:p14="http://schemas.microsoft.com/office/powerpoint/2010/main" xmlns:mc="http://schemas.openxmlformats.org/markup-compatibility/2006" xmlns:a16="http://schemas.microsoft.com/office/drawing/2014/main" id="{262FB9C0-0E84-9F42-8463-2F35B4163953}"/>
                </a:ext>
              </a:extLst>
            </p:cNvPr>
            <p:cNvSpPr/>
            <p:nvPr/>
          </p:nvSpPr>
          <p:spPr>
            <a:xfrm>
              <a:off x="2074550" y="2926386"/>
              <a:ext cx="2775650" cy="461665"/>
            </a:xfrm>
            <a:prstGeom prst="rect">
              <a:avLst/>
            </a:prstGeom>
          </p:spPr>
          <p:txBody>
            <a:bodyPr wrap="square">
              <a:spAutoFit/>
            </a:bodyPr>
            <a:lstStyle/>
            <a:p>
              <a:pPr defTabSz="914400" fontAlgn="base">
                <a:spcBef>
                  <a:spcPct val="0"/>
                </a:spcBef>
                <a:spcAft>
                  <a:spcPct val="0"/>
                </a:spcAft>
                <a:defRPr/>
              </a:pPr>
              <a:r>
                <a:rPr lang="en"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7" name="矩形 6">
              <a:extLst>
                <a:ext uri="{FF2B5EF4-FFF2-40B4-BE49-F238E27FC236}">
                  <a16:creationId xmlns="" xmlns:p14="http://schemas.microsoft.com/office/powerpoint/2010/main" xmlns:mc="http://schemas.openxmlformats.org/markup-compatibility/2006" xmlns:a16="http://schemas.microsoft.com/office/drawing/2014/main" id="{6083E658-A40C-9641-BE9F-E65B8910E098}"/>
                </a:ext>
              </a:extLst>
            </p:cNvPr>
            <p:cNvSpPr/>
            <p:nvPr/>
          </p:nvSpPr>
          <p:spPr>
            <a:xfrm>
              <a:off x="1474474" y="2419655"/>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13" name="组合 12">
            <a:extLst>
              <a:ext uri="{FF2B5EF4-FFF2-40B4-BE49-F238E27FC236}">
                <a16:creationId xmlns="" xmlns:p14="http://schemas.microsoft.com/office/powerpoint/2010/main" xmlns:mc="http://schemas.openxmlformats.org/markup-compatibility/2006" xmlns:a16="http://schemas.microsoft.com/office/drawing/2014/main" id="{B3E947AB-6B6D-2340-80EF-D5941F1FBFFF}"/>
              </a:ext>
            </a:extLst>
          </p:cNvPr>
          <p:cNvGrpSpPr/>
          <p:nvPr/>
        </p:nvGrpSpPr>
        <p:grpSpPr>
          <a:xfrm>
            <a:off x="1806878" y="3752368"/>
            <a:ext cx="2710917" cy="578154"/>
            <a:chOff x="2006940" y="4126871"/>
            <a:chExt cx="2710917" cy="578154"/>
          </a:xfrm>
        </p:grpSpPr>
        <p:sp>
          <p:nvSpPr>
            <p:cNvPr id="11" name="圆角矩形 10">
              <a:extLst>
                <a:ext uri="{FF2B5EF4-FFF2-40B4-BE49-F238E27FC236}">
                  <a16:creationId xmlns="" xmlns:p14="http://schemas.microsoft.com/office/powerpoint/2010/main" xmlns:mc="http://schemas.openxmlformats.org/markup-compatibility/2006" xmlns:a16="http://schemas.microsoft.com/office/drawing/2014/main" id="{C80CD4B3-840B-994A-A0E4-AF4BE9C328CB}"/>
                </a:ext>
              </a:extLst>
            </p:cNvPr>
            <p:cNvSpPr/>
            <p:nvPr/>
          </p:nvSpPr>
          <p:spPr>
            <a:xfrm>
              <a:off x="2006940" y="4126871"/>
              <a:ext cx="2710917" cy="578154"/>
            </a:xfrm>
            <a:prstGeom prst="roundRect">
              <a:avLst>
                <a:gd name="adj" fmla="val 50000"/>
              </a:avLst>
            </a:prstGeom>
            <a:solidFill>
              <a:srgbClr val="0026A0"/>
            </a:solid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文本框 11">
              <a:extLst>
                <a:ext uri="{FF2B5EF4-FFF2-40B4-BE49-F238E27FC236}">
                  <a16:creationId xmlns="" xmlns:p14="http://schemas.microsoft.com/office/powerpoint/2010/main" xmlns:mc="http://schemas.openxmlformats.org/markup-compatibility/2006" xmlns:a16="http://schemas.microsoft.com/office/drawing/2014/main" id="{6A929153-91F9-2145-88F4-60B382D1342C}"/>
                </a:ext>
              </a:extLst>
            </p:cNvPr>
            <p:cNvSpPr txBox="1"/>
            <p:nvPr/>
          </p:nvSpPr>
          <p:spPr>
            <a:xfrm>
              <a:off x="2500591" y="4257050"/>
              <a:ext cx="1617943" cy="369332"/>
            </a:xfrm>
            <a:prstGeom prst="rect">
              <a:avLst/>
            </a:prstGeom>
            <a:noFill/>
          </p:spPr>
          <p:txBody>
            <a:bodyPr wrap="none" rtlCol="0">
              <a:spAutoFit/>
            </a:bodyPr>
            <a:lstStyle/>
            <a:p>
              <a:r>
                <a:rPr kumimoji="1" lang="en-US" altLang="zh-CN" b="1" dirty="0" smtClean="0">
                  <a:solidFill>
                    <a:schemeClr val="bg1"/>
                  </a:solidFill>
                  <a:cs typeface="+mn-ea"/>
                  <a:sym typeface="+mn-lt"/>
                </a:rPr>
                <a:t>YPPPT_COM</a:t>
              </a:r>
              <a:endParaRPr kumimoji="1" lang="zh-CN" altLang="en-US" b="1" dirty="0">
                <a:solidFill>
                  <a:schemeClr val="bg1"/>
                </a:solidFill>
                <a:cs typeface="+mn-ea"/>
                <a:sym typeface="+mn-lt"/>
              </a:endParaRPr>
            </a:p>
          </p:txBody>
        </p:sp>
      </p:grpSp>
      <p:cxnSp>
        <p:nvCxnSpPr>
          <p:cNvPr id="14" name="直线连接符 13">
            <a:extLst>
              <a:ext uri="{FF2B5EF4-FFF2-40B4-BE49-F238E27FC236}">
                <a16:creationId xmlns="" xmlns:p14="http://schemas.microsoft.com/office/powerpoint/2010/main" xmlns:mc="http://schemas.openxmlformats.org/markup-compatibility/2006" xmlns:a16="http://schemas.microsoft.com/office/drawing/2014/main" id="{3CC5D063-D090-BE4D-BF42-C5094F2C867F}"/>
              </a:ext>
            </a:extLst>
          </p:cNvPr>
          <p:cNvCxnSpPr/>
          <p:nvPr/>
        </p:nvCxnSpPr>
        <p:spPr>
          <a:xfrm>
            <a:off x="5693398" y="0"/>
            <a:ext cx="0" cy="7044267"/>
          </a:xfrm>
          <a:prstGeom prst="line">
            <a:avLst/>
          </a:prstGeom>
          <a:ln>
            <a:solidFill>
              <a:srgbClr val="0026A0"/>
            </a:solidFil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 xmlns:p14="http://schemas.microsoft.com/office/powerpoint/2010/main" xmlns:mc="http://schemas.openxmlformats.org/markup-compatibility/2006" xmlns:a16="http://schemas.microsoft.com/office/drawing/2014/main" id="{98FCCC60-D524-A54E-BE72-BECFA8A7F3E3}"/>
              </a:ext>
            </a:extLst>
          </p:cNvPr>
          <p:cNvSpPr/>
          <p:nvPr/>
        </p:nvSpPr>
        <p:spPr>
          <a:xfrm>
            <a:off x="5602874" y="1724217"/>
            <a:ext cx="181049" cy="181049"/>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6" name="椭圆 15">
            <a:extLst>
              <a:ext uri="{FF2B5EF4-FFF2-40B4-BE49-F238E27FC236}">
                <a16:creationId xmlns="" xmlns:p14="http://schemas.microsoft.com/office/powerpoint/2010/main" xmlns:mc="http://schemas.openxmlformats.org/markup-compatibility/2006" xmlns:a16="http://schemas.microsoft.com/office/drawing/2014/main" id="{65A3708C-D0B3-8D4D-ACF2-307CF317F51E}"/>
              </a:ext>
            </a:extLst>
          </p:cNvPr>
          <p:cNvSpPr/>
          <p:nvPr/>
        </p:nvSpPr>
        <p:spPr>
          <a:xfrm>
            <a:off x="5602874" y="3688111"/>
            <a:ext cx="181049" cy="181049"/>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椭圆 16">
            <a:extLst>
              <a:ext uri="{FF2B5EF4-FFF2-40B4-BE49-F238E27FC236}">
                <a16:creationId xmlns="" xmlns:p14="http://schemas.microsoft.com/office/powerpoint/2010/main" xmlns:mc="http://schemas.openxmlformats.org/markup-compatibility/2006" xmlns:a16="http://schemas.microsoft.com/office/drawing/2014/main" id="{4D06C90C-357C-9E46-91D9-570E61C3BDB1}"/>
              </a:ext>
            </a:extLst>
          </p:cNvPr>
          <p:cNvSpPr/>
          <p:nvPr/>
        </p:nvSpPr>
        <p:spPr>
          <a:xfrm>
            <a:off x="5602874" y="5652005"/>
            <a:ext cx="181049" cy="181049"/>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8" name="组合 17">
            <a:extLst>
              <a:ext uri="{FF2B5EF4-FFF2-40B4-BE49-F238E27FC236}">
                <a16:creationId xmlns="" xmlns:p14="http://schemas.microsoft.com/office/powerpoint/2010/main" xmlns:mc="http://schemas.openxmlformats.org/markup-compatibility/2006" xmlns:a16="http://schemas.microsoft.com/office/drawing/2014/main" id="{BF7E8F53-0B7A-CB4A-8AF1-9AC133ACC166}"/>
              </a:ext>
            </a:extLst>
          </p:cNvPr>
          <p:cNvGrpSpPr/>
          <p:nvPr/>
        </p:nvGrpSpPr>
        <p:grpSpPr>
          <a:xfrm>
            <a:off x="6348117" y="1356131"/>
            <a:ext cx="4743357" cy="1193570"/>
            <a:chOff x="738316" y="4220365"/>
            <a:chExt cx="4743357" cy="1193570"/>
          </a:xfrm>
        </p:grpSpPr>
        <p:sp>
          <p:nvSpPr>
            <p:cNvPr id="19" name="矩形 18">
              <a:extLst>
                <a:ext uri="{FF2B5EF4-FFF2-40B4-BE49-F238E27FC236}">
                  <a16:creationId xmlns="" xmlns:p14="http://schemas.microsoft.com/office/powerpoint/2010/main" xmlns:mc="http://schemas.openxmlformats.org/markup-compatibility/2006" xmlns:a16="http://schemas.microsoft.com/office/drawing/2014/main" id="{2D4F65E9-FCC3-4443-AA96-9782192D576D}"/>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0" name="文本框 19">
              <a:extLst>
                <a:ext uri="{FF2B5EF4-FFF2-40B4-BE49-F238E27FC236}">
                  <a16:creationId xmlns="" xmlns:p14="http://schemas.microsoft.com/office/powerpoint/2010/main" xmlns:mc="http://schemas.openxmlformats.org/markup-compatibility/2006" xmlns:a16="http://schemas.microsoft.com/office/drawing/2014/main" id="{0BC57439-1A04-484F-A4AA-639E950ECDFB}"/>
                </a:ext>
              </a:extLst>
            </p:cNvPr>
            <p:cNvSpPr txBox="1"/>
            <p:nvPr/>
          </p:nvSpPr>
          <p:spPr>
            <a:xfrm>
              <a:off x="738316" y="4629105"/>
              <a:ext cx="4743357"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grpSp>
        <p:nvGrpSpPr>
          <p:cNvPr id="21" name="组合 20">
            <a:extLst>
              <a:ext uri="{FF2B5EF4-FFF2-40B4-BE49-F238E27FC236}">
                <a16:creationId xmlns="" xmlns:p14="http://schemas.microsoft.com/office/powerpoint/2010/main" xmlns:mc="http://schemas.openxmlformats.org/markup-compatibility/2006" xmlns:a16="http://schemas.microsoft.com/office/drawing/2014/main" id="{E53F8FEA-4FF5-1A48-9EB6-0CF664FA8574}"/>
              </a:ext>
            </a:extLst>
          </p:cNvPr>
          <p:cNvGrpSpPr/>
          <p:nvPr/>
        </p:nvGrpSpPr>
        <p:grpSpPr>
          <a:xfrm>
            <a:off x="6096000" y="2999146"/>
            <a:ext cx="5205979" cy="1548000"/>
            <a:chOff x="6096000" y="3179092"/>
            <a:chExt cx="5205979" cy="1548000"/>
          </a:xfrm>
        </p:grpSpPr>
        <p:grpSp>
          <p:nvGrpSpPr>
            <p:cNvPr id="22" name="组合 21">
              <a:extLst>
                <a:ext uri="{FF2B5EF4-FFF2-40B4-BE49-F238E27FC236}">
                  <a16:creationId xmlns="" xmlns:p14="http://schemas.microsoft.com/office/powerpoint/2010/main" xmlns:mc="http://schemas.openxmlformats.org/markup-compatibility/2006" xmlns:a16="http://schemas.microsoft.com/office/drawing/2014/main" id="{913CACC2-1D95-3842-805F-4BDCCD20C014}"/>
                </a:ext>
              </a:extLst>
            </p:cNvPr>
            <p:cNvGrpSpPr/>
            <p:nvPr/>
          </p:nvGrpSpPr>
          <p:grpSpPr>
            <a:xfrm>
              <a:off x="6396384" y="3337372"/>
              <a:ext cx="4743357" cy="1193570"/>
              <a:chOff x="738316" y="4220365"/>
              <a:chExt cx="4743357" cy="1193570"/>
            </a:xfrm>
          </p:grpSpPr>
          <p:sp>
            <p:nvSpPr>
              <p:cNvPr id="24" name="矩形 23">
                <a:extLst>
                  <a:ext uri="{FF2B5EF4-FFF2-40B4-BE49-F238E27FC236}">
                    <a16:creationId xmlns="" xmlns:p14="http://schemas.microsoft.com/office/powerpoint/2010/main" xmlns:mc="http://schemas.openxmlformats.org/markup-compatibility/2006" xmlns:a16="http://schemas.microsoft.com/office/drawing/2014/main" id="{10C0B09F-3C63-C049-9B53-D7B4AEE686E3}"/>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5" name="文本框 24">
                <a:extLst>
                  <a:ext uri="{FF2B5EF4-FFF2-40B4-BE49-F238E27FC236}">
                    <a16:creationId xmlns="" xmlns:p14="http://schemas.microsoft.com/office/powerpoint/2010/main" xmlns:mc="http://schemas.openxmlformats.org/markup-compatibility/2006" xmlns:a16="http://schemas.microsoft.com/office/drawing/2014/main" id="{FAC548B2-B145-944B-9E75-8FDFDF25CB7F}"/>
                  </a:ext>
                </a:extLst>
              </p:cNvPr>
              <p:cNvSpPr txBox="1"/>
              <p:nvPr/>
            </p:nvSpPr>
            <p:spPr>
              <a:xfrm>
                <a:off x="738316" y="4629105"/>
                <a:ext cx="4743357"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23" name="圆角矩形 22">
              <a:extLst>
                <a:ext uri="{FF2B5EF4-FFF2-40B4-BE49-F238E27FC236}">
                  <a16:creationId xmlns="" xmlns:p14="http://schemas.microsoft.com/office/powerpoint/2010/main" xmlns:mc="http://schemas.openxmlformats.org/markup-compatibility/2006" xmlns:a16="http://schemas.microsoft.com/office/drawing/2014/main" id="{5A738970-B778-E646-A806-E87E56A530A6}"/>
                </a:ext>
              </a:extLst>
            </p:cNvPr>
            <p:cNvSpPr/>
            <p:nvPr/>
          </p:nvSpPr>
          <p:spPr>
            <a:xfrm>
              <a:off x="6096000" y="3179092"/>
              <a:ext cx="5205979" cy="154800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26" name="组合 25">
            <a:extLst>
              <a:ext uri="{FF2B5EF4-FFF2-40B4-BE49-F238E27FC236}">
                <a16:creationId xmlns="" xmlns:p14="http://schemas.microsoft.com/office/powerpoint/2010/main" xmlns:mc="http://schemas.openxmlformats.org/markup-compatibility/2006" xmlns:a16="http://schemas.microsoft.com/office/drawing/2014/main" id="{BF1F5AAC-47D2-754C-AF53-EEEACEACC4BB}"/>
              </a:ext>
            </a:extLst>
          </p:cNvPr>
          <p:cNvGrpSpPr/>
          <p:nvPr/>
        </p:nvGrpSpPr>
        <p:grpSpPr>
          <a:xfrm>
            <a:off x="6348116" y="5169488"/>
            <a:ext cx="4743357" cy="1193570"/>
            <a:chOff x="738316" y="4220365"/>
            <a:chExt cx="4743357" cy="1193570"/>
          </a:xfrm>
        </p:grpSpPr>
        <p:sp>
          <p:nvSpPr>
            <p:cNvPr id="27" name="矩形 26">
              <a:extLst>
                <a:ext uri="{FF2B5EF4-FFF2-40B4-BE49-F238E27FC236}">
                  <a16:creationId xmlns="" xmlns:p14="http://schemas.microsoft.com/office/powerpoint/2010/main" xmlns:mc="http://schemas.openxmlformats.org/markup-compatibility/2006" xmlns:a16="http://schemas.microsoft.com/office/drawing/2014/main" id="{FCEDEDF9-A83A-644A-97AE-7CFD389FCB2C}"/>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8" name="文本框 27">
              <a:extLst>
                <a:ext uri="{FF2B5EF4-FFF2-40B4-BE49-F238E27FC236}">
                  <a16:creationId xmlns="" xmlns:p14="http://schemas.microsoft.com/office/powerpoint/2010/main" xmlns:mc="http://schemas.openxmlformats.org/markup-compatibility/2006" xmlns:a16="http://schemas.microsoft.com/office/drawing/2014/main" id="{008F5D69-45B6-B446-A04B-B2731C1ECA3A}"/>
                </a:ext>
              </a:extLst>
            </p:cNvPr>
            <p:cNvSpPr txBox="1"/>
            <p:nvPr/>
          </p:nvSpPr>
          <p:spPr>
            <a:xfrm>
              <a:off x="738316" y="4629105"/>
              <a:ext cx="4743357"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Tree>
    <p:extLst>
      <p:ext uri="{BB962C8B-B14F-4D97-AF65-F5344CB8AC3E}">
        <p14:creationId xmlns:p14="http://schemas.microsoft.com/office/powerpoint/2010/main" val="4285104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ssolv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8C980CD-B6F5-E040-A9C0-F59A80BA1869}"/>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9F1A82BF-BB55-544D-8AA0-DD5E7CD4168D}"/>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PART.1</a:t>
              </a:r>
            </a:p>
          </p:txBody>
        </p:sp>
        <p:sp>
          <p:nvSpPr>
            <p:cNvPr id="4" name="文本框 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773274AA-42BD-D24C-A784-363B4FFD095F}"/>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基本介绍</a:t>
              </a:r>
            </a:p>
          </p:txBody>
        </p:sp>
      </p:grpSp>
      <p:sp>
        <p:nvSpPr>
          <p:cNvPr id="5" name="平行四边形 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3E530203-AD03-F24A-8A8E-713A2FB84A17}"/>
              </a:ext>
            </a:extLst>
          </p:cNvPr>
          <p:cNvSpPr/>
          <p:nvPr/>
        </p:nvSpPr>
        <p:spPr>
          <a:xfrm flipH="1">
            <a:off x="5006978" y="1127548"/>
            <a:ext cx="11235974" cy="5212424"/>
          </a:xfrm>
          <a:prstGeom prst="parallelogram">
            <a:avLst>
              <a:gd name="adj" fmla="val 40577"/>
            </a:avLst>
          </a:prstGeom>
          <a:blipFill dpi="0" rotWithShape="1">
            <a:blip r:embed="rId3" cstate="screen">
              <a:alphaModFix amt="7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lumMod val="85000"/>
                  <a:lumOff val="15000"/>
                </a:schemeClr>
              </a:solidFill>
              <a:cs typeface="+mn-ea"/>
              <a:sym typeface="+mn-lt"/>
            </a:endParaRPr>
          </a:p>
        </p:txBody>
      </p:sp>
      <p:grpSp>
        <p:nvGrpSpPr>
          <p:cNvPr id="6" name="组合 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F097755E-5A75-8247-95D0-7D4C936F258C}"/>
              </a:ext>
            </a:extLst>
          </p:cNvPr>
          <p:cNvGrpSpPr/>
          <p:nvPr/>
        </p:nvGrpSpPr>
        <p:grpSpPr>
          <a:xfrm>
            <a:off x="1096787" y="2319071"/>
            <a:ext cx="3375726" cy="968396"/>
            <a:chOff x="1474474" y="2419655"/>
            <a:chExt cx="3375726" cy="968396"/>
          </a:xfrm>
        </p:grpSpPr>
        <p:sp>
          <p:nvSpPr>
            <p:cNvPr id="7" name="矩形 6">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4A411026-C5FF-DD4B-B31E-97FA81DD6946}"/>
                </a:ext>
              </a:extLst>
            </p:cNvPr>
            <p:cNvSpPr/>
            <p:nvPr/>
          </p:nvSpPr>
          <p:spPr>
            <a:xfrm>
              <a:off x="1474474" y="2926386"/>
              <a:ext cx="2775650" cy="461665"/>
            </a:xfrm>
            <a:prstGeom prst="rect">
              <a:avLst/>
            </a:prstGeom>
          </p:spPr>
          <p:txBody>
            <a:bodyPr wrap="square">
              <a:spAutoFit/>
            </a:bodyPr>
            <a:lstStyle/>
            <a:p>
              <a:pPr defTabSz="914400" fontAlgn="base">
                <a:spcBef>
                  <a:spcPct val="0"/>
                </a:spcBef>
                <a:spcAft>
                  <a:spcPct val="0"/>
                </a:spcAft>
                <a:defRPr/>
              </a:pPr>
              <a:r>
                <a:rPr lang="en"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8" name="矩形 7">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99170FC9-ECEF-3445-AB04-737F538C2DD5}"/>
                </a:ext>
              </a:extLst>
            </p:cNvPr>
            <p:cNvSpPr/>
            <p:nvPr/>
          </p:nvSpPr>
          <p:spPr>
            <a:xfrm>
              <a:off x="1474474" y="2419655"/>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9" name="组合 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38A3CC1D-B997-734E-B05E-BD804C658A21}"/>
              </a:ext>
            </a:extLst>
          </p:cNvPr>
          <p:cNvGrpSpPr/>
          <p:nvPr/>
        </p:nvGrpSpPr>
        <p:grpSpPr>
          <a:xfrm>
            <a:off x="1096787" y="4843389"/>
            <a:ext cx="2694465" cy="1080000"/>
            <a:chOff x="7177290" y="4843389"/>
            <a:chExt cx="2694465" cy="1080000"/>
          </a:xfrm>
        </p:grpSpPr>
        <p:sp>
          <p:nvSpPr>
            <p:cNvPr id="10" name="圆角矩形 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537EF70C-83F0-B444-8E1C-311B804C9C91}"/>
                </a:ext>
              </a:extLst>
            </p:cNvPr>
            <p:cNvSpPr/>
            <p:nvPr/>
          </p:nvSpPr>
          <p:spPr>
            <a:xfrm>
              <a:off x="7177290" y="4843389"/>
              <a:ext cx="1080000" cy="1080000"/>
            </a:xfrm>
            <a:prstGeom prst="roundRect">
              <a:avLst>
                <a:gd name="adj" fmla="val 10234"/>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sp>
          <p:nvSpPr>
            <p:cNvPr id="11" name="圆角矩形 1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37A2F14-126C-9E48-A6DB-AF758FC33D61}"/>
                </a:ext>
              </a:extLst>
            </p:cNvPr>
            <p:cNvSpPr/>
            <p:nvPr/>
          </p:nvSpPr>
          <p:spPr>
            <a:xfrm>
              <a:off x="8791755" y="4843389"/>
              <a:ext cx="1080000" cy="1080000"/>
            </a:xfrm>
            <a:prstGeom prst="roundRect">
              <a:avLst>
                <a:gd name="adj" fmla="val 10234"/>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pic>
          <p:nvPicPr>
            <p:cNvPr id="12" name="图形 11" descr="电铃">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531169C5-8F5E-2741-901B-583099DA97C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5"/>
                </a:ext>
              </a:extLst>
            </a:blip>
            <a:stretch>
              <a:fillRect/>
            </a:stretch>
          </p:blipFill>
          <p:spPr>
            <a:xfrm>
              <a:off x="7357290" y="5023389"/>
              <a:ext cx="720000" cy="720000"/>
            </a:xfrm>
            <a:prstGeom prst="rect">
              <a:avLst/>
            </a:prstGeom>
          </p:spPr>
        </p:pic>
        <p:pic>
          <p:nvPicPr>
            <p:cNvPr id="13" name="图形 12" descr="静音电铃">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0015748-123F-0D44-AAA4-04A06A8E1F3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7"/>
                </a:ext>
              </a:extLst>
            </a:blip>
            <a:stretch>
              <a:fillRect/>
            </a:stretch>
          </p:blipFill>
          <p:spPr>
            <a:xfrm>
              <a:off x="8978923" y="5033715"/>
              <a:ext cx="720000" cy="720000"/>
            </a:xfrm>
            <a:prstGeom prst="rect">
              <a:avLst/>
            </a:prstGeom>
          </p:spPr>
        </p:pic>
      </p:grpSp>
      <p:grpSp>
        <p:nvGrpSpPr>
          <p:cNvPr id="14" name="组合 1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AFDDE9B-8CB6-014F-98B1-F62946C8B715}"/>
              </a:ext>
            </a:extLst>
          </p:cNvPr>
          <p:cNvGrpSpPr/>
          <p:nvPr/>
        </p:nvGrpSpPr>
        <p:grpSpPr>
          <a:xfrm>
            <a:off x="1096787" y="3365363"/>
            <a:ext cx="4919471" cy="934205"/>
            <a:chOff x="738317" y="4220365"/>
            <a:chExt cx="3017519" cy="934205"/>
          </a:xfrm>
        </p:grpSpPr>
        <p:sp>
          <p:nvSpPr>
            <p:cNvPr id="15" name="矩形 1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8FA356A-838B-6041-B0FD-DEE4C4A4324F}"/>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6" name="文本框 1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7817386A-87B5-F34F-9E9A-1AA15DD0369D}"/>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spTree>
    <p:extLst>
      <p:ext uri="{BB962C8B-B14F-4D97-AF65-F5344CB8AC3E}">
        <p14:creationId xmlns:p14="http://schemas.microsoft.com/office/powerpoint/2010/main" val="132677424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xmlns:asvg="http://schemas.microsoft.com/office/drawing/2016/SVG/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p14="http://schemas.microsoft.com/office/powerpoint/2010/main" xmlns:mc="http://schemas.openxmlformats.org/markup-compatibility/2006" xmlns:a16="http://schemas.microsoft.com/office/drawing/2014/main" id="{1BCFD1F9-78E5-1345-96DA-9BC480429CD4}"/>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 xmlns:p14="http://schemas.microsoft.com/office/powerpoint/2010/main" xmlns:mc="http://schemas.openxmlformats.org/markup-compatibility/2006" xmlns:a16="http://schemas.microsoft.com/office/drawing/2014/main" id="{2F506207-8225-1544-B360-4D71F752228A}"/>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PART.1</a:t>
              </a:r>
            </a:p>
          </p:txBody>
        </p:sp>
        <p:sp>
          <p:nvSpPr>
            <p:cNvPr id="4" name="文本框 3">
              <a:extLst>
                <a:ext uri="{FF2B5EF4-FFF2-40B4-BE49-F238E27FC236}">
                  <a16:creationId xmlns="" xmlns:p14="http://schemas.microsoft.com/office/powerpoint/2010/main" xmlns:mc="http://schemas.openxmlformats.org/markup-compatibility/2006" xmlns:a16="http://schemas.microsoft.com/office/drawing/2014/main" id="{DE72A10D-9041-8042-BE5C-1E08DBAA95B9}"/>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基本介绍</a:t>
              </a:r>
            </a:p>
          </p:txBody>
        </p:sp>
      </p:grpSp>
      <p:cxnSp>
        <p:nvCxnSpPr>
          <p:cNvPr id="5" name="直线连接符 4">
            <a:extLst>
              <a:ext uri="{FF2B5EF4-FFF2-40B4-BE49-F238E27FC236}">
                <a16:creationId xmlns="" xmlns:p14="http://schemas.microsoft.com/office/powerpoint/2010/main" xmlns:mc="http://schemas.openxmlformats.org/markup-compatibility/2006" xmlns:a16="http://schemas.microsoft.com/office/drawing/2014/main" id="{9CD1585D-84E1-9D4C-A0C4-1F341EB5439E}"/>
              </a:ext>
            </a:extLst>
          </p:cNvPr>
          <p:cNvCxnSpPr>
            <a:cxnSpLocks/>
          </p:cNvCxnSpPr>
          <p:nvPr/>
        </p:nvCxnSpPr>
        <p:spPr>
          <a:xfrm>
            <a:off x="0" y="1209827"/>
            <a:ext cx="12192000" cy="0"/>
          </a:xfrm>
          <a:prstGeom prst="line">
            <a:avLst/>
          </a:prstGeom>
          <a:ln>
            <a:solidFill>
              <a:schemeClr val="bg1">
                <a:alpha val="14000"/>
              </a:schemeClr>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 xmlns:p14="http://schemas.microsoft.com/office/powerpoint/2010/main" xmlns:mc="http://schemas.openxmlformats.org/markup-compatibility/2006" xmlns:a16="http://schemas.microsoft.com/office/drawing/2014/main" id="{ACBA9FD6-C397-144A-B02D-13EE38DB7804}"/>
              </a:ext>
            </a:extLst>
          </p:cNvPr>
          <p:cNvGrpSpPr/>
          <p:nvPr/>
        </p:nvGrpSpPr>
        <p:grpSpPr>
          <a:xfrm>
            <a:off x="4408137" y="1646195"/>
            <a:ext cx="3375726" cy="968396"/>
            <a:chOff x="1474474" y="2419655"/>
            <a:chExt cx="3375726" cy="968396"/>
          </a:xfrm>
        </p:grpSpPr>
        <p:sp>
          <p:nvSpPr>
            <p:cNvPr id="7" name="矩形 6">
              <a:extLst>
                <a:ext uri="{FF2B5EF4-FFF2-40B4-BE49-F238E27FC236}">
                  <a16:creationId xmlns="" xmlns:p14="http://schemas.microsoft.com/office/powerpoint/2010/main" xmlns:mc="http://schemas.openxmlformats.org/markup-compatibility/2006" xmlns:a16="http://schemas.microsoft.com/office/drawing/2014/main" id="{A61EBF4B-EDFE-3146-895B-169EF6FF50CD}"/>
                </a:ext>
              </a:extLst>
            </p:cNvPr>
            <p:cNvSpPr/>
            <p:nvPr/>
          </p:nvSpPr>
          <p:spPr>
            <a:xfrm>
              <a:off x="1774512" y="2926386"/>
              <a:ext cx="2775650" cy="461665"/>
            </a:xfrm>
            <a:prstGeom prst="rect">
              <a:avLst/>
            </a:prstGeom>
          </p:spPr>
          <p:txBody>
            <a:bodyPr wrap="square">
              <a:spAutoFit/>
            </a:bodyPr>
            <a:lstStyle/>
            <a:p>
              <a:pPr algn="ctr" defTabSz="914400" fontAlgn="base">
                <a:spcBef>
                  <a:spcPct val="0"/>
                </a:spcBef>
                <a:spcAft>
                  <a:spcPct val="0"/>
                </a:spcAft>
                <a:defRPr/>
              </a:pPr>
              <a:r>
                <a:rPr lang="en"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8" name="矩形 7">
              <a:extLst>
                <a:ext uri="{FF2B5EF4-FFF2-40B4-BE49-F238E27FC236}">
                  <a16:creationId xmlns="" xmlns:p14="http://schemas.microsoft.com/office/powerpoint/2010/main" xmlns:mc="http://schemas.openxmlformats.org/markup-compatibility/2006" xmlns:a16="http://schemas.microsoft.com/office/drawing/2014/main" id="{CA43108A-B29B-4641-BC71-19C919036C0C}"/>
                </a:ext>
              </a:extLst>
            </p:cNvPr>
            <p:cNvSpPr/>
            <p:nvPr/>
          </p:nvSpPr>
          <p:spPr>
            <a:xfrm>
              <a:off x="1474474" y="2419655"/>
              <a:ext cx="3375726" cy="461665"/>
            </a:xfrm>
            <a:prstGeom prst="rect">
              <a:avLst/>
            </a:prstGeom>
          </p:spPr>
          <p:txBody>
            <a:bodyPr wrap="square">
              <a:spAutoFit/>
            </a:bodyPr>
            <a:lstStyle/>
            <a:p>
              <a:pPr algn="ct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9" name="组合 8">
            <a:extLst>
              <a:ext uri="{FF2B5EF4-FFF2-40B4-BE49-F238E27FC236}">
                <a16:creationId xmlns="" xmlns:p14="http://schemas.microsoft.com/office/powerpoint/2010/main" xmlns:mc="http://schemas.openxmlformats.org/markup-compatibility/2006" xmlns:a16="http://schemas.microsoft.com/office/drawing/2014/main" id="{3A266683-319B-0543-A9C3-01C785659832}"/>
              </a:ext>
            </a:extLst>
          </p:cNvPr>
          <p:cNvGrpSpPr/>
          <p:nvPr/>
        </p:nvGrpSpPr>
        <p:grpSpPr>
          <a:xfrm>
            <a:off x="4401312" y="3015610"/>
            <a:ext cx="3451644" cy="2855937"/>
            <a:chOff x="6351387" y="3179092"/>
            <a:chExt cx="4950592" cy="1548000"/>
          </a:xfrm>
        </p:grpSpPr>
        <p:grpSp>
          <p:nvGrpSpPr>
            <p:cNvPr id="10" name="组合 9">
              <a:extLst>
                <a:ext uri="{FF2B5EF4-FFF2-40B4-BE49-F238E27FC236}">
                  <a16:creationId xmlns="" xmlns:p14="http://schemas.microsoft.com/office/powerpoint/2010/main" xmlns:mc="http://schemas.openxmlformats.org/markup-compatibility/2006" xmlns:a16="http://schemas.microsoft.com/office/drawing/2014/main" id="{9F2218D8-BA72-BB4E-9DB1-03EB56E435DA}"/>
                </a:ext>
              </a:extLst>
            </p:cNvPr>
            <p:cNvGrpSpPr/>
            <p:nvPr/>
          </p:nvGrpSpPr>
          <p:grpSpPr>
            <a:xfrm>
              <a:off x="6455005" y="3814008"/>
              <a:ext cx="4743357" cy="837039"/>
              <a:chOff x="796937" y="4697001"/>
              <a:chExt cx="4743357" cy="837039"/>
            </a:xfrm>
          </p:grpSpPr>
          <p:sp>
            <p:nvSpPr>
              <p:cNvPr id="12" name="矩形 11">
                <a:extLst>
                  <a:ext uri="{FF2B5EF4-FFF2-40B4-BE49-F238E27FC236}">
                    <a16:creationId xmlns="" xmlns:p14="http://schemas.microsoft.com/office/powerpoint/2010/main" xmlns:mc="http://schemas.openxmlformats.org/markup-compatibility/2006" xmlns:a16="http://schemas.microsoft.com/office/drawing/2014/main" id="{39A115A6-3472-3B40-8C95-E03D55F8D50B}"/>
                  </a:ext>
                </a:extLst>
              </p:cNvPr>
              <p:cNvSpPr/>
              <p:nvPr/>
            </p:nvSpPr>
            <p:spPr>
              <a:xfrm>
                <a:off x="1289063" y="4697001"/>
                <a:ext cx="3759107" cy="21061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3" name="文本框 12">
                <a:extLst>
                  <a:ext uri="{FF2B5EF4-FFF2-40B4-BE49-F238E27FC236}">
                    <a16:creationId xmlns="" xmlns:p14="http://schemas.microsoft.com/office/powerpoint/2010/main" xmlns:mc="http://schemas.openxmlformats.org/markup-compatibility/2006" xmlns:a16="http://schemas.microsoft.com/office/drawing/2014/main" id="{35539F62-E808-364F-B8F3-C6809D5D1C0C}"/>
                  </a:ext>
                </a:extLst>
              </p:cNvPr>
              <p:cNvSpPr txBox="1"/>
              <p:nvPr/>
            </p:nvSpPr>
            <p:spPr>
              <a:xfrm>
                <a:off x="796937" y="4983522"/>
                <a:ext cx="4743357" cy="550518"/>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1" name="圆角矩形 10">
              <a:extLst>
                <a:ext uri="{FF2B5EF4-FFF2-40B4-BE49-F238E27FC236}">
                  <a16:creationId xmlns="" xmlns:p14="http://schemas.microsoft.com/office/powerpoint/2010/main" xmlns:mc="http://schemas.openxmlformats.org/markup-compatibility/2006" xmlns:a16="http://schemas.microsoft.com/office/drawing/2014/main" id="{14A9371C-AEC4-3B4D-A060-F6D2BFA1DD06}"/>
                </a:ext>
              </a:extLst>
            </p:cNvPr>
            <p:cNvSpPr/>
            <p:nvPr/>
          </p:nvSpPr>
          <p:spPr>
            <a:xfrm>
              <a:off x="6351387" y="3179092"/>
              <a:ext cx="4950592" cy="154800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14" name="图形 33" descr="行星">
            <a:extLst>
              <a:ext uri="{FF2B5EF4-FFF2-40B4-BE49-F238E27FC236}">
                <a16:creationId xmlns="" xmlns:p14="http://schemas.microsoft.com/office/powerpoint/2010/main" xmlns:mc="http://schemas.openxmlformats.org/markup-compatibility/2006" xmlns:a16="http://schemas.microsoft.com/office/drawing/2014/main" id="{A8B3210A-99C5-8A48-9075-F59A91EACD85}"/>
              </a:ext>
            </a:extLst>
          </p:cNvPr>
          <p:cNvGrpSpPr/>
          <p:nvPr/>
        </p:nvGrpSpPr>
        <p:grpSpPr>
          <a:xfrm>
            <a:off x="5669934" y="3268241"/>
            <a:ext cx="914400" cy="914400"/>
            <a:chOff x="5953062" y="4274760"/>
            <a:chExt cx="914400" cy="914400"/>
          </a:xfrm>
          <a:solidFill>
            <a:srgbClr val="0026A0"/>
          </a:solidFill>
        </p:grpSpPr>
        <p:sp>
          <p:nvSpPr>
            <p:cNvPr id="15" name="任意形状 14">
              <a:extLst>
                <a:ext uri="{FF2B5EF4-FFF2-40B4-BE49-F238E27FC236}">
                  <a16:creationId xmlns="" xmlns:p14="http://schemas.microsoft.com/office/powerpoint/2010/main" xmlns:mc="http://schemas.openxmlformats.org/markup-compatibility/2006" xmlns:a16="http://schemas.microsoft.com/office/drawing/2014/main" id="{477B57B3-4720-384B-8A6E-72D3E2623523}"/>
                </a:ext>
              </a:extLst>
            </p:cNvPr>
            <p:cNvSpPr/>
            <p:nvPr/>
          </p:nvSpPr>
          <p:spPr>
            <a:xfrm>
              <a:off x="5990816" y="4503360"/>
              <a:ext cx="838200" cy="419100"/>
            </a:xfrm>
            <a:custGeom>
              <a:avLst/>
              <a:gdLst>
                <a:gd name="connsiteX0" fmla="*/ 837594 w 838200"/>
                <a:gd name="connsiteY0" fmla="*/ 57150 h 419100"/>
                <a:gd name="connsiteX1" fmla="*/ 781396 w 838200"/>
                <a:gd name="connsiteY1" fmla="*/ 43815 h 419100"/>
                <a:gd name="connsiteX2" fmla="*/ 591849 w 838200"/>
                <a:gd name="connsiteY2" fmla="*/ 80010 h 419100"/>
                <a:gd name="connsiteX3" fmla="*/ 418494 w 838200"/>
                <a:gd name="connsiteY3" fmla="*/ 0 h 419100"/>
                <a:gd name="connsiteX4" fmla="*/ 189894 w 838200"/>
                <a:gd name="connsiteY4" fmla="*/ 228600 h 419100"/>
                <a:gd name="connsiteX5" fmla="*/ 190846 w 838200"/>
                <a:gd name="connsiteY5" fmla="*/ 243840 h 419100"/>
                <a:gd name="connsiteX6" fmla="*/ 1299 w 838200"/>
                <a:gd name="connsiteY6" fmla="*/ 403860 h 419100"/>
                <a:gd name="connsiteX7" fmla="*/ 52734 w 838200"/>
                <a:gd name="connsiteY7" fmla="*/ 421005 h 419100"/>
                <a:gd name="connsiteX8" fmla="*/ 449926 w 838200"/>
                <a:gd name="connsiteY8" fmla="*/ 311468 h 419100"/>
                <a:gd name="connsiteX9" fmla="*/ 837594 w 838200"/>
                <a:gd name="connsiteY9" fmla="*/ 57150 h 419100"/>
                <a:gd name="connsiteX10" fmla="*/ 202276 w 838200"/>
                <a:gd name="connsiteY10" fmla="*/ 302895 h 419100"/>
                <a:gd name="connsiteX11" fmla="*/ 215611 w 838200"/>
                <a:gd name="connsiteY11" fmla="*/ 333375 h 419100"/>
                <a:gd name="connsiteX12" fmla="*/ 112741 w 838200"/>
                <a:gd name="connsiteY12" fmla="*/ 358140 h 419100"/>
                <a:gd name="connsiteX13" fmla="*/ 202276 w 838200"/>
                <a:gd name="connsiteY13" fmla="*/ 302895 h 419100"/>
                <a:gd name="connsiteX14" fmla="*/ 636616 w 838200"/>
                <a:gd name="connsiteY14" fmla="*/ 159068 h 419100"/>
                <a:gd name="connsiteX15" fmla="*/ 625186 w 838200"/>
                <a:gd name="connsiteY15" fmla="*/ 129540 h 419100"/>
                <a:gd name="connsiteX16" fmla="*/ 733771 w 838200"/>
                <a:gd name="connsiteY16" fmla="*/ 104775 h 419100"/>
                <a:gd name="connsiteX17" fmla="*/ 636616 w 838200"/>
                <a:gd name="connsiteY17" fmla="*/ 15906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8200" h="419100">
                  <a:moveTo>
                    <a:pt x="837594" y="57150"/>
                  </a:moveTo>
                  <a:cubicBezTo>
                    <a:pt x="832831" y="45720"/>
                    <a:pt x="809971" y="43815"/>
                    <a:pt x="781396" y="43815"/>
                  </a:cubicBezTo>
                  <a:cubicBezTo>
                    <a:pt x="738534" y="43815"/>
                    <a:pt x="671859" y="56197"/>
                    <a:pt x="591849" y="80010"/>
                  </a:cubicBezTo>
                  <a:cubicBezTo>
                    <a:pt x="549939" y="30480"/>
                    <a:pt x="488026" y="0"/>
                    <a:pt x="418494" y="0"/>
                  </a:cubicBezTo>
                  <a:cubicBezTo>
                    <a:pt x="291811" y="0"/>
                    <a:pt x="189894" y="101918"/>
                    <a:pt x="189894" y="228600"/>
                  </a:cubicBezTo>
                  <a:cubicBezTo>
                    <a:pt x="189894" y="234315"/>
                    <a:pt x="189894" y="239077"/>
                    <a:pt x="190846" y="243840"/>
                  </a:cubicBezTo>
                  <a:cubicBezTo>
                    <a:pt x="66069" y="310515"/>
                    <a:pt x="-11084" y="373380"/>
                    <a:pt x="1299" y="403860"/>
                  </a:cubicBezTo>
                  <a:cubicBezTo>
                    <a:pt x="6061" y="415290"/>
                    <a:pt x="24159" y="421005"/>
                    <a:pt x="52734" y="421005"/>
                  </a:cubicBezTo>
                  <a:cubicBezTo>
                    <a:pt x="129886" y="421005"/>
                    <a:pt x="282286" y="380048"/>
                    <a:pt x="449926" y="311468"/>
                  </a:cubicBezTo>
                  <a:cubicBezTo>
                    <a:pt x="679479" y="217170"/>
                    <a:pt x="855691" y="100965"/>
                    <a:pt x="837594" y="57150"/>
                  </a:cubicBezTo>
                  <a:close/>
                  <a:moveTo>
                    <a:pt x="202276" y="302895"/>
                  </a:moveTo>
                  <a:cubicBezTo>
                    <a:pt x="206086" y="313373"/>
                    <a:pt x="209896" y="323850"/>
                    <a:pt x="215611" y="333375"/>
                  </a:cubicBezTo>
                  <a:cubicBezTo>
                    <a:pt x="175606" y="344805"/>
                    <a:pt x="141316" y="352425"/>
                    <a:pt x="112741" y="358140"/>
                  </a:cubicBezTo>
                  <a:cubicBezTo>
                    <a:pt x="135601" y="341948"/>
                    <a:pt x="166081" y="322898"/>
                    <a:pt x="202276" y="302895"/>
                  </a:cubicBezTo>
                  <a:close/>
                  <a:moveTo>
                    <a:pt x="636616" y="159068"/>
                  </a:moveTo>
                  <a:cubicBezTo>
                    <a:pt x="633759" y="148590"/>
                    <a:pt x="629949" y="139065"/>
                    <a:pt x="625186" y="129540"/>
                  </a:cubicBezTo>
                  <a:cubicBezTo>
                    <a:pt x="662334" y="119063"/>
                    <a:pt x="706149" y="109538"/>
                    <a:pt x="733771" y="104775"/>
                  </a:cubicBezTo>
                  <a:cubicBezTo>
                    <a:pt x="710911" y="120015"/>
                    <a:pt x="670906" y="140018"/>
                    <a:pt x="636616" y="159068"/>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16" name="任意形状 15">
              <a:extLst>
                <a:ext uri="{FF2B5EF4-FFF2-40B4-BE49-F238E27FC236}">
                  <a16:creationId xmlns="" xmlns:p14="http://schemas.microsoft.com/office/powerpoint/2010/main" xmlns:mc="http://schemas.openxmlformats.org/markup-compatibility/2006" xmlns:a16="http://schemas.microsoft.com/office/drawing/2014/main" id="{088BB2EA-1A62-0D47-BD39-8857211DAC5D}"/>
                </a:ext>
              </a:extLst>
            </p:cNvPr>
            <p:cNvSpPr/>
            <p:nvPr/>
          </p:nvSpPr>
          <p:spPr>
            <a:xfrm>
              <a:off x="6274055" y="4766250"/>
              <a:ext cx="352425" cy="190500"/>
            </a:xfrm>
            <a:custGeom>
              <a:avLst/>
              <a:gdLst>
                <a:gd name="connsiteX0" fmla="*/ 0 w 352425"/>
                <a:gd name="connsiteY0" fmla="*/ 149543 h 190500"/>
                <a:gd name="connsiteX1" fmla="*/ 135255 w 352425"/>
                <a:gd name="connsiteY1" fmla="*/ 194310 h 190500"/>
                <a:gd name="connsiteX2" fmla="*/ 360997 w 352425"/>
                <a:gd name="connsiteY2" fmla="*/ 0 h 190500"/>
                <a:gd name="connsiteX3" fmla="*/ 180975 w 352425"/>
                <a:gd name="connsiteY3" fmla="*/ 83820 h 190500"/>
                <a:gd name="connsiteX4" fmla="*/ 0 w 352425"/>
                <a:gd name="connsiteY4" fmla="*/ 149543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90500">
                  <a:moveTo>
                    <a:pt x="0" y="149543"/>
                  </a:moveTo>
                  <a:cubicBezTo>
                    <a:pt x="38100" y="177165"/>
                    <a:pt x="84772" y="194310"/>
                    <a:pt x="135255" y="194310"/>
                  </a:cubicBezTo>
                  <a:cubicBezTo>
                    <a:pt x="249555" y="194310"/>
                    <a:pt x="344805" y="110490"/>
                    <a:pt x="360997" y="0"/>
                  </a:cubicBezTo>
                  <a:cubicBezTo>
                    <a:pt x="306705" y="28575"/>
                    <a:pt x="245745" y="57150"/>
                    <a:pt x="180975" y="83820"/>
                  </a:cubicBezTo>
                  <a:cubicBezTo>
                    <a:pt x="118110" y="109538"/>
                    <a:pt x="57150" y="132398"/>
                    <a:pt x="0" y="149543"/>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grpSp>
      <p:grpSp>
        <p:nvGrpSpPr>
          <p:cNvPr id="17" name="图形 29" descr="Web 设计 ">
            <a:extLst>
              <a:ext uri="{FF2B5EF4-FFF2-40B4-BE49-F238E27FC236}">
                <a16:creationId xmlns="" xmlns:p14="http://schemas.microsoft.com/office/powerpoint/2010/main" xmlns:mc="http://schemas.openxmlformats.org/markup-compatibility/2006" xmlns:a16="http://schemas.microsoft.com/office/drawing/2014/main" id="{402500B0-2BD0-974E-85E2-FA6622C0618E}"/>
              </a:ext>
            </a:extLst>
          </p:cNvPr>
          <p:cNvGrpSpPr/>
          <p:nvPr/>
        </p:nvGrpSpPr>
        <p:grpSpPr>
          <a:xfrm>
            <a:off x="1850287" y="3272111"/>
            <a:ext cx="914400" cy="914400"/>
            <a:chOff x="7995450" y="1741801"/>
            <a:chExt cx="914400" cy="914400"/>
          </a:xfrm>
          <a:gradFill>
            <a:gsLst>
              <a:gs pos="0">
                <a:srgbClr val="F88414"/>
              </a:gs>
              <a:gs pos="99000">
                <a:srgbClr val="EF560F"/>
              </a:gs>
            </a:gsLst>
            <a:lin ang="5400000" scaled="1"/>
          </a:gradFill>
        </p:grpSpPr>
        <p:sp>
          <p:nvSpPr>
            <p:cNvPr id="18" name="任意形状 17">
              <a:extLst>
                <a:ext uri="{FF2B5EF4-FFF2-40B4-BE49-F238E27FC236}">
                  <a16:creationId xmlns="" xmlns:p14="http://schemas.microsoft.com/office/powerpoint/2010/main" xmlns:mc="http://schemas.openxmlformats.org/markup-compatibility/2006" xmlns:a16="http://schemas.microsoft.com/office/drawing/2014/main" id="{E000AFC0-4ECF-E045-8CB1-CB029B2BDF90}"/>
                </a:ext>
              </a:extLst>
            </p:cNvPr>
            <p:cNvSpPr/>
            <p:nvPr/>
          </p:nvSpPr>
          <p:spPr>
            <a:xfrm>
              <a:off x="8216144" y="2137946"/>
              <a:ext cx="133350" cy="209550"/>
            </a:xfrm>
            <a:custGeom>
              <a:avLst/>
              <a:gdLst>
                <a:gd name="connsiteX0" fmla="*/ 108776 w 133350"/>
                <a:gd name="connsiteY0" fmla="*/ 217361 h 209550"/>
                <a:gd name="connsiteX1" fmla="*/ 0 w 133350"/>
                <a:gd name="connsiteY1" fmla="*/ 108680 h 209550"/>
                <a:gd name="connsiteX2" fmla="*/ 108776 w 133350"/>
                <a:gd name="connsiteY2" fmla="*/ 0 h 209550"/>
                <a:gd name="connsiteX3" fmla="*/ 135636 w 133350"/>
                <a:gd name="connsiteY3" fmla="*/ 26860 h 209550"/>
                <a:gd name="connsiteX4" fmla="*/ 53912 w 133350"/>
                <a:gd name="connsiteY4" fmla="*/ 108680 h 209550"/>
                <a:gd name="connsiteX5" fmla="*/ 135636 w 133350"/>
                <a:gd name="connsiteY5" fmla="*/ 190500 h 209550"/>
                <a:gd name="connsiteX6" fmla="*/ 108776 w 133350"/>
                <a:gd name="connsiteY6" fmla="*/ 21736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209550">
                  <a:moveTo>
                    <a:pt x="108776" y="217361"/>
                  </a:moveTo>
                  <a:lnTo>
                    <a:pt x="0" y="108680"/>
                  </a:lnTo>
                  <a:lnTo>
                    <a:pt x="108776" y="0"/>
                  </a:lnTo>
                  <a:lnTo>
                    <a:pt x="135636" y="26860"/>
                  </a:lnTo>
                  <a:lnTo>
                    <a:pt x="53912" y="108680"/>
                  </a:lnTo>
                  <a:lnTo>
                    <a:pt x="135636" y="190500"/>
                  </a:lnTo>
                  <a:lnTo>
                    <a:pt x="108776" y="217361"/>
                  </a:lnTo>
                  <a:close/>
                </a:path>
              </a:pathLst>
            </a:custGeom>
            <a:solidFill>
              <a:srgbClr val="0026A0"/>
            </a:solid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19" name="任意形状 18">
              <a:extLst>
                <a:ext uri="{FF2B5EF4-FFF2-40B4-BE49-F238E27FC236}">
                  <a16:creationId xmlns="" xmlns:p14="http://schemas.microsoft.com/office/powerpoint/2010/main" xmlns:mc="http://schemas.openxmlformats.org/markup-compatibility/2006" xmlns:a16="http://schemas.microsoft.com/office/drawing/2014/main" id="{2CFC57D0-7AFB-6F4F-8E54-28E3C60F63D8}"/>
                </a:ext>
              </a:extLst>
            </p:cNvPr>
            <p:cNvSpPr/>
            <p:nvPr/>
          </p:nvSpPr>
          <p:spPr>
            <a:xfrm>
              <a:off x="8553520" y="2137946"/>
              <a:ext cx="133350" cy="209550"/>
            </a:xfrm>
            <a:custGeom>
              <a:avLst/>
              <a:gdLst>
                <a:gd name="connsiteX0" fmla="*/ 26860 w 133350"/>
                <a:gd name="connsiteY0" fmla="*/ 217361 h 209550"/>
                <a:gd name="connsiteX1" fmla="*/ 0 w 133350"/>
                <a:gd name="connsiteY1" fmla="*/ 190500 h 209550"/>
                <a:gd name="connsiteX2" fmla="*/ 81724 w 133350"/>
                <a:gd name="connsiteY2" fmla="*/ 108680 h 209550"/>
                <a:gd name="connsiteX3" fmla="*/ 0 w 133350"/>
                <a:gd name="connsiteY3" fmla="*/ 26860 h 209550"/>
                <a:gd name="connsiteX4" fmla="*/ 26860 w 133350"/>
                <a:gd name="connsiteY4" fmla="*/ 0 h 209550"/>
                <a:gd name="connsiteX5" fmla="*/ 135636 w 133350"/>
                <a:gd name="connsiteY5" fmla="*/ 108680 h 209550"/>
                <a:gd name="connsiteX6" fmla="*/ 26860 w 133350"/>
                <a:gd name="connsiteY6" fmla="*/ 21736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209550">
                  <a:moveTo>
                    <a:pt x="26860" y="217361"/>
                  </a:moveTo>
                  <a:lnTo>
                    <a:pt x="0" y="190500"/>
                  </a:lnTo>
                  <a:lnTo>
                    <a:pt x="81724" y="108680"/>
                  </a:lnTo>
                  <a:lnTo>
                    <a:pt x="0" y="26860"/>
                  </a:lnTo>
                  <a:lnTo>
                    <a:pt x="26860" y="0"/>
                  </a:lnTo>
                  <a:lnTo>
                    <a:pt x="135636" y="108680"/>
                  </a:lnTo>
                  <a:lnTo>
                    <a:pt x="26860" y="217361"/>
                  </a:lnTo>
                  <a:close/>
                </a:path>
              </a:pathLst>
            </a:custGeom>
            <a:solidFill>
              <a:srgbClr val="0026A0"/>
            </a:solid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20" name="任意形状 19">
              <a:extLst>
                <a:ext uri="{FF2B5EF4-FFF2-40B4-BE49-F238E27FC236}">
                  <a16:creationId xmlns="" xmlns:p14="http://schemas.microsoft.com/office/powerpoint/2010/main" xmlns:mc="http://schemas.openxmlformats.org/markup-compatibility/2006" xmlns:a16="http://schemas.microsoft.com/office/drawing/2014/main" id="{E53BFBEC-9515-5F4D-BD08-DAA839F94D18}"/>
                </a:ext>
              </a:extLst>
            </p:cNvPr>
            <p:cNvSpPr/>
            <p:nvPr/>
          </p:nvSpPr>
          <p:spPr>
            <a:xfrm>
              <a:off x="8388845" y="2134572"/>
              <a:ext cx="123825" cy="228600"/>
            </a:xfrm>
            <a:custGeom>
              <a:avLst/>
              <a:gdLst>
                <a:gd name="connsiteX0" fmla="*/ 0 w 123825"/>
                <a:gd name="connsiteY0" fmla="*/ 219895 h 228600"/>
                <a:gd name="connsiteX1" fmla="*/ 91129 w 123825"/>
                <a:gd name="connsiteY1" fmla="*/ 0 h 228600"/>
                <a:gd name="connsiteX2" fmla="*/ 126326 w 123825"/>
                <a:gd name="connsiteY2" fmla="*/ 14586 h 228600"/>
                <a:gd name="connsiteX3" fmla="*/ 35197 w 123825"/>
                <a:gd name="connsiteY3" fmla="*/ 234481 h 228600"/>
              </a:gdLst>
              <a:ahLst/>
              <a:cxnLst>
                <a:cxn ang="0">
                  <a:pos x="connsiteX0" y="connsiteY0"/>
                </a:cxn>
                <a:cxn ang="0">
                  <a:pos x="connsiteX1" y="connsiteY1"/>
                </a:cxn>
                <a:cxn ang="0">
                  <a:pos x="connsiteX2" y="connsiteY2"/>
                </a:cxn>
                <a:cxn ang="0">
                  <a:pos x="connsiteX3" y="connsiteY3"/>
                </a:cxn>
              </a:cxnLst>
              <a:rect l="l" t="t" r="r" b="b"/>
              <a:pathLst>
                <a:path w="123825" h="228600">
                  <a:moveTo>
                    <a:pt x="0" y="219895"/>
                  </a:moveTo>
                  <a:lnTo>
                    <a:pt x="91129" y="0"/>
                  </a:lnTo>
                  <a:lnTo>
                    <a:pt x="126326" y="14586"/>
                  </a:lnTo>
                  <a:lnTo>
                    <a:pt x="35197" y="234481"/>
                  </a:lnTo>
                  <a:close/>
                </a:path>
              </a:pathLst>
            </a:custGeom>
            <a:solidFill>
              <a:srgbClr val="0026A0"/>
            </a:solid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21" name="任意形状 20">
              <a:extLst>
                <a:ext uri="{FF2B5EF4-FFF2-40B4-BE49-F238E27FC236}">
                  <a16:creationId xmlns="" xmlns:p14="http://schemas.microsoft.com/office/powerpoint/2010/main" xmlns:mc="http://schemas.openxmlformats.org/markup-compatibility/2006" xmlns:a16="http://schemas.microsoft.com/office/drawing/2014/main" id="{0BB476F1-F138-3D49-A5A3-791BBDC32BF6}"/>
                </a:ext>
              </a:extLst>
            </p:cNvPr>
            <p:cNvSpPr/>
            <p:nvPr/>
          </p:nvSpPr>
          <p:spPr>
            <a:xfrm>
              <a:off x="8071650" y="1903726"/>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657225 w 762000"/>
                <a:gd name="connsiteY4" fmla="*/ 57150 h 590550"/>
                <a:gd name="connsiteX5" fmla="*/ 676275 w 762000"/>
                <a:gd name="connsiteY5" fmla="*/ 76200 h 590550"/>
                <a:gd name="connsiteX6" fmla="*/ 657225 w 762000"/>
                <a:gd name="connsiteY6" fmla="*/ 95250 h 590550"/>
                <a:gd name="connsiteX7" fmla="*/ 638175 w 762000"/>
                <a:gd name="connsiteY7" fmla="*/ 76200 h 590550"/>
                <a:gd name="connsiteX8" fmla="*/ 657225 w 762000"/>
                <a:gd name="connsiteY8" fmla="*/ 57150 h 590550"/>
                <a:gd name="connsiteX9" fmla="*/ 590550 w 762000"/>
                <a:gd name="connsiteY9" fmla="*/ 57150 h 590550"/>
                <a:gd name="connsiteX10" fmla="*/ 609600 w 762000"/>
                <a:gd name="connsiteY10" fmla="*/ 76200 h 590550"/>
                <a:gd name="connsiteX11" fmla="*/ 590550 w 762000"/>
                <a:gd name="connsiteY11" fmla="*/ 95250 h 590550"/>
                <a:gd name="connsiteX12" fmla="*/ 571500 w 762000"/>
                <a:gd name="connsiteY12" fmla="*/ 76200 h 590550"/>
                <a:gd name="connsiteX13" fmla="*/ 590550 w 762000"/>
                <a:gd name="connsiteY13" fmla="*/ 57150 h 590550"/>
                <a:gd name="connsiteX14" fmla="*/ 523875 w 762000"/>
                <a:gd name="connsiteY14" fmla="*/ 57150 h 590550"/>
                <a:gd name="connsiteX15" fmla="*/ 542925 w 762000"/>
                <a:gd name="connsiteY15" fmla="*/ 76200 h 590550"/>
                <a:gd name="connsiteX16" fmla="*/ 523875 w 762000"/>
                <a:gd name="connsiteY16" fmla="*/ 95250 h 590550"/>
                <a:gd name="connsiteX17" fmla="*/ 504825 w 762000"/>
                <a:gd name="connsiteY17" fmla="*/ 76200 h 590550"/>
                <a:gd name="connsiteX18" fmla="*/ 523875 w 762000"/>
                <a:gd name="connsiteY18" fmla="*/ 57150 h 590550"/>
                <a:gd name="connsiteX19" fmla="*/ 704850 w 762000"/>
                <a:gd name="connsiteY19" fmla="*/ 533400 h 590550"/>
                <a:gd name="connsiteX20" fmla="*/ 57150 w 762000"/>
                <a:gd name="connsiteY20" fmla="*/ 533400 h 590550"/>
                <a:gd name="connsiteX21" fmla="*/ 57150 w 762000"/>
                <a:gd name="connsiteY21" fmla="*/ 152400 h 590550"/>
                <a:gd name="connsiteX22" fmla="*/ 704850 w 762000"/>
                <a:gd name="connsiteY22" fmla="*/ 152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0" h="590550">
                  <a:moveTo>
                    <a:pt x="0" y="0"/>
                  </a:moveTo>
                  <a:lnTo>
                    <a:pt x="0" y="590550"/>
                  </a:lnTo>
                  <a:lnTo>
                    <a:pt x="762000" y="590550"/>
                  </a:lnTo>
                  <a:lnTo>
                    <a:pt x="762000" y="0"/>
                  </a:lnTo>
                  <a:close/>
                  <a:moveTo>
                    <a:pt x="657225" y="57150"/>
                  </a:moveTo>
                  <a:cubicBezTo>
                    <a:pt x="667746" y="57150"/>
                    <a:pt x="676275" y="65679"/>
                    <a:pt x="676275" y="76200"/>
                  </a:cubicBezTo>
                  <a:cubicBezTo>
                    <a:pt x="676275" y="86721"/>
                    <a:pt x="667746" y="95250"/>
                    <a:pt x="657225" y="95250"/>
                  </a:cubicBezTo>
                  <a:cubicBezTo>
                    <a:pt x="646704" y="95250"/>
                    <a:pt x="638175" y="86721"/>
                    <a:pt x="638175" y="76200"/>
                  </a:cubicBezTo>
                  <a:cubicBezTo>
                    <a:pt x="638175" y="65679"/>
                    <a:pt x="646704" y="57150"/>
                    <a:pt x="657225" y="57150"/>
                  </a:cubicBezTo>
                  <a:close/>
                  <a:moveTo>
                    <a:pt x="590550" y="57150"/>
                  </a:moveTo>
                  <a:cubicBezTo>
                    <a:pt x="601071" y="57150"/>
                    <a:pt x="609600" y="65679"/>
                    <a:pt x="609600" y="76200"/>
                  </a:cubicBezTo>
                  <a:cubicBezTo>
                    <a:pt x="609600" y="86721"/>
                    <a:pt x="601071" y="95250"/>
                    <a:pt x="590550" y="95250"/>
                  </a:cubicBezTo>
                  <a:cubicBezTo>
                    <a:pt x="580029" y="95250"/>
                    <a:pt x="571500" y="86721"/>
                    <a:pt x="571500" y="76200"/>
                  </a:cubicBezTo>
                  <a:cubicBezTo>
                    <a:pt x="571500" y="65679"/>
                    <a:pt x="580029" y="57150"/>
                    <a:pt x="590550" y="57150"/>
                  </a:cubicBezTo>
                  <a:close/>
                  <a:moveTo>
                    <a:pt x="523875" y="57150"/>
                  </a:moveTo>
                  <a:cubicBezTo>
                    <a:pt x="534396" y="57150"/>
                    <a:pt x="542925" y="65679"/>
                    <a:pt x="542925" y="76200"/>
                  </a:cubicBezTo>
                  <a:cubicBezTo>
                    <a:pt x="542925" y="86721"/>
                    <a:pt x="534396" y="95250"/>
                    <a:pt x="523875" y="95250"/>
                  </a:cubicBezTo>
                  <a:cubicBezTo>
                    <a:pt x="513354" y="95250"/>
                    <a:pt x="504825" y="86721"/>
                    <a:pt x="504825" y="76200"/>
                  </a:cubicBezTo>
                  <a:cubicBezTo>
                    <a:pt x="504825" y="65679"/>
                    <a:pt x="513354" y="57150"/>
                    <a:pt x="523875" y="57150"/>
                  </a:cubicBezTo>
                  <a:close/>
                  <a:moveTo>
                    <a:pt x="704850" y="533400"/>
                  </a:moveTo>
                  <a:lnTo>
                    <a:pt x="57150" y="533400"/>
                  </a:lnTo>
                  <a:lnTo>
                    <a:pt x="57150" y="152400"/>
                  </a:lnTo>
                  <a:lnTo>
                    <a:pt x="704850" y="152400"/>
                  </a:lnTo>
                  <a:close/>
                </a:path>
              </a:pathLst>
            </a:custGeom>
            <a:solidFill>
              <a:srgbClr val="0026A0"/>
            </a:solid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grpSp>
      <p:grpSp>
        <p:nvGrpSpPr>
          <p:cNvPr id="22" name="图形 31" descr="原子">
            <a:extLst>
              <a:ext uri="{FF2B5EF4-FFF2-40B4-BE49-F238E27FC236}">
                <a16:creationId xmlns="" xmlns:p14="http://schemas.microsoft.com/office/powerpoint/2010/main" xmlns:mc="http://schemas.openxmlformats.org/markup-compatibility/2006" xmlns:a16="http://schemas.microsoft.com/office/drawing/2014/main" id="{30D1E1EA-4B3D-384B-84D6-BBA440A2224B}"/>
              </a:ext>
            </a:extLst>
          </p:cNvPr>
          <p:cNvGrpSpPr/>
          <p:nvPr/>
        </p:nvGrpSpPr>
        <p:grpSpPr>
          <a:xfrm>
            <a:off x="9464697" y="3207682"/>
            <a:ext cx="914400" cy="914400"/>
            <a:chOff x="5953062" y="1820416"/>
            <a:chExt cx="914400" cy="914400"/>
          </a:xfrm>
          <a:solidFill>
            <a:srgbClr val="0026A0"/>
          </a:solidFill>
        </p:grpSpPr>
        <p:sp>
          <p:nvSpPr>
            <p:cNvPr id="23" name="任意形状 22">
              <a:extLst>
                <a:ext uri="{FF2B5EF4-FFF2-40B4-BE49-F238E27FC236}">
                  <a16:creationId xmlns="" xmlns:p14="http://schemas.microsoft.com/office/powerpoint/2010/main" xmlns:mc="http://schemas.openxmlformats.org/markup-compatibility/2006" xmlns:a16="http://schemas.microsoft.com/office/drawing/2014/main" id="{57F13E9C-E92B-4E40-BF5B-DE84510B026B}"/>
                </a:ext>
              </a:extLst>
            </p:cNvPr>
            <p:cNvSpPr/>
            <p:nvPr/>
          </p:nvSpPr>
          <p:spPr>
            <a:xfrm>
              <a:off x="6350255" y="2220466"/>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24" name="任意形状 23">
              <a:extLst>
                <a:ext uri="{FF2B5EF4-FFF2-40B4-BE49-F238E27FC236}">
                  <a16:creationId xmlns="" xmlns:p14="http://schemas.microsoft.com/office/powerpoint/2010/main" xmlns:mc="http://schemas.openxmlformats.org/markup-compatibility/2006" xmlns:a16="http://schemas.microsoft.com/office/drawing/2014/main" id="{1C3EF3E9-88E4-0644-BFA3-D68F2CC6C05D}"/>
                </a:ext>
              </a:extLst>
            </p:cNvPr>
            <p:cNvSpPr/>
            <p:nvPr/>
          </p:nvSpPr>
          <p:spPr>
            <a:xfrm>
              <a:off x="6068969" y="1896616"/>
              <a:ext cx="676275" cy="762000"/>
            </a:xfrm>
            <a:custGeom>
              <a:avLst/>
              <a:gdLst>
                <a:gd name="connsiteX0" fmla="*/ 673716 w 676275"/>
                <a:gd name="connsiteY0" fmla="*/ 190500 h 762000"/>
                <a:gd name="connsiteX1" fmla="*/ 571798 w 676275"/>
                <a:gd name="connsiteY1" fmla="*/ 149543 h 762000"/>
                <a:gd name="connsiteX2" fmla="*/ 464166 w 676275"/>
                <a:gd name="connsiteY2" fmla="*/ 165735 h 762000"/>
                <a:gd name="connsiteX3" fmla="*/ 338436 w 676275"/>
                <a:gd name="connsiteY3" fmla="*/ 0 h 762000"/>
                <a:gd name="connsiteX4" fmla="*/ 213658 w 676275"/>
                <a:gd name="connsiteY4" fmla="*/ 163830 h 762000"/>
                <a:gd name="connsiteX5" fmla="*/ 110788 w 676275"/>
                <a:gd name="connsiteY5" fmla="*/ 148590 h 762000"/>
                <a:gd name="connsiteX6" fmla="*/ 8871 w 676275"/>
                <a:gd name="connsiteY6" fmla="*/ 189548 h 762000"/>
                <a:gd name="connsiteX7" fmla="*/ 90786 w 676275"/>
                <a:gd name="connsiteY7" fmla="*/ 382905 h 762000"/>
                <a:gd name="connsiteX8" fmla="*/ 13633 w 676275"/>
                <a:gd name="connsiteY8" fmla="*/ 570548 h 762000"/>
                <a:gd name="connsiteX9" fmla="*/ 115551 w 676275"/>
                <a:gd name="connsiteY9" fmla="*/ 611505 h 762000"/>
                <a:gd name="connsiteX10" fmla="*/ 213658 w 676275"/>
                <a:gd name="connsiteY10" fmla="*/ 598170 h 762000"/>
                <a:gd name="connsiteX11" fmla="*/ 338436 w 676275"/>
                <a:gd name="connsiteY11" fmla="*/ 762000 h 762000"/>
                <a:gd name="connsiteX12" fmla="*/ 463213 w 676275"/>
                <a:gd name="connsiteY12" fmla="*/ 598170 h 762000"/>
                <a:gd name="connsiteX13" fmla="*/ 566083 w 676275"/>
                <a:gd name="connsiteY13" fmla="*/ 613410 h 762000"/>
                <a:gd name="connsiteX14" fmla="*/ 668001 w 676275"/>
                <a:gd name="connsiteY14" fmla="*/ 572453 h 762000"/>
                <a:gd name="connsiteX15" fmla="*/ 590848 w 676275"/>
                <a:gd name="connsiteY15" fmla="*/ 384810 h 762000"/>
                <a:gd name="connsiteX16" fmla="*/ 673716 w 676275"/>
                <a:gd name="connsiteY16" fmla="*/ 190500 h 762000"/>
                <a:gd name="connsiteX17" fmla="*/ 571798 w 676275"/>
                <a:gd name="connsiteY17" fmla="*/ 187643 h 762000"/>
                <a:gd name="connsiteX18" fmla="*/ 640378 w 676275"/>
                <a:gd name="connsiteY18" fmla="*/ 209550 h 762000"/>
                <a:gd name="connsiteX19" fmla="*/ 564178 w 676275"/>
                <a:gd name="connsiteY19" fmla="*/ 357188 h 762000"/>
                <a:gd name="connsiteX20" fmla="*/ 487026 w 676275"/>
                <a:gd name="connsiteY20" fmla="*/ 295275 h 762000"/>
                <a:gd name="connsiteX21" fmla="*/ 472738 w 676275"/>
                <a:gd name="connsiteY21" fmla="*/ 201930 h 762000"/>
                <a:gd name="connsiteX22" fmla="*/ 571798 w 676275"/>
                <a:gd name="connsiteY22" fmla="*/ 187643 h 762000"/>
                <a:gd name="connsiteX23" fmla="*/ 401301 w 676275"/>
                <a:gd name="connsiteY23" fmla="*/ 480060 h 762000"/>
                <a:gd name="connsiteX24" fmla="*/ 341293 w 676275"/>
                <a:gd name="connsiteY24" fmla="*/ 511493 h 762000"/>
                <a:gd name="connsiteX25" fmla="*/ 281286 w 676275"/>
                <a:gd name="connsiteY25" fmla="*/ 480060 h 762000"/>
                <a:gd name="connsiteX26" fmla="*/ 226041 w 676275"/>
                <a:gd name="connsiteY26" fmla="*/ 445770 h 762000"/>
                <a:gd name="connsiteX27" fmla="*/ 224136 w 676275"/>
                <a:gd name="connsiteY27" fmla="*/ 381000 h 762000"/>
                <a:gd name="connsiteX28" fmla="*/ 226041 w 676275"/>
                <a:gd name="connsiteY28" fmla="*/ 320040 h 762000"/>
                <a:gd name="connsiteX29" fmla="*/ 287001 w 676275"/>
                <a:gd name="connsiteY29" fmla="*/ 281940 h 762000"/>
                <a:gd name="connsiteX30" fmla="*/ 341293 w 676275"/>
                <a:gd name="connsiteY30" fmla="*/ 253365 h 762000"/>
                <a:gd name="connsiteX31" fmla="*/ 395586 w 676275"/>
                <a:gd name="connsiteY31" fmla="*/ 281940 h 762000"/>
                <a:gd name="connsiteX32" fmla="*/ 450831 w 676275"/>
                <a:gd name="connsiteY32" fmla="*/ 316230 h 762000"/>
                <a:gd name="connsiteX33" fmla="*/ 452736 w 676275"/>
                <a:gd name="connsiteY33" fmla="*/ 381000 h 762000"/>
                <a:gd name="connsiteX34" fmla="*/ 449878 w 676275"/>
                <a:gd name="connsiteY34" fmla="*/ 449580 h 762000"/>
                <a:gd name="connsiteX35" fmla="*/ 401301 w 676275"/>
                <a:gd name="connsiteY35" fmla="*/ 480060 h 762000"/>
                <a:gd name="connsiteX36" fmla="*/ 445116 w 676275"/>
                <a:gd name="connsiteY36" fmla="*/ 498158 h 762000"/>
                <a:gd name="connsiteX37" fmla="*/ 436543 w 676275"/>
                <a:gd name="connsiteY37" fmla="*/ 550545 h 762000"/>
                <a:gd name="connsiteX38" fmla="*/ 386061 w 676275"/>
                <a:gd name="connsiteY38" fmla="*/ 531495 h 762000"/>
                <a:gd name="connsiteX39" fmla="*/ 420351 w 676275"/>
                <a:gd name="connsiteY39" fmla="*/ 512445 h 762000"/>
                <a:gd name="connsiteX40" fmla="*/ 445116 w 676275"/>
                <a:gd name="connsiteY40" fmla="*/ 498158 h 762000"/>
                <a:gd name="connsiteX41" fmla="*/ 296526 w 676275"/>
                <a:gd name="connsiteY41" fmla="*/ 531495 h 762000"/>
                <a:gd name="connsiteX42" fmla="*/ 241281 w 676275"/>
                <a:gd name="connsiteY42" fmla="*/ 551498 h 762000"/>
                <a:gd name="connsiteX43" fmla="*/ 231756 w 676275"/>
                <a:gd name="connsiteY43" fmla="*/ 494348 h 762000"/>
                <a:gd name="connsiteX44" fmla="*/ 263188 w 676275"/>
                <a:gd name="connsiteY44" fmla="*/ 513398 h 762000"/>
                <a:gd name="connsiteX45" fmla="*/ 296526 w 676275"/>
                <a:gd name="connsiteY45" fmla="*/ 531495 h 762000"/>
                <a:gd name="connsiteX46" fmla="*/ 186988 w 676275"/>
                <a:gd name="connsiteY46" fmla="*/ 417195 h 762000"/>
                <a:gd name="connsiteX47" fmla="*/ 146031 w 676275"/>
                <a:gd name="connsiteY47" fmla="*/ 382905 h 762000"/>
                <a:gd name="connsiteX48" fmla="*/ 186988 w 676275"/>
                <a:gd name="connsiteY48" fmla="*/ 348615 h 762000"/>
                <a:gd name="connsiteX49" fmla="*/ 186036 w 676275"/>
                <a:gd name="connsiteY49" fmla="*/ 381000 h 762000"/>
                <a:gd name="connsiteX50" fmla="*/ 186988 w 676275"/>
                <a:gd name="connsiteY50" fmla="*/ 417195 h 762000"/>
                <a:gd name="connsiteX51" fmla="*/ 230803 w 676275"/>
                <a:gd name="connsiteY51" fmla="*/ 271463 h 762000"/>
                <a:gd name="connsiteX52" fmla="*/ 240328 w 676275"/>
                <a:gd name="connsiteY52" fmla="*/ 211455 h 762000"/>
                <a:gd name="connsiteX53" fmla="*/ 296526 w 676275"/>
                <a:gd name="connsiteY53" fmla="*/ 232410 h 762000"/>
                <a:gd name="connsiteX54" fmla="*/ 266998 w 676275"/>
                <a:gd name="connsiteY54" fmla="*/ 248602 h 762000"/>
                <a:gd name="connsiteX55" fmla="*/ 230803 w 676275"/>
                <a:gd name="connsiteY55" fmla="*/ 271463 h 762000"/>
                <a:gd name="connsiteX56" fmla="*/ 385108 w 676275"/>
                <a:gd name="connsiteY56" fmla="*/ 232410 h 762000"/>
                <a:gd name="connsiteX57" fmla="*/ 436543 w 676275"/>
                <a:gd name="connsiteY57" fmla="*/ 213360 h 762000"/>
                <a:gd name="connsiteX58" fmla="*/ 446068 w 676275"/>
                <a:gd name="connsiteY58" fmla="*/ 267653 h 762000"/>
                <a:gd name="connsiteX59" fmla="*/ 414636 w 676275"/>
                <a:gd name="connsiteY59" fmla="*/ 248602 h 762000"/>
                <a:gd name="connsiteX60" fmla="*/ 385108 w 676275"/>
                <a:gd name="connsiteY60" fmla="*/ 232410 h 762000"/>
                <a:gd name="connsiteX61" fmla="*/ 489883 w 676275"/>
                <a:gd name="connsiteY61" fmla="*/ 344805 h 762000"/>
                <a:gd name="connsiteX62" fmla="*/ 536556 w 676275"/>
                <a:gd name="connsiteY62" fmla="*/ 383858 h 762000"/>
                <a:gd name="connsiteX63" fmla="*/ 489883 w 676275"/>
                <a:gd name="connsiteY63" fmla="*/ 421958 h 762000"/>
                <a:gd name="connsiteX64" fmla="*/ 490836 w 676275"/>
                <a:gd name="connsiteY64" fmla="*/ 381953 h 762000"/>
                <a:gd name="connsiteX65" fmla="*/ 489883 w 676275"/>
                <a:gd name="connsiteY65" fmla="*/ 344805 h 762000"/>
                <a:gd name="connsiteX66" fmla="*/ 338436 w 676275"/>
                <a:gd name="connsiteY66" fmla="*/ 38100 h 762000"/>
                <a:gd name="connsiteX67" fmla="*/ 427971 w 676275"/>
                <a:gd name="connsiteY67" fmla="*/ 176213 h 762000"/>
                <a:gd name="connsiteX68" fmla="*/ 341293 w 676275"/>
                <a:gd name="connsiteY68" fmla="*/ 210503 h 762000"/>
                <a:gd name="connsiteX69" fmla="*/ 249853 w 676275"/>
                <a:gd name="connsiteY69" fmla="*/ 174308 h 762000"/>
                <a:gd name="connsiteX70" fmla="*/ 338436 w 676275"/>
                <a:gd name="connsiteY70" fmla="*/ 38100 h 762000"/>
                <a:gd name="connsiteX71" fmla="*/ 41256 w 676275"/>
                <a:gd name="connsiteY71" fmla="*/ 209550 h 762000"/>
                <a:gd name="connsiteX72" fmla="*/ 109836 w 676275"/>
                <a:gd name="connsiteY72" fmla="*/ 187643 h 762000"/>
                <a:gd name="connsiteX73" fmla="*/ 203181 w 676275"/>
                <a:gd name="connsiteY73" fmla="*/ 200978 h 762000"/>
                <a:gd name="connsiteX74" fmla="*/ 188893 w 676275"/>
                <a:gd name="connsiteY74" fmla="*/ 299085 h 762000"/>
                <a:gd name="connsiteX75" fmla="*/ 117456 w 676275"/>
                <a:gd name="connsiteY75" fmla="*/ 357188 h 762000"/>
                <a:gd name="connsiteX76" fmla="*/ 41256 w 676275"/>
                <a:gd name="connsiteY76" fmla="*/ 209550 h 762000"/>
                <a:gd name="connsiteX77" fmla="*/ 115551 w 676275"/>
                <a:gd name="connsiteY77" fmla="*/ 574358 h 762000"/>
                <a:gd name="connsiteX78" fmla="*/ 46971 w 676275"/>
                <a:gd name="connsiteY78" fmla="*/ 552450 h 762000"/>
                <a:gd name="connsiteX79" fmla="*/ 118408 w 676275"/>
                <a:gd name="connsiteY79" fmla="*/ 409575 h 762000"/>
                <a:gd name="connsiteX80" fmla="*/ 189846 w 676275"/>
                <a:gd name="connsiteY80" fmla="*/ 466725 h 762000"/>
                <a:gd name="connsiteX81" fmla="*/ 204133 w 676275"/>
                <a:gd name="connsiteY81" fmla="*/ 561975 h 762000"/>
                <a:gd name="connsiteX82" fmla="*/ 115551 w 676275"/>
                <a:gd name="connsiteY82" fmla="*/ 574358 h 762000"/>
                <a:gd name="connsiteX83" fmla="*/ 338436 w 676275"/>
                <a:gd name="connsiteY83" fmla="*/ 723900 h 762000"/>
                <a:gd name="connsiteX84" fmla="*/ 249853 w 676275"/>
                <a:gd name="connsiteY84" fmla="*/ 588645 h 762000"/>
                <a:gd name="connsiteX85" fmla="*/ 341293 w 676275"/>
                <a:gd name="connsiteY85" fmla="*/ 553403 h 762000"/>
                <a:gd name="connsiteX86" fmla="*/ 427018 w 676275"/>
                <a:gd name="connsiteY86" fmla="*/ 586740 h 762000"/>
                <a:gd name="connsiteX87" fmla="*/ 338436 w 676275"/>
                <a:gd name="connsiteY87" fmla="*/ 723900 h 762000"/>
                <a:gd name="connsiteX88" fmla="*/ 635616 w 676275"/>
                <a:gd name="connsiteY88" fmla="*/ 552450 h 762000"/>
                <a:gd name="connsiteX89" fmla="*/ 567036 w 676275"/>
                <a:gd name="connsiteY89" fmla="*/ 574358 h 762000"/>
                <a:gd name="connsiteX90" fmla="*/ 473691 w 676275"/>
                <a:gd name="connsiteY90" fmla="*/ 561023 h 762000"/>
                <a:gd name="connsiteX91" fmla="*/ 487026 w 676275"/>
                <a:gd name="connsiteY91" fmla="*/ 470535 h 762000"/>
                <a:gd name="connsiteX92" fmla="*/ 564178 w 676275"/>
                <a:gd name="connsiteY92" fmla="*/ 409575 h 762000"/>
                <a:gd name="connsiteX93" fmla="*/ 635616 w 676275"/>
                <a:gd name="connsiteY93" fmla="*/ 5524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76275" h="762000">
                  <a:moveTo>
                    <a:pt x="673716" y="190500"/>
                  </a:moveTo>
                  <a:cubicBezTo>
                    <a:pt x="657523" y="162878"/>
                    <a:pt x="621328" y="149543"/>
                    <a:pt x="571798" y="149543"/>
                  </a:cubicBezTo>
                  <a:cubicBezTo>
                    <a:pt x="540366" y="149543"/>
                    <a:pt x="504171" y="155258"/>
                    <a:pt x="464166" y="165735"/>
                  </a:cubicBezTo>
                  <a:cubicBezTo>
                    <a:pt x="436543" y="65723"/>
                    <a:pt x="390823" y="0"/>
                    <a:pt x="338436" y="0"/>
                  </a:cubicBezTo>
                  <a:cubicBezTo>
                    <a:pt x="287001" y="0"/>
                    <a:pt x="240328" y="64770"/>
                    <a:pt x="213658" y="163830"/>
                  </a:cubicBezTo>
                  <a:cubicBezTo>
                    <a:pt x="175558" y="154305"/>
                    <a:pt x="141268" y="148590"/>
                    <a:pt x="110788" y="148590"/>
                  </a:cubicBezTo>
                  <a:cubicBezTo>
                    <a:pt x="61258" y="148590"/>
                    <a:pt x="25063" y="161925"/>
                    <a:pt x="8871" y="189548"/>
                  </a:cubicBezTo>
                  <a:cubicBezTo>
                    <a:pt x="-17799" y="235268"/>
                    <a:pt x="17443" y="308610"/>
                    <a:pt x="90786" y="382905"/>
                  </a:cubicBezTo>
                  <a:cubicBezTo>
                    <a:pt x="20301" y="455295"/>
                    <a:pt x="-12084" y="525780"/>
                    <a:pt x="13633" y="570548"/>
                  </a:cubicBezTo>
                  <a:cubicBezTo>
                    <a:pt x="29826" y="598170"/>
                    <a:pt x="66021" y="611505"/>
                    <a:pt x="115551" y="611505"/>
                  </a:cubicBezTo>
                  <a:cubicBezTo>
                    <a:pt x="144126" y="611505"/>
                    <a:pt x="177463" y="606743"/>
                    <a:pt x="213658" y="598170"/>
                  </a:cubicBezTo>
                  <a:cubicBezTo>
                    <a:pt x="241281" y="697230"/>
                    <a:pt x="287001" y="762000"/>
                    <a:pt x="338436" y="762000"/>
                  </a:cubicBezTo>
                  <a:cubicBezTo>
                    <a:pt x="389871" y="762000"/>
                    <a:pt x="436543" y="697230"/>
                    <a:pt x="463213" y="598170"/>
                  </a:cubicBezTo>
                  <a:cubicBezTo>
                    <a:pt x="501313" y="607695"/>
                    <a:pt x="535603" y="613410"/>
                    <a:pt x="566083" y="613410"/>
                  </a:cubicBezTo>
                  <a:cubicBezTo>
                    <a:pt x="615613" y="613410"/>
                    <a:pt x="651808" y="600075"/>
                    <a:pt x="668001" y="572453"/>
                  </a:cubicBezTo>
                  <a:cubicBezTo>
                    <a:pt x="693718" y="527685"/>
                    <a:pt x="661333" y="457200"/>
                    <a:pt x="590848" y="384810"/>
                  </a:cubicBezTo>
                  <a:cubicBezTo>
                    <a:pt x="666096" y="309563"/>
                    <a:pt x="700386" y="236220"/>
                    <a:pt x="673716" y="190500"/>
                  </a:cubicBezTo>
                  <a:close/>
                  <a:moveTo>
                    <a:pt x="571798" y="187643"/>
                  </a:moveTo>
                  <a:cubicBezTo>
                    <a:pt x="607041" y="187643"/>
                    <a:pt x="632758" y="196215"/>
                    <a:pt x="640378" y="209550"/>
                  </a:cubicBezTo>
                  <a:cubicBezTo>
                    <a:pt x="654666" y="234315"/>
                    <a:pt x="628948" y="292418"/>
                    <a:pt x="564178" y="357188"/>
                  </a:cubicBezTo>
                  <a:cubicBezTo>
                    <a:pt x="541318" y="336233"/>
                    <a:pt x="515601" y="315278"/>
                    <a:pt x="487026" y="295275"/>
                  </a:cubicBezTo>
                  <a:cubicBezTo>
                    <a:pt x="484168" y="262890"/>
                    <a:pt x="479406" y="231458"/>
                    <a:pt x="472738" y="201930"/>
                  </a:cubicBezTo>
                  <a:cubicBezTo>
                    <a:pt x="508933" y="192405"/>
                    <a:pt x="543223" y="187643"/>
                    <a:pt x="571798" y="187643"/>
                  </a:cubicBezTo>
                  <a:close/>
                  <a:moveTo>
                    <a:pt x="401301" y="480060"/>
                  </a:moveTo>
                  <a:cubicBezTo>
                    <a:pt x="381298" y="491490"/>
                    <a:pt x="361296" y="501968"/>
                    <a:pt x="341293" y="511493"/>
                  </a:cubicBezTo>
                  <a:cubicBezTo>
                    <a:pt x="321291" y="501968"/>
                    <a:pt x="301288" y="491490"/>
                    <a:pt x="281286" y="480060"/>
                  </a:cubicBezTo>
                  <a:cubicBezTo>
                    <a:pt x="262236" y="468630"/>
                    <a:pt x="243186" y="457200"/>
                    <a:pt x="226041" y="445770"/>
                  </a:cubicBezTo>
                  <a:cubicBezTo>
                    <a:pt x="224136" y="424815"/>
                    <a:pt x="224136" y="403860"/>
                    <a:pt x="224136" y="381000"/>
                  </a:cubicBezTo>
                  <a:cubicBezTo>
                    <a:pt x="224136" y="360045"/>
                    <a:pt x="225088" y="340043"/>
                    <a:pt x="226041" y="320040"/>
                  </a:cubicBezTo>
                  <a:cubicBezTo>
                    <a:pt x="245091" y="306705"/>
                    <a:pt x="265093" y="294323"/>
                    <a:pt x="287001" y="281940"/>
                  </a:cubicBezTo>
                  <a:cubicBezTo>
                    <a:pt x="305098" y="271463"/>
                    <a:pt x="323196" y="261938"/>
                    <a:pt x="341293" y="253365"/>
                  </a:cubicBezTo>
                  <a:cubicBezTo>
                    <a:pt x="359391" y="261938"/>
                    <a:pt x="377488" y="271463"/>
                    <a:pt x="395586" y="281940"/>
                  </a:cubicBezTo>
                  <a:cubicBezTo>
                    <a:pt x="414636" y="293370"/>
                    <a:pt x="433686" y="304800"/>
                    <a:pt x="450831" y="316230"/>
                  </a:cubicBezTo>
                  <a:cubicBezTo>
                    <a:pt x="452736" y="337185"/>
                    <a:pt x="452736" y="358140"/>
                    <a:pt x="452736" y="381000"/>
                  </a:cubicBezTo>
                  <a:cubicBezTo>
                    <a:pt x="452736" y="404813"/>
                    <a:pt x="451783" y="427673"/>
                    <a:pt x="449878" y="449580"/>
                  </a:cubicBezTo>
                  <a:cubicBezTo>
                    <a:pt x="434638" y="460058"/>
                    <a:pt x="418446" y="469583"/>
                    <a:pt x="401301" y="480060"/>
                  </a:cubicBezTo>
                  <a:close/>
                  <a:moveTo>
                    <a:pt x="445116" y="498158"/>
                  </a:moveTo>
                  <a:cubicBezTo>
                    <a:pt x="442258" y="516255"/>
                    <a:pt x="439401" y="534353"/>
                    <a:pt x="436543" y="550545"/>
                  </a:cubicBezTo>
                  <a:cubicBezTo>
                    <a:pt x="420351" y="544830"/>
                    <a:pt x="403206" y="539115"/>
                    <a:pt x="386061" y="531495"/>
                  </a:cubicBezTo>
                  <a:cubicBezTo>
                    <a:pt x="397491" y="525780"/>
                    <a:pt x="408921" y="519113"/>
                    <a:pt x="420351" y="512445"/>
                  </a:cubicBezTo>
                  <a:cubicBezTo>
                    <a:pt x="428923" y="507683"/>
                    <a:pt x="437496" y="502920"/>
                    <a:pt x="445116" y="498158"/>
                  </a:cubicBezTo>
                  <a:close/>
                  <a:moveTo>
                    <a:pt x="296526" y="531495"/>
                  </a:moveTo>
                  <a:cubicBezTo>
                    <a:pt x="277476" y="539115"/>
                    <a:pt x="259378" y="545783"/>
                    <a:pt x="241281" y="551498"/>
                  </a:cubicBezTo>
                  <a:cubicBezTo>
                    <a:pt x="237471" y="533400"/>
                    <a:pt x="234613" y="514350"/>
                    <a:pt x="231756" y="494348"/>
                  </a:cubicBezTo>
                  <a:cubicBezTo>
                    <a:pt x="242233" y="501015"/>
                    <a:pt x="251758" y="506730"/>
                    <a:pt x="263188" y="513398"/>
                  </a:cubicBezTo>
                  <a:cubicBezTo>
                    <a:pt x="273666" y="519113"/>
                    <a:pt x="285096" y="525780"/>
                    <a:pt x="296526" y="531495"/>
                  </a:cubicBezTo>
                  <a:close/>
                  <a:moveTo>
                    <a:pt x="186988" y="417195"/>
                  </a:moveTo>
                  <a:cubicBezTo>
                    <a:pt x="171748" y="405765"/>
                    <a:pt x="158413" y="394335"/>
                    <a:pt x="146031" y="382905"/>
                  </a:cubicBezTo>
                  <a:cubicBezTo>
                    <a:pt x="158413" y="371475"/>
                    <a:pt x="172701" y="360045"/>
                    <a:pt x="186988" y="348615"/>
                  </a:cubicBezTo>
                  <a:cubicBezTo>
                    <a:pt x="186988" y="359093"/>
                    <a:pt x="186036" y="369570"/>
                    <a:pt x="186036" y="381000"/>
                  </a:cubicBezTo>
                  <a:cubicBezTo>
                    <a:pt x="186036" y="393383"/>
                    <a:pt x="186036" y="405765"/>
                    <a:pt x="186988" y="417195"/>
                  </a:cubicBezTo>
                  <a:close/>
                  <a:moveTo>
                    <a:pt x="230803" y="271463"/>
                  </a:moveTo>
                  <a:cubicBezTo>
                    <a:pt x="233661" y="250508"/>
                    <a:pt x="236518" y="230505"/>
                    <a:pt x="240328" y="211455"/>
                  </a:cubicBezTo>
                  <a:cubicBezTo>
                    <a:pt x="258426" y="217170"/>
                    <a:pt x="277476" y="224790"/>
                    <a:pt x="296526" y="232410"/>
                  </a:cubicBezTo>
                  <a:cubicBezTo>
                    <a:pt x="287001" y="237173"/>
                    <a:pt x="276523" y="242888"/>
                    <a:pt x="266998" y="248602"/>
                  </a:cubicBezTo>
                  <a:cubicBezTo>
                    <a:pt x="255568" y="256223"/>
                    <a:pt x="243186" y="263843"/>
                    <a:pt x="230803" y="271463"/>
                  </a:cubicBezTo>
                  <a:close/>
                  <a:moveTo>
                    <a:pt x="385108" y="232410"/>
                  </a:moveTo>
                  <a:cubicBezTo>
                    <a:pt x="402253" y="224790"/>
                    <a:pt x="419398" y="219075"/>
                    <a:pt x="436543" y="213360"/>
                  </a:cubicBezTo>
                  <a:cubicBezTo>
                    <a:pt x="440353" y="230505"/>
                    <a:pt x="443211" y="248602"/>
                    <a:pt x="446068" y="267653"/>
                  </a:cubicBezTo>
                  <a:cubicBezTo>
                    <a:pt x="435591" y="260985"/>
                    <a:pt x="426066" y="255270"/>
                    <a:pt x="414636" y="248602"/>
                  </a:cubicBezTo>
                  <a:cubicBezTo>
                    <a:pt x="405111" y="243840"/>
                    <a:pt x="395586" y="238125"/>
                    <a:pt x="385108" y="232410"/>
                  </a:cubicBezTo>
                  <a:close/>
                  <a:moveTo>
                    <a:pt x="489883" y="344805"/>
                  </a:moveTo>
                  <a:cubicBezTo>
                    <a:pt x="507028" y="358140"/>
                    <a:pt x="522268" y="370523"/>
                    <a:pt x="536556" y="383858"/>
                  </a:cubicBezTo>
                  <a:cubicBezTo>
                    <a:pt x="522268" y="396240"/>
                    <a:pt x="507028" y="409575"/>
                    <a:pt x="489883" y="421958"/>
                  </a:cubicBezTo>
                  <a:cubicBezTo>
                    <a:pt x="490836" y="408623"/>
                    <a:pt x="490836" y="395288"/>
                    <a:pt x="490836" y="381953"/>
                  </a:cubicBezTo>
                  <a:cubicBezTo>
                    <a:pt x="490836" y="368618"/>
                    <a:pt x="490836" y="356235"/>
                    <a:pt x="489883" y="344805"/>
                  </a:cubicBezTo>
                  <a:close/>
                  <a:moveTo>
                    <a:pt x="338436" y="38100"/>
                  </a:moveTo>
                  <a:cubicBezTo>
                    <a:pt x="367011" y="38100"/>
                    <a:pt x="404158" y="88582"/>
                    <a:pt x="427971" y="176213"/>
                  </a:cubicBezTo>
                  <a:cubicBezTo>
                    <a:pt x="400348" y="185738"/>
                    <a:pt x="370821" y="197168"/>
                    <a:pt x="341293" y="210503"/>
                  </a:cubicBezTo>
                  <a:cubicBezTo>
                    <a:pt x="309861" y="196215"/>
                    <a:pt x="279381" y="183833"/>
                    <a:pt x="249853" y="174308"/>
                  </a:cubicBezTo>
                  <a:cubicBezTo>
                    <a:pt x="273666" y="87630"/>
                    <a:pt x="309861" y="38100"/>
                    <a:pt x="338436" y="38100"/>
                  </a:cubicBezTo>
                  <a:close/>
                  <a:moveTo>
                    <a:pt x="41256" y="209550"/>
                  </a:moveTo>
                  <a:cubicBezTo>
                    <a:pt x="49828" y="195263"/>
                    <a:pt x="74593" y="187643"/>
                    <a:pt x="109836" y="187643"/>
                  </a:cubicBezTo>
                  <a:cubicBezTo>
                    <a:pt x="137458" y="187643"/>
                    <a:pt x="168891" y="192405"/>
                    <a:pt x="203181" y="200978"/>
                  </a:cubicBezTo>
                  <a:cubicBezTo>
                    <a:pt x="196513" y="231458"/>
                    <a:pt x="191751" y="264795"/>
                    <a:pt x="188893" y="299085"/>
                  </a:cubicBezTo>
                  <a:cubicBezTo>
                    <a:pt x="162223" y="318135"/>
                    <a:pt x="138411" y="337185"/>
                    <a:pt x="117456" y="357188"/>
                  </a:cubicBezTo>
                  <a:cubicBezTo>
                    <a:pt x="53638" y="292418"/>
                    <a:pt x="26968" y="234315"/>
                    <a:pt x="41256" y="209550"/>
                  </a:cubicBezTo>
                  <a:close/>
                  <a:moveTo>
                    <a:pt x="115551" y="574358"/>
                  </a:moveTo>
                  <a:cubicBezTo>
                    <a:pt x="80308" y="574358"/>
                    <a:pt x="54591" y="565785"/>
                    <a:pt x="46971" y="552450"/>
                  </a:cubicBezTo>
                  <a:cubicBezTo>
                    <a:pt x="32683" y="527685"/>
                    <a:pt x="57448" y="472440"/>
                    <a:pt x="118408" y="409575"/>
                  </a:cubicBezTo>
                  <a:cubicBezTo>
                    <a:pt x="140316" y="428625"/>
                    <a:pt x="164128" y="447675"/>
                    <a:pt x="189846" y="466725"/>
                  </a:cubicBezTo>
                  <a:cubicBezTo>
                    <a:pt x="192703" y="500063"/>
                    <a:pt x="197466" y="532448"/>
                    <a:pt x="204133" y="561975"/>
                  </a:cubicBezTo>
                  <a:cubicBezTo>
                    <a:pt x="172701" y="570548"/>
                    <a:pt x="142221" y="574358"/>
                    <a:pt x="115551" y="574358"/>
                  </a:cubicBezTo>
                  <a:close/>
                  <a:moveTo>
                    <a:pt x="338436" y="723900"/>
                  </a:moveTo>
                  <a:cubicBezTo>
                    <a:pt x="309861" y="723900"/>
                    <a:pt x="273666" y="674370"/>
                    <a:pt x="249853" y="588645"/>
                  </a:cubicBezTo>
                  <a:cubicBezTo>
                    <a:pt x="279381" y="579120"/>
                    <a:pt x="309861" y="567690"/>
                    <a:pt x="341293" y="553403"/>
                  </a:cubicBezTo>
                  <a:cubicBezTo>
                    <a:pt x="370821" y="566738"/>
                    <a:pt x="399396" y="578168"/>
                    <a:pt x="427018" y="586740"/>
                  </a:cubicBezTo>
                  <a:cubicBezTo>
                    <a:pt x="403206" y="674370"/>
                    <a:pt x="367011" y="723900"/>
                    <a:pt x="338436" y="723900"/>
                  </a:cubicBezTo>
                  <a:close/>
                  <a:moveTo>
                    <a:pt x="635616" y="552450"/>
                  </a:moveTo>
                  <a:cubicBezTo>
                    <a:pt x="627043" y="566738"/>
                    <a:pt x="602278" y="574358"/>
                    <a:pt x="567036" y="574358"/>
                  </a:cubicBezTo>
                  <a:cubicBezTo>
                    <a:pt x="539413" y="574358"/>
                    <a:pt x="507028" y="569595"/>
                    <a:pt x="473691" y="561023"/>
                  </a:cubicBezTo>
                  <a:cubicBezTo>
                    <a:pt x="479406" y="532448"/>
                    <a:pt x="484168" y="502920"/>
                    <a:pt x="487026" y="470535"/>
                  </a:cubicBezTo>
                  <a:cubicBezTo>
                    <a:pt x="515601" y="450533"/>
                    <a:pt x="541318" y="430530"/>
                    <a:pt x="564178" y="409575"/>
                  </a:cubicBezTo>
                  <a:cubicBezTo>
                    <a:pt x="625138" y="472440"/>
                    <a:pt x="649903" y="527685"/>
                    <a:pt x="635616" y="552450"/>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grpSp>
      <p:grpSp>
        <p:nvGrpSpPr>
          <p:cNvPr id="25" name="组合 24">
            <a:extLst>
              <a:ext uri="{FF2B5EF4-FFF2-40B4-BE49-F238E27FC236}">
                <a16:creationId xmlns="" xmlns:p14="http://schemas.microsoft.com/office/powerpoint/2010/main" xmlns:mc="http://schemas.openxmlformats.org/markup-compatibility/2006" xmlns:a16="http://schemas.microsoft.com/office/drawing/2014/main" id="{4DA03003-33FD-7940-85C2-46B278CABA1E}"/>
              </a:ext>
            </a:extLst>
          </p:cNvPr>
          <p:cNvGrpSpPr/>
          <p:nvPr/>
        </p:nvGrpSpPr>
        <p:grpSpPr>
          <a:xfrm>
            <a:off x="622988" y="3015610"/>
            <a:ext cx="3451644" cy="2855937"/>
            <a:chOff x="6351387" y="3179092"/>
            <a:chExt cx="4950592" cy="1548000"/>
          </a:xfrm>
        </p:grpSpPr>
        <p:grpSp>
          <p:nvGrpSpPr>
            <p:cNvPr id="26" name="组合 25">
              <a:extLst>
                <a:ext uri="{FF2B5EF4-FFF2-40B4-BE49-F238E27FC236}">
                  <a16:creationId xmlns="" xmlns:p14="http://schemas.microsoft.com/office/powerpoint/2010/main" xmlns:mc="http://schemas.openxmlformats.org/markup-compatibility/2006" xmlns:a16="http://schemas.microsoft.com/office/drawing/2014/main" id="{2DF1396E-3C0D-4E4E-90CA-465457D7E78D}"/>
                </a:ext>
              </a:extLst>
            </p:cNvPr>
            <p:cNvGrpSpPr/>
            <p:nvPr/>
          </p:nvGrpSpPr>
          <p:grpSpPr>
            <a:xfrm>
              <a:off x="6455005" y="3814008"/>
              <a:ext cx="4743357" cy="837039"/>
              <a:chOff x="796937" y="4697001"/>
              <a:chExt cx="4743357" cy="837039"/>
            </a:xfrm>
          </p:grpSpPr>
          <p:sp>
            <p:nvSpPr>
              <p:cNvPr id="28" name="矩形 27">
                <a:extLst>
                  <a:ext uri="{FF2B5EF4-FFF2-40B4-BE49-F238E27FC236}">
                    <a16:creationId xmlns="" xmlns:p14="http://schemas.microsoft.com/office/powerpoint/2010/main" xmlns:mc="http://schemas.openxmlformats.org/markup-compatibility/2006" xmlns:a16="http://schemas.microsoft.com/office/drawing/2014/main" id="{403D23AA-3330-7446-B8C7-0FE9C4C36013}"/>
                  </a:ext>
                </a:extLst>
              </p:cNvPr>
              <p:cNvSpPr/>
              <p:nvPr/>
            </p:nvSpPr>
            <p:spPr>
              <a:xfrm>
                <a:off x="1289063" y="4697001"/>
                <a:ext cx="3759107" cy="21061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9" name="文本框 28">
                <a:extLst>
                  <a:ext uri="{FF2B5EF4-FFF2-40B4-BE49-F238E27FC236}">
                    <a16:creationId xmlns="" xmlns:p14="http://schemas.microsoft.com/office/powerpoint/2010/main" xmlns:mc="http://schemas.openxmlformats.org/markup-compatibility/2006" xmlns:a16="http://schemas.microsoft.com/office/drawing/2014/main" id="{68808BA5-FA4F-9042-A652-EE8C9141B422}"/>
                  </a:ext>
                </a:extLst>
              </p:cNvPr>
              <p:cNvSpPr txBox="1"/>
              <p:nvPr/>
            </p:nvSpPr>
            <p:spPr>
              <a:xfrm>
                <a:off x="796937" y="4983522"/>
                <a:ext cx="4743357" cy="550518"/>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27" name="圆角矩形 26">
              <a:extLst>
                <a:ext uri="{FF2B5EF4-FFF2-40B4-BE49-F238E27FC236}">
                  <a16:creationId xmlns="" xmlns:p14="http://schemas.microsoft.com/office/powerpoint/2010/main" xmlns:mc="http://schemas.openxmlformats.org/markup-compatibility/2006" xmlns:a16="http://schemas.microsoft.com/office/drawing/2014/main" id="{D135AECC-1383-E94D-A034-2BA4FC44E294}"/>
                </a:ext>
              </a:extLst>
            </p:cNvPr>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30" name="组合 29">
            <a:extLst>
              <a:ext uri="{FF2B5EF4-FFF2-40B4-BE49-F238E27FC236}">
                <a16:creationId xmlns="" xmlns:p14="http://schemas.microsoft.com/office/powerpoint/2010/main" xmlns:mc="http://schemas.openxmlformats.org/markup-compatibility/2006" xmlns:a16="http://schemas.microsoft.com/office/drawing/2014/main" id="{E829CBE0-95A9-404C-8DA4-85002D5004AE}"/>
              </a:ext>
            </a:extLst>
          </p:cNvPr>
          <p:cNvGrpSpPr/>
          <p:nvPr/>
        </p:nvGrpSpPr>
        <p:grpSpPr>
          <a:xfrm>
            <a:off x="8196075" y="3015610"/>
            <a:ext cx="3451644" cy="2855937"/>
            <a:chOff x="6351387" y="3179092"/>
            <a:chExt cx="4950592" cy="1548000"/>
          </a:xfrm>
        </p:grpSpPr>
        <p:grpSp>
          <p:nvGrpSpPr>
            <p:cNvPr id="31" name="组合 30">
              <a:extLst>
                <a:ext uri="{FF2B5EF4-FFF2-40B4-BE49-F238E27FC236}">
                  <a16:creationId xmlns="" xmlns:p14="http://schemas.microsoft.com/office/powerpoint/2010/main" xmlns:mc="http://schemas.openxmlformats.org/markup-compatibility/2006" xmlns:a16="http://schemas.microsoft.com/office/drawing/2014/main" id="{5F2CE2E7-B97B-4546-A935-C1C5657BFA82}"/>
                </a:ext>
              </a:extLst>
            </p:cNvPr>
            <p:cNvGrpSpPr/>
            <p:nvPr/>
          </p:nvGrpSpPr>
          <p:grpSpPr>
            <a:xfrm>
              <a:off x="6455005" y="3814008"/>
              <a:ext cx="4743357" cy="837039"/>
              <a:chOff x="796937" y="4697001"/>
              <a:chExt cx="4743357" cy="837039"/>
            </a:xfrm>
          </p:grpSpPr>
          <p:sp>
            <p:nvSpPr>
              <p:cNvPr id="33" name="矩形 32">
                <a:extLst>
                  <a:ext uri="{FF2B5EF4-FFF2-40B4-BE49-F238E27FC236}">
                    <a16:creationId xmlns="" xmlns:p14="http://schemas.microsoft.com/office/powerpoint/2010/main" xmlns:mc="http://schemas.openxmlformats.org/markup-compatibility/2006" xmlns:a16="http://schemas.microsoft.com/office/drawing/2014/main" id="{0CB0EF64-2001-0A44-93A1-74DCBBD23229}"/>
                  </a:ext>
                </a:extLst>
              </p:cNvPr>
              <p:cNvSpPr/>
              <p:nvPr/>
            </p:nvSpPr>
            <p:spPr>
              <a:xfrm>
                <a:off x="1289063" y="4697001"/>
                <a:ext cx="3759107" cy="21061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34" name="文本框 33">
                <a:extLst>
                  <a:ext uri="{FF2B5EF4-FFF2-40B4-BE49-F238E27FC236}">
                    <a16:creationId xmlns="" xmlns:p14="http://schemas.microsoft.com/office/powerpoint/2010/main" xmlns:mc="http://schemas.openxmlformats.org/markup-compatibility/2006" xmlns:a16="http://schemas.microsoft.com/office/drawing/2014/main" id="{F5945821-26E5-5244-899C-5E94633662DC}"/>
                  </a:ext>
                </a:extLst>
              </p:cNvPr>
              <p:cNvSpPr txBox="1"/>
              <p:nvPr/>
            </p:nvSpPr>
            <p:spPr>
              <a:xfrm>
                <a:off x="796937" y="4983522"/>
                <a:ext cx="4743357" cy="550518"/>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32" name="圆角矩形 31">
              <a:extLst>
                <a:ext uri="{FF2B5EF4-FFF2-40B4-BE49-F238E27FC236}">
                  <a16:creationId xmlns="" xmlns:p14="http://schemas.microsoft.com/office/powerpoint/2010/main" xmlns:mc="http://schemas.openxmlformats.org/markup-compatibility/2006" xmlns:a16="http://schemas.microsoft.com/office/drawing/2014/main" id="{A541DB1A-F7EB-2A42-A258-DDA973505AD2}"/>
                </a:ext>
              </a:extLst>
            </p:cNvPr>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36033330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dissolv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p14="http://schemas.microsoft.com/office/powerpoint/2010/main" xmlns:mc="http://schemas.openxmlformats.org/markup-compatibility/2006" xmlns:a16="http://schemas.microsoft.com/office/drawing/2014/main" id="{E16274F1-5E90-E142-980C-BF196F68F6A0}"/>
              </a:ext>
            </a:extLst>
          </p:cNvPr>
          <p:cNvSpPr/>
          <p:nvPr/>
        </p:nvSpPr>
        <p:spPr>
          <a:xfrm>
            <a:off x="2392035" y="1794984"/>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3" name="组合 2">
            <a:extLst>
              <a:ext uri="{FF2B5EF4-FFF2-40B4-BE49-F238E27FC236}">
                <a16:creationId xmlns="" xmlns:p14="http://schemas.microsoft.com/office/powerpoint/2010/main" xmlns:mc="http://schemas.openxmlformats.org/markup-compatibility/2006" xmlns:a16="http://schemas.microsoft.com/office/drawing/2014/main" id="{EB6763A7-2BD6-EA4B-9E40-A96E1C51F711}"/>
              </a:ext>
            </a:extLst>
          </p:cNvPr>
          <p:cNvGrpSpPr/>
          <p:nvPr/>
        </p:nvGrpSpPr>
        <p:grpSpPr>
          <a:xfrm>
            <a:off x="467833" y="404037"/>
            <a:ext cx="499730" cy="5268100"/>
            <a:chOff x="467833" y="404037"/>
            <a:chExt cx="499730" cy="5268100"/>
          </a:xfrm>
        </p:grpSpPr>
        <p:grpSp>
          <p:nvGrpSpPr>
            <p:cNvPr id="4" name="组合 3">
              <a:extLst>
                <a:ext uri="{FF2B5EF4-FFF2-40B4-BE49-F238E27FC236}">
                  <a16:creationId xmlns="" xmlns:p14="http://schemas.microsoft.com/office/powerpoint/2010/main" xmlns:mc="http://schemas.openxmlformats.org/markup-compatibility/2006" xmlns:a16="http://schemas.microsoft.com/office/drawing/2014/main" id="{7C0AC434-1E54-904C-9703-418D2544821C}"/>
                </a:ext>
              </a:extLst>
            </p:cNvPr>
            <p:cNvGrpSpPr/>
            <p:nvPr/>
          </p:nvGrpSpPr>
          <p:grpSpPr>
            <a:xfrm>
              <a:off x="467833" y="404037"/>
              <a:ext cx="499730" cy="499730"/>
              <a:chOff x="467833" y="404037"/>
              <a:chExt cx="499730" cy="499730"/>
            </a:xfrm>
          </p:grpSpPr>
          <p:sp>
            <p:nvSpPr>
              <p:cNvPr id="6" name="椭圆 5">
                <a:extLst>
                  <a:ext uri="{FF2B5EF4-FFF2-40B4-BE49-F238E27FC236}">
                    <a16:creationId xmlns="" xmlns:p14="http://schemas.microsoft.com/office/powerpoint/2010/main" xmlns:mc="http://schemas.openxmlformats.org/markup-compatibility/2006" xmlns:a16="http://schemas.microsoft.com/office/drawing/2014/main" id="{6874AD2B-E1DF-1046-8A58-445384F24AD9}"/>
                  </a:ext>
                </a:extLst>
              </p:cNvPr>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7" name="组合 6">
                <a:extLst>
                  <a:ext uri="{FF2B5EF4-FFF2-40B4-BE49-F238E27FC236}">
                    <a16:creationId xmlns="" xmlns:p14="http://schemas.microsoft.com/office/powerpoint/2010/main" xmlns:mc="http://schemas.openxmlformats.org/markup-compatibility/2006" xmlns:a16="http://schemas.microsoft.com/office/drawing/2014/main" id="{0191BA42-292E-584D-956B-AE31CD3BEFA8}"/>
                  </a:ext>
                </a:extLst>
              </p:cNvPr>
              <p:cNvGrpSpPr/>
              <p:nvPr/>
            </p:nvGrpSpPr>
            <p:grpSpPr>
              <a:xfrm>
                <a:off x="591698" y="572107"/>
                <a:ext cx="252000" cy="144000"/>
                <a:chOff x="573813" y="458724"/>
                <a:chExt cx="477276" cy="238812"/>
              </a:xfrm>
              <a:solidFill>
                <a:srgbClr val="F88414"/>
              </a:solidFill>
            </p:grpSpPr>
            <p:cxnSp>
              <p:nvCxnSpPr>
                <p:cNvPr id="8" name="直线连接符 7">
                  <a:extLst>
                    <a:ext uri="{FF2B5EF4-FFF2-40B4-BE49-F238E27FC236}">
                      <a16:creationId xmlns="" xmlns:p14="http://schemas.microsoft.com/office/powerpoint/2010/main" xmlns:mc="http://schemas.openxmlformats.org/markup-compatibility/2006" xmlns:a16="http://schemas.microsoft.com/office/drawing/2014/main" id="{7748FE95-83DB-6F4C-B0A9-8926EC35DE67}"/>
                    </a:ext>
                  </a:extLst>
                </p:cNvPr>
                <p:cNvCxnSpPr>
                  <a:cxnSpLocks/>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线连接符 8">
                  <a:extLst>
                    <a:ext uri="{FF2B5EF4-FFF2-40B4-BE49-F238E27FC236}">
                      <a16:creationId xmlns="" xmlns:p14="http://schemas.microsoft.com/office/powerpoint/2010/main" xmlns:mc="http://schemas.openxmlformats.org/markup-compatibility/2006" xmlns:a16="http://schemas.microsoft.com/office/drawing/2014/main" id="{FC086778-2D2D-0C48-8F80-CF0BF85F1B77}"/>
                    </a:ext>
                  </a:extLst>
                </p:cNvPr>
                <p:cNvCxnSpPr>
                  <a:cxnSpLocks/>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线连接符 9">
                  <a:extLst>
                    <a:ext uri="{FF2B5EF4-FFF2-40B4-BE49-F238E27FC236}">
                      <a16:creationId xmlns="" xmlns:p14="http://schemas.microsoft.com/office/powerpoint/2010/main" xmlns:mc="http://schemas.openxmlformats.org/markup-compatibility/2006" xmlns:a16="http://schemas.microsoft.com/office/drawing/2014/main" id="{D02452DB-5CAC-2B4E-AAEB-F37FC178CBC0}"/>
                    </a:ext>
                  </a:extLst>
                </p:cNvPr>
                <p:cNvCxnSpPr>
                  <a:cxnSpLocks/>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 name="文本框 4">
              <a:extLst>
                <a:ext uri="{FF2B5EF4-FFF2-40B4-BE49-F238E27FC236}">
                  <a16:creationId xmlns="" xmlns:p14="http://schemas.microsoft.com/office/powerpoint/2010/main" xmlns:mc="http://schemas.openxmlformats.org/markup-compatibility/2006" xmlns:a16="http://schemas.microsoft.com/office/drawing/2014/main" id="{D93E9698-D4DC-B042-A032-1414356ECBF9}"/>
                </a:ext>
              </a:extLst>
            </p:cNvPr>
            <p:cNvSpPr txBox="1"/>
            <p:nvPr/>
          </p:nvSpPr>
          <p:spPr>
            <a:xfrm rot="5400000">
              <a:off x="-1102999" y="3800132"/>
              <a:ext cx="3467010" cy="276999"/>
            </a:xfrm>
            <a:prstGeom prst="rect">
              <a:avLst/>
            </a:prstGeom>
            <a:noFill/>
          </p:spPr>
          <p:txBody>
            <a:bodyPr wrap="square" rtlCol="0">
              <a:spAutoFit/>
            </a:bodyPr>
            <a:lstStyle/>
            <a:p>
              <a:pPr algn="dist"/>
              <a:r>
                <a:rPr kumimoji="1" lang="en-US" altLang="zh-CN" sz="1200" dirty="0" smtClean="0">
                  <a:solidFill>
                    <a:schemeClr val="tx1">
                      <a:lumMod val="85000"/>
                      <a:lumOff val="15000"/>
                    </a:schemeClr>
                  </a:solidFill>
                  <a:cs typeface="+mn-ea"/>
                  <a:sym typeface="+mn-lt"/>
                </a:rPr>
                <a:t>YPPPT.COM</a:t>
              </a:r>
              <a:r>
                <a:rPr kumimoji="1" lang="en" altLang="zh-CN" sz="1200" dirty="0" smtClean="0">
                  <a:solidFill>
                    <a:schemeClr val="tx1">
                      <a:lumMod val="85000"/>
                      <a:lumOff val="15000"/>
                    </a:schemeClr>
                  </a:solidFill>
                  <a:cs typeface="+mn-ea"/>
                  <a:sym typeface="+mn-lt"/>
                </a:rPr>
                <a:t>     </a:t>
              </a:r>
              <a:r>
                <a:rPr kumimoji="1" lang="en" altLang="zh-CN" sz="1200" dirty="0">
                  <a:solidFill>
                    <a:schemeClr val="tx1">
                      <a:lumMod val="85000"/>
                      <a:lumOff val="15000"/>
                    </a:schemeClr>
                  </a:solidFill>
                  <a:cs typeface="+mn-ea"/>
                  <a:sym typeface="+mn-lt"/>
                </a:rPr>
                <a:t>DESIGNER</a:t>
              </a:r>
            </a:p>
          </p:txBody>
        </p:sp>
      </p:grpSp>
      <p:grpSp>
        <p:nvGrpSpPr>
          <p:cNvPr id="11" name="组合 10">
            <a:extLst>
              <a:ext uri="{FF2B5EF4-FFF2-40B4-BE49-F238E27FC236}">
                <a16:creationId xmlns="" xmlns:p14="http://schemas.microsoft.com/office/powerpoint/2010/main" xmlns:mc="http://schemas.openxmlformats.org/markup-compatibility/2006" xmlns:a16="http://schemas.microsoft.com/office/drawing/2014/main" id="{BDE939A6-BE2C-2542-8949-5AB5CB5471D6}"/>
              </a:ext>
            </a:extLst>
          </p:cNvPr>
          <p:cNvGrpSpPr/>
          <p:nvPr/>
        </p:nvGrpSpPr>
        <p:grpSpPr>
          <a:xfrm>
            <a:off x="9493585" y="404037"/>
            <a:ext cx="2230582" cy="459175"/>
            <a:chOff x="9493585" y="404037"/>
            <a:chExt cx="2230582" cy="459175"/>
          </a:xfrm>
        </p:grpSpPr>
        <p:sp>
          <p:nvSpPr>
            <p:cNvPr id="12" name="圆角矩形 11">
              <a:extLst>
                <a:ext uri="{FF2B5EF4-FFF2-40B4-BE49-F238E27FC236}">
                  <a16:creationId xmlns="" xmlns:p14="http://schemas.microsoft.com/office/powerpoint/2010/main" xmlns:mc="http://schemas.openxmlformats.org/markup-compatibility/2006" xmlns:a16="http://schemas.microsoft.com/office/drawing/2014/main" id="{99D46619-1104-ED4E-AFA4-311EF1AF9AAA}"/>
                </a:ext>
              </a:extLst>
            </p:cNvPr>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文本框 12">
              <a:extLst>
                <a:ext uri="{FF2B5EF4-FFF2-40B4-BE49-F238E27FC236}">
                  <a16:creationId xmlns="" xmlns:p14="http://schemas.microsoft.com/office/powerpoint/2010/main" xmlns:mc="http://schemas.openxmlformats.org/markup-compatibility/2006" xmlns:a16="http://schemas.microsoft.com/office/drawing/2014/main" id="{F6699234-630D-784A-99F4-FF433E37A4AD}"/>
                </a:ext>
              </a:extLst>
            </p:cNvPr>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14" name="文本框 13">
            <a:extLst>
              <a:ext uri="{FF2B5EF4-FFF2-40B4-BE49-F238E27FC236}">
                <a16:creationId xmlns="" xmlns:p14="http://schemas.microsoft.com/office/powerpoint/2010/main" xmlns:mc="http://schemas.openxmlformats.org/markup-compatibility/2006" xmlns:a16="http://schemas.microsoft.com/office/drawing/2014/main" id="{A5386CC9-553B-664E-A47F-0CC90CFC8525}"/>
              </a:ext>
            </a:extLst>
          </p:cNvPr>
          <p:cNvSpPr txBox="1"/>
          <p:nvPr/>
        </p:nvSpPr>
        <p:spPr>
          <a:xfrm>
            <a:off x="2090967" y="1242928"/>
            <a:ext cx="6619285" cy="923330"/>
          </a:xfrm>
          <a:prstGeom prst="rect">
            <a:avLst/>
          </a:prstGeom>
          <a:noFill/>
        </p:spPr>
        <p:txBody>
          <a:bodyPr wrap="square" rtlCol="0">
            <a:spAutoFit/>
          </a:bodyPr>
          <a:lstStyle/>
          <a:p>
            <a:r>
              <a:rPr kumimoji="1" lang="en" altLang="zh-CN" sz="5400" b="1" i="1" dirty="0">
                <a:solidFill>
                  <a:srgbClr val="0026A0">
                    <a:alpha val="24000"/>
                  </a:srgbClr>
                </a:solidFill>
                <a:cs typeface="+mn-ea"/>
                <a:sym typeface="+mn-lt"/>
              </a:rPr>
              <a:t>PART.</a:t>
            </a:r>
            <a:r>
              <a:rPr kumimoji="1" lang="en-US" altLang="zh-CN" sz="5400" b="1" i="1" dirty="0">
                <a:solidFill>
                  <a:srgbClr val="0026A0">
                    <a:alpha val="24000"/>
                  </a:srgbClr>
                </a:solidFill>
                <a:cs typeface="+mn-ea"/>
                <a:sym typeface="+mn-lt"/>
              </a:rPr>
              <a:t>2</a:t>
            </a:r>
            <a:endParaRPr kumimoji="1" lang="en" altLang="zh-CN" sz="5400" b="1" i="1" dirty="0">
              <a:solidFill>
                <a:srgbClr val="0026A0">
                  <a:alpha val="24000"/>
                </a:srgbClr>
              </a:solidFill>
              <a:cs typeface="+mn-ea"/>
              <a:sym typeface="+mn-lt"/>
            </a:endParaRPr>
          </a:p>
        </p:txBody>
      </p:sp>
      <p:sp>
        <p:nvSpPr>
          <p:cNvPr id="15" name="文本框 14">
            <a:extLst>
              <a:ext uri="{FF2B5EF4-FFF2-40B4-BE49-F238E27FC236}">
                <a16:creationId xmlns="" xmlns:p14="http://schemas.microsoft.com/office/powerpoint/2010/main" xmlns:mc="http://schemas.openxmlformats.org/markup-compatibility/2006" xmlns:a16="http://schemas.microsoft.com/office/drawing/2014/main" id="{CF435FCA-CBD7-774F-816A-0FF7A478D24D}"/>
              </a:ext>
            </a:extLst>
          </p:cNvPr>
          <p:cNvSpPr txBox="1"/>
          <p:nvPr/>
        </p:nvSpPr>
        <p:spPr>
          <a:xfrm>
            <a:off x="2796066" y="2452552"/>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研发流程</a:t>
            </a:r>
          </a:p>
        </p:txBody>
      </p:sp>
      <p:sp>
        <p:nvSpPr>
          <p:cNvPr id="16" name="文本框 15">
            <a:extLst>
              <a:ext uri="{FF2B5EF4-FFF2-40B4-BE49-F238E27FC236}">
                <a16:creationId xmlns="" xmlns:p14="http://schemas.microsoft.com/office/powerpoint/2010/main" xmlns:mc="http://schemas.openxmlformats.org/markup-compatibility/2006" xmlns:a16="http://schemas.microsoft.com/office/drawing/2014/main" id="{6DFE72A3-D6B7-B24B-808A-185A45F0AAB3}"/>
              </a:ext>
            </a:extLst>
          </p:cNvPr>
          <p:cNvSpPr txBox="1"/>
          <p:nvPr/>
        </p:nvSpPr>
        <p:spPr>
          <a:xfrm>
            <a:off x="2796066" y="3652881"/>
            <a:ext cx="4834560"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sp>
        <p:nvSpPr>
          <p:cNvPr id="17" name="矩形 16">
            <a:extLst>
              <a:ext uri="{FF2B5EF4-FFF2-40B4-BE49-F238E27FC236}">
                <a16:creationId xmlns="" xmlns:p14="http://schemas.microsoft.com/office/powerpoint/2010/main" xmlns:mc="http://schemas.openxmlformats.org/markup-compatibility/2006" xmlns:a16="http://schemas.microsoft.com/office/drawing/2014/main" id="{062207D1-92E2-6947-BBC6-252833A79E53}"/>
              </a:ext>
            </a:extLst>
          </p:cNvPr>
          <p:cNvSpPr/>
          <p:nvPr/>
        </p:nvSpPr>
        <p:spPr>
          <a:xfrm>
            <a:off x="10737312" y="1926674"/>
            <a:ext cx="237600" cy="3467011"/>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8" name="矩形 17">
            <a:extLst>
              <a:ext uri="{FF2B5EF4-FFF2-40B4-BE49-F238E27FC236}">
                <a16:creationId xmlns="" xmlns:p14="http://schemas.microsoft.com/office/powerpoint/2010/main" xmlns:mc="http://schemas.openxmlformats.org/markup-compatibility/2006" xmlns:a16="http://schemas.microsoft.com/office/drawing/2014/main" id="{14A215F1-0A3A-3A4F-9F24-C218079C219C}"/>
              </a:ext>
            </a:extLst>
          </p:cNvPr>
          <p:cNvSpPr/>
          <p:nvPr/>
        </p:nvSpPr>
        <p:spPr>
          <a:xfrm>
            <a:off x="2392035" y="5156085"/>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矩形 18">
            <a:extLst>
              <a:ext uri="{FF2B5EF4-FFF2-40B4-BE49-F238E27FC236}">
                <a16:creationId xmlns="" xmlns:p14="http://schemas.microsoft.com/office/powerpoint/2010/main" xmlns:mc="http://schemas.openxmlformats.org/markup-compatibility/2006" xmlns:a16="http://schemas.microsoft.com/office/drawing/2014/main" id="{936837DC-88B9-D842-9BA7-59448801CF24}"/>
              </a:ext>
            </a:extLst>
          </p:cNvPr>
          <p:cNvSpPr/>
          <p:nvPr/>
        </p:nvSpPr>
        <p:spPr>
          <a:xfrm>
            <a:off x="2273235" y="2945685"/>
            <a:ext cx="237600" cy="24480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extLst>
      <p:ext uri="{BB962C8B-B14F-4D97-AF65-F5344CB8AC3E}">
        <p14:creationId xmlns:p14="http://schemas.microsoft.com/office/powerpoint/2010/main" val="3892338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ppt_x</p:attrName>
                                        </p:attrNameLst>
                                      </p:cBhvr>
                                      <p:tavLst>
                                        <p:tav tm="0">
                                          <p:val>
                                            <p:strVal val="#ppt_x-#ppt_w*1.125000"/>
                                          </p:val>
                                        </p:tav>
                                        <p:tav tm="100000">
                                          <p:val>
                                            <p:strVal val="#ppt_x"/>
                                          </p:val>
                                        </p:tav>
                                      </p:tavLst>
                                    </p:anim>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tntfeaso">
      <a:majorFont>
        <a:latin typeface="微软雅黑"/>
        <a:ea typeface="方正正黑简体"/>
        <a:cs typeface=""/>
      </a:majorFont>
      <a:minorFont>
        <a:latin typeface="微软雅黑"/>
        <a:ea typeface="方正正黑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1186</TotalTime>
  <Words>1573</Words>
  <Application>Microsoft Office PowerPoint</Application>
  <PresentationFormat>宽屏</PresentationFormat>
  <Paragraphs>248</Paragraphs>
  <Slides>26</Slides>
  <Notes>26</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26</vt:i4>
      </vt:variant>
    </vt:vector>
  </HeadingPairs>
  <TitlesOfParts>
    <vt:vector size="38" baseType="lpstr">
      <vt:lpstr>Meiryo</vt:lpstr>
      <vt:lpstr>等线</vt:lpstr>
      <vt:lpstr>方正正黑简体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295</cp:revision>
  <dcterms:created xsi:type="dcterms:W3CDTF">2017-08-18T03:02:00Z</dcterms:created>
  <dcterms:modified xsi:type="dcterms:W3CDTF">2023-01-30T02:36:36Z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