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9" r:id="rId2"/>
    <p:sldMasterId id="2147483683" r:id="rId3"/>
  </p:sldMasterIdLst>
  <p:notesMasterIdLst>
    <p:notesMasterId r:id="rId27"/>
  </p:notesMasterIdLst>
  <p:sldIdLst>
    <p:sldId id="277" r:id="rId4"/>
    <p:sldId id="257" r:id="rId5"/>
    <p:sldId id="307" r:id="rId6"/>
    <p:sldId id="259" r:id="rId7"/>
    <p:sldId id="278" r:id="rId8"/>
    <p:sldId id="309" r:id="rId9"/>
    <p:sldId id="314" r:id="rId10"/>
    <p:sldId id="275" r:id="rId11"/>
    <p:sldId id="316" r:id="rId12"/>
    <p:sldId id="313" r:id="rId13"/>
    <p:sldId id="320" r:id="rId14"/>
    <p:sldId id="321" r:id="rId15"/>
    <p:sldId id="323" r:id="rId16"/>
    <p:sldId id="324" r:id="rId17"/>
    <p:sldId id="325" r:id="rId18"/>
    <p:sldId id="322" r:id="rId19"/>
    <p:sldId id="312" r:id="rId20"/>
    <p:sldId id="292" r:id="rId21"/>
    <p:sldId id="288" r:id="rId22"/>
    <p:sldId id="289" r:id="rId23"/>
    <p:sldId id="290" r:id="rId24"/>
    <p:sldId id="293" r:id="rId25"/>
    <p:sldId id="326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A3BE2B-83CF-4BDD-8056-FFE49D9C59C2}" type="datetimeFigureOut">
              <a:rPr lang="zh-CN" altLang="en-US" smtClean="0"/>
              <a:t>2023/1/29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9D65DF-D72D-4024-AD95-C322C29DAC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8154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D65DF-D72D-4024-AD95-C322C29DACFE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0592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69302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6.sv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6.sv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6.sv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6.svg"/><Relationship Id="rId4" Type="http://schemas.openxmlformats.org/officeDocument/2006/relationships/image" Target="../media/image3.png"/><Relationship Id="rId9" Type="http://schemas.openxmlformats.org/officeDocument/2006/relationships/image" Target="../media/image2.sv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6.sv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래픽 2">
            <a:extLst>
              <a:ext uri="{FF2B5EF4-FFF2-40B4-BE49-F238E27FC236}">
                <a16:creationId xmlns="" xmlns:a16="http://schemas.microsoft.com/office/drawing/2014/main" id="{88C0E3CE-7180-4759-8BBF-B0B1DCD6CE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50000" b="50000"/>
          <a:stretch/>
        </p:blipFill>
        <p:spPr>
          <a:xfrm>
            <a:off x="9571995" y="4237995"/>
            <a:ext cx="2620005" cy="2620005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="" xmlns:a16="http://schemas.microsoft.com/office/drawing/2014/main" id="{1A1F7CE2-FF37-4A52-BB18-01883046CA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r="50000" b="25371"/>
          <a:stretch/>
        </p:blipFill>
        <p:spPr>
          <a:xfrm rot="16200000">
            <a:off x="9732305" y="-1865385"/>
            <a:ext cx="594303" cy="4325086"/>
          </a:xfrm>
          <a:prstGeom prst="rect">
            <a:avLst/>
          </a:prstGeom>
        </p:spPr>
      </p:pic>
      <p:pic>
        <p:nvPicPr>
          <p:cNvPr id="15" name="그래픽 14">
            <a:extLst>
              <a:ext uri="{FF2B5EF4-FFF2-40B4-BE49-F238E27FC236}">
                <a16:creationId xmlns="" xmlns:a16="http://schemas.microsoft.com/office/drawing/2014/main" id="{5DA090BB-0F2F-4215-9EE5-CDFDFDAB09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r="50000"/>
          <a:stretch/>
        </p:blipFill>
        <p:spPr>
          <a:xfrm rot="16200000">
            <a:off x="9293628" y="-2059915"/>
            <a:ext cx="838455" cy="4958286"/>
          </a:xfrm>
          <a:prstGeom prst="rect">
            <a:avLst/>
          </a:prstGeom>
        </p:spPr>
      </p:pic>
      <p:sp>
        <p:nvSpPr>
          <p:cNvPr id="13" name="타원 12">
            <a:extLst>
              <a:ext uri="{FF2B5EF4-FFF2-40B4-BE49-F238E27FC236}">
                <a16:creationId xmlns="" xmlns:a16="http://schemas.microsoft.com/office/drawing/2014/main" id="{215F4112-4248-4FD6-92D6-5AB1C2990F1A}"/>
              </a:ext>
            </a:extLst>
          </p:cNvPr>
          <p:cNvSpPr/>
          <p:nvPr userDrawn="1"/>
        </p:nvSpPr>
        <p:spPr>
          <a:xfrm>
            <a:off x="11041955" y="1503783"/>
            <a:ext cx="820052" cy="820052"/>
          </a:xfrm>
          <a:prstGeom prst="ellipse">
            <a:avLst/>
          </a:prstGeom>
          <a:solidFill>
            <a:srgbClr val="FD365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pic>
        <p:nvPicPr>
          <p:cNvPr id="12" name="그래픽 11">
            <a:extLst>
              <a:ext uri="{FF2B5EF4-FFF2-40B4-BE49-F238E27FC236}">
                <a16:creationId xmlns="" xmlns:a16="http://schemas.microsoft.com/office/drawing/2014/main" id="{B1A4D8CC-6557-4194-AA41-A9E3207BB5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 b="61321"/>
          <a:stretch/>
        </p:blipFill>
        <p:spPr>
          <a:xfrm rot="10800000">
            <a:off x="9571995" y="3"/>
            <a:ext cx="1960017" cy="2241604"/>
          </a:xfrm>
          <a:prstGeom prst="rect">
            <a:avLst/>
          </a:prstGeom>
        </p:spPr>
      </p:pic>
      <p:sp>
        <p:nvSpPr>
          <p:cNvPr id="16" name="직사각형 15">
            <a:extLst>
              <a:ext uri="{FF2B5EF4-FFF2-40B4-BE49-F238E27FC236}">
                <a16:creationId xmlns="" xmlns:a16="http://schemas.microsoft.com/office/drawing/2014/main" id="{CAD28FF9-2B71-4673-85F5-53D58CF5C646}"/>
              </a:ext>
            </a:extLst>
          </p:cNvPr>
          <p:cNvSpPr/>
          <p:nvPr userDrawn="1"/>
        </p:nvSpPr>
        <p:spPr>
          <a:xfrm>
            <a:off x="9185634" y="0"/>
            <a:ext cx="3006366" cy="186109"/>
          </a:xfrm>
          <a:prstGeom prst="rect">
            <a:avLst/>
          </a:prstGeom>
          <a:solidFill>
            <a:srgbClr val="1A243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grpSp>
        <p:nvGrpSpPr>
          <p:cNvPr id="52" name="그룹 51">
            <a:extLst>
              <a:ext uri="{FF2B5EF4-FFF2-40B4-BE49-F238E27FC236}">
                <a16:creationId xmlns="" xmlns:a16="http://schemas.microsoft.com/office/drawing/2014/main" id="{26548F4A-C4F0-45D2-AA65-14D0B3DD1747}"/>
              </a:ext>
            </a:extLst>
          </p:cNvPr>
          <p:cNvGrpSpPr/>
          <p:nvPr userDrawn="1"/>
        </p:nvGrpSpPr>
        <p:grpSpPr>
          <a:xfrm>
            <a:off x="11744623" y="372991"/>
            <a:ext cx="273591" cy="1427762"/>
            <a:chOff x="11662595" y="441372"/>
            <a:chExt cx="323755" cy="1689545"/>
          </a:xfrm>
        </p:grpSpPr>
        <p:sp>
          <p:nvSpPr>
            <p:cNvPr id="18" name="자유형: 도형 17">
              <a:extLst>
                <a:ext uri="{FF2B5EF4-FFF2-40B4-BE49-F238E27FC236}">
                  <a16:creationId xmlns="" xmlns:a16="http://schemas.microsoft.com/office/drawing/2014/main" id="{1DF485A1-5F15-44FE-B4D8-E9E0E805216E}"/>
                </a:ext>
              </a:extLst>
            </p:cNvPr>
            <p:cNvSpPr/>
            <p:nvPr/>
          </p:nvSpPr>
          <p:spPr>
            <a:xfrm>
              <a:off x="11662595" y="441372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" name="자유형: 도형 18">
              <a:extLst>
                <a:ext uri="{FF2B5EF4-FFF2-40B4-BE49-F238E27FC236}">
                  <a16:creationId xmlns="" xmlns:a16="http://schemas.microsoft.com/office/drawing/2014/main" id="{03958AC2-6577-41FF-B2AF-13BA380EA235}"/>
                </a:ext>
              </a:extLst>
            </p:cNvPr>
            <p:cNvSpPr/>
            <p:nvPr/>
          </p:nvSpPr>
          <p:spPr>
            <a:xfrm>
              <a:off x="11938630" y="441372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" name="자유형: 도형 19">
              <a:extLst>
                <a:ext uri="{FF2B5EF4-FFF2-40B4-BE49-F238E27FC236}">
                  <a16:creationId xmlns="" xmlns:a16="http://schemas.microsoft.com/office/drawing/2014/main" id="{D7622FE9-C36B-4554-B642-EF8CBA19AC29}"/>
                </a:ext>
              </a:extLst>
            </p:cNvPr>
            <p:cNvSpPr/>
            <p:nvPr/>
          </p:nvSpPr>
          <p:spPr>
            <a:xfrm>
              <a:off x="11662595" y="715026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" name="자유형: 도형 20">
              <a:extLst>
                <a:ext uri="{FF2B5EF4-FFF2-40B4-BE49-F238E27FC236}">
                  <a16:creationId xmlns="" xmlns:a16="http://schemas.microsoft.com/office/drawing/2014/main" id="{41EF6FD7-5B13-4E04-A493-23AEFD4F986F}"/>
                </a:ext>
              </a:extLst>
            </p:cNvPr>
            <p:cNvSpPr/>
            <p:nvPr/>
          </p:nvSpPr>
          <p:spPr>
            <a:xfrm>
              <a:off x="11938630" y="715026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="" xmlns:a16="http://schemas.microsoft.com/office/drawing/2014/main" id="{67A49089-B58C-4909-97E8-7F11728389C9}"/>
                </a:ext>
              </a:extLst>
            </p:cNvPr>
            <p:cNvSpPr/>
            <p:nvPr/>
          </p:nvSpPr>
          <p:spPr>
            <a:xfrm>
              <a:off x="11662595" y="988679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4" y="49435"/>
                    <a:pt x="7144" y="40005"/>
                    <a:pt x="7144" y="28289"/>
                  </a:cubicBezTo>
                  <a:cubicBezTo>
                    <a:pt x="7144" y="16574"/>
                    <a:pt x="16574" y="7144"/>
                    <a:pt x="28289" y="7144"/>
                  </a:cubicBezTo>
                  <a:cubicBezTo>
                    <a:pt x="40005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="" xmlns:a16="http://schemas.microsoft.com/office/drawing/2014/main" id="{7BCAAB58-20D3-43B9-85D4-21311005B549}"/>
                </a:ext>
              </a:extLst>
            </p:cNvPr>
            <p:cNvSpPr/>
            <p:nvPr/>
          </p:nvSpPr>
          <p:spPr>
            <a:xfrm>
              <a:off x="11938725" y="988679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3" y="49435"/>
                    <a:pt x="7144" y="40005"/>
                    <a:pt x="7144" y="28289"/>
                  </a:cubicBezTo>
                  <a:cubicBezTo>
                    <a:pt x="7144" y="16574"/>
                    <a:pt x="16573" y="7144"/>
                    <a:pt x="28289" y="7144"/>
                  </a:cubicBezTo>
                  <a:cubicBezTo>
                    <a:pt x="39910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="" xmlns:a16="http://schemas.microsoft.com/office/drawing/2014/main" id="{806D7E11-05DC-4C80-BB07-3F940DDA18A2}"/>
                </a:ext>
              </a:extLst>
            </p:cNvPr>
            <p:cNvSpPr/>
            <p:nvPr/>
          </p:nvSpPr>
          <p:spPr>
            <a:xfrm>
              <a:off x="11662595" y="1262332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4" y="49435"/>
                    <a:pt x="7144" y="40005"/>
                    <a:pt x="7144" y="28289"/>
                  </a:cubicBezTo>
                  <a:cubicBezTo>
                    <a:pt x="7144" y="16573"/>
                    <a:pt x="16574" y="7144"/>
                    <a:pt x="28289" y="7144"/>
                  </a:cubicBezTo>
                  <a:cubicBezTo>
                    <a:pt x="40005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="" xmlns:a16="http://schemas.microsoft.com/office/drawing/2014/main" id="{5AD0A92F-3655-450C-A4A0-984DAFEF5929}"/>
                </a:ext>
              </a:extLst>
            </p:cNvPr>
            <p:cNvSpPr/>
            <p:nvPr/>
          </p:nvSpPr>
          <p:spPr>
            <a:xfrm>
              <a:off x="11938725" y="1262332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3" y="49435"/>
                    <a:pt x="7144" y="40005"/>
                    <a:pt x="7144" y="28289"/>
                  </a:cubicBezTo>
                  <a:cubicBezTo>
                    <a:pt x="7144" y="16573"/>
                    <a:pt x="16573" y="7144"/>
                    <a:pt x="28289" y="7144"/>
                  </a:cubicBezTo>
                  <a:cubicBezTo>
                    <a:pt x="39910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="" xmlns:a16="http://schemas.microsoft.com/office/drawing/2014/main" id="{9C18BDFD-6A7C-4965-972D-C43AAF7CFED5}"/>
                </a:ext>
              </a:extLst>
            </p:cNvPr>
            <p:cNvSpPr/>
            <p:nvPr/>
          </p:nvSpPr>
          <p:spPr>
            <a:xfrm>
              <a:off x="11662595" y="153598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="" xmlns:a16="http://schemas.microsoft.com/office/drawing/2014/main" id="{02D93199-CA90-49C0-BFBA-DE76B6084A78}"/>
                </a:ext>
              </a:extLst>
            </p:cNvPr>
            <p:cNvSpPr/>
            <p:nvPr/>
          </p:nvSpPr>
          <p:spPr>
            <a:xfrm>
              <a:off x="11938630" y="153598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29" name="자유형: 도형 28">
              <a:extLst>
                <a:ext uri="{FF2B5EF4-FFF2-40B4-BE49-F238E27FC236}">
                  <a16:creationId xmlns="" xmlns:a16="http://schemas.microsoft.com/office/drawing/2014/main" id="{09D01B27-AF64-4ABC-A72C-ACA8E5EDA514}"/>
                </a:ext>
              </a:extLst>
            </p:cNvPr>
            <p:cNvSpPr/>
            <p:nvPr/>
          </p:nvSpPr>
          <p:spPr>
            <a:xfrm>
              <a:off x="11662595" y="1809639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" name="자유형: 도형 29">
              <a:extLst>
                <a:ext uri="{FF2B5EF4-FFF2-40B4-BE49-F238E27FC236}">
                  <a16:creationId xmlns="" xmlns:a16="http://schemas.microsoft.com/office/drawing/2014/main" id="{07A2F106-4D83-4A06-B201-BE5865F0F591}"/>
                </a:ext>
              </a:extLst>
            </p:cNvPr>
            <p:cNvSpPr/>
            <p:nvPr/>
          </p:nvSpPr>
          <p:spPr>
            <a:xfrm>
              <a:off x="11938630" y="1809639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" name="자유형: 도형 30">
              <a:extLst>
                <a:ext uri="{FF2B5EF4-FFF2-40B4-BE49-F238E27FC236}">
                  <a16:creationId xmlns="" xmlns:a16="http://schemas.microsoft.com/office/drawing/2014/main" id="{8239F4D2-587A-4C68-9397-8D7F835731FA}"/>
                </a:ext>
              </a:extLst>
            </p:cNvPr>
            <p:cNvSpPr/>
            <p:nvPr/>
          </p:nvSpPr>
          <p:spPr>
            <a:xfrm>
              <a:off x="11662595" y="2083292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4" y="49435"/>
                    <a:pt x="7144" y="40005"/>
                    <a:pt x="7144" y="28289"/>
                  </a:cubicBezTo>
                  <a:cubicBezTo>
                    <a:pt x="7144" y="16573"/>
                    <a:pt x="16574" y="7144"/>
                    <a:pt x="28289" y="7144"/>
                  </a:cubicBezTo>
                  <a:cubicBezTo>
                    <a:pt x="40005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" name="자유형: 도형 31">
              <a:extLst>
                <a:ext uri="{FF2B5EF4-FFF2-40B4-BE49-F238E27FC236}">
                  <a16:creationId xmlns="" xmlns:a16="http://schemas.microsoft.com/office/drawing/2014/main" id="{5EDB1BE9-3E31-49F0-9630-9DC1589C3128}"/>
                </a:ext>
              </a:extLst>
            </p:cNvPr>
            <p:cNvSpPr/>
            <p:nvPr/>
          </p:nvSpPr>
          <p:spPr>
            <a:xfrm>
              <a:off x="11938725" y="2083292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3" y="49435"/>
                    <a:pt x="7144" y="40005"/>
                    <a:pt x="7144" y="28289"/>
                  </a:cubicBezTo>
                  <a:cubicBezTo>
                    <a:pt x="7144" y="16573"/>
                    <a:pt x="16573" y="7144"/>
                    <a:pt x="28289" y="7144"/>
                  </a:cubicBezTo>
                  <a:cubicBezTo>
                    <a:pt x="39910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78" name="그룹 77">
            <a:extLst>
              <a:ext uri="{FF2B5EF4-FFF2-40B4-BE49-F238E27FC236}">
                <a16:creationId xmlns="" xmlns:a16="http://schemas.microsoft.com/office/drawing/2014/main" id="{AEDFDAE0-2D80-4DED-9039-1583AAEFB2D1}"/>
              </a:ext>
            </a:extLst>
          </p:cNvPr>
          <p:cNvGrpSpPr/>
          <p:nvPr userDrawn="1"/>
        </p:nvGrpSpPr>
        <p:grpSpPr>
          <a:xfrm>
            <a:off x="10258383" y="6001130"/>
            <a:ext cx="1689545" cy="599790"/>
            <a:chOff x="6710178" y="4913295"/>
            <a:chExt cx="1689545" cy="599790"/>
          </a:xfrm>
        </p:grpSpPr>
        <p:sp>
          <p:nvSpPr>
            <p:cNvPr id="54" name="자유형: 도형 53">
              <a:extLst>
                <a:ext uri="{FF2B5EF4-FFF2-40B4-BE49-F238E27FC236}">
                  <a16:creationId xmlns="" xmlns:a16="http://schemas.microsoft.com/office/drawing/2014/main" id="{28DD25BF-5E8B-42D4-823D-E04D6FDDDCEC}"/>
                </a:ext>
              </a:extLst>
            </p:cNvPr>
            <p:cNvSpPr/>
            <p:nvPr/>
          </p:nvSpPr>
          <p:spPr>
            <a:xfrm rot="5400000">
              <a:off x="8352098" y="491329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6" name="자유형: 도형 55">
              <a:extLst>
                <a:ext uri="{FF2B5EF4-FFF2-40B4-BE49-F238E27FC236}">
                  <a16:creationId xmlns="" xmlns:a16="http://schemas.microsoft.com/office/drawing/2014/main" id="{F683545C-1C81-4453-8E05-D5AEA77436C8}"/>
                </a:ext>
              </a:extLst>
            </p:cNvPr>
            <p:cNvSpPr/>
            <p:nvPr/>
          </p:nvSpPr>
          <p:spPr>
            <a:xfrm rot="5400000">
              <a:off x="8078444" y="491329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8" name="자유형: 도형 57">
              <a:extLst>
                <a:ext uri="{FF2B5EF4-FFF2-40B4-BE49-F238E27FC236}">
                  <a16:creationId xmlns="" xmlns:a16="http://schemas.microsoft.com/office/drawing/2014/main" id="{2F098B6B-DED0-4469-ADF4-9293BA234262}"/>
                </a:ext>
              </a:extLst>
            </p:cNvPr>
            <p:cNvSpPr/>
            <p:nvPr/>
          </p:nvSpPr>
          <p:spPr>
            <a:xfrm rot="5400000">
              <a:off x="7804791" y="491329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4" y="49435"/>
                    <a:pt x="7144" y="40005"/>
                    <a:pt x="7144" y="28289"/>
                  </a:cubicBezTo>
                  <a:cubicBezTo>
                    <a:pt x="7144" y="16574"/>
                    <a:pt x="16574" y="7144"/>
                    <a:pt x="28289" y="7144"/>
                  </a:cubicBezTo>
                  <a:cubicBezTo>
                    <a:pt x="40005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0" name="자유형: 도형 59">
              <a:extLst>
                <a:ext uri="{FF2B5EF4-FFF2-40B4-BE49-F238E27FC236}">
                  <a16:creationId xmlns="" xmlns:a16="http://schemas.microsoft.com/office/drawing/2014/main" id="{182B852F-0B20-460E-8AA8-161511F1D1DE}"/>
                </a:ext>
              </a:extLst>
            </p:cNvPr>
            <p:cNvSpPr/>
            <p:nvPr/>
          </p:nvSpPr>
          <p:spPr>
            <a:xfrm rot="5400000">
              <a:off x="7531138" y="491329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4" y="49435"/>
                    <a:pt x="7144" y="40005"/>
                    <a:pt x="7144" y="28289"/>
                  </a:cubicBezTo>
                  <a:cubicBezTo>
                    <a:pt x="7144" y="16573"/>
                    <a:pt x="16574" y="7144"/>
                    <a:pt x="28289" y="7144"/>
                  </a:cubicBezTo>
                  <a:cubicBezTo>
                    <a:pt x="40005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2" name="자유형: 도형 61">
              <a:extLst>
                <a:ext uri="{FF2B5EF4-FFF2-40B4-BE49-F238E27FC236}">
                  <a16:creationId xmlns="" xmlns:a16="http://schemas.microsoft.com/office/drawing/2014/main" id="{8C3106F2-3542-4599-AEA1-5ECCA3F2CF6C}"/>
                </a:ext>
              </a:extLst>
            </p:cNvPr>
            <p:cNvSpPr/>
            <p:nvPr/>
          </p:nvSpPr>
          <p:spPr>
            <a:xfrm rot="5400000">
              <a:off x="7257485" y="491329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4" name="자유형: 도형 63">
              <a:extLst>
                <a:ext uri="{FF2B5EF4-FFF2-40B4-BE49-F238E27FC236}">
                  <a16:creationId xmlns="" xmlns:a16="http://schemas.microsoft.com/office/drawing/2014/main" id="{B4A6C68D-0D97-4F6E-8425-5C8920E0F191}"/>
                </a:ext>
              </a:extLst>
            </p:cNvPr>
            <p:cNvSpPr/>
            <p:nvPr/>
          </p:nvSpPr>
          <p:spPr>
            <a:xfrm rot="5400000">
              <a:off x="6983831" y="491329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6" name="자유형: 도형 65">
              <a:extLst>
                <a:ext uri="{FF2B5EF4-FFF2-40B4-BE49-F238E27FC236}">
                  <a16:creationId xmlns="" xmlns:a16="http://schemas.microsoft.com/office/drawing/2014/main" id="{CA226F6B-A531-4926-B720-D9422E454D2E}"/>
                </a:ext>
              </a:extLst>
            </p:cNvPr>
            <p:cNvSpPr/>
            <p:nvPr/>
          </p:nvSpPr>
          <p:spPr>
            <a:xfrm rot="5400000">
              <a:off x="6710178" y="491329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4" y="49435"/>
                    <a:pt x="7144" y="40005"/>
                    <a:pt x="7144" y="28289"/>
                  </a:cubicBezTo>
                  <a:cubicBezTo>
                    <a:pt x="7144" y="16573"/>
                    <a:pt x="16574" y="7144"/>
                    <a:pt x="28289" y="7144"/>
                  </a:cubicBezTo>
                  <a:cubicBezTo>
                    <a:pt x="40005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5" name="자유형: 도형 54">
              <a:extLst>
                <a:ext uri="{FF2B5EF4-FFF2-40B4-BE49-F238E27FC236}">
                  <a16:creationId xmlns="" xmlns:a16="http://schemas.microsoft.com/office/drawing/2014/main" id="{DEF28603-0983-47FF-8C8B-EC1758EC21CA}"/>
                </a:ext>
              </a:extLst>
            </p:cNvPr>
            <p:cNvSpPr/>
            <p:nvPr/>
          </p:nvSpPr>
          <p:spPr>
            <a:xfrm rot="5400000">
              <a:off x="8352098" y="5189330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7" name="자유형: 도형 56">
              <a:extLst>
                <a:ext uri="{FF2B5EF4-FFF2-40B4-BE49-F238E27FC236}">
                  <a16:creationId xmlns="" xmlns:a16="http://schemas.microsoft.com/office/drawing/2014/main" id="{C582F15D-45C2-4E54-A090-9008ABA4A745}"/>
                </a:ext>
              </a:extLst>
            </p:cNvPr>
            <p:cNvSpPr/>
            <p:nvPr/>
          </p:nvSpPr>
          <p:spPr>
            <a:xfrm rot="5400000">
              <a:off x="8078444" y="5189330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9" name="자유형: 도형 58">
              <a:extLst>
                <a:ext uri="{FF2B5EF4-FFF2-40B4-BE49-F238E27FC236}">
                  <a16:creationId xmlns="" xmlns:a16="http://schemas.microsoft.com/office/drawing/2014/main" id="{B921FE50-B0D5-4881-B056-CEF4DDF88D26}"/>
                </a:ext>
              </a:extLst>
            </p:cNvPr>
            <p:cNvSpPr/>
            <p:nvPr/>
          </p:nvSpPr>
          <p:spPr>
            <a:xfrm rot="5400000">
              <a:off x="7804791" y="518942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3" y="49435"/>
                    <a:pt x="7144" y="40005"/>
                    <a:pt x="7144" y="28289"/>
                  </a:cubicBezTo>
                  <a:cubicBezTo>
                    <a:pt x="7144" y="16574"/>
                    <a:pt x="16573" y="7144"/>
                    <a:pt x="28289" y="7144"/>
                  </a:cubicBezTo>
                  <a:cubicBezTo>
                    <a:pt x="39910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1" name="자유형: 도형 60">
              <a:extLst>
                <a:ext uri="{FF2B5EF4-FFF2-40B4-BE49-F238E27FC236}">
                  <a16:creationId xmlns="" xmlns:a16="http://schemas.microsoft.com/office/drawing/2014/main" id="{ED7DA7C6-1C6C-4FDB-A3BA-1949D1B8C3A3}"/>
                </a:ext>
              </a:extLst>
            </p:cNvPr>
            <p:cNvSpPr/>
            <p:nvPr/>
          </p:nvSpPr>
          <p:spPr>
            <a:xfrm rot="5400000">
              <a:off x="7531138" y="518942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3" y="49435"/>
                    <a:pt x="7144" y="40005"/>
                    <a:pt x="7144" y="28289"/>
                  </a:cubicBezTo>
                  <a:cubicBezTo>
                    <a:pt x="7144" y="16573"/>
                    <a:pt x="16573" y="7144"/>
                    <a:pt x="28289" y="7144"/>
                  </a:cubicBezTo>
                  <a:cubicBezTo>
                    <a:pt x="39910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3" name="자유형: 도형 62">
              <a:extLst>
                <a:ext uri="{FF2B5EF4-FFF2-40B4-BE49-F238E27FC236}">
                  <a16:creationId xmlns="" xmlns:a16="http://schemas.microsoft.com/office/drawing/2014/main" id="{BCDC2C24-0164-4C72-B46F-77CDEEF5B686}"/>
                </a:ext>
              </a:extLst>
            </p:cNvPr>
            <p:cNvSpPr/>
            <p:nvPr/>
          </p:nvSpPr>
          <p:spPr>
            <a:xfrm rot="5400000">
              <a:off x="7257485" y="5189330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65" name="자유형: 도형 64">
              <a:extLst>
                <a:ext uri="{FF2B5EF4-FFF2-40B4-BE49-F238E27FC236}">
                  <a16:creationId xmlns="" xmlns:a16="http://schemas.microsoft.com/office/drawing/2014/main" id="{70CF0BEB-7FB5-4FB5-BF63-3428C7931C13}"/>
                </a:ext>
              </a:extLst>
            </p:cNvPr>
            <p:cNvSpPr/>
            <p:nvPr/>
          </p:nvSpPr>
          <p:spPr>
            <a:xfrm rot="5400000">
              <a:off x="6983831" y="5189330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7" name="자유형: 도형 66">
              <a:extLst>
                <a:ext uri="{FF2B5EF4-FFF2-40B4-BE49-F238E27FC236}">
                  <a16:creationId xmlns="" xmlns:a16="http://schemas.microsoft.com/office/drawing/2014/main" id="{0B55451E-0E44-44CE-8D5D-F6302EC8E819}"/>
                </a:ext>
              </a:extLst>
            </p:cNvPr>
            <p:cNvSpPr/>
            <p:nvPr/>
          </p:nvSpPr>
          <p:spPr>
            <a:xfrm rot="5400000">
              <a:off x="6710178" y="518942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3" y="49435"/>
                    <a:pt x="7144" y="40005"/>
                    <a:pt x="7144" y="28289"/>
                  </a:cubicBezTo>
                  <a:cubicBezTo>
                    <a:pt x="7144" y="16573"/>
                    <a:pt x="16573" y="7144"/>
                    <a:pt x="28289" y="7144"/>
                  </a:cubicBezTo>
                  <a:cubicBezTo>
                    <a:pt x="39910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1" name="자유형: 도형 70">
              <a:extLst>
                <a:ext uri="{FF2B5EF4-FFF2-40B4-BE49-F238E27FC236}">
                  <a16:creationId xmlns="" xmlns:a16="http://schemas.microsoft.com/office/drawing/2014/main" id="{2FD57635-F818-4598-A7DD-0490CDF484ED}"/>
                </a:ext>
              </a:extLst>
            </p:cNvPr>
            <p:cNvSpPr/>
            <p:nvPr/>
          </p:nvSpPr>
          <p:spPr>
            <a:xfrm rot="5400000">
              <a:off x="8352098" y="546536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2" name="자유형: 도형 71">
              <a:extLst>
                <a:ext uri="{FF2B5EF4-FFF2-40B4-BE49-F238E27FC236}">
                  <a16:creationId xmlns="" xmlns:a16="http://schemas.microsoft.com/office/drawing/2014/main" id="{CA2915CE-C1AE-4E4C-82C3-0BACCCEDD7FE}"/>
                </a:ext>
              </a:extLst>
            </p:cNvPr>
            <p:cNvSpPr/>
            <p:nvPr/>
          </p:nvSpPr>
          <p:spPr>
            <a:xfrm rot="5400000">
              <a:off x="8078444" y="546536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3" name="자유형: 도형 72">
              <a:extLst>
                <a:ext uri="{FF2B5EF4-FFF2-40B4-BE49-F238E27FC236}">
                  <a16:creationId xmlns="" xmlns:a16="http://schemas.microsoft.com/office/drawing/2014/main" id="{CB799CE2-5567-45B6-87AB-1C7457BB3705}"/>
                </a:ext>
              </a:extLst>
            </p:cNvPr>
            <p:cNvSpPr/>
            <p:nvPr/>
          </p:nvSpPr>
          <p:spPr>
            <a:xfrm rot="5400000">
              <a:off x="7804791" y="5465460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3" y="49435"/>
                    <a:pt x="7144" y="40005"/>
                    <a:pt x="7144" y="28289"/>
                  </a:cubicBezTo>
                  <a:cubicBezTo>
                    <a:pt x="7144" y="16574"/>
                    <a:pt x="16573" y="7144"/>
                    <a:pt x="28289" y="7144"/>
                  </a:cubicBezTo>
                  <a:cubicBezTo>
                    <a:pt x="39910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4" name="자유형: 도형 73">
              <a:extLst>
                <a:ext uri="{FF2B5EF4-FFF2-40B4-BE49-F238E27FC236}">
                  <a16:creationId xmlns="" xmlns:a16="http://schemas.microsoft.com/office/drawing/2014/main" id="{3349F84F-1719-47DB-BB94-50667CD45686}"/>
                </a:ext>
              </a:extLst>
            </p:cNvPr>
            <p:cNvSpPr/>
            <p:nvPr/>
          </p:nvSpPr>
          <p:spPr>
            <a:xfrm rot="5400000">
              <a:off x="7531138" y="5465460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3" y="49435"/>
                    <a:pt x="7144" y="40005"/>
                    <a:pt x="7144" y="28289"/>
                  </a:cubicBezTo>
                  <a:cubicBezTo>
                    <a:pt x="7144" y="16573"/>
                    <a:pt x="16573" y="7144"/>
                    <a:pt x="28289" y="7144"/>
                  </a:cubicBezTo>
                  <a:cubicBezTo>
                    <a:pt x="39910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5" name="자유형: 도형 74">
              <a:extLst>
                <a:ext uri="{FF2B5EF4-FFF2-40B4-BE49-F238E27FC236}">
                  <a16:creationId xmlns="" xmlns:a16="http://schemas.microsoft.com/office/drawing/2014/main" id="{7F749039-4235-430E-81F7-4C4B1365A484}"/>
                </a:ext>
              </a:extLst>
            </p:cNvPr>
            <p:cNvSpPr/>
            <p:nvPr/>
          </p:nvSpPr>
          <p:spPr>
            <a:xfrm rot="5400000">
              <a:off x="7257485" y="546536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76" name="자유형: 도형 75">
              <a:extLst>
                <a:ext uri="{FF2B5EF4-FFF2-40B4-BE49-F238E27FC236}">
                  <a16:creationId xmlns="" xmlns:a16="http://schemas.microsoft.com/office/drawing/2014/main" id="{64A1196B-8AD5-4664-9496-B6C7FBA23065}"/>
                </a:ext>
              </a:extLst>
            </p:cNvPr>
            <p:cNvSpPr/>
            <p:nvPr/>
          </p:nvSpPr>
          <p:spPr>
            <a:xfrm rot="5400000">
              <a:off x="6983831" y="546536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7" name="자유형: 도형 76">
              <a:extLst>
                <a:ext uri="{FF2B5EF4-FFF2-40B4-BE49-F238E27FC236}">
                  <a16:creationId xmlns="" xmlns:a16="http://schemas.microsoft.com/office/drawing/2014/main" id="{F809CDE8-938D-42F5-9A92-CB0441F01B74}"/>
                </a:ext>
              </a:extLst>
            </p:cNvPr>
            <p:cNvSpPr/>
            <p:nvPr/>
          </p:nvSpPr>
          <p:spPr>
            <a:xfrm rot="5400000">
              <a:off x="6710178" y="5465460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3" y="49435"/>
                    <a:pt x="7144" y="40005"/>
                    <a:pt x="7144" y="28289"/>
                  </a:cubicBezTo>
                  <a:cubicBezTo>
                    <a:pt x="7144" y="16573"/>
                    <a:pt x="16573" y="7144"/>
                    <a:pt x="28289" y="7144"/>
                  </a:cubicBezTo>
                  <a:cubicBezTo>
                    <a:pt x="39910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82" name="그룹 81">
            <a:extLst>
              <a:ext uri="{FF2B5EF4-FFF2-40B4-BE49-F238E27FC236}">
                <a16:creationId xmlns="" xmlns:a16="http://schemas.microsoft.com/office/drawing/2014/main" id="{754A78C7-8BF6-4E76-8B8A-0210703CAF29}"/>
              </a:ext>
            </a:extLst>
          </p:cNvPr>
          <p:cNvGrpSpPr/>
          <p:nvPr userDrawn="1"/>
        </p:nvGrpSpPr>
        <p:grpSpPr>
          <a:xfrm>
            <a:off x="10977062" y="5050322"/>
            <a:ext cx="782499" cy="809026"/>
            <a:chOff x="2912323" y="1326300"/>
            <a:chExt cx="2426076" cy="2508322"/>
          </a:xfrm>
        </p:grpSpPr>
        <p:sp>
          <p:nvSpPr>
            <p:cNvPr id="79" name="타원 78">
              <a:extLst>
                <a:ext uri="{FF2B5EF4-FFF2-40B4-BE49-F238E27FC236}">
                  <a16:creationId xmlns="" xmlns:a16="http://schemas.microsoft.com/office/drawing/2014/main" id="{5FE9706E-7284-4973-9D13-5819A136A3B8}"/>
                </a:ext>
              </a:extLst>
            </p:cNvPr>
            <p:cNvSpPr/>
            <p:nvPr userDrawn="1"/>
          </p:nvSpPr>
          <p:spPr>
            <a:xfrm>
              <a:off x="2912323" y="1326300"/>
              <a:ext cx="1569920" cy="1569920"/>
            </a:xfrm>
            <a:prstGeom prst="ellipse">
              <a:avLst/>
            </a:prstGeom>
            <a:solidFill>
              <a:srgbClr val="FD365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ko-KR" altLang="en-US"/>
            </a:p>
          </p:txBody>
        </p:sp>
        <p:sp>
          <p:nvSpPr>
            <p:cNvPr id="81" name="타원 80">
              <a:extLst>
                <a:ext uri="{FF2B5EF4-FFF2-40B4-BE49-F238E27FC236}">
                  <a16:creationId xmlns="" xmlns:a16="http://schemas.microsoft.com/office/drawing/2014/main" id="{41A5B0D1-05A7-409C-B3DF-99BF0BE36FF2}"/>
                </a:ext>
              </a:extLst>
            </p:cNvPr>
            <p:cNvSpPr/>
            <p:nvPr userDrawn="1"/>
          </p:nvSpPr>
          <p:spPr>
            <a:xfrm>
              <a:off x="3768479" y="2264702"/>
              <a:ext cx="1569920" cy="1569920"/>
            </a:xfrm>
            <a:prstGeom prst="ellipse">
              <a:avLst/>
            </a:prstGeom>
            <a:noFill/>
            <a:ln w="22225" cap="flat">
              <a:solidFill>
                <a:srgbClr val="FD3653"/>
              </a:solidFill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ko-KR" altLang="en-US"/>
            </a:p>
          </p:txBody>
        </p:sp>
      </p:grpSp>
      <p:grpSp>
        <p:nvGrpSpPr>
          <p:cNvPr id="84" name="그룹 83">
            <a:extLst>
              <a:ext uri="{FF2B5EF4-FFF2-40B4-BE49-F238E27FC236}">
                <a16:creationId xmlns="" xmlns:a16="http://schemas.microsoft.com/office/drawing/2014/main" id="{89B3E429-0922-4CA1-9D97-1E4565114327}"/>
              </a:ext>
            </a:extLst>
          </p:cNvPr>
          <p:cNvGrpSpPr/>
          <p:nvPr userDrawn="1"/>
        </p:nvGrpSpPr>
        <p:grpSpPr>
          <a:xfrm>
            <a:off x="314922" y="342378"/>
            <a:ext cx="1689545" cy="599790"/>
            <a:chOff x="6710178" y="4913295"/>
            <a:chExt cx="1689545" cy="599790"/>
          </a:xfrm>
        </p:grpSpPr>
        <p:sp>
          <p:nvSpPr>
            <p:cNvPr id="85" name="자유형: 도형 84">
              <a:extLst>
                <a:ext uri="{FF2B5EF4-FFF2-40B4-BE49-F238E27FC236}">
                  <a16:creationId xmlns="" xmlns:a16="http://schemas.microsoft.com/office/drawing/2014/main" id="{4A7491D4-6B63-47E9-A40C-5941224BDF57}"/>
                </a:ext>
              </a:extLst>
            </p:cNvPr>
            <p:cNvSpPr/>
            <p:nvPr/>
          </p:nvSpPr>
          <p:spPr>
            <a:xfrm rot="5400000">
              <a:off x="8352098" y="491329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6" name="자유형: 도형 85">
              <a:extLst>
                <a:ext uri="{FF2B5EF4-FFF2-40B4-BE49-F238E27FC236}">
                  <a16:creationId xmlns="" xmlns:a16="http://schemas.microsoft.com/office/drawing/2014/main" id="{655E4483-60F5-445D-BB5A-F8E38FBA2B37}"/>
                </a:ext>
              </a:extLst>
            </p:cNvPr>
            <p:cNvSpPr/>
            <p:nvPr/>
          </p:nvSpPr>
          <p:spPr>
            <a:xfrm rot="5400000">
              <a:off x="8078444" y="491329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7" name="자유형: 도형 86">
              <a:extLst>
                <a:ext uri="{FF2B5EF4-FFF2-40B4-BE49-F238E27FC236}">
                  <a16:creationId xmlns="" xmlns:a16="http://schemas.microsoft.com/office/drawing/2014/main" id="{BDDF38AA-93ED-4D92-83FC-8C85C3E3ED41}"/>
                </a:ext>
              </a:extLst>
            </p:cNvPr>
            <p:cNvSpPr/>
            <p:nvPr/>
          </p:nvSpPr>
          <p:spPr>
            <a:xfrm rot="5400000">
              <a:off x="7804791" y="491329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4" y="49435"/>
                    <a:pt x="7144" y="40005"/>
                    <a:pt x="7144" y="28289"/>
                  </a:cubicBezTo>
                  <a:cubicBezTo>
                    <a:pt x="7144" y="16574"/>
                    <a:pt x="16574" y="7144"/>
                    <a:pt x="28289" y="7144"/>
                  </a:cubicBezTo>
                  <a:cubicBezTo>
                    <a:pt x="40005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8" name="자유형: 도형 87">
              <a:extLst>
                <a:ext uri="{FF2B5EF4-FFF2-40B4-BE49-F238E27FC236}">
                  <a16:creationId xmlns="" xmlns:a16="http://schemas.microsoft.com/office/drawing/2014/main" id="{36166DFA-16B2-48FD-BC0A-35A1784A8677}"/>
                </a:ext>
              </a:extLst>
            </p:cNvPr>
            <p:cNvSpPr/>
            <p:nvPr/>
          </p:nvSpPr>
          <p:spPr>
            <a:xfrm rot="5400000">
              <a:off x="7531138" y="491329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4" y="49435"/>
                    <a:pt x="7144" y="40005"/>
                    <a:pt x="7144" y="28289"/>
                  </a:cubicBezTo>
                  <a:cubicBezTo>
                    <a:pt x="7144" y="16573"/>
                    <a:pt x="16574" y="7144"/>
                    <a:pt x="28289" y="7144"/>
                  </a:cubicBezTo>
                  <a:cubicBezTo>
                    <a:pt x="40005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9" name="자유형: 도형 88">
              <a:extLst>
                <a:ext uri="{FF2B5EF4-FFF2-40B4-BE49-F238E27FC236}">
                  <a16:creationId xmlns="" xmlns:a16="http://schemas.microsoft.com/office/drawing/2014/main" id="{F87E8AC9-246B-43A6-B240-CF3AF6F98A92}"/>
                </a:ext>
              </a:extLst>
            </p:cNvPr>
            <p:cNvSpPr/>
            <p:nvPr/>
          </p:nvSpPr>
          <p:spPr>
            <a:xfrm rot="5400000">
              <a:off x="7257485" y="491329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0" name="자유형: 도형 89">
              <a:extLst>
                <a:ext uri="{FF2B5EF4-FFF2-40B4-BE49-F238E27FC236}">
                  <a16:creationId xmlns="" xmlns:a16="http://schemas.microsoft.com/office/drawing/2014/main" id="{B0391A6C-BD57-48BA-8033-6FECF3722927}"/>
                </a:ext>
              </a:extLst>
            </p:cNvPr>
            <p:cNvSpPr/>
            <p:nvPr/>
          </p:nvSpPr>
          <p:spPr>
            <a:xfrm rot="5400000">
              <a:off x="6983831" y="491329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1" name="자유형: 도형 90">
              <a:extLst>
                <a:ext uri="{FF2B5EF4-FFF2-40B4-BE49-F238E27FC236}">
                  <a16:creationId xmlns="" xmlns:a16="http://schemas.microsoft.com/office/drawing/2014/main" id="{CF384107-90C9-4940-882C-45D9CFBF8C43}"/>
                </a:ext>
              </a:extLst>
            </p:cNvPr>
            <p:cNvSpPr/>
            <p:nvPr/>
          </p:nvSpPr>
          <p:spPr>
            <a:xfrm rot="5400000">
              <a:off x="6710178" y="491329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4" y="49435"/>
                    <a:pt x="7144" y="40005"/>
                    <a:pt x="7144" y="28289"/>
                  </a:cubicBezTo>
                  <a:cubicBezTo>
                    <a:pt x="7144" y="16573"/>
                    <a:pt x="16574" y="7144"/>
                    <a:pt x="28289" y="7144"/>
                  </a:cubicBezTo>
                  <a:cubicBezTo>
                    <a:pt x="40005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2" name="자유형: 도형 91">
              <a:extLst>
                <a:ext uri="{FF2B5EF4-FFF2-40B4-BE49-F238E27FC236}">
                  <a16:creationId xmlns="" xmlns:a16="http://schemas.microsoft.com/office/drawing/2014/main" id="{2C95B907-DA68-4C21-95F0-098E2E3DC838}"/>
                </a:ext>
              </a:extLst>
            </p:cNvPr>
            <p:cNvSpPr/>
            <p:nvPr/>
          </p:nvSpPr>
          <p:spPr>
            <a:xfrm rot="5400000">
              <a:off x="8352098" y="5189330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3" name="자유형: 도형 92">
              <a:extLst>
                <a:ext uri="{FF2B5EF4-FFF2-40B4-BE49-F238E27FC236}">
                  <a16:creationId xmlns="" xmlns:a16="http://schemas.microsoft.com/office/drawing/2014/main" id="{92ABECDA-F19D-40EB-B3A1-122559F9E391}"/>
                </a:ext>
              </a:extLst>
            </p:cNvPr>
            <p:cNvSpPr/>
            <p:nvPr/>
          </p:nvSpPr>
          <p:spPr>
            <a:xfrm rot="5400000">
              <a:off x="8078444" y="5189330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4" name="자유형: 도형 93">
              <a:extLst>
                <a:ext uri="{FF2B5EF4-FFF2-40B4-BE49-F238E27FC236}">
                  <a16:creationId xmlns="" xmlns:a16="http://schemas.microsoft.com/office/drawing/2014/main" id="{CFE34502-909F-4609-972B-F4CC2D1F6FBD}"/>
                </a:ext>
              </a:extLst>
            </p:cNvPr>
            <p:cNvSpPr/>
            <p:nvPr/>
          </p:nvSpPr>
          <p:spPr>
            <a:xfrm rot="5400000">
              <a:off x="7804791" y="518942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3" y="49435"/>
                    <a:pt x="7144" y="40005"/>
                    <a:pt x="7144" y="28289"/>
                  </a:cubicBezTo>
                  <a:cubicBezTo>
                    <a:pt x="7144" y="16574"/>
                    <a:pt x="16573" y="7144"/>
                    <a:pt x="28289" y="7144"/>
                  </a:cubicBezTo>
                  <a:cubicBezTo>
                    <a:pt x="39910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5" name="자유형: 도형 94">
              <a:extLst>
                <a:ext uri="{FF2B5EF4-FFF2-40B4-BE49-F238E27FC236}">
                  <a16:creationId xmlns="" xmlns:a16="http://schemas.microsoft.com/office/drawing/2014/main" id="{CFDA93C2-08FA-436B-8AC2-D3D0BE6AD9B0}"/>
                </a:ext>
              </a:extLst>
            </p:cNvPr>
            <p:cNvSpPr/>
            <p:nvPr/>
          </p:nvSpPr>
          <p:spPr>
            <a:xfrm rot="5400000">
              <a:off x="7531138" y="518942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3" y="49435"/>
                    <a:pt x="7144" y="40005"/>
                    <a:pt x="7144" y="28289"/>
                  </a:cubicBezTo>
                  <a:cubicBezTo>
                    <a:pt x="7144" y="16573"/>
                    <a:pt x="16573" y="7144"/>
                    <a:pt x="28289" y="7144"/>
                  </a:cubicBezTo>
                  <a:cubicBezTo>
                    <a:pt x="39910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6" name="자유형: 도형 95">
              <a:extLst>
                <a:ext uri="{FF2B5EF4-FFF2-40B4-BE49-F238E27FC236}">
                  <a16:creationId xmlns="" xmlns:a16="http://schemas.microsoft.com/office/drawing/2014/main" id="{E14184A6-68B3-4662-A5B9-A7813182AE88}"/>
                </a:ext>
              </a:extLst>
            </p:cNvPr>
            <p:cNvSpPr/>
            <p:nvPr/>
          </p:nvSpPr>
          <p:spPr>
            <a:xfrm rot="5400000">
              <a:off x="7257485" y="5189330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97" name="자유형: 도형 96">
              <a:extLst>
                <a:ext uri="{FF2B5EF4-FFF2-40B4-BE49-F238E27FC236}">
                  <a16:creationId xmlns="" xmlns:a16="http://schemas.microsoft.com/office/drawing/2014/main" id="{037E56E9-5013-41AA-9C1D-36A328A524FA}"/>
                </a:ext>
              </a:extLst>
            </p:cNvPr>
            <p:cNvSpPr/>
            <p:nvPr/>
          </p:nvSpPr>
          <p:spPr>
            <a:xfrm rot="5400000">
              <a:off x="6983831" y="5189330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8" name="자유형: 도형 97">
              <a:extLst>
                <a:ext uri="{FF2B5EF4-FFF2-40B4-BE49-F238E27FC236}">
                  <a16:creationId xmlns="" xmlns:a16="http://schemas.microsoft.com/office/drawing/2014/main" id="{A9E52D87-3370-482B-9EBE-7E4BD1F4941B}"/>
                </a:ext>
              </a:extLst>
            </p:cNvPr>
            <p:cNvSpPr/>
            <p:nvPr/>
          </p:nvSpPr>
          <p:spPr>
            <a:xfrm rot="5400000">
              <a:off x="6710178" y="518942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3" y="49435"/>
                    <a:pt x="7144" y="40005"/>
                    <a:pt x="7144" y="28289"/>
                  </a:cubicBezTo>
                  <a:cubicBezTo>
                    <a:pt x="7144" y="16573"/>
                    <a:pt x="16573" y="7144"/>
                    <a:pt x="28289" y="7144"/>
                  </a:cubicBezTo>
                  <a:cubicBezTo>
                    <a:pt x="39910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9" name="자유형: 도형 98">
              <a:extLst>
                <a:ext uri="{FF2B5EF4-FFF2-40B4-BE49-F238E27FC236}">
                  <a16:creationId xmlns="" xmlns:a16="http://schemas.microsoft.com/office/drawing/2014/main" id="{1012B30F-9535-4074-878C-D6C4F07E28AA}"/>
                </a:ext>
              </a:extLst>
            </p:cNvPr>
            <p:cNvSpPr/>
            <p:nvPr/>
          </p:nvSpPr>
          <p:spPr>
            <a:xfrm rot="5400000">
              <a:off x="8352098" y="546536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0" name="자유형: 도형 99">
              <a:extLst>
                <a:ext uri="{FF2B5EF4-FFF2-40B4-BE49-F238E27FC236}">
                  <a16:creationId xmlns="" xmlns:a16="http://schemas.microsoft.com/office/drawing/2014/main" id="{AA22D9D1-B8A2-4ED7-98F3-FDBFED3FC368}"/>
                </a:ext>
              </a:extLst>
            </p:cNvPr>
            <p:cNvSpPr/>
            <p:nvPr/>
          </p:nvSpPr>
          <p:spPr>
            <a:xfrm rot="5400000">
              <a:off x="8078444" y="546536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1" name="자유형: 도형 100">
              <a:extLst>
                <a:ext uri="{FF2B5EF4-FFF2-40B4-BE49-F238E27FC236}">
                  <a16:creationId xmlns="" xmlns:a16="http://schemas.microsoft.com/office/drawing/2014/main" id="{C4941685-C7D0-49D3-979F-64EEDBE20E22}"/>
                </a:ext>
              </a:extLst>
            </p:cNvPr>
            <p:cNvSpPr/>
            <p:nvPr/>
          </p:nvSpPr>
          <p:spPr>
            <a:xfrm rot="5400000">
              <a:off x="7804791" y="5465460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3" y="49435"/>
                    <a:pt x="7144" y="40005"/>
                    <a:pt x="7144" y="28289"/>
                  </a:cubicBezTo>
                  <a:cubicBezTo>
                    <a:pt x="7144" y="16574"/>
                    <a:pt x="16573" y="7144"/>
                    <a:pt x="28289" y="7144"/>
                  </a:cubicBezTo>
                  <a:cubicBezTo>
                    <a:pt x="39910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2" name="자유형: 도형 101">
              <a:extLst>
                <a:ext uri="{FF2B5EF4-FFF2-40B4-BE49-F238E27FC236}">
                  <a16:creationId xmlns="" xmlns:a16="http://schemas.microsoft.com/office/drawing/2014/main" id="{4D09D67F-D78E-4CEA-97E3-150255C5BD11}"/>
                </a:ext>
              </a:extLst>
            </p:cNvPr>
            <p:cNvSpPr/>
            <p:nvPr/>
          </p:nvSpPr>
          <p:spPr>
            <a:xfrm rot="5400000">
              <a:off x="7531138" y="5465460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3" y="49435"/>
                    <a:pt x="7144" y="40005"/>
                    <a:pt x="7144" y="28289"/>
                  </a:cubicBezTo>
                  <a:cubicBezTo>
                    <a:pt x="7144" y="16573"/>
                    <a:pt x="16573" y="7144"/>
                    <a:pt x="28289" y="7144"/>
                  </a:cubicBezTo>
                  <a:cubicBezTo>
                    <a:pt x="39910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3" name="자유형: 도형 102">
              <a:extLst>
                <a:ext uri="{FF2B5EF4-FFF2-40B4-BE49-F238E27FC236}">
                  <a16:creationId xmlns="" xmlns:a16="http://schemas.microsoft.com/office/drawing/2014/main" id="{3F82EA10-60DF-459C-B518-389857129A26}"/>
                </a:ext>
              </a:extLst>
            </p:cNvPr>
            <p:cNvSpPr/>
            <p:nvPr/>
          </p:nvSpPr>
          <p:spPr>
            <a:xfrm rot="5400000">
              <a:off x="7257485" y="546536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104" name="자유형: 도형 103">
              <a:extLst>
                <a:ext uri="{FF2B5EF4-FFF2-40B4-BE49-F238E27FC236}">
                  <a16:creationId xmlns="" xmlns:a16="http://schemas.microsoft.com/office/drawing/2014/main" id="{8EA7AE9B-883F-4E54-9EED-DF6E9F7D826A}"/>
                </a:ext>
              </a:extLst>
            </p:cNvPr>
            <p:cNvSpPr/>
            <p:nvPr/>
          </p:nvSpPr>
          <p:spPr>
            <a:xfrm rot="5400000">
              <a:off x="6983831" y="546536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5" name="자유형: 도형 104">
              <a:extLst>
                <a:ext uri="{FF2B5EF4-FFF2-40B4-BE49-F238E27FC236}">
                  <a16:creationId xmlns="" xmlns:a16="http://schemas.microsoft.com/office/drawing/2014/main" id="{0BA9F740-2713-45AC-8AD9-ADCDBCF9B5C1}"/>
                </a:ext>
              </a:extLst>
            </p:cNvPr>
            <p:cNvSpPr/>
            <p:nvPr/>
          </p:nvSpPr>
          <p:spPr>
            <a:xfrm rot="5400000">
              <a:off x="6710178" y="5465460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3" y="49435"/>
                    <a:pt x="7144" y="40005"/>
                    <a:pt x="7144" y="28289"/>
                  </a:cubicBezTo>
                  <a:cubicBezTo>
                    <a:pt x="7144" y="16573"/>
                    <a:pt x="16573" y="7144"/>
                    <a:pt x="28289" y="7144"/>
                  </a:cubicBezTo>
                  <a:cubicBezTo>
                    <a:pt x="39910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pic>
        <p:nvPicPr>
          <p:cNvPr id="107" name="그래픽 106">
            <a:extLst>
              <a:ext uri="{FF2B5EF4-FFF2-40B4-BE49-F238E27FC236}">
                <a16:creationId xmlns="" xmlns:a16="http://schemas.microsoft.com/office/drawing/2014/main" id="{8D1FF567-32A2-4287-92F7-C059B49633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t="1" r="-76" b="71103"/>
          <a:stretch/>
        </p:blipFill>
        <p:spPr>
          <a:xfrm>
            <a:off x="689316" y="5555705"/>
            <a:ext cx="925087" cy="1302400"/>
          </a:xfrm>
          <a:prstGeom prst="rect">
            <a:avLst/>
          </a:prstGeom>
        </p:spPr>
      </p:pic>
      <p:sp>
        <p:nvSpPr>
          <p:cNvPr id="8" name="타원 7">
            <a:extLst>
              <a:ext uri="{FF2B5EF4-FFF2-40B4-BE49-F238E27FC236}">
                <a16:creationId xmlns="" xmlns:a16="http://schemas.microsoft.com/office/drawing/2014/main" id="{4A479A4F-1EEC-4281-836A-BA71931DBB31}"/>
              </a:ext>
            </a:extLst>
          </p:cNvPr>
          <p:cNvSpPr/>
          <p:nvPr userDrawn="1"/>
        </p:nvSpPr>
        <p:spPr>
          <a:xfrm>
            <a:off x="551121" y="3960403"/>
            <a:ext cx="1326672" cy="1326672"/>
          </a:xfrm>
          <a:prstGeom prst="ellipse">
            <a:avLst/>
          </a:prstGeom>
          <a:solidFill>
            <a:srgbClr val="FD365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pic>
        <p:nvPicPr>
          <p:cNvPr id="2" name="그래픽 1">
            <a:extLst>
              <a:ext uri="{FF2B5EF4-FFF2-40B4-BE49-F238E27FC236}">
                <a16:creationId xmlns="" xmlns:a16="http://schemas.microsoft.com/office/drawing/2014/main" id="{3E4C98F2-C3CE-4E37-8844-478282EA05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 l="50000" b="38679"/>
          <a:stretch/>
        </p:blipFill>
        <p:spPr>
          <a:xfrm>
            <a:off x="0" y="3304304"/>
            <a:ext cx="980009" cy="3553800"/>
          </a:xfrm>
          <a:prstGeom prst="rect">
            <a:avLst/>
          </a:prstGeom>
        </p:spPr>
      </p:pic>
      <p:grpSp>
        <p:nvGrpSpPr>
          <p:cNvPr id="51" name="그룹 50">
            <a:extLst>
              <a:ext uri="{FF2B5EF4-FFF2-40B4-BE49-F238E27FC236}">
                <a16:creationId xmlns="" xmlns:a16="http://schemas.microsoft.com/office/drawing/2014/main" id="{D17EBF4B-BE8B-41CB-8E32-76CD172B9EF6}"/>
              </a:ext>
            </a:extLst>
          </p:cNvPr>
          <p:cNvGrpSpPr/>
          <p:nvPr userDrawn="1"/>
        </p:nvGrpSpPr>
        <p:grpSpPr>
          <a:xfrm>
            <a:off x="1241654" y="5029386"/>
            <a:ext cx="945778" cy="938051"/>
            <a:chOff x="1469314" y="4693983"/>
            <a:chExt cx="1119188" cy="1110044"/>
          </a:xfrm>
        </p:grpSpPr>
        <p:sp>
          <p:nvSpPr>
            <p:cNvPr id="35" name="자유형: 도형 34">
              <a:extLst>
                <a:ext uri="{FF2B5EF4-FFF2-40B4-BE49-F238E27FC236}">
                  <a16:creationId xmlns="" xmlns:a16="http://schemas.microsoft.com/office/drawing/2014/main" id="{3E52BC6B-AFCA-4636-8BB9-80604E5F39B5}"/>
                </a:ext>
              </a:extLst>
            </p:cNvPr>
            <p:cNvSpPr/>
            <p:nvPr/>
          </p:nvSpPr>
          <p:spPr>
            <a:xfrm>
              <a:off x="1469314" y="4693983"/>
              <a:ext cx="66675" cy="66675"/>
            </a:xfrm>
            <a:custGeom>
              <a:avLst/>
              <a:gdLst>
                <a:gd name="connsiteX0" fmla="*/ 60865 w 66675"/>
                <a:gd name="connsiteY0" fmla="*/ 34004 h 66675"/>
                <a:gd name="connsiteX1" fmla="*/ 34004 w 66675"/>
                <a:gd name="connsiteY1" fmla="*/ 60865 h 66675"/>
                <a:gd name="connsiteX2" fmla="*/ 7144 w 66675"/>
                <a:gd name="connsiteY2" fmla="*/ 34004 h 66675"/>
                <a:gd name="connsiteX3" fmla="*/ 34004 w 66675"/>
                <a:gd name="connsiteY3" fmla="*/ 7144 h 66675"/>
                <a:gd name="connsiteX4" fmla="*/ 60865 w 66675"/>
                <a:gd name="connsiteY4" fmla="*/ 340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0865" y="34004"/>
                  </a:moveTo>
                  <a:cubicBezTo>
                    <a:pt x="60865" y="48839"/>
                    <a:pt x="48839" y="60865"/>
                    <a:pt x="34004" y="60865"/>
                  </a:cubicBezTo>
                  <a:cubicBezTo>
                    <a:pt x="19170" y="60865"/>
                    <a:pt x="7144" y="48839"/>
                    <a:pt x="7144" y="34004"/>
                  </a:cubicBezTo>
                  <a:cubicBezTo>
                    <a:pt x="7144" y="19170"/>
                    <a:pt x="19170" y="7144"/>
                    <a:pt x="34004" y="7144"/>
                  </a:cubicBezTo>
                  <a:cubicBezTo>
                    <a:pt x="48839" y="7144"/>
                    <a:pt x="60865" y="19170"/>
                    <a:pt x="60865" y="34004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" name="자유형: 도형 35">
              <a:extLst>
                <a:ext uri="{FF2B5EF4-FFF2-40B4-BE49-F238E27FC236}">
                  <a16:creationId xmlns="" xmlns:a16="http://schemas.microsoft.com/office/drawing/2014/main" id="{30FB8443-C1FE-4056-8763-7ACAC4E94E11}"/>
                </a:ext>
              </a:extLst>
            </p:cNvPr>
            <p:cNvSpPr/>
            <p:nvPr/>
          </p:nvSpPr>
          <p:spPr>
            <a:xfrm>
              <a:off x="1820215" y="4693983"/>
              <a:ext cx="66675" cy="66675"/>
            </a:xfrm>
            <a:custGeom>
              <a:avLst/>
              <a:gdLst>
                <a:gd name="connsiteX0" fmla="*/ 60865 w 66675"/>
                <a:gd name="connsiteY0" fmla="*/ 34004 h 66675"/>
                <a:gd name="connsiteX1" fmla="*/ 34004 w 66675"/>
                <a:gd name="connsiteY1" fmla="*/ 60865 h 66675"/>
                <a:gd name="connsiteX2" fmla="*/ 7144 w 66675"/>
                <a:gd name="connsiteY2" fmla="*/ 34004 h 66675"/>
                <a:gd name="connsiteX3" fmla="*/ 34004 w 66675"/>
                <a:gd name="connsiteY3" fmla="*/ 7144 h 66675"/>
                <a:gd name="connsiteX4" fmla="*/ 60865 w 66675"/>
                <a:gd name="connsiteY4" fmla="*/ 340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0865" y="34004"/>
                  </a:moveTo>
                  <a:cubicBezTo>
                    <a:pt x="60865" y="48863"/>
                    <a:pt x="48863" y="60865"/>
                    <a:pt x="34004" y="60865"/>
                  </a:cubicBezTo>
                  <a:cubicBezTo>
                    <a:pt x="19145" y="60865"/>
                    <a:pt x="7144" y="48863"/>
                    <a:pt x="7144" y="34004"/>
                  </a:cubicBezTo>
                  <a:cubicBezTo>
                    <a:pt x="7144" y="19145"/>
                    <a:pt x="19145" y="7144"/>
                    <a:pt x="34004" y="7144"/>
                  </a:cubicBezTo>
                  <a:cubicBezTo>
                    <a:pt x="48863" y="7144"/>
                    <a:pt x="60865" y="19145"/>
                    <a:pt x="60865" y="34004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" name="자유형: 도형 36">
              <a:extLst>
                <a:ext uri="{FF2B5EF4-FFF2-40B4-BE49-F238E27FC236}">
                  <a16:creationId xmlns="" xmlns:a16="http://schemas.microsoft.com/office/drawing/2014/main" id="{5460B7EB-3433-4FF2-B06A-55DC9025D806}"/>
                </a:ext>
              </a:extLst>
            </p:cNvPr>
            <p:cNvSpPr/>
            <p:nvPr/>
          </p:nvSpPr>
          <p:spPr>
            <a:xfrm>
              <a:off x="2171021" y="4693983"/>
              <a:ext cx="66675" cy="66675"/>
            </a:xfrm>
            <a:custGeom>
              <a:avLst/>
              <a:gdLst>
                <a:gd name="connsiteX0" fmla="*/ 60865 w 66675"/>
                <a:gd name="connsiteY0" fmla="*/ 34004 h 66675"/>
                <a:gd name="connsiteX1" fmla="*/ 34004 w 66675"/>
                <a:gd name="connsiteY1" fmla="*/ 60865 h 66675"/>
                <a:gd name="connsiteX2" fmla="*/ 7144 w 66675"/>
                <a:gd name="connsiteY2" fmla="*/ 34004 h 66675"/>
                <a:gd name="connsiteX3" fmla="*/ 34004 w 66675"/>
                <a:gd name="connsiteY3" fmla="*/ 7144 h 66675"/>
                <a:gd name="connsiteX4" fmla="*/ 60865 w 66675"/>
                <a:gd name="connsiteY4" fmla="*/ 340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0865" y="34004"/>
                  </a:moveTo>
                  <a:cubicBezTo>
                    <a:pt x="60865" y="48839"/>
                    <a:pt x="48839" y="60865"/>
                    <a:pt x="34004" y="60865"/>
                  </a:cubicBezTo>
                  <a:cubicBezTo>
                    <a:pt x="19170" y="60865"/>
                    <a:pt x="7144" y="48839"/>
                    <a:pt x="7144" y="34004"/>
                  </a:cubicBezTo>
                  <a:cubicBezTo>
                    <a:pt x="7144" y="19170"/>
                    <a:pt x="19170" y="7144"/>
                    <a:pt x="34004" y="7144"/>
                  </a:cubicBezTo>
                  <a:cubicBezTo>
                    <a:pt x="48839" y="7144"/>
                    <a:pt x="60865" y="19170"/>
                    <a:pt x="60865" y="34004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" name="자유형: 도형 37">
              <a:extLst>
                <a:ext uri="{FF2B5EF4-FFF2-40B4-BE49-F238E27FC236}">
                  <a16:creationId xmlns="" xmlns:a16="http://schemas.microsoft.com/office/drawing/2014/main" id="{8BF0C8B4-4F19-4B94-A899-330166AEBA13}"/>
                </a:ext>
              </a:extLst>
            </p:cNvPr>
            <p:cNvSpPr/>
            <p:nvPr/>
          </p:nvSpPr>
          <p:spPr>
            <a:xfrm>
              <a:off x="2521827" y="4693983"/>
              <a:ext cx="66675" cy="66675"/>
            </a:xfrm>
            <a:custGeom>
              <a:avLst/>
              <a:gdLst>
                <a:gd name="connsiteX0" fmla="*/ 60865 w 66675"/>
                <a:gd name="connsiteY0" fmla="*/ 34004 h 66675"/>
                <a:gd name="connsiteX1" fmla="*/ 34004 w 66675"/>
                <a:gd name="connsiteY1" fmla="*/ 60865 h 66675"/>
                <a:gd name="connsiteX2" fmla="*/ 7144 w 66675"/>
                <a:gd name="connsiteY2" fmla="*/ 34004 h 66675"/>
                <a:gd name="connsiteX3" fmla="*/ 34004 w 66675"/>
                <a:gd name="connsiteY3" fmla="*/ 7144 h 66675"/>
                <a:gd name="connsiteX4" fmla="*/ 60865 w 66675"/>
                <a:gd name="connsiteY4" fmla="*/ 340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0865" y="34004"/>
                  </a:moveTo>
                  <a:cubicBezTo>
                    <a:pt x="60865" y="48839"/>
                    <a:pt x="48839" y="60865"/>
                    <a:pt x="34004" y="60865"/>
                  </a:cubicBezTo>
                  <a:cubicBezTo>
                    <a:pt x="19170" y="60865"/>
                    <a:pt x="7144" y="48839"/>
                    <a:pt x="7144" y="34004"/>
                  </a:cubicBezTo>
                  <a:cubicBezTo>
                    <a:pt x="7144" y="19170"/>
                    <a:pt x="19170" y="7144"/>
                    <a:pt x="34004" y="7144"/>
                  </a:cubicBezTo>
                  <a:cubicBezTo>
                    <a:pt x="48839" y="7144"/>
                    <a:pt x="60865" y="19170"/>
                    <a:pt x="60865" y="34004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" name="자유형: 도형 38">
              <a:extLst>
                <a:ext uri="{FF2B5EF4-FFF2-40B4-BE49-F238E27FC236}">
                  <a16:creationId xmlns="" xmlns:a16="http://schemas.microsoft.com/office/drawing/2014/main" id="{673B0095-7298-4DB5-981A-4B570BCACFCA}"/>
                </a:ext>
              </a:extLst>
            </p:cNvPr>
            <p:cNvSpPr/>
            <p:nvPr/>
          </p:nvSpPr>
          <p:spPr>
            <a:xfrm>
              <a:off x="1469314" y="5041836"/>
              <a:ext cx="66675" cy="66675"/>
            </a:xfrm>
            <a:custGeom>
              <a:avLst/>
              <a:gdLst>
                <a:gd name="connsiteX0" fmla="*/ 60865 w 66675"/>
                <a:gd name="connsiteY0" fmla="*/ 34004 h 66675"/>
                <a:gd name="connsiteX1" fmla="*/ 34004 w 66675"/>
                <a:gd name="connsiteY1" fmla="*/ 60865 h 66675"/>
                <a:gd name="connsiteX2" fmla="*/ 7144 w 66675"/>
                <a:gd name="connsiteY2" fmla="*/ 34004 h 66675"/>
                <a:gd name="connsiteX3" fmla="*/ 34004 w 66675"/>
                <a:gd name="connsiteY3" fmla="*/ 7144 h 66675"/>
                <a:gd name="connsiteX4" fmla="*/ 60865 w 66675"/>
                <a:gd name="connsiteY4" fmla="*/ 340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0865" y="34004"/>
                  </a:moveTo>
                  <a:cubicBezTo>
                    <a:pt x="60865" y="48839"/>
                    <a:pt x="48839" y="60865"/>
                    <a:pt x="34004" y="60865"/>
                  </a:cubicBezTo>
                  <a:cubicBezTo>
                    <a:pt x="19170" y="60865"/>
                    <a:pt x="7144" y="48839"/>
                    <a:pt x="7144" y="34004"/>
                  </a:cubicBezTo>
                  <a:cubicBezTo>
                    <a:pt x="7144" y="19170"/>
                    <a:pt x="19170" y="7144"/>
                    <a:pt x="34004" y="7144"/>
                  </a:cubicBezTo>
                  <a:cubicBezTo>
                    <a:pt x="48839" y="7144"/>
                    <a:pt x="60865" y="19170"/>
                    <a:pt x="60865" y="34004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" name="자유형: 도형 39">
              <a:extLst>
                <a:ext uri="{FF2B5EF4-FFF2-40B4-BE49-F238E27FC236}">
                  <a16:creationId xmlns="" xmlns:a16="http://schemas.microsoft.com/office/drawing/2014/main" id="{201C1055-3028-49C3-B8C7-50A20B1199AD}"/>
                </a:ext>
              </a:extLst>
            </p:cNvPr>
            <p:cNvSpPr/>
            <p:nvPr/>
          </p:nvSpPr>
          <p:spPr>
            <a:xfrm>
              <a:off x="1820215" y="5041836"/>
              <a:ext cx="66675" cy="66675"/>
            </a:xfrm>
            <a:custGeom>
              <a:avLst/>
              <a:gdLst>
                <a:gd name="connsiteX0" fmla="*/ 60865 w 66675"/>
                <a:gd name="connsiteY0" fmla="*/ 34005 h 66675"/>
                <a:gd name="connsiteX1" fmla="*/ 34004 w 66675"/>
                <a:gd name="connsiteY1" fmla="*/ 60865 h 66675"/>
                <a:gd name="connsiteX2" fmla="*/ 7144 w 66675"/>
                <a:gd name="connsiteY2" fmla="*/ 34005 h 66675"/>
                <a:gd name="connsiteX3" fmla="*/ 34004 w 66675"/>
                <a:gd name="connsiteY3" fmla="*/ 7144 h 66675"/>
                <a:gd name="connsiteX4" fmla="*/ 60865 w 66675"/>
                <a:gd name="connsiteY4" fmla="*/ 34005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0865" y="34005"/>
                  </a:moveTo>
                  <a:cubicBezTo>
                    <a:pt x="60865" y="48864"/>
                    <a:pt x="48863" y="60865"/>
                    <a:pt x="34004" y="60865"/>
                  </a:cubicBezTo>
                  <a:cubicBezTo>
                    <a:pt x="19145" y="60865"/>
                    <a:pt x="7144" y="48864"/>
                    <a:pt x="7144" y="34005"/>
                  </a:cubicBezTo>
                  <a:cubicBezTo>
                    <a:pt x="7144" y="19146"/>
                    <a:pt x="19145" y="7144"/>
                    <a:pt x="34004" y="7144"/>
                  </a:cubicBezTo>
                  <a:cubicBezTo>
                    <a:pt x="48863" y="7049"/>
                    <a:pt x="60865" y="19146"/>
                    <a:pt x="60865" y="34005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1" name="자유형: 도형 40">
              <a:extLst>
                <a:ext uri="{FF2B5EF4-FFF2-40B4-BE49-F238E27FC236}">
                  <a16:creationId xmlns="" xmlns:a16="http://schemas.microsoft.com/office/drawing/2014/main" id="{0C4A59E8-D181-472F-B434-641CB75C9FFD}"/>
                </a:ext>
              </a:extLst>
            </p:cNvPr>
            <p:cNvSpPr/>
            <p:nvPr/>
          </p:nvSpPr>
          <p:spPr>
            <a:xfrm>
              <a:off x="2171021" y="5041836"/>
              <a:ext cx="66675" cy="66675"/>
            </a:xfrm>
            <a:custGeom>
              <a:avLst/>
              <a:gdLst>
                <a:gd name="connsiteX0" fmla="*/ 60865 w 66675"/>
                <a:gd name="connsiteY0" fmla="*/ 34004 h 66675"/>
                <a:gd name="connsiteX1" fmla="*/ 34004 w 66675"/>
                <a:gd name="connsiteY1" fmla="*/ 60865 h 66675"/>
                <a:gd name="connsiteX2" fmla="*/ 7144 w 66675"/>
                <a:gd name="connsiteY2" fmla="*/ 34004 h 66675"/>
                <a:gd name="connsiteX3" fmla="*/ 34004 w 66675"/>
                <a:gd name="connsiteY3" fmla="*/ 7144 h 66675"/>
                <a:gd name="connsiteX4" fmla="*/ 60865 w 66675"/>
                <a:gd name="connsiteY4" fmla="*/ 340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0865" y="34004"/>
                  </a:moveTo>
                  <a:cubicBezTo>
                    <a:pt x="60865" y="48839"/>
                    <a:pt x="48839" y="60865"/>
                    <a:pt x="34004" y="60865"/>
                  </a:cubicBezTo>
                  <a:cubicBezTo>
                    <a:pt x="19170" y="60865"/>
                    <a:pt x="7144" y="48839"/>
                    <a:pt x="7144" y="34004"/>
                  </a:cubicBezTo>
                  <a:cubicBezTo>
                    <a:pt x="7144" y="19170"/>
                    <a:pt x="19170" y="7144"/>
                    <a:pt x="34004" y="7144"/>
                  </a:cubicBezTo>
                  <a:cubicBezTo>
                    <a:pt x="48839" y="7144"/>
                    <a:pt x="60865" y="19170"/>
                    <a:pt x="60865" y="34004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2" name="자유형: 도형 41">
              <a:extLst>
                <a:ext uri="{FF2B5EF4-FFF2-40B4-BE49-F238E27FC236}">
                  <a16:creationId xmlns="" xmlns:a16="http://schemas.microsoft.com/office/drawing/2014/main" id="{3EE2C811-01E9-4B63-929C-18744FEA7A86}"/>
                </a:ext>
              </a:extLst>
            </p:cNvPr>
            <p:cNvSpPr/>
            <p:nvPr/>
          </p:nvSpPr>
          <p:spPr>
            <a:xfrm>
              <a:off x="2521827" y="5041836"/>
              <a:ext cx="66675" cy="66675"/>
            </a:xfrm>
            <a:custGeom>
              <a:avLst/>
              <a:gdLst>
                <a:gd name="connsiteX0" fmla="*/ 60865 w 66675"/>
                <a:gd name="connsiteY0" fmla="*/ 34004 h 66675"/>
                <a:gd name="connsiteX1" fmla="*/ 34004 w 66675"/>
                <a:gd name="connsiteY1" fmla="*/ 60865 h 66675"/>
                <a:gd name="connsiteX2" fmla="*/ 7144 w 66675"/>
                <a:gd name="connsiteY2" fmla="*/ 34004 h 66675"/>
                <a:gd name="connsiteX3" fmla="*/ 34004 w 66675"/>
                <a:gd name="connsiteY3" fmla="*/ 7144 h 66675"/>
                <a:gd name="connsiteX4" fmla="*/ 60865 w 66675"/>
                <a:gd name="connsiteY4" fmla="*/ 340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0865" y="34004"/>
                  </a:moveTo>
                  <a:cubicBezTo>
                    <a:pt x="60865" y="48839"/>
                    <a:pt x="48839" y="60865"/>
                    <a:pt x="34004" y="60865"/>
                  </a:cubicBezTo>
                  <a:cubicBezTo>
                    <a:pt x="19170" y="60865"/>
                    <a:pt x="7144" y="48839"/>
                    <a:pt x="7144" y="34004"/>
                  </a:cubicBezTo>
                  <a:cubicBezTo>
                    <a:pt x="7144" y="19170"/>
                    <a:pt x="19170" y="7144"/>
                    <a:pt x="34004" y="7144"/>
                  </a:cubicBezTo>
                  <a:cubicBezTo>
                    <a:pt x="48839" y="7144"/>
                    <a:pt x="60865" y="19170"/>
                    <a:pt x="60865" y="34004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3" name="자유형: 도형 42">
              <a:extLst>
                <a:ext uri="{FF2B5EF4-FFF2-40B4-BE49-F238E27FC236}">
                  <a16:creationId xmlns="" xmlns:a16="http://schemas.microsoft.com/office/drawing/2014/main" id="{1CE0A2C8-F810-43C4-8835-409C9BFA99A1}"/>
                </a:ext>
              </a:extLst>
            </p:cNvPr>
            <p:cNvSpPr/>
            <p:nvPr/>
          </p:nvSpPr>
          <p:spPr>
            <a:xfrm>
              <a:off x="1469314" y="5389594"/>
              <a:ext cx="66675" cy="66675"/>
            </a:xfrm>
            <a:custGeom>
              <a:avLst/>
              <a:gdLst>
                <a:gd name="connsiteX0" fmla="*/ 60865 w 66675"/>
                <a:gd name="connsiteY0" fmla="*/ 34004 h 66675"/>
                <a:gd name="connsiteX1" fmla="*/ 34004 w 66675"/>
                <a:gd name="connsiteY1" fmla="*/ 60865 h 66675"/>
                <a:gd name="connsiteX2" fmla="*/ 7144 w 66675"/>
                <a:gd name="connsiteY2" fmla="*/ 34004 h 66675"/>
                <a:gd name="connsiteX3" fmla="*/ 34004 w 66675"/>
                <a:gd name="connsiteY3" fmla="*/ 7144 h 66675"/>
                <a:gd name="connsiteX4" fmla="*/ 60865 w 66675"/>
                <a:gd name="connsiteY4" fmla="*/ 340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0865" y="34004"/>
                  </a:moveTo>
                  <a:cubicBezTo>
                    <a:pt x="60865" y="48839"/>
                    <a:pt x="48839" y="60865"/>
                    <a:pt x="34004" y="60865"/>
                  </a:cubicBezTo>
                  <a:cubicBezTo>
                    <a:pt x="19170" y="60865"/>
                    <a:pt x="7144" y="48839"/>
                    <a:pt x="7144" y="34004"/>
                  </a:cubicBezTo>
                  <a:cubicBezTo>
                    <a:pt x="7144" y="19170"/>
                    <a:pt x="19170" y="7144"/>
                    <a:pt x="34004" y="7144"/>
                  </a:cubicBezTo>
                  <a:cubicBezTo>
                    <a:pt x="48839" y="7144"/>
                    <a:pt x="60865" y="19170"/>
                    <a:pt x="60865" y="34004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4" name="자유형: 도형 43">
              <a:extLst>
                <a:ext uri="{FF2B5EF4-FFF2-40B4-BE49-F238E27FC236}">
                  <a16:creationId xmlns="" xmlns:a16="http://schemas.microsoft.com/office/drawing/2014/main" id="{773C4700-9094-4BB8-8599-65FEDD6C2906}"/>
                </a:ext>
              </a:extLst>
            </p:cNvPr>
            <p:cNvSpPr/>
            <p:nvPr/>
          </p:nvSpPr>
          <p:spPr>
            <a:xfrm>
              <a:off x="1820215" y="5389594"/>
              <a:ext cx="66675" cy="66675"/>
            </a:xfrm>
            <a:custGeom>
              <a:avLst/>
              <a:gdLst>
                <a:gd name="connsiteX0" fmla="*/ 60865 w 66675"/>
                <a:gd name="connsiteY0" fmla="*/ 34004 h 66675"/>
                <a:gd name="connsiteX1" fmla="*/ 34004 w 66675"/>
                <a:gd name="connsiteY1" fmla="*/ 60865 h 66675"/>
                <a:gd name="connsiteX2" fmla="*/ 7144 w 66675"/>
                <a:gd name="connsiteY2" fmla="*/ 34004 h 66675"/>
                <a:gd name="connsiteX3" fmla="*/ 34004 w 66675"/>
                <a:gd name="connsiteY3" fmla="*/ 7144 h 66675"/>
                <a:gd name="connsiteX4" fmla="*/ 60865 w 66675"/>
                <a:gd name="connsiteY4" fmla="*/ 340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0865" y="34004"/>
                  </a:moveTo>
                  <a:cubicBezTo>
                    <a:pt x="60865" y="48863"/>
                    <a:pt x="48863" y="60865"/>
                    <a:pt x="34004" y="60865"/>
                  </a:cubicBezTo>
                  <a:cubicBezTo>
                    <a:pt x="19145" y="60865"/>
                    <a:pt x="7144" y="48863"/>
                    <a:pt x="7144" y="34004"/>
                  </a:cubicBezTo>
                  <a:cubicBezTo>
                    <a:pt x="7144" y="19145"/>
                    <a:pt x="19145" y="7144"/>
                    <a:pt x="34004" y="7144"/>
                  </a:cubicBezTo>
                  <a:cubicBezTo>
                    <a:pt x="48863" y="7144"/>
                    <a:pt x="60865" y="19145"/>
                    <a:pt x="60865" y="34004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5" name="자유형: 도형 44">
              <a:extLst>
                <a:ext uri="{FF2B5EF4-FFF2-40B4-BE49-F238E27FC236}">
                  <a16:creationId xmlns="" xmlns:a16="http://schemas.microsoft.com/office/drawing/2014/main" id="{F2203E7A-88E8-4759-B2B8-16F58D5515C1}"/>
                </a:ext>
              </a:extLst>
            </p:cNvPr>
            <p:cNvSpPr/>
            <p:nvPr/>
          </p:nvSpPr>
          <p:spPr>
            <a:xfrm>
              <a:off x="2171021" y="5389594"/>
              <a:ext cx="66675" cy="66675"/>
            </a:xfrm>
            <a:custGeom>
              <a:avLst/>
              <a:gdLst>
                <a:gd name="connsiteX0" fmla="*/ 60865 w 66675"/>
                <a:gd name="connsiteY0" fmla="*/ 34004 h 66675"/>
                <a:gd name="connsiteX1" fmla="*/ 34004 w 66675"/>
                <a:gd name="connsiteY1" fmla="*/ 60865 h 66675"/>
                <a:gd name="connsiteX2" fmla="*/ 7144 w 66675"/>
                <a:gd name="connsiteY2" fmla="*/ 34004 h 66675"/>
                <a:gd name="connsiteX3" fmla="*/ 34004 w 66675"/>
                <a:gd name="connsiteY3" fmla="*/ 7144 h 66675"/>
                <a:gd name="connsiteX4" fmla="*/ 60865 w 66675"/>
                <a:gd name="connsiteY4" fmla="*/ 340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0865" y="34004"/>
                  </a:moveTo>
                  <a:cubicBezTo>
                    <a:pt x="60865" y="48839"/>
                    <a:pt x="48839" y="60865"/>
                    <a:pt x="34004" y="60865"/>
                  </a:cubicBezTo>
                  <a:cubicBezTo>
                    <a:pt x="19170" y="60865"/>
                    <a:pt x="7144" y="48839"/>
                    <a:pt x="7144" y="34004"/>
                  </a:cubicBezTo>
                  <a:cubicBezTo>
                    <a:pt x="7144" y="19170"/>
                    <a:pt x="19170" y="7144"/>
                    <a:pt x="34004" y="7144"/>
                  </a:cubicBezTo>
                  <a:cubicBezTo>
                    <a:pt x="48839" y="7144"/>
                    <a:pt x="60865" y="19170"/>
                    <a:pt x="60865" y="34004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6" name="자유형: 도형 45">
              <a:extLst>
                <a:ext uri="{FF2B5EF4-FFF2-40B4-BE49-F238E27FC236}">
                  <a16:creationId xmlns="" xmlns:a16="http://schemas.microsoft.com/office/drawing/2014/main" id="{68009806-15DD-490D-9523-E9F0BF90ADFC}"/>
                </a:ext>
              </a:extLst>
            </p:cNvPr>
            <p:cNvSpPr/>
            <p:nvPr/>
          </p:nvSpPr>
          <p:spPr>
            <a:xfrm>
              <a:off x="2521827" y="5389594"/>
              <a:ext cx="66675" cy="66675"/>
            </a:xfrm>
            <a:custGeom>
              <a:avLst/>
              <a:gdLst>
                <a:gd name="connsiteX0" fmla="*/ 60865 w 66675"/>
                <a:gd name="connsiteY0" fmla="*/ 34004 h 66675"/>
                <a:gd name="connsiteX1" fmla="*/ 34004 w 66675"/>
                <a:gd name="connsiteY1" fmla="*/ 60865 h 66675"/>
                <a:gd name="connsiteX2" fmla="*/ 7144 w 66675"/>
                <a:gd name="connsiteY2" fmla="*/ 34004 h 66675"/>
                <a:gd name="connsiteX3" fmla="*/ 34004 w 66675"/>
                <a:gd name="connsiteY3" fmla="*/ 7144 h 66675"/>
                <a:gd name="connsiteX4" fmla="*/ 60865 w 66675"/>
                <a:gd name="connsiteY4" fmla="*/ 340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0865" y="34004"/>
                  </a:moveTo>
                  <a:cubicBezTo>
                    <a:pt x="60865" y="48839"/>
                    <a:pt x="48839" y="60865"/>
                    <a:pt x="34004" y="60865"/>
                  </a:cubicBezTo>
                  <a:cubicBezTo>
                    <a:pt x="19170" y="60865"/>
                    <a:pt x="7144" y="48839"/>
                    <a:pt x="7144" y="34004"/>
                  </a:cubicBezTo>
                  <a:cubicBezTo>
                    <a:pt x="7144" y="19170"/>
                    <a:pt x="19170" y="7144"/>
                    <a:pt x="34004" y="7144"/>
                  </a:cubicBezTo>
                  <a:cubicBezTo>
                    <a:pt x="48839" y="7144"/>
                    <a:pt x="60865" y="19170"/>
                    <a:pt x="60865" y="34004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7" name="자유형: 도형 46">
              <a:extLst>
                <a:ext uri="{FF2B5EF4-FFF2-40B4-BE49-F238E27FC236}">
                  <a16:creationId xmlns="" xmlns:a16="http://schemas.microsoft.com/office/drawing/2014/main" id="{79E7CA41-A0C8-418B-A7A9-B1FE068623BB}"/>
                </a:ext>
              </a:extLst>
            </p:cNvPr>
            <p:cNvSpPr/>
            <p:nvPr/>
          </p:nvSpPr>
          <p:spPr>
            <a:xfrm>
              <a:off x="1469314" y="5737352"/>
              <a:ext cx="66675" cy="66675"/>
            </a:xfrm>
            <a:custGeom>
              <a:avLst/>
              <a:gdLst>
                <a:gd name="connsiteX0" fmla="*/ 60865 w 66675"/>
                <a:gd name="connsiteY0" fmla="*/ 34004 h 66675"/>
                <a:gd name="connsiteX1" fmla="*/ 34004 w 66675"/>
                <a:gd name="connsiteY1" fmla="*/ 60865 h 66675"/>
                <a:gd name="connsiteX2" fmla="*/ 7144 w 66675"/>
                <a:gd name="connsiteY2" fmla="*/ 34004 h 66675"/>
                <a:gd name="connsiteX3" fmla="*/ 34004 w 66675"/>
                <a:gd name="connsiteY3" fmla="*/ 7144 h 66675"/>
                <a:gd name="connsiteX4" fmla="*/ 60865 w 66675"/>
                <a:gd name="connsiteY4" fmla="*/ 340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0865" y="34004"/>
                  </a:moveTo>
                  <a:cubicBezTo>
                    <a:pt x="60865" y="48839"/>
                    <a:pt x="48839" y="60865"/>
                    <a:pt x="34004" y="60865"/>
                  </a:cubicBezTo>
                  <a:cubicBezTo>
                    <a:pt x="19170" y="60865"/>
                    <a:pt x="7144" y="48839"/>
                    <a:pt x="7144" y="34004"/>
                  </a:cubicBezTo>
                  <a:cubicBezTo>
                    <a:pt x="7144" y="19170"/>
                    <a:pt x="19170" y="7144"/>
                    <a:pt x="34004" y="7144"/>
                  </a:cubicBezTo>
                  <a:cubicBezTo>
                    <a:pt x="48839" y="7144"/>
                    <a:pt x="60865" y="19170"/>
                    <a:pt x="60865" y="34004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8" name="자유형: 도형 47">
              <a:extLst>
                <a:ext uri="{FF2B5EF4-FFF2-40B4-BE49-F238E27FC236}">
                  <a16:creationId xmlns="" xmlns:a16="http://schemas.microsoft.com/office/drawing/2014/main" id="{C6294667-B977-4B27-B5CA-28829AF8464F}"/>
                </a:ext>
              </a:extLst>
            </p:cNvPr>
            <p:cNvSpPr/>
            <p:nvPr/>
          </p:nvSpPr>
          <p:spPr>
            <a:xfrm>
              <a:off x="1820215" y="5737352"/>
              <a:ext cx="66675" cy="66675"/>
            </a:xfrm>
            <a:custGeom>
              <a:avLst/>
              <a:gdLst>
                <a:gd name="connsiteX0" fmla="*/ 60865 w 66675"/>
                <a:gd name="connsiteY0" fmla="*/ 34004 h 66675"/>
                <a:gd name="connsiteX1" fmla="*/ 34004 w 66675"/>
                <a:gd name="connsiteY1" fmla="*/ 60865 h 66675"/>
                <a:gd name="connsiteX2" fmla="*/ 7144 w 66675"/>
                <a:gd name="connsiteY2" fmla="*/ 34004 h 66675"/>
                <a:gd name="connsiteX3" fmla="*/ 34004 w 66675"/>
                <a:gd name="connsiteY3" fmla="*/ 7144 h 66675"/>
                <a:gd name="connsiteX4" fmla="*/ 60865 w 66675"/>
                <a:gd name="connsiteY4" fmla="*/ 340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0865" y="34004"/>
                  </a:moveTo>
                  <a:cubicBezTo>
                    <a:pt x="60865" y="48863"/>
                    <a:pt x="48863" y="60865"/>
                    <a:pt x="34004" y="60865"/>
                  </a:cubicBezTo>
                  <a:cubicBezTo>
                    <a:pt x="19145" y="60865"/>
                    <a:pt x="7144" y="48863"/>
                    <a:pt x="7144" y="34004"/>
                  </a:cubicBezTo>
                  <a:cubicBezTo>
                    <a:pt x="7144" y="19145"/>
                    <a:pt x="19145" y="7144"/>
                    <a:pt x="34004" y="7144"/>
                  </a:cubicBezTo>
                  <a:cubicBezTo>
                    <a:pt x="48863" y="7144"/>
                    <a:pt x="60865" y="19145"/>
                    <a:pt x="60865" y="34004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9" name="자유형: 도형 48">
              <a:extLst>
                <a:ext uri="{FF2B5EF4-FFF2-40B4-BE49-F238E27FC236}">
                  <a16:creationId xmlns="" xmlns:a16="http://schemas.microsoft.com/office/drawing/2014/main" id="{22C7375A-86DC-42A9-AA3B-6224E8DA7003}"/>
                </a:ext>
              </a:extLst>
            </p:cNvPr>
            <p:cNvSpPr/>
            <p:nvPr/>
          </p:nvSpPr>
          <p:spPr>
            <a:xfrm>
              <a:off x="2171021" y="5737352"/>
              <a:ext cx="66675" cy="66675"/>
            </a:xfrm>
            <a:custGeom>
              <a:avLst/>
              <a:gdLst>
                <a:gd name="connsiteX0" fmla="*/ 60865 w 66675"/>
                <a:gd name="connsiteY0" fmla="*/ 34004 h 66675"/>
                <a:gd name="connsiteX1" fmla="*/ 34004 w 66675"/>
                <a:gd name="connsiteY1" fmla="*/ 60865 h 66675"/>
                <a:gd name="connsiteX2" fmla="*/ 7144 w 66675"/>
                <a:gd name="connsiteY2" fmla="*/ 34004 h 66675"/>
                <a:gd name="connsiteX3" fmla="*/ 34004 w 66675"/>
                <a:gd name="connsiteY3" fmla="*/ 7144 h 66675"/>
                <a:gd name="connsiteX4" fmla="*/ 60865 w 66675"/>
                <a:gd name="connsiteY4" fmla="*/ 340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0865" y="34004"/>
                  </a:moveTo>
                  <a:cubicBezTo>
                    <a:pt x="60865" y="48839"/>
                    <a:pt x="48839" y="60865"/>
                    <a:pt x="34004" y="60865"/>
                  </a:cubicBezTo>
                  <a:cubicBezTo>
                    <a:pt x="19170" y="60865"/>
                    <a:pt x="7144" y="48839"/>
                    <a:pt x="7144" y="34004"/>
                  </a:cubicBezTo>
                  <a:cubicBezTo>
                    <a:pt x="7144" y="19170"/>
                    <a:pt x="19170" y="7144"/>
                    <a:pt x="34004" y="7144"/>
                  </a:cubicBezTo>
                  <a:cubicBezTo>
                    <a:pt x="48839" y="7144"/>
                    <a:pt x="60865" y="19170"/>
                    <a:pt x="60865" y="34004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0" name="자유형: 도형 49">
              <a:extLst>
                <a:ext uri="{FF2B5EF4-FFF2-40B4-BE49-F238E27FC236}">
                  <a16:creationId xmlns="" xmlns:a16="http://schemas.microsoft.com/office/drawing/2014/main" id="{083BD43C-E05A-427B-BDB6-06471A533D90}"/>
                </a:ext>
              </a:extLst>
            </p:cNvPr>
            <p:cNvSpPr/>
            <p:nvPr/>
          </p:nvSpPr>
          <p:spPr>
            <a:xfrm>
              <a:off x="2521827" y="5737352"/>
              <a:ext cx="66675" cy="66675"/>
            </a:xfrm>
            <a:custGeom>
              <a:avLst/>
              <a:gdLst>
                <a:gd name="connsiteX0" fmla="*/ 60865 w 66675"/>
                <a:gd name="connsiteY0" fmla="*/ 34004 h 66675"/>
                <a:gd name="connsiteX1" fmla="*/ 34004 w 66675"/>
                <a:gd name="connsiteY1" fmla="*/ 60865 h 66675"/>
                <a:gd name="connsiteX2" fmla="*/ 7144 w 66675"/>
                <a:gd name="connsiteY2" fmla="*/ 34004 h 66675"/>
                <a:gd name="connsiteX3" fmla="*/ 34004 w 66675"/>
                <a:gd name="connsiteY3" fmla="*/ 7144 h 66675"/>
                <a:gd name="connsiteX4" fmla="*/ 60865 w 66675"/>
                <a:gd name="connsiteY4" fmla="*/ 340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0865" y="34004"/>
                  </a:moveTo>
                  <a:cubicBezTo>
                    <a:pt x="60865" y="48839"/>
                    <a:pt x="48839" y="60865"/>
                    <a:pt x="34004" y="60865"/>
                  </a:cubicBezTo>
                  <a:cubicBezTo>
                    <a:pt x="19170" y="60865"/>
                    <a:pt x="7144" y="48839"/>
                    <a:pt x="7144" y="34004"/>
                  </a:cubicBezTo>
                  <a:cubicBezTo>
                    <a:pt x="7144" y="19170"/>
                    <a:pt x="19170" y="7144"/>
                    <a:pt x="34004" y="7144"/>
                  </a:cubicBezTo>
                  <a:cubicBezTo>
                    <a:pt x="48839" y="7144"/>
                    <a:pt x="60865" y="19170"/>
                    <a:pt x="60865" y="34004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106" name="직사각형 105">
            <a:extLst>
              <a:ext uri="{FF2B5EF4-FFF2-40B4-BE49-F238E27FC236}">
                <a16:creationId xmlns="" xmlns:a16="http://schemas.microsoft.com/office/drawing/2014/main" id="{FC324698-2DCD-4DF2-9FD2-70D78FF09F42}"/>
              </a:ext>
            </a:extLst>
          </p:cNvPr>
          <p:cNvSpPr/>
          <p:nvPr userDrawn="1"/>
        </p:nvSpPr>
        <p:spPr>
          <a:xfrm>
            <a:off x="0" y="6672565"/>
            <a:ext cx="3006367" cy="186109"/>
          </a:xfrm>
          <a:prstGeom prst="rect">
            <a:avLst/>
          </a:prstGeom>
          <a:solidFill>
            <a:srgbClr val="1A243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110" name="타원 109">
            <a:extLst>
              <a:ext uri="{FF2B5EF4-FFF2-40B4-BE49-F238E27FC236}">
                <a16:creationId xmlns="" xmlns:a16="http://schemas.microsoft.com/office/drawing/2014/main" id="{4234974D-DA1E-49BC-ABC7-897B736F66E7}"/>
              </a:ext>
            </a:extLst>
          </p:cNvPr>
          <p:cNvSpPr/>
          <p:nvPr userDrawn="1"/>
        </p:nvSpPr>
        <p:spPr>
          <a:xfrm>
            <a:off x="283226" y="6232281"/>
            <a:ext cx="262785" cy="262785"/>
          </a:xfrm>
          <a:prstGeom prst="ellipse">
            <a:avLst/>
          </a:prstGeom>
          <a:solidFill>
            <a:srgbClr val="FD365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112" name="타원 111">
            <a:extLst>
              <a:ext uri="{FF2B5EF4-FFF2-40B4-BE49-F238E27FC236}">
                <a16:creationId xmlns="" xmlns:a16="http://schemas.microsoft.com/office/drawing/2014/main" id="{C878287D-EDF9-4657-8636-1E2B480014D4}"/>
              </a:ext>
            </a:extLst>
          </p:cNvPr>
          <p:cNvSpPr/>
          <p:nvPr userDrawn="1"/>
        </p:nvSpPr>
        <p:spPr>
          <a:xfrm>
            <a:off x="93822" y="3251200"/>
            <a:ext cx="135331" cy="135331"/>
          </a:xfrm>
          <a:prstGeom prst="ellipse">
            <a:avLst/>
          </a:prstGeom>
          <a:solidFill>
            <a:srgbClr val="FD365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03310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직사각형 53">
            <a:extLst>
              <a:ext uri="{FF2B5EF4-FFF2-40B4-BE49-F238E27FC236}">
                <a16:creationId xmlns="" xmlns:a16="http://schemas.microsoft.com/office/drawing/2014/main" id="{44BF3454-9331-48C0-88C8-C8AD08AE4CD0}"/>
              </a:ext>
            </a:extLst>
          </p:cNvPr>
          <p:cNvSpPr/>
          <p:nvPr userDrawn="1"/>
        </p:nvSpPr>
        <p:spPr>
          <a:xfrm flipH="1" flipV="1">
            <a:off x="0" y="6705121"/>
            <a:ext cx="12192000" cy="152880"/>
          </a:xfrm>
          <a:prstGeom prst="rect">
            <a:avLst/>
          </a:prstGeom>
          <a:solidFill>
            <a:srgbClr val="1A243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pic>
        <p:nvPicPr>
          <p:cNvPr id="59" name="그래픽 58">
            <a:extLst>
              <a:ext uri="{FF2B5EF4-FFF2-40B4-BE49-F238E27FC236}">
                <a16:creationId xmlns="" xmlns:a16="http://schemas.microsoft.com/office/drawing/2014/main" id="{E4485147-A909-44E7-BCF0-70E6FB2CE4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50000" b="38679"/>
          <a:stretch/>
        </p:blipFill>
        <p:spPr>
          <a:xfrm rot="16200000" flipH="1">
            <a:off x="10329834" y="-1057132"/>
            <a:ext cx="805036" cy="2919296"/>
          </a:xfrm>
          <a:prstGeom prst="rect">
            <a:avLst/>
          </a:prstGeom>
        </p:spPr>
      </p:pic>
      <p:sp>
        <p:nvSpPr>
          <p:cNvPr id="60" name="타원 59">
            <a:extLst>
              <a:ext uri="{FF2B5EF4-FFF2-40B4-BE49-F238E27FC236}">
                <a16:creationId xmlns="" xmlns:a16="http://schemas.microsoft.com/office/drawing/2014/main" id="{664D92BF-490A-43D8-B146-D941841120B2}"/>
              </a:ext>
            </a:extLst>
          </p:cNvPr>
          <p:cNvSpPr/>
          <p:nvPr userDrawn="1"/>
        </p:nvSpPr>
        <p:spPr>
          <a:xfrm rot="16200000" flipH="1">
            <a:off x="11677913" y="232657"/>
            <a:ext cx="215867" cy="215867"/>
          </a:xfrm>
          <a:prstGeom prst="ellipse">
            <a:avLst/>
          </a:prstGeom>
          <a:solidFill>
            <a:srgbClr val="FD365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61" name="타원 60">
            <a:extLst>
              <a:ext uri="{FF2B5EF4-FFF2-40B4-BE49-F238E27FC236}">
                <a16:creationId xmlns="" xmlns:a16="http://schemas.microsoft.com/office/drawing/2014/main" id="{A4904BF1-2C16-4384-8F9D-A8E032569AFA}"/>
              </a:ext>
            </a:extLst>
          </p:cNvPr>
          <p:cNvSpPr/>
          <p:nvPr userDrawn="1"/>
        </p:nvSpPr>
        <p:spPr>
          <a:xfrm rot="16200000" flipH="1">
            <a:off x="11334516" y="743266"/>
            <a:ext cx="111169" cy="111169"/>
          </a:xfrm>
          <a:prstGeom prst="ellipse">
            <a:avLst/>
          </a:prstGeom>
          <a:solidFill>
            <a:srgbClr val="FD365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pic>
        <p:nvPicPr>
          <p:cNvPr id="62" name="그래픽 61">
            <a:extLst>
              <a:ext uri="{FF2B5EF4-FFF2-40B4-BE49-F238E27FC236}">
                <a16:creationId xmlns="" xmlns:a16="http://schemas.microsoft.com/office/drawing/2014/main" id="{5AC93E97-DC97-418F-9888-230C12DEF8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t="-1" r="50000" b="47627"/>
          <a:stretch/>
        </p:blipFill>
        <p:spPr>
          <a:xfrm rot="5400000" flipH="1">
            <a:off x="1002568" y="-1002567"/>
            <a:ext cx="488195" cy="2493336"/>
          </a:xfrm>
          <a:prstGeom prst="rect">
            <a:avLst/>
          </a:prstGeom>
        </p:spPr>
      </p:pic>
      <p:pic>
        <p:nvPicPr>
          <p:cNvPr id="63" name="그래픽 62">
            <a:extLst>
              <a:ext uri="{FF2B5EF4-FFF2-40B4-BE49-F238E27FC236}">
                <a16:creationId xmlns="" xmlns:a16="http://schemas.microsoft.com/office/drawing/2014/main" id="{66013F58-5103-4C01-8898-3BA28522E3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r="50000" b="26014"/>
          <a:stretch/>
        </p:blipFill>
        <p:spPr>
          <a:xfrm rot="5400000" flipH="1">
            <a:off x="1162362" y="-1162365"/>
            <a:ext cx="688756" cy="3013484"/>
          </a:xfrm>
          <a:prstGeom prst="rect">
            <a:avLst/>
          </a:prstGeom>
        </p:spPr>
      </p:pic>
      <p:sp>
        <p:nvSpPr>
          <p:cNvPr id="65" name="타원 64">
            <a:extLst>
              <a:ext uri="{FF2B5EF4-FFF2-40B4-BE49-F238E27FC236}">
                <a16:creationId xmlns="" xmlns:a16="http://schemas.microsoft.com/office/drawing/2014/main" id="{E499BB6D-50F5-4383-B46B-83F8E28EC9E2}"/>
              </a:ext>
            </a:extLst>
          </p:cNvPr>
          <p:cNvSpPr/>
          <p:nvPr userDrawn="1"/>
        </p:nvSpPr>
        <p:spPr>
          <a:xfrm rot="5400000">
            <a:off x="187051" y="580821"/>
            <a:ext cx="215867" cy="215867"/>
          </a:xfrm>
          <a:prstGeom prst="ellipse">
            <a:avLst/>
          </a:prstGeom>
          <a:solidFill>
            <a:srgbClr val="FD365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66" name="타원 65">
            <a:extLst>
              <a:ext uri="{FF2B5EF4-FFF2-40B4-BE49-F238E27FC236}">
                <a16:creationId xmlns="" xmlns:a16="http://schemas.microsoft.com/office/drawing/2014/main" id="{B8153F1E-02DD-4272-9375-737CB9C1BC44}"/>
              </a:ext>
            </a:extLst>
          </p:cNvPr>
          <p:cNvSpPr/>
          <p:nvPr userDrawn="1"/>
        </p:nvSpPr>
        <p:spPr>
          <a:xfrm rot="5400000">
            <a:off x="2907243" y="188516"/>
            <a:ext cx="111169" cy="111169"/>
          </a:xfrm>
          <a:prstGeom prst="ellipse">
            <a:avLst/>
          </a:prstGeom>
          <a:solidFill>
            <a:srgbClr val="FD365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16232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래픽 5">
            <a:extLst>
              <a:ext uri="{FF2B5EF4-FFF2-40B4-BE49-F238E27FC236}">
                <a16:creationId xmlns="" xmlns:a16="http://schemas.microsoft.com/office/drawing/2014/main" id="{8A41207D-F20E-4A50-8B49-E3599DB4F8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50000" b="25371"/>
          <a:stretch/>
        </p:blipFill>
        <p:spPr>
          <a:xfrm rot="16200000">
            <a:off x="10269717" y="-1457829"/>
            <a:ext cx="464456" cy="3380110"/>
          </a:xfrm>
          <a:prstGeom prst="rect">
            <a:avLst/>
          </a:prstGeom>
        </p:spPr>
      </p:pic>
      <p:pic>
        <p:nvPicPr>
          <p:cNvPr id="7" name="그래픽 6">
            <a:extLst>
              <a:ext uri="{FF2B5EF4-FFF2-40B4-BE49-F238E27FC236}">
                <a16:creationId xmlns="" xmlns:a16="http://schemas.microsoft.com/office/drawing/2014/main" id="{6D07DBD3-EEA8-4151-9ABC-9FDCC3B11E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r="50000"/>
          <a:stretch/>
        </p:blipFill>
        <p:spPr>
          <a:xfrm rot="16200000">
            <a:off x="9926885" y="-1609857"/>
            <a:ext cx="655264" cy="3874965"/>
          </a:xfrm>
          <a:prstGeom prst="rect">
            <a:avLst/>
          </a:prstGeom>
        </p:spPr>
      </p:pic>
      <p:sp>
        <p:nvSpPr>
          <p:cNvPr id="8" name="타원 7">
            <a:extLst>
              <a:ext uri="{FF2B5EF4-FFF2-40B4-BE49-F238E27FC236}">
                <a16:creationId xmlns="" xmlns:a16="http://schemas.microsoft.com/office/drawing/2014/main" id="{437C1931-4841-44A3-95E8-255EB24FA008}"/>
              </a:ext>
            </a:extLst>
          </p:cNvPr>
          <p:cNvSpPr/>
          <p:nvPr userDrawn="1"/>
        </p:nvSpPr>
        <p:spPr>
          <a:xfrm>
            <a:off x="11293225" y="1175219"/>
            <a:ext cx="640881" cy="640881"/>
          </a:xfrm>
          <a:prstGeom prst="ellipse">
            <a:avLst/>
          </a:prstGeom>
          <a:solidFill>
            <a:srgbClr val="FD365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pic>
        <p:nvPicPr>
          <p:cNvPr id="9" name="그래픽 8">
            <a:extLst>
              <a:ext uri="{FF2B5EF4-FFF2-40B4-BE49-F238E27FC236}">
                <a16:creationId xmlns="" xmlns:a16="http://schemas.microsoft.com/office/drawing/2014/main" id="{5F5ABE31-C2C3-430E-BA1B-F0998B6808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b="61321"/>
          <a:stretch/>
        </p:blipFill>
        <p:spPr>
          <a:xfrm rot="10800000">
            <a:off x="10144432" y="-4"/>
            <a:ext cx="1531779" cy="1751843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="" xmlns:a16="http://schemas.microsoft.com/office/drawing/2014/main" id="{208BD741-5A2A-4E61-9237-1F19B054DDD7}"/>
              </a:ext>
            </a:extLst>
          </p:cNvPr>
          <p:cNvSpPr/>
          <p:nvPr userDrawn="1"/>
        </p:nvSpPr>
        <p:spPr>
          <a:xfrm>
            <a:off x="9842486" y="-7"/>
            <a:ext cx="2349514" cy="145446"/>
          </a:xfrm>
          <a:prstGeom prst="rect">
            <a:avLst/>
          </a:prstGeom>
          <a:solidFill>
            <a:srgbClr val="1A243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grpSp>
        <p:nvGrpSpPr>
          <p:cNvPr id="11" name="그룹 10">
            <a:extLst>
              <a:ext uri="{FF2B5EF4-FFF2-40B4-BE49-F238E27FC236}">
                <a16:creationId xmlns="" xmlns:a16="http://schemas.microsoft.com/office/drawing/2014/main" id="{65F0091F-E39D-4631-9A90-458854E3C199}"/>
              </a:ext>
            </a:extLst>
          </p:cNvPr>
          <p:cNvGrpSpPr/>
          <p:nvPr userDrawn="1"/>
        </p:nvGrpSpPr>
        <p:grpSpPr>
          <a:xfrm>
            <a:off x="11842369" y="291490"/>
            <a:ext cx="213815" cy="1115814"/>
            <a:chOff x="11662595" y="441372"/>
            <a:chExt cx="323755" cy="1689545"/>
          </a:xfrm>
        </p:grpSpPr>
        <p:sp>
          <p:nvSpPr>
            <p:cNvPr id="12" name="자유형: 도형 11">
              <a:extLst>
                <a:ext uri="{FF2B5EF4-FFF2-40B4-BE49-F238E27FC236}">
                  <a16:creationId xmlns="" xmlns:a16="http://schemas.microsoft.com/office/drawing/2014/main" id="{3D558211-70C8-484F-AE44-F31C9AE6259C}"/>
                </a:ext>
              </a:extLst>
            </p:cNvPr>
            <p:cNvSpPr/>
            <p:nvPr/>
          </p:nvSpPr>
          <p:spPr>
            <a:xfrm>
              <a:off x="11662595" y="441372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" name="자유형: 도형 12">
              <a:extLst>
                <a:ext uri="{FF2B5EF4-FFF2-40B4-BE49-F238E27FC236}">
                  <a16:creationId xmlns="" xmlns:a16="http://schemas.microsoft.com/office/drawing/2014/main" id="{72C97C76-09B9-405D-AA80-318B4D420A65}"/>
                </a:ext>
              </a:extLst>
            </p:cNvPr>
            <p:cNvSpPr/>
            <p:nvPr/>
          </p:nvSpPr>
          <p:spPr>
            <a:xfrm>
              <a:off x="11938630" y="441372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" name="자유형: 도형 13">
              <a:extLst>
                <a:ext uri="{FF2B5EF4-FFF2-40B4-BE49-F238E27FC236}">
                  <a16:creationId xmlns="" xmlns:a16="http://schemas.microsoft.com/office/drawing/2014/main" id="{971D7E77-F1E9-42E1-80AF-CC5E087C7059}"/>
                </a:ext>
              </a:extLst>
            </p:cNvPr>
            <p:cNvSpPr/>
            <p:nvPr/>
          </p:nvSpPr>
          <p:spPr>
            <a:xfrm>
              <a:off x="11662595" y="715026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" name="자유형: 도형 14">
              <a:extLst>
                <a:ext uri="{FF2B5EF4-FFF2-40B4-BE49-F238E27FC236}">
                  <a16:creationId xmlns="" xmlns:a16="http://schemas.microsoft.com/office/drawing/2014/main" id="{BCADD047-8FC3-45BA-9223-3EB2C14D2787}"/>
                </a:ext>
              </a:extLst>
            </p:cNvPr>
            <p:cNvSpPr/>
            <p:nvPr/>
          </p:nvSpPr>
          <p:spPr>
            <a:xfrm>
              <a:off x="11938630" y="715026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" name="자유형: 도형 15">
              <a:extLst>
                <a:ext uri="{FF2B5EF4-FFF2-40B4-BE49-F238E27FC236}">
                  <a16:creationId xmlns="" xmlns:a16="http://schemas.microsoft.com/office/drawing/2014/main" id="{0640C0FD-CBE6-4D8D-BBEF-BB1F74B82353}"/>
                </a:ext>
              </a:extLst>
            </p:cNvPr>
            <p:cNvSpPr/>
            <p:nvPr/>
          </p:nvSpPr>
          <p:spPr>
            <a:xfrm>
              <a:off x="11662595" y="988679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4" y="49435"/>
                    <a:pt x="7144" y="40005"/>
                    <a:pt x="7144" y="28289"/>
                  </a:cubicBezTo>
                  <a:cubicBezTo>
                    <a:pt x="7144" y="16574"/>
                    <a:pt x="16574" y="7144"/>
                    <a:pt x="28289" y="7144"/>
                  </a:cubicBezTo>
                  <a:cubicBezTo>
                    <a:pt x="40005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" name="자유형: 도형 16">
              <a:extLst>
                <a:ext uri="{FF2B5EF4-FFF2-40B4-BE49-F238E27FC236}">
                  <a16:creationId xmlns="" xmlns:a16="http://schemas.microsoft.com/office/drawing/2014/main" id="{259632F8-C1AC-4EE2-847D-FE205E408C0E}"/>
                </a:ext>
              </a:extLst>
            </p:cNvPr>
            <p:cNvSpPr/>
            <p:nvPr/>
          </p:nvSpPr>
          <p:spPr>
            <a:xfrm>
              <a:off x="11938725" y="988679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3" y="49435"/>
                    <a:pt x="7144" y="40005"/>
                    <a:pt x="7144" y="28289"/>
                  </a:cubicBezTo>
                  <a:cubicBezTo>
                    <a:pt x="7144" y="16574"/>
                    <a:pt x="16573" y="7144"/>
                    <a:pt x="28289" y="7144"/>
                  </a:cubicBezTo>
                  <a:cubicBezTo>
                    <a:pt x="39910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" name="자유형: 도형 17">
              <a:extLst>
                <a:ext uri="{FF2B5EF4-FFF2-40B4-BE49-F238E27FC236}">
                  <a16:creationId xmlns="" xmlns:a16="http://schemas.microsoft.com/office/drawing/2014/main" id="{A9B93B15-DAEA-4294-9EB9-B538B2D6EA30}"/>
                </a:ext>
              </a:extLst>
            </p:cNvPr>
            <p:cNvSpPr/>
            <p:nvPr/>
          </p:nvSpPr>
          <p:spPr>
            <a:xfrm>
              <a:off x="11662595" y="1262332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4" y="49435"/>
                    <a:pt x="7144" y="40005"/>
                    <a:pt x="7144" y="28289"/>
                  </a:cubicBezTo>
                  <a:cubicBezTo>
                    <a:pt x="7144" y="16573"/>
                    <a:pt x="16574" y="7144"/>
                    <a:pt x="28289" y="7144"/>
                  </a:cubicBezTo>
                  <a:cubicBezTo>
                    <a:pt x="40005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" name="자유형: 도형 18">
              <a:extLst>
                <a:ext uri="{FF2B5EF4-FFF2-40B4-BE49-F238E27FC236}">
                  <a16:creationId xmlns="" xmlns:a16="http://schemas.microsoft.com/office/drawing/2014/main" id="{FCB792F3-BC15-4A62-9A6F-7346513AAA54}"/>
                </a:ext>
              </a:extLst>
            </p:cNvPr>
            <p:cNvSpPr/>
            <p:nvPr/>
          </p:nvSpPr>
          <p:spPr>
            <a:xfrm>
              <a:off x="11938725" y="1262332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3" y="49435"/>
                    <a:pt x="7144" y="40005"/>
                    <a:pt x="7144" y="28289"/>
                  </a:cubicBezTo>
                  <a:cubicBezTo>
                    <a:pt x="7144" y="16573"/>
                    <a:pt x="16573" y="7144"/>
                    <a:pt x="28289" y="7144"/>
                  </a:cubicBezTo>
                  <a:cubicBezTo>
                    <a:pt x="39910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" name="자유형: 도형 19">
              <a:extLst>
                <a:ext uri="{FF2B5EF4-FFF2-40B4-BE49-F238E27FC236}">
                  <a16:creationId xmlns="" xmlns:a16="http://schemas.microsoft.com/office/drawing/2014/main" id="{DABAE11A-A342-475F-99DF-1E6A1EAFDB45}"/>
                </a:ext>
              </a:extLst>
            </p:cNvPr>
            <p:cNvSpPr/>
            <p:nvPr/>
          </p:nvSpPr>
          <p:spPr>
            <a:xfrm>
              <a:off x="11662595" y="153598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" name="자유형: 도형 20">
              <a:extLst>
                <a:ext uri="{FF2B5EF4-FFF2-40B4-BE49-F238E27FC236}">
                  <a16:creationId xmlns="" xmlns:a16="http://schemas.microsoft.com/office/drawing/2014/main" id="{249CDC91-35D2-4009-860B-ADDCA99FD046}"/>
                </a:ext>
              </a:extLst>
            </p:cNvPr>
            <p:cNvSpPr/>
            <p:nvPr/>
          </p:nvSpPr>
          <p:spPr>
            <a:xfrm>
              <a:off x="11938630" y="153598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="" xmlns:a16="http://schemas.microsoft.com/office/drawing/2014/main" id="{A816246F-CEB9-4ECE-9987-462A6B95A7E7}"/>
                </a:ext>
              </a:extLst>
            </p:cNvPr>
            <p:cNvSpPr/>
            <p:nvPr/>
          </p:nvSpPr>
          <p:spPr>
            <a:xfrm>
              <a:off x="11662595" y="1809639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" name="자유형: 도형 22">
              <a:extLst>
                <a:ext uri="{FF2B5EF4-FFF2-40B4-BE49-F238E27FC236}">
                  <a16:creationId xmlns="" xmlns:a16="http://schemas.microsoft.com/office/drawing/2014/main" id="{E1A82CCA-4D64-4CEB-80FF-8BB45AF062DC}"/>
                </a:ext>
              </a:extLst>
            </p:cNvPr>
            <p:cNvSpPr/>
            <p:nvPr/>
          </p:nvSpPr>
          <p:spPr>
            <a:xfrm>
              <a:off x="11938630" y="1809639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="" xmlns:a16="http://schemas.microsoft.com/office/drawing/2014/main" id="{B9C5D9A6-839A-4412-909F-416AC4548F98}"/>
                </a:ext>
              </a:extLst>
            </p:cNvPr>
            <p:cNvSpPr/>
            <p:nvPr/>
          </p:nvSpPr>
          <p:spPr>
            <a:xfrm>
              <a:off x="11662595" y="2083292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4" y="49435"/>
                    <a:pt x="7144" y="40005"/>
                    <a:pt x="7144" y="28289"/>
                  </a:cubicBezTo>
                  <a:cubicBezTo>
                    <a:pt x="7144" y="16573"/>
                    <a:pt x="16574" y="7144"/>
                    <a:pt x="28289" y="7144"/>
                  </a:cubicBezTo>
                  <a:cubicBezTo>
                    <a:pt x="40005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="" xmlns:a16="http://schemas.microsoft.com/office/drawing/2014/main" id="{5C76D235-BB28-4E07-AF7C-C1D14BDF58CD}"/>
                </a:ext>
              </a:extLst>
            </p:cNvPr>
            <p:cNvSpPr/>
            <p:nvPr/>
          </p:nvSpPr>
          <p:spPr>
            <a:xfrm>
              <a:off x="11938725" y="2083292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3" y="49435"/>
                    <a:pt x="7144" y="40005"/>
                    <a:pt x="7144" y="28289"/>
                  </a:cubicBezTo>
                  <a:cubicBezTo>
                    <a:pt x="7144" y="16573"/>
                    <a:pt x="16573" y="7144"/>
                    <a:pt x="28289" y="7144"/>
                  </a:cubicBezTo>
                  <a:cubicBezTo>
                    <a:pt x="39910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26" name="직사각형 25">
            <a:extLst>
              <a:ext uri="{FF2B5EF4-FFF2-40B4-BE49-F238E27FC236}">
                <a16:creationId xmlns="" xmlns:a16="http://schemas.microsoft.com/office/drawing/2014/main" id="{6320DCED-2B2D-47DF-A989-59B2EEA1C7E9}"/>
              </a:ext>
            </a:extLst>
          </p:cNvPr>
          <p:cNvSpPr/>
          <p:nvPr userDrawn="1"/>
        </p:nvSpPr>
        <p:spPr>
          <a:xfrm>
            <a:off x="0" y="6712554"/>
            <a:ext cx="12193200" cy="145446"/>
          </a:xfrm>
          <a:prstGeom prst="rect">
            <a:avLst/>
          </a:prstGeom>
          <a:solidFill>
            <a:srgbClr val="1A243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01862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="" xmlns:a16="http://schemas.microsoft.com/office/drawing/2014/main" id="{C6392093-B0C3-438F-83C9-1B4BB9CB60ED}"/>
              </a:ext>
            </a:extLst>
          </p:cNvPr>
          <p:cNvGrpSpPr/>
          <p:nvPr userDrawn="1"/>
        </p:nvGrpSpPr>
        <p:grpSpPr>
          <a:xfrm>
            <a:off x="9185912" y="145438"/>
            <a:ext cx="3006087" cy="1823062"/>
            <a:chOff x="10023566" y="145438"/>
            <a:chExt cx="2168433" cy="1315061"/>
          </a:xfrm>
        </p:grpSpPr>
        <p:pic>
          <p:nvPicPr>
            <p:cNvPr id="8" name="그래픽 7">
              <a:extLst>
                <a:ext uri="{FF2B5EF4-FFF2-40B4-BE49-F238E27FC236}">
                  <a16:creationId xmlns="" xmlns:a16="http://schemas.microsoft.com/office/drawing/2014/main" id="{B3202CAA-5AB9-4A29-97CB-C50C84750F9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" r="-76" b="71103"/>
            <a:stretch/>
          </p:blipFill>
          <p:spPr>
            <a:xfrm rot="16200000" flipH="1">
              <a:off x="11522428" y="446430"/>
              <a:ext cx="556152" cy="782989"/>
            </a:xfrm>
            <a:prstGeom prst="rect">
              <a:avLst/>
            </a:prstGeom>
          </p:spPr>
        </p:pic>
        <p:sp>
          <p:nvSpPr>
            <p:cNvPr id="9" name="타원 8">
              <a:extLst>
                <a:ext uri="{FF2B5EF4-FFF2-40B4-BE49-F238E27FC236}">
                  <a16:creationId xmlns="" xmlns:a16="http://schemas.microsoft.com/office/drawing/2014/main" id="{8152CE03-BF6E-41A9-A4E6-D59EDC91914A}"/>
                </a:ext>
              </a:extLst>
            </p:cNvPr>
            <p:cNvSpPr/>
            <p:nvPr userDrawn="1"/>
          </p:nvSpPr>
          <p:spPr>
            <a:xfrm rot="16200000" flipH="1">
              <a:off x="10449931" y="476767"/>
              <a:ext cx="797581" cy="797581"/>
            </a:xfrm>
            <a:prstGeom prst="ellipse">
              <a:avLst/>
            </a:prstGeom>
            <a:solidFill>
              <a:srgbClr val="FD365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ko-KR" altLang="en-US"/>
            </a:p>
          </p:txBody>
        </p:sp>
        <p:pic>
          <p:nvPicPr>
            <p:cNvPr id="10" name="그래픽 9">
              <a:extLst>
                <a:ext uri="{FF2B5EF4-FFF2-40B4-BE49-F238E27FC236}">
                  <a16:creationId xmlns="" xmlns:a16="http://schemas.microsoft.com/office/drawing/2014/main" id="{126DB911-229E-4928-BE24-677FF37103F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 l="50000" b="38679"/>
            <a:stretch/>
          </p:blipFill>
          <p:spPr>
            <a:xfrm rot="16200000" flipH="1">
              <a:off x="10829160" y="-628229"/>
              <a:ext cx="589171" cy="2136506"/>
            </a:xfrm>
            <a:prstGeom prst="rect">
              <a:avLst/>
            </a:prstGeom>
          </p:spPr>
        </p:pic>
        <p:grpSp>
          <p:nvGrpSpPr>
            <p:cNvPr id="11" name="그룹 10">
              <a:extLst>
                <a:ext uri="{FF2B5EF4-FFF2-40B4-BE49-F238E27FC236}">
                  <a16:creationId xmlns="" xmlns:a16="http://schemas.microsoft.com/office/drawing/2014/main" id="{F7FB0397-1D73-4B52-9496-779638B96F24}"/>
                </a:ext>
              </a:extLst>
            </p:cNvPr>
            <p:cNvGrpSpPr/>
            <p:nvPr userDrawn="1"/>
          </p:nvGrpSpPr>
          <p:grpSpPr>
            <a:xfrm rot="16200000" flipH="1">
              <a:off x="11090270" y="894231"/>
              <a:ext cx="568591" cy="563946"/>
              <a:chOff x="1469314" y="4693983"/>
              <a:chExt cx="1119188" cy="1110044"/>
            </a:xfrm>
          </p:grpSpPr>
          <p:sp>
            <p:nvSpPr>
              <p:cNvPr id="12" name="자유형: 도형 11">
                <a:extLst>
                  <a:ext uri="{FF2B5EF4-FFF2-40B4-BE49-F238E27FC236}">
                    <a16:creationId xmlns="" xmlns:a16="http://schemas.microsoft.com/office/drawing/2014/main" id="{1FB91CA5-837C-4943-8BDD-9BCAF87A1611}"/>
                  </a:ext>
                </a:extLst>
              </p:cNvPr>
              <p:cNvSpPr/>
              <p:nvPr/>
            </p:nvSpPr>
            <p:spPr>
              <a:xfrm>
                <a:off x="1469314" y="4693983"/>
                <a:ext cx="66675" cy="66675"/>
              </a:xfrm>
              <a:custGeom>
                <a:avLst/>
                <a:gdLst>
                  <a:gd name="connsiteX0" fmla="*/ 60865 w 66675"/>
                  <a:gd name="connsiteY0" fmla="*/ 34004 h 66675"/>
                  <a:gd name="connsiteX1" fmla="*/ 34004 w 66675"/>
                  <a:gd name="connsiteY1" fmla="*/ 60865 h 66675"/>
                  <a:gd name="connsiteX2" fmla="*/ 7144 w 66675"/>
                  <a:gd name="connsiteY2" fmla="*/ 34004 h 66675"/>
                  <a:gd name="connsiteX3" fmla="*/ 34004 w 66675"/>
                  <a:gd name="connsiteY3" fmla="*/ 7144 h 66675"/>
                  <a:gd name="connsiteX4" fmla="*/ 60865 w 66675"/>
                  <a:gd name="connsiteY4" fmla="*/ 340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60865" y="34004"/>
                    </a:moveTo>
                    <a:cubicBezTo>
                      <a:pt x="60865" y="48839"/>
                      <a:pt x="48839" y="60865"/>
                      <a:pt x="34004" y="60865"/>
                    </a:cubicBezTo>
                    <a:cubicBezTo>
                      <a:pt x="19170" y="60865"/>
                      <a:pt x="7144" y="48839"/>
                      <a:pt x="7144" y="34004"/>
                    </a:cubicBezTo>
                    <a:cubicBezTo>
                      <a:pt x="7144" y="19170"/>
                      <a:pt x="19170" y="7144"/>
                      <a:pt x="34004" y="7144"/>
                    </a:cubicBezTo>
                    <a:cubicBezTo>
                      <a:pt x="48839" y="7144"/>
                      <a:pt x="60865" y="19170"/>
                      <a:pt x="60865" y="34004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" name="자유형: 도형 12">
                <a:extLst>
                  <a:ext uri="{FF2B5EF4-FFF2-40B4-BE49-F238E27FC236}">
                    <a16:creationId xmlns="" xmlns:a16="http://schemas.microsoft.com/office/drawing/2014/main" id="{AB89A7FD-CF80-4FA4-B540-58FD898183E2}"/>
                  </a:ext>
                </a:extLst>
              </p:cNvPr>
              <p:cNvSpPr/>
              <p:nvPr/>
            </p:nvSpPr>
            <p:spPr>
              <a:xfrm>
                <a:off x="1820215" y="4693983"/>
                <a:ext cx="66675" cy="66675"/>
              </a:xfrm>
              <a:custGeom>
                <a:avLst/>
                <a:gdLst>
                  <a:gd name="connsiteX0" fmla="*/ 60865 w 66675"/>
                  <a:gd name="connsiteY0" fmla="*/ 34004 h 66675"/>
                  <a:gd name="connsiteX1" fmla="*/ 34004 w 66675"/>
                  <a:gd name="connsiteY1" fmla="*/ 60865 h 66675"/>
                  <a:gd name="connsiteX2" fmla="*/ 7144 w 66675"/>
                  <a:gd name="connsiteY2" fmla="*/ 34004 h 66675"/>
                  <a:gd name="connsiteX3" fmla="*/ 34004 w 66675"/>
                  <a:gd name="connsiteY3" fmla="*/ 7144 h 66675"/>
                  <a:gd name="connsiteX4" fmla="*/ 60865 w 66675"/>
                  <a:gd name="connsiteY4" fmla="*/ 340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60865" y="34004"/>
                    </a:moveTo>
                    <a:cubicBezTo>
                      <a:pt x="60865" y="48863"/>
                      <a:pt x="48863" y="60865"/>
                      <a:pt x="34004" y="60865"/>
                    </a:cubicBezTo>
                    <a:cubicBezTo>
                      <a:pt x="19145" y="60865"/>
                      <a:pt x="7144" y="48863"/>
                      <a:pt x="7144" y="34004"/>
                    </a:cubicBezTo>
                    <a:cubicBezTo>
                      <a:pt x="7144" y="19145"/>
                      <a:pt x="19145" y="7144"/>
                      <a:pt x="34004" y="7144"/>
                    </a:cubicBezTo>
                    <a:cubicBezTo>
                      <a:pt x="48863" y="7144"/>
                      <a:pt x="60865" y="19145"/>
                      <a:pt x="60865" y="34004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" name="자유형: 도형 13">
                <a:extLst>
                  <a:ext uri="{FF2B5EF4-FFF2-40B4-BE49-F238E27FC236}">
                    <a16:creationId xmlns="" xmlns:a16="http://schemas.microsoft.com/office/drawing/2014/main" id="{5EAA5FE3-73EF-47C1-98E0-E73C3D841D17}"/>
                  </a:ext>
                </a:extLst>
              </p:cNvPr>
              <p:cNvSpPr/>
              <p:nvPr/>
            </p:nvSpPr>
            <p:spPr>
              <a:xfrm>
                <a:off x="2171021" y="4693983"/>
                <a:ext cx="66675" cy="66675"/>
              </a:xfrm>
              <a:custGeom>
                <a:avLst/>
                <a:gdLst>
                  <a:gd name="connsiteX0" fmla="*/ 60865 w 66675"/>
                  <a:gd name="connsiteY0" fmla="*/ 34004 h 66675"/>
                  <a:gd name="connsiteX1" fmla="*/ 34004 w 66675"/>
                  <a:gd name="connsiteY1" fmla="*/ 60865 h 66675"/>
                  <a:gd name="connsiteX2" fmla="*/ 7144 w 66675"/>
                  <a:gd name="connsiteY2" fmla="*/ 34004 h 66675"/>
                  <a:gd name="connsiteX3" fmla="*/ 34004 w 66675"/>
                  <a:gd name="connsiteY3" fmla="*/ 7144 h 66675"/>
                  <a:gd name="connsiteX4" fmla="*/ 60865 w 66675"/>
                  <a:gd name="connsiteY4" fmla="*/ 340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60865" y="34004"/>
                    </a:moveTo>
                    <a:cubicBezTo>
                      <a:pt x="60865" y="48839"/>
                      <a:pt x="48839" y="60865"/>
                      <a:pt x="34004" y="60865"/>
                    </a:cubicBezTo>
                    <a:cubicBezTo>
                      <a:pt x="19170" y="60865"/>
                      <a:pt x="7144" y="48839"/>
                      <a:pt x="7144" y="34004"/>
                    </a:cubicBezTo>
                    <a:cubicBezTo>
                      <a:pt x="7144" y="19170"/>
                      <a:pt x="19170" y="7144"/>
                      <a:pt x="34004" y="7144"/>
                    </a:cubicBezTo>
                    <a:cubicBezTo>
                      <a:pt x="48839" y="7144"/>
                      <a:pt x="60865" y="19170"/>
                      <a:pt x="60865" y="34004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" name="자유형: 도형 14">
                <a:extLst>
                  <a:ext uri="{FF2B5EF4-FFF2-40B4-BE49-F238E27FC236}">
                    <a16:creationId xmlns="" xmlns:a16="http://schemas.microsoft.com/office/drawing/2014/main" id="{9E67805C-B367-476D-A28B-525EE83653A2}"/>
                  </a:ext>
                </a:extLst>
              </p:cNvPr>
              <p:cNvSpPr/>
              <p:nvPr/>
            </p:nvSpPr>
            <p:spPr>
              <a:xfrm>
                <a:off x="2521827" y="4693983"/>
                <a:ext cx="66675" cy="66675"/>
              </a:xfrm>
              <a:custGeom>
                <a:avLst/>
                <a:gdLst>
                  <a:gd name="connsiteX0" fmla="*/ 60865 w 66675"/>
                  <a:gd name="connsiteY0" fmla="*/ 34004 h 66675"/>
                  <a:gd name="connsiteX1" fmla="*/ 34004 w 66675"/>
                  <a:gd name="connsiteY1" fmla="*/ 60865 h 66675"/>
                  <a:gd name="connsiteX2" fmla="*/ 7144 w 66675"/>
                  <a:gd name="connsiteY2" fmla="*/ 34004 h 66675"/>
                  <a:gd name="connsiteX3" fmla="*/ 34004 w 66675"/>
                  <a:gd name="connsiteY3" fmla="*/ 7144 h 66675"/>
                  <a:gd name="connsiteX4" fmla="*/ 60865 w 66675"/>
                  <a:gd name="connsiteY4" fmla="*/ 340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60865" y="34004"/>
                    </a:moveTo>
                    <a:cubicBezTo>
                      <a:pt x="60865" y="48839"/>
                      <a:pt x="48839" y="60865"/>
                      <a:pt x="34004" y="60865"/>
                    </a:cubicBezTo>
                    <a:cubicBezTo>
                      <a:pt x="19170" y="60865"/>
                      <a:pt x="7144" y="48839"/>
                      <a:pt x="7144" y="34004"/>
                    </a:cubicBezTo>
                    <a:cubicBezTo>
                      <a:pt x="7144" y="19170"/>
                      <a:pt x="19170" y="7144"/>
                      <a:pt x="34004" y="7144"/>
                    </a:cubicBezTo>
                    <a:cubicBezTo>
                      <a:pt x="48839" y="7144"/>
                      <a:pt x="60865" y="19170"/>
                      <a:pt x="60865" y="34004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" name="자유형: 도형 15">
                <a:extLst>
                  <a:ext uri="{FF2B5EF4-FFF2-40B4-BE49-F238E27FC236}">
                    <a16:creationId xmlns="" xmlns:a16="http://schemas.microsoft.com/office/drawing/2014/main" id="{9D608757-9001-4DCE-B52F-4FE9FE183F51}"/>
                  </a:ext>
                </a:extLst>
              </p:cNvPr>
              <p:cNvSpPr/>
              <p:nvPr/>
            </p:nvSpPr>
            <p:spPr>
              <a:xfrm>
                <a:off x="1469314" y="5041836"/>
                <a:ext cx="66675" cy="66675"/>
              </a:xfrm>
              <a:custGeom>
                <a:avLst/>
                <a:gdLst>
                  <a:gd name="connsiteX0" fmla="*/ 60865 w 66675"/>
                  <a:gd name="connsiteY0" fmla="*/ 34004 h 66675"/>
                  <a:gd name="connsiteX1" fmla="*/ 34004 w 66675"/>
                  <a:gd name="connsiteY1" fmla="*/ 60865 h 66675"/>
                  <a:gd name="connsiteX2" fmla="*/ 7144 w 66675"/>
                  <a:gd name="connsiteY2" fmla="*/ 34004 h 66675"/>
                  <a:gd name="connsiteX3" fmla="*/ 34004 w 66675"/>
                  <a:gd name="connsiteY3" fmla="*/ 7144 h 66675"/>
                  <a:gd name="connsiteX4" fmla="*/ 60865 w 66675"/>
                  <a:gd name="connsiteY4" fmla="*/ 340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60865" y="34004"/>
                    </a:moveTo>
                    <a:cubicBezTo>
                      <a:pt x="60865" y="48839"/>
                      <a:pt x="48839" y="60865"/>
                      <a:pt x="34004" y="60865"/>
                    </a:cubicBezTo>
                    <a:cubicBezTo>
                      <a:pt x="19170" y="60865"/>
                      <a:pt x="7144" y="48839"/>
                      <a:pt x="7144" y="34004"/>
                    </a:cubicBezTo>
                    <a:cubicBezTo>
                      <a:pt x="7144" y="19170"/>
                      <a:pt x="19170" y="7144"/>
                      <a:pt x="34004" y="7144"/>
                    </a:cubicBezTo>
                    <a:cubicBezTo>
                      <a:pt x="48839" y="7144"/>
                      <a:pt x="60865" y="19170"/>
                      <a:pt x="60865" y="34004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" name="자유형: 도형 16">
                <a:extLst>
                  <a:ext uri="{FF2B5EF4-FFF2-40B4-BE49-F238E27FC236}">
                    <a16:creationId xmlns="" xmlns:a16="http://schemas.microsoft.com/office/drawing/2014/main" id="{1D85A223-27EA-4F90-9D95-E9483AC7470F}"/>
                  </a:ext>
                </a:extLst>
              </p:cNvPr>
              <p:cNvSpPr/>
              <p:nvPr/>
            </p:nvSpPr>
            <p:spPr>
              <a:xfrm>
                <a:off x="1820215" y="5041836"/>
                <a:ext cx="66675" cy="66675"/>
              </a:xfrm>
              <a:custGeom>
                <a:avLst/>
                <a:gdLst>
                  <a:gd name="connsiteX0" fmla="*/ 60865 w 66675"/>
                  <a:gd name="connsiteY0" fmla="*/ 34005 h 66675"/>
                  <a:gd name="connsiteX1" fmla="*/ 34004 w 66675"/>
                  <a:gd name="connsiteY1" fmla="*/ 60865 h 66675"/>
                  <a:gd name="connsiteX2" fmla="*/ 7144 w 66675"/>
                  <a:gd name="connsiteY2" fmla="*/ 34005 h 66675"/>
                  <a:gd name="connsiteX3" fmla="*/ 34004 w 66675"/>
                  <a:gd name="connsiteY3" fmla="*/ 7144 h 66675"/>
                  <a:gd name="connsiteX4" fmla="*/ 60865 w 66675"/>
                  <a:gd name="connsiteY4" fmla="*/ 34005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60865" y="34005"/>
                    </a:moveTo>
                    <a:cubicBezTo>
                      <a:pt x="60865" y="48864"/>
                      <a:pt x="48863" y="60865"/>
                      <a:pt x="34004" y="60865"/>
                    </a:cubicBezTo>
                    <a:cubicBezTo>
                      <a:pt x="19145" y="60865"/>
                      <a:pt x="7144" y="48864"/>
                      <a:pt x="7144" y="34005"/>
                    </a:cubicBezTo>
                    <a:cubicBezTo>
                      <a:pt x="7144" y="19146"/>
                      <a:pt x="19145" y="7144"/>
                      <a:pt x="34004" y="7144"/>
                    </a:cubicBezTo>
                    <a:cubicBezTo>
                      <a:pt x="48863" y="7049"/>
                      <a:pt x="60865" y="19146"/>
                      <a:pt x="60865" y="34005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8" name="자유형: 도형 17">
                <a:extLst>
                  <a:ext uri="{FF2B5EF4-FFF2-40B4-BE49-F238E27FC236}">
                    <a16:creationId xmlns="" xmlns:a16="http://schemas.microsoft.com/office/drawing/2014/main" id="{C2A2BDCD-90EA-49CE-8DD1-460948145DD7}"/>
                  </a:ext>
                </a:extLst>
              </p:cNvPr>
              <p:cNvSpPr/>
              <p:nvPr/>
            </p:nvSpPr>
            <p:spPr>
              <a:xfrm>
                <a:off x="2171021" y="5041836"/>
                <a:ext cx="66675" cy="66675"/>
              </a:xfrm>
              <a:custGeom>
                <a:avLst/>
                <a:gdLst>
                  <a:gd name="connsiteX0" fmla="*/ 60865 w 66675"/>
                  <a:gd name="connsiteY0" fmla="*/ 34004 h 66675"/>
                  <a:gd name="connsiteX1" fmla="*/ 34004 w 66675"/>
                  <a:gd name="connsiteY1" fmla="*/ 60865 h 66675"/>
                  <a:gd name="connsiteX2" fmla="*/ 7144 w 66675"/>
                  <a:gd name="connsiteY2" fmla="*/ 34004 h 66675"/>
                  <a:gd name="connsiteX3" fmla="*/ 34004 w 66675"/>
                  <a:gd name="connsiteY3" fmla="*/ 7144 h 66675"/>
                  <a:gd name="connsiteX4" fmla="*/ 60865 w 66675"/>
                  <a:gd name="connsiteY4" fmla="*/ 340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60865" y="34004"/>
                    </a:moveTo>
                    <a:cubicBezTo>
                      <a:pt x="60865" y="48839"/>
                      <a:pt x="48839" y="60865"/>
                      <a:pt x="34004" y="60865"/>
                    </a:cubicBezTo>
                    <a:cubicBezTo>
                      <a:pt x="19170" y="60865"/>
                      <a:pt x="7144" y="48839"/>
                      <a:pt x="7144" y="34004"/>
                    </a:cubicBezTo>
                    <a:cubicBezTo>
                      <a:pt x="7144" y="19170"/>
                      <a:pt x="19170" y="7144"/>
                      <a:pt x="34004" y="7144"/>
                    </a:cubicBezTo>
                    <a:cubicBezTo>
                      <a:pt x="48839" y="7144"/>
                      <a:pt x="60865" y="19170"/>
                      <a:pt x="60865" y="34004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9" name="자유형: 도형 18">
                <a:extLst>
                  <a:ext uri="{FF2B5EF4-FFF2-40B4-BE49-F238E27FC236}">
                    <a16:creationId xmlns="" xmlns:a16="http://schemas.microsoft.com/office/drawing/2014/main" id="{531964F2-BB44-464B-AB3B-53145A37F5EA}"/>
                  </a:ext>
                </a:extLst>
              </p:cNvPr>
              <p:cNvSpPr/>
              <p:nvPr/>
            </p:nvSpPr>
            <p:spPr>
              <a:xfrm>
                <a:off x="2521827" y="5041836"/>
                <a:ext cx="66675" cy="66675"/>
              </a:xfrm>
              <a:custGeom>
                <a:avLst/>
                <a:gdLst>
                  <a:gd name="connsiteX0" fmla="*/ 60865 w 66675"/>
                  <a:gd name="connsiteY0" fmla="*/ 34004 h 66675"/>
                  <a:gd name="connsiteX1" fmla="*/ 34004 w 66675"/>
                  <a:gd name="connsiteY1" fmla="*/ 60865 h 66675"/>
                  <a:gd name="connsiteX2" fmla="*/ 7144 w 66675"/>
                  <a:gd name="connsiteY2" fmla="*/ 34004 h 66675"/>
                  <a:gd name="connsiteX3" fmla="*/ 34004 w 66675"/>
                  <a:gd name="connsiteY3" fmla="*/ 7144 h 66675"/>
                  <a:gd name="connsiteX4" fmla="*/ 60865 w 66675"/>
                  <a:gd name="connsiteY4" fmla="*/ 340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60865" y="34004"/>
                    </a:moveTo>
                    <a:cubicBezTo>
                      <a:pt x="60865" y="48839"/>
                      <a:pt x="48839" y="60865"/>
                      <a:pt x="34004" y="60865"/>
                    </a:cubicBezTo>
                    <a:cubicBezTo>
                      <a:pt x="19170" y="60865"/>
                      <a:pt x="7144" y="48839"/>
                      <a:pt x="7144" y="34004"/>
                    </a:cubicBezTo>
                    <a:cubicBezTo>
                      <a:pt x="7144" y="19170"/>
                      <a:pt x="19170" y="7144"/>
                      <a:pt x="34004" y="7144"/>
                    </a:cubicBezTo>
                    <a:cubicBezTo>
                      <a:pt x="48839" y="7144"/>
                      <a:pt x="60865" y="19170"/>
                      <a:pt x="60865" y="34004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0" name="자유형: 도형 19">
                <a:extLst>
                  <a:ext uri="{FF2B5EF4-FFF2-40B4-BE49-F238E27FC236}">
                    <a16:creationId xmlns="" xmlns:a16="http://schemas.microsoft.com/office/drawing/2014/main" id="{6C3AE6C8-8BC3-4C59-B0E7-477DAAC07B6D}"/>
                  </a:ext>
                </a:extLst>
              </p:cNvPr>
              <p:cNvSpPr/>
              <p:nvPr/>
            </p:nvSpPr>
            <p:spPr>
              <a:xfrm>
                <a:off x="1469314" y="5389594"/>
                <a:ext cx="66675" cy="66675"/>
              </a:xfrm>
              <a:custGeom>
                <a:avLst/>
                <a:gdLst>
                  <a:gd name="connsiteX0" fmla="*/ 60865 w 66675"/>
                  <a:gd name="connsiteY0" fmla="*/ 34004 h 66675"/>
                  <a:gd name="connsiteX1" fmla="*/ 34004 w 66675"/>
                  <a:gd name="connsiteY1" fmla="*/ 60865 h 66675"/>
                  <a:gd name="connsiteX2" fmla="*/ 7144 w 66675"/>
                  <a:gd name="connsiteY2" fmla="*/ 34004 h 66675"/>
                  <a:gd name="connsiteX3" fmla="*/ 34004 w 66675"/>
                  <a:gd name="connsiteY3" fmla="*/ 7144 h 66675"/>
                  <a:gd name="connsiteX4" fmla="*/ 60865 w 66675"/>
                  <a:gd name="connsiteY4" fmla="*/ 340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60865" y="34004"/>
                    </a:moveTo>
                    <a:cubicBezTo>
                      <a:pt x="60865" y="48839"/>
                      <a:pt x="48839" y="60865"/>
                      <a:pt x="34004" y="60865"/>
                    </a:cubicBezTo>
                    <a:cubicBezTo>
                      <a:pt x="19170" y="60865"/>
                      <a:pt x="7144" y="48839"/>
                      <a:pt x="7144" y="34004"/>
                    </a:cubicBezTo>
                    <a:cubicBezTo>
                      <a:pt x="7144" y="19170"/>
                      <a:pt x="19170" y="7144"/>
                      <a:pt x="34004" y="7144"/>
                    </a:cubicBezTo>
                    <a:cubicBezTo>
                      <a:pt x="48839" y="7144"/>
                      <a:pt x="60865" y="19170"/>
                      <a:pt x="60865" y="34004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1" name="자유형: 도형 20">
                <a:extLst>
                  <a:ext uri="{FF2B5EF4-FFF2-40B4-BE49-F238E27FC236}">
                    <a16:creationId xmlns="" xmlns:a16="http://schemas.microsoft.com/office/drawing/2014/main" id="{11AEE6E1-99F3-425F-9BA2-E0466EF64B45}"/>
                  </a:ext>
                </a:extLst>
              </p:cNvPr>
              <p:cNvSpPr/>
              <p:nvPr/>
            </p:nvSpPr>
            <p:spPr>
              <a:xfrm>
                <a:off x="1820215" y="5389594"/>
                <a:ext cx="66675" cy="66675"/>
              </a:xfrm>
              <a:custGeom>
                <a:avLst/>
                <a:gdLst>
                  <a:gd name="connsiteX0" fmla="*/ 60865 w 66675"/>
                  <a:gd name="connsiteY0" fmla="*/ 34004 h 66675"/>
                  <a:gd name="connsiteX1" fmla="*/ 34004 w 66675"/>
                  <a:gd name="connsiteY1" fmla="*/ 60865 h 66675"/>
                  <a:gd name="connsiteX2" fmla="*/ 7144 w 66675"/>
                  <a:gd name="connsiteY2" fmla="*/ 34004 h 66675"/>
                  <a:gd name="connsiteX3" fmla="*/ 34004 w 66675"/>
                  <a:gd name="connsiteY3" fmla="*/ 7144 h 66675"/>
                  <a:gd name="connsiteX4" fmla="*/ 60865 w 66675"/>
                  <a:gd name="connsiteY4" fmla="*/ 340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60865" y="34004"/>
                    </a:moveTo>
                    <a:cubicBezTo>
                      <a:pt x="60865" y="48863"/>
                      <a:pt x="48863" y="60865"/>
                      <a:pt x="34004" y="60865"/>
                    </a:cubicBezTo>
                    <a:cubicBezTo>
                      <a:pt x="19145" y="60865"/>
                      <a:pt x="7144" y="48863"/>
                      <a:pt x="7144" y="34004"/>
                    </a:cubicBezTo>
                    <a:cubicBezTo>
                      <a:pt x="7144" y="19145"/>
                      <a:pt x="19145" y="7144"/>
                      <a:pt x="34004" y="7144"/>
                    </a:cubicBezTo>
                    <a:cubicBezTo>
                      <a:pt x="48863" y="7144"/>
                      <a:pt x="60865" y="19145"/>
                      <a:pt x="60865" y="34004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2" name="자유형: 도형 21">
                <a:extLst>
                  <a:ext uri="{FF2B5EF4-FFF2-40B4-BE49-F238E27FC236}">
                    <a16:creationId xmlns="" xmlns:a16="http://schemas.microsoft.com/office/drawing/2014/main" id="{0017C082-254F-463E-90BC-BA5834EDF936}"/>
                  </a:ext>
                </a:extLst>
              </p:cNvPr>
              <p:cNvSpPr/>
              <p:nvPr/>
            </p:nvSpPr>
            <p:spPr>
              <a:xfrm>
                <a:off x="2171021" y="5389594"/>
                <a:ext cx="66675" cy="66675"/>
              </a:xfrm>
              <a:custGeom>
                <a:avLst/>
                <a:gdLst>
                  <a:gd name="connsiteX0" fmla="*/ 60865 w 66675"/>
                  <a:gd name="connsiteY0" fmla="*/ 34004 h 66675"/>
                  <a:gd name="connsiteX1" fmla="*/ 34004 w 66675"/>
                  <a:gd name="connsiteY1" fmla="*/ 60865 h 66675"/>
                  <a:gd name="connsiteX2" fmla="*/ 7144 w 66675"/>
                  <a:gd name="connsiteY2" fmla="*/ 34004 h 66675"/>
                  <a:gd name="connsiteX3" fmla="*/ 34004 w 66675"/>
                  <a:gd name="connsiteY3" fmla="*/ 7144 h 66675"/>
                  <a:gd name="connsiteX4" fmla="*/ 60865 w 66675"/>
                  <a:gd name="connsiteY4" fmla="*/ 340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60865" y="34004"/>
                    </a:moveTo>
                    <a:cubicBezTo>
                      <a:pt x="60865" y="48839"/>
                      <a:pt x="48839" y="60865"/>
                      <a:pt x="34004" y="60865"/>
                    </a:cubicBezTo>
                    <a:cubicBezTo>
                      <a:pt x="19170" y="60865"/>
                      <a:pt x="7144" y="48839"/>
                      <a:pt x="7144" y="34004"/>
                    </a:cubicBezTo>
                    <a:cubicBezTo>
                      <a:pt x="7144" y="19170"/>
                      <a:pt x="19170" y="7144"/>
                      <a:pt x="34004" y="7144"/>
                    </a:cubicBezTo>
                    <a:cubicBezTo>
                      <a:pt x="48839" y="7144"/>
                      <a:pt x="60865" y="19170"/>
                      <a:pt x="60865" y="34004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3" name="자유형: 도형 22">
                <a:extLst>
                  <a:ext uri="{FF2B5EF4-FFF2-40B4-BE49-F238E27FC236}">
                    <a16:creationId xmlns="" xmlns:a16="http://schemas.microsoft.com/office/drawing/2014/main" id="{DAF26969-0F91-43CA-9446-12B9172AC724}"/>
                  </a:ext>
                </a:extLst>
              </p:cNvPr>
              <p:cNvSpPr/>
              <p:nvPr/>
            </p:nvSpPr>
            <p:spPr>
              <a:xfrm>
                <a:off x="2521827" y="5389594"/>
                <a:ext cx="66675" cy="66675"/>
              </a:xfrm>
              <a:custGeom>
                <a:avLst/>
                <a:gdLst>
                  <a:gd name="connsiteX0" fmla="*/ 60865 w 66675"/>
                  <a:gd name="connsiteY0" fmla="*/ 34004 h 66675"/>
                  <a:gd name="connsiteX1" fmla="*/ 34004 w 66675"/>
                  <a:gd name="connsiteY1" fmla="*/ 60865 h 66675"/>
                  <a:gd name="connsiteX2" fmla="*/ 7144 w 66675"/>
                  <a:gd name="connsiteY2" fmla="*/ 34004 h 66675"/>
                  <a:gd name="connsiteX3" fmla="*/ 34004 w 66675"/>
                  <a:gd name="connsiteY3" fmla="*/ 7144 h 66675"/>
                  <a:gd name="connsiteX4" fmla="*/ 60865 w 66675"/>
                  <a:gd name="connsiteY4" fmla="*/ 340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60865" y="34004"/>
                    </a:moveTo>
                    <a:cubicBezTo>
                      <a:pt x="60865" y="48839"/>
                      <a:pt x="48839" y="60865"/>
                      <a:pt x="34004" y="60865"/>
                    </a:cubicBezTo>
                    <a:cubicBezTo>
                      <a:pt x="19170" y="60865"/>
                      <a:pt x="7144" y="48839"/>
                      <a:pt x="7144" y="34004"/>
                    </a:cubicBezTo>
                    <a:cubicBezTo>
                      <a:pt x="7144" y="19170"/>
                      <a:pt x="19170" y="7144"/>
                      <a:pt x="34004" y="7144"/>
                    </a:cubicBezTo>
                    <a:cubicBezTo>
                      <a:pt x="48839" y="7144"/>
                      <a:pt x="60865" y="19170"/>
                      <a:pt x="60865" y="34004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4" name="자유형: 도형 23">
                <a:extLst>
                  <a:ext uri="{FF2B5EF4-FFF2-40B4-BE49-F238E27FC236}">
                    <a16:creationId xmlns="" xmlns:a16="http://schemas.microsoft.com/office/drawing/2014/main" id="{FB9E9573-1EAA-408B-A1F0-5CBC1786B88C}"/>
                  </a:ext>
                </a:extLst>
              </p:cNvPr>
              <p:cNvSpPr/>
              <p:nvPr/>
            </p:nvSpPr>
            <p:spPr>
              <a:xfrm>
                <a:off x="1469314" y="5737352"/>
                <a:ext cx="66675" cy="66675"/>
              </a:xfrm>
              <a:custGeom>
                <a:avLst/>
                <a:gdLst>
                  <a:gd name="connsiteX0" fmla="*/ 60865 w 66675"/>
                  <a:gd name="connsiteY0" fmla="*/ 34004 h 66675"/>
                  <a:gd name="connsiteX1" fmla="*/ 34004 w 66675"/>
                  <a:gd name="connsiteY1" fmla="*/ 60865 h 66675"/>
                  <a:gd name="connsiteX2" fmla="*/ 7144 w 66675"/>
                  <a:gd name="connsiteY2" fmla="*/ 34004 h 66675"/>
                  <a:gd name="connsiteX3" fmla="*/ 34004 w 66675"/>
                  <a:gd name="connsiteY3" fmla="*/ 7144 h 66675"/>
                  <a:gd name="connsiteX4" fmla="*/ 60865 w 66675"/>
                  <a:gd name="connsiteY4" fmla="*/ 340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60865" y="34004"/>
                    </a:moveTo>
                    <a:cubicBezTo>
                      <a:pt x="60865" y="48839"/>
                      <a:pt x="48839" y="60865"/>
                      <a:pt x="34004" y="60865"/>
                    </a:cubicBezTo>
                    <a:cubicBezTo>
                      <a:pt x="19170" y="60865"/>
                      <a:pt x="7144" y="48839"/>
                      <a:pt x="7144" y="34004"/>
                    </a:cubicBezTo>
                    <a:cubicBezTo>
                      <a:pt x="7144" y="19170"/>
                      <a:pt x="19170" y="7144"/>
                      <a:pt x="34004" y="7144"/>
                    </a:cubicBezTo>
                    <a:cubicBezTo>
                      <a:pt x="48839" y="7144"/>
                      <a:pt x="60865" y="19170"/>
                      <a:pt x="60865" y="34004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5" name="자유형: 도형 24">
                <a:extLst>
                  <a:ext uri="{FF2B5EF4-FFF2-40B4-BE49-F238E27FC236}">
                    <a16:creationId xmlns="" xmlns:a16="http://schemas.microsoft.com/office/drawing/2014/main" id="{7101735B-D940-42B3-910A-EFA825211519}"/>
                  </a:ext>
                </a:extLst>
              </p:cNvPr>
              <p:cNvSpPr/>
              <p:nvPr/>
            </p:nvSpPr>
            <p:spPr>
              <a:xfrm>
                <a:off x="1820215" y="5737352"/>
                <a:ext cx="66675" cy="66675"/>
              </a:xfrm>
              <a:custGeom>
                <a:avLst/>
                <a:gdLst>
                  <a:gd name="connsiteX0" fmla="*/ 60865 w 66675"/>
                  <a:gd name="connsiteY0" fmla="*/ 34004 h 66675"/>
                  <a:gd name="connsiteX1" fmla="*/ 34004 w 66675"/>
                  <a:gd name="connsiteY1" fmla="*/ 60865 h 66675"/>
                  <a:gd name="connsiteX2" fmla="*/ 7144 w 66675"/>
                  <a:gd name="connsiteY2" fmla="*/ 34004 h 66675"/>
                  <a:gd name="connsiteX3" fmla="*/ 34004 w 66675"/>
                  <a:gd name="connsiteY3" fmla="*/ 7144 h 66675"/>
                  <a:gd name="connsiteX4" fmla="*/ 60865 w 66675"/>
                  <a:gd name="connsiteY4" fmla="*/ 340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60865" y="34004"/>
                    </a:moveTo>
                    <a:cubicBezTo>
                      <a:pt x="60865" y="48863"/>
                      <a:pt x="48863" y="60865"/>
                      <a:pt x="34004" y="60865"/>
                    </a:cubicBezTo>
                    <a:cubicBezTo>
                      <a:pt x="19145" y="60865"/>
                      <a:pt x="7144" y="48863"/>
                      <a:pt x="7144" y="34004"/>
                    </a:cubicBezTo>
                    <a:cubicBezTo>
                      <a:pt x="7144" y="19145"/>
                      <a:pt x="19145" y="7144"/>
                      <a:pt x="34004" y="7144"/>
                    </a:cubicBezTo>
                    <a:cubicBezTo>
                      <a:pt x="48863" y="7144"/>
                      <a:pt x="60865" y="19145"/>
                      <a:pt x="60865" y="34004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6" name="자유형: 도형 25">
                <a:extLst>
                  <a:ext uri="{FF2B5EF4-FFF2-40B4-BE49-F238E27FC236}">
                    <a16:creationId xmlns="" xmlns:a16="http://schemas.microsoft.com/office/drawing/2014/main" id="{A5B5CCB6-D436-45F9-8BFF-0442FD28C856}"/>
                  </a:ext>
                </a:extLst>
              </p:cNvPr>
              <p:cNvSpPr/>
              <p:nvPr/>
            </p:nvSpPr>
            <p:spPr>
              <a:xfrm>
                <a:off x="2171021" y="5737352"/>
                <a:ext cx="66675" cy="66675"/>
              </a:xfrm>
              <a:custGeom>
                <a:avLst/>
                <a:gdLst>
                  <a:gd name="connsiteX0" fmla="*/ 60865 w 66675"/>
                  <a:gd name="connsiteY0" fmla="*/ 34004 h 66675"/>
                  <a:gd name="connsiteX1" fmla="*/ 34004 w 66675"/>
                  <a:gd name="connsiteY1" fmla="*/ 60865 h 66675"/>
                  <a:gd name="connsiteX2" fmla="*/ 7144 w 66675"/>
                  <a:gd name="connsiteY2" fmla="*/ 34004 h 66675"/>
                  <a:gd name="connsiteX3" fmla="*/ 34004 w 66675"/>
                  <a:gd name="connsiteY3" fmla="*/ 7144 h 66675"/>
                  <a:gd name="connsiteX4" fmla="*/ 60865 w 66675"/>
                  <a:gd name="connsiteY4" fmla="*/ 340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60865" y="34004"/>
                    </a:moveTo>
                    <a:cubicBezTo>
                      <a:pt x="60865" y="48839"/>
                      <a:pt x="48839" y="60865"/>
                      <a:pt x="34004" y="60865"/>
                    </a:cubicBezTo>
                    <a:cubicBezTo>
                      <a:pt x="19170" y="60865"/>
                      <a:pt x="7144" y="48839"/>
                      <a:pt x="7144" y="34004"/>
                    </a:cubicBezTo>
                    <a:cubicBezTo>
                      <a:pt x="7144" y="19170"/>
                      <a:pt x="19170" y="7144"/>
                      <a:pt x="34004" y="7144"/>
                    </a:cubicBezTo>
                    <a:cubicBezTo>
                      <a:pt x="48839" y="7144"/>
                      <a:pt x="60865" y="19170"/>
                      <a:pt x="60865" y="34004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7" name="자유형: 도형 26">
                <a:extLst>
                  <a:ext uri="{FF2B5EF4-FFF2-40B4-BE49-F238E27FC236}">
                    <a16:creationId xmlns="" xmlns:a16="http://schemas.microsoft.com/office/drawing/2014/main" id="{A6DCAF3E-26F6-415D-A99B-40976B4D15D3}"/>
                  </a:ext>
                </a:extLst>
              </p:cNvPr>
              <p:cNvSpPr/>
              <p:nvPr/>
            </p:nvSpPr>
            <p:spPr>
              <a:xfrm>
                <a:off x="2521827" y="5737352"/>
                <a:ext cx="66675" cy="66675"/>
              </a:xfrm>
              <a:custGeom>
                <a:avLst/>
                <a:gdLst>
                  <a:gd name="connsiteX0" fmla="*/ 60865 w 66675"/>
                  <a:gd name="connsiteY0" fmla="*/ 34004 h 66675"/>
                  <a:gd name="connsiteX1" fmla="*/ 34004 w 66675"/>
                  <a:gd name="connsiteY1" fmla="*/ 60865 h 66675"/>
                  <a:gd name="connsiteX2" fmla="*/ 7144 w 66675"/>
                  <a:gd name="connsiteY2" fmla="*/ 34004 h 66675"/>
                  <a:gd name="connsiteX3" fmla="*/ 34004 w 66675"/>
                  <a:gd name="connsiteY3" fmla="*/ 7144 h 66675"/>
                  <a:gd name="connsiteX4" fmla="*/ 60865 w 66675"/>
                  <a:gd name="connsiteY4" fmla="*/ 340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60865" y="34004"/>
                    </a:moveTo>
                    <a:cubicBezTo>
                      <a:pt x="60865" y="48839"/>
                      <a:pt x="48839" y="60865"/>
                      <a:pt x="34004" y="60865"/>
                    </a:cubicBezTo>
                    <a:cubicBezTo>
                      <a:pt x="19170" y="60865"/>
                      <a:pt x="7144" y="48839"/>
                      <a:pt x="7144" y="34004"/>
                    </a:cubicBezTo>
                    <a:cubicBezTo>
                      <a:pt x="7144" y="19170"/>
                      <a:pt x="19170" y="7144"/>
                      <a:pt x="34004" y="7144"/>
                    </a:cubicBezTo>
                    <a:cubicBezTo>
                      <a:pt x="48839" y="7144"/>
                      <a:pt x="60865" y="19170"/>
                      <a:pt x="60865" y="34004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sp>
          <p:nvSpPr>
            <p:cNvPr id="28" name="타원 27">
              <a:extLst>
                <a:ext uri="{FF2B5EF4-FFF2-40B4-BE49-F238E27FC236}">
                  <a16:creationId xmlns="" xmlns:a16="http://schemas.microsoft.com/office/drawing/2014/main" id="{AA221180-C15D-4DE2-B59A-F4A498C1B67A}"/>
                </a:ext>
              </a:extLst>
            </p:cNvPr>
            <p:cNvSpPr/>
            <p:nvPr userDrawn="1"/>
          </p:nvSpPr>
          <p:spPr>
            <a:xfrm rot="16200000" flipH="1">
              <a:off x="11815760" y="315711"/>
              <a:ext cx="157984" cy="157984"/>
            </a:xfrm>
            <a:prstGeom prst="ellipse">
              <a:avLst/>
            </a:prstGeom>
            <a:solidFill>
              <a:srgbClr val="FD365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ko-KR" altLang="en-US"/>
            </a:p>
          </p:txBody>
        </p:sp>
        <p:sp>
          <p:nvSpPr>
            <p:cNvPr id="29" name="타원 28">
              <a:extLst>
                <a:ext uri="{FF2B5EF4-FFF2-40B4-BE49-F238E27FC236}">
                  <a16:creationId xmlns="" xmlns:a16="http://schemas.microsoft.com/office/drawing/2014/main" id="{905031E5-9E85-472E-9B03-DEF3F123CC12}"/>
                </a:ext>
              </a:extLst>
            </p:cNvPr>
            <p:cNvSpPr/>
            <p:nvPr userDrawn="1"/>
          </p:nvSpPr>
          <p:spPr>
            <a:xfrm rot="16200000" flipH="1">
              <a:off x="10023566" y="201844"/>
              <a:ext cx="81360" cy="81360"/>
            </a:xfrm>
            <a:prstGeom prst="ellipse">
              <a:avLst/>
            </a:prstGeom>
            <a:solidFill>
              <a:srgbClr val="FD365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ko-KR" altLang="en-US"/>
            </a:p>
          </p:txBody>
        </p:sp>
      </p:grpSp>
      <p:sp>
        <p:nvSpPr>
          <p:cNvPr id="6" name="직사각형 5">
            <a:extLst>
              <a:ext uri="{FF2B5EF4-FFF2-40B4-BE49-F238E27FC236}">
                <a16:creationId xmlns="" xmlns:a16="http://schemas.microsoft.com/office/drawing/2014/main" id="{933D2A93-8AFD-4777-AB3A-F3FA182BEC88}"/>
              </a:ext>
            </a:extLst>
          </p:cNvPr>
          <p:cNvSpPr/>
          <p:nvPr userDrawn="1"/>
        </p:nvSpPr>
        <p:spPr>
          <a:xfrm>
            <a:off x="8772525" y="-7"/>
            <a:ext cx="3419475" cy="145446"/>
          </a:xfrm>
          <a:prstGeom prst="rect">
            <a:avLst/>
          </a:prstGeom>
          <a:solidFill>
            <a:srgbClr val="1A243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="" xmlns:a16="http://schemas.microsoft.com/office/drawing/2014/main" id="{E9BE1E20-FAFA-4F60-B27A-A8420C14FD7B}"/>
              </a:ext>
            </a:extLst>
          </p:cNvPr>
          <p:cNvSpPr/>
          <p:nvPr userDrawn="1"/>
        </p:nvSpPr>
        <p:spPr>
          <a:xfrm>
            <a:off x="0" y="6712554"/>
            <a:ext cx="12193200" cy="145446"/>
          </a:xfrm>
          <a:prstGeom prst="rect">
            <a:avLst/>
          </a:prstGeom>
          <a:solidFill>
            <a:srgbClr val="1A243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09087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17">
            <a:extLst>
              <a:ext uri="{FF2B5EF4-FFF2-40B4-BE49-F238E27FC236}">
                <a16:creationId xmlns="" xmlns:a16="http://schemas.microsoft.com/office/drawing/2014/main" id="{72159FBF-D859-44AC-9F01-C321B747C17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88396" y="2548234"/>
            <a:ext cx="3208520" cy="1823811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7" name="그림 개체 틀 17">
            <a:extLst>
              <a:ext uri="{FF2B5EF4-FFF2-40B4-BE49-F238E27FC236}">
                <a16:creationId xmlns="" xmlns:a16="http://schemas.microsoft.com/office/drawing/2014/main" id="{C6B4B726-DAA0-42E9-BE98-63A10B5FD0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91740" y="2548234"/>
            <a:ext cx="3208520" cy="1823811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8" name="그림 개체 틀 17">
            <a:extLst>
              <a:ext uri="{FF2B5EF4-FFF2-40B4-BE49-F238E27FC236}">
                <a16:creationId xmlns="" xmlns:a16="http://schemas.microsoft.com/office/drawing/2014/main" id="{4F8FE93F-2272-4CCB-AB28-D2C82B2F3AA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895084" y="2548234"/>
            <a:ext cx="3208520" cy="1823811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0" name="그래픽 9">
            <a:extLst>
              <a:ext uri="{FF2B5EF4-FFF2-40B4-BE49-F238E27FC236}">
                <a16:creationId xmlns="" xmlns:a16="http://schemas.microsoft.com/office/drawing/2014/main" id="{7BA5DCF2-5531-4082-BA32-17498C13A6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50000" b="50000"/>
          <a:stretch/>
        </p:blipFill>
        <p:spPr>
          <a:xfrm flipH="1" flipV="1">
            <a:off x="-383" y="0"/>
            <a:ext cx="2120901" cy="2120901"/>
          </a:xfrm>
          <a:prstGeom prst="rect">
            <a:avLst/>
          </a:prstGeom>
        </p:spPr>
      </p:pic>
      <p:grpSp>
        <p:nvGrpSpPr>
          <p:cNvPr id="11" name="그룹 10">
            <a:extLst>
              <a:ext uri="{FF2B5EF4-FFF2-40B4-BE49-F238E27FC236}">
                <a16:creationId xmlns="" xmlns:a16="http://schemas.microsoft.com/office/drawing/2014/main" id="{184A83B5-9ADD-49F3-8092-E5055D6A4496}"/>
              </a:ext>
            </a:extLst>
          </p:cNvPr>
          <p:cNvGrpSpPr/>
          <p:nvPr userDrawn="1"/>
        </p:nvGrpSpPr>
        <p:grpSpPr>
          <a:xfrm flipH="1" flipV="1">
            <a:off x="166581" y="175863"/>
            <a:ext cx="1155777" cy="410302"/>
            <a:chOff x="6710178" y="4913295"/>
            <a:chExt cx="1689545" cy="599790"/>
          </a:xfrm>
        </p:grpSpPr>
        <p:sp>
          <p:nvSpPr>
            <p:cNvPr id="12" name="자유형: 도형 11">
              <a:extLst>
                <a:ext uri="{FF2B5EF4-FFF2-40B4-BE49-F238E27FC236}">
                  <a16:creationId xmlns="" xmlns:a16="http://schemas.microsoft.com/office/drawing/2014/main" id="{35CACDE4-4762-4998-8663-5E044AD49829}"/>
                </a:ext>
              </a:extLst>
            </p:cNvPr>
            <p:cNvSpPr/>
            <p:nvPr/>
          </p:nvSpPr>
          <p:spPr>
            <a:xfrm rot="5400000">
              <a:off x="8352098" y="491329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" name="자유형: 도형 12">
              <a:extLst>
                <a:ext uri="{FF2B5EF4-FFF2-40B4-BE49-F238E27FC236}">
                  <a16:creationId xmlns="" xmlns:a16="http://schemas.microsoft.com/office/drawing/2014/main" id="{4BC2BD01-5B94-465D-BBB5-65270DEB64BD}"/>
                </a:ext>
              </a:extLst>
            </p:cNvPr>
            <p:cNvSpPr/>
            <p:nvPr/>
          </p:nvSpPr>
          <p:spPr>
            <a:xfrm rot="5400000">
              <a:off x="8078444" y="491329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" name="자유형: 도형 13">
              <a:extLst>
                <a:ext uri="{FF2B5EF4-FFF2-40B4-BE49-F238E27FC236}">
                  <a16:creationId xmlns="" xmlns:a16="http://schemas.microsoft.com/office/drawing/2014/main" id="{92B617B2-9B14-413F-B8CF-11CAA330F575}"/>
                </a:ext>
              </a:extLst>
            </p:cNvPr>
            <p:cNvSpPr/>
            <p:nvPr/>
          </p:nvSpPr>
          <p:spPr>
            <a:xfrm rot="5400000">
              <a:off x="7804791" y="491329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4" y="49435"/>
                    <a:pt x="7144" y="40005"/>
                    <a:pt x="7144" y="28289"/>
                  </a:cubicBezTo>
                  <a:cubicBezTo>
                    <a:pt x="7144" y="16574"/>
                    <a:pt x="16574" y="7144"/>
                    <a:pt x="28289" y="7144"/>
                  </a:cubicBezTo>
                  <a:cubicBezTo>
                    <a:pt x="40005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" name="자유형: 도형 14">
              <a:extLst>
                <a:ext uri="{FF2B5EF4-FFF2-40B4-BE49-F238E27FC236}">
                  <a16:creationId xmlns="" xmlns:a16="http://schemas.microsoft.com/office/drawing/2014/main" id="{624C34BE-707D-4640-8B08-DEB7C77F5E8F}"/>
                </a:ext>
              </a:extLst>
            </p:cNvPr>
            <p:cNvSpPr/>
            <p:nvPr/>
          </p:nvSpPr>
          <p:spPr>
            <a:xfrm rot="5400000">
              <a:off x="7531138" y="491329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4" y="49435"/>
                    <a:pt x="7144" y="40005"/>
                    <a:pt x="7144" y="28289"/>
                  </a:cubicBezTo>
                  <a:cubicBezTo>
                    <a:pt x="7144" y="16573"/>
                    <a:pt x="16574" y="7144"/>
                    <a:pt x="28289" y="7144"/>
                  </a:cubicBezTo>
                  <a:cubicBezTo>
                    <a:pt x="40005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" name="자유형: 도형 15">
              <a:extLst>
                <a:ext uri="{FF2B5EF4-FFF2-40B4-BE49-F238E27FC236}">
                  <a16:creationId xmlns="" xmlns:a16="http://schemas.microsoft.com/office/drawing/2014/main" id="{73237873-E987-4772-8D2F-AA11A6AA1069}"/>
                </a:ext>
              </a:extLst>
            </p:cNvPr>
            <p:cNvSpPr/>
            <p:nvPr/>
          </p:nvSpPr>
          <p:spPr>
            <a:xfrm rot="5400000">
              <a:off x="7257485" y="491329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" name="자유형: 도형 16">
              <a:extLst>
                <a:ext uri="{FF2B5EF4-FFF2-40B4-BE49-F238E27FC236}">
                  <a16:creationId xmlns="" xmlns:a16="http://schemas.microsoft.com/office/drawing/2014/main" id="{FFD63CB6-EF0D-422F-A822-7C42B8AA9741}"/>
                </a:ext>
              </a:extLst>
            </p:cNvPr>
            <p:cNvSpPr/>
            <p:nvPr/>
          </p:nvSpPr>
          <p:spPr>
            <a:xfrm rot="5400000">
              <a:off x="6983831" y="491329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" name="자유형: 도형 17">
              <a:extLst>
                <a:ext uri="{FF2B5EF4-FFF2-40B4-BE49-F238E27FC236}">
                  <a16:creationId xmlns="" xmlns:a16="http://schemas.microsoft.com/office/drawing/2014/main" id="{BF1CB50A-3D3E-4F2F-A43C-9CEB8D80644B}"/>
                </a:ext>
              </a:extLst>
            </p:cNvPr>
            <p:cNvSpPr/>
            <p:nvPr/>
          </p:nvSpPr>
          <p:spPr>
            <a:xfrm rot="5400000">
              <a:off x="6710178" y="491329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4" y="49435"/>
                    <a:pt x="7144" y="40005"/>
                    <a:pt x="7144" y="28289"/>
                  </a:cubicBezTo>
                  <a:cubicBezTo>
                    <a:pt x="7144" y="16573"/>
                    <a:pt x="16574" y="7144"/>
                    <a:pt x="28289" y="7144"/>
                  </a:cubicBezTo>
                  <a:cubicBezTo>
                    <a:pt x="40005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" name="자유형: 도형 18">
              <a:extLst>
                <a:ext uri="{FF2B5EF4-FFF2-40B4-BE49-F238E27FC236}">
                  <a16:creationId xmlns="" xmlns:a16="http://schemas.microsoft.com/office/drawing/2014/main" id="{140A76BB-B050-4E50-8E9E-6319833274DA}"/>
                </a:ext>
              </a:extLst>
            </p:cNvPr>
            <p:cNvSpPr/>
            <p:nvPr/>
          </p:nvSpPr>
          <p:spPr>
            <a:xfrm rot="5400000">
              <a:off x="8352098" y="5189330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" name="자유형: 도형 19">
              <a:extLst>
                <a:ext uri="{FF2B5EF4-FFF2-40B4-BE49-F238E27FC236}">
                  <a16:creationId xmlns="" xmlns:a16="http://schemas.microsoft.com/office/drawing/2014/main" id="{CF83DBDD-2DBC-49B9-B099-69FD02748418}"/>
                </a:ext>
              </a:extLst>
            </p:cNvPr>
            <p:cNvSpPr/>
            <p:nvPr/>
          </p:nvSpPr>
          <p:spPr>
            <a:xfrm rot="5400000">
              <a:off x="8078444" y="5189330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" name="자유형: 도형 20">
              <a:extLst>
                <a:ext uri="{FF2B5EF4-FFF2-40B4-BE49-F238E27FC236}">
                  <a16:creationId xmlns="" xmlns:a16="http://schemas.microsoft.com/office/drawing/2014/main" id="{BE669D0B-E8D9-4E42-8F75-B75EA29FA804}"/>
                </a:ext>
              </a:extLst>
            </p:cNvPr>
            <p:cNvSpPr/>
            <p:nvPr/>
          </p:nvSpPr>
          <p:spPr>
            <a:xfrm rot="5400000">
              <a:off x="7804791" y="518942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3" y="49435"/>
                    <a:pt x="7144" y="40005"/>
                    <a:pt x="7144" y="28289"/>
                  </a:cubicBezTo>
                  <a:cubicBezTo>
                    <a:pt x="7144" y="16574"/>
                    <a:pt x="16573" y="7144"/>
                    <a:pt x="28289" y="7144"/>
                  </a:cubicBezTo>
                  <a:cubicBezTo>
                    <a:pt x="39910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="" xmlns:a16="http://schemas.microsoft.com/office/drawing/2014/main" id="{A54E1589-A20D-4337-9469-2356B9CE297C}"/>
                </a:ext>
              </a:extLst>
            </p:cNvPr>
            <p:cNvSpPr/>
            <p:nvPr/>
          </p:nvSpPr>
          <p:spPr>
            <a:xfrm rot="5400000">
              <a:off x="7531138" y="518942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3" y="49435"/>
                    <a:pt x="7144" y="40005"/>
                    <a:pt x="7144" y="28289"/>
                  </a:cubicBezTo>
                  <a:cubicBezTo>
                    <a:pt x="7144" y="16573"/>
                    <a:pt x="16573" y="7144"/>
                    <a:pt x="28289" y="7144"/>
                  </a:cubicBezTo>
                  <a:cubicBezTo>
                    <a:pt x="39910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" name="자유형: 도형 22">
              <a:extLst>
                <a:ext uri="{FF2B5EF4-FFF2-40B4-BE49-F238E27FC236}">
                  <a16:creationId xmlns="" xmlns:a16="http://schemas.microsoft.com/office/drawing/2014/main" id="{05268D6E-C585-4689-840D-C20C303BEB1A}"/>
                </a:ext>
              </a:extLst>
            </p:cNvPr>
            <p:cNvSpPr/>
            <p:nvPr/>
          </p:nvSpPr>
          <p:spPr>
            <a:xfrm rot="5400000">
              <a:off x="7257485" y="5189330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="" xmlns:a16="http://schemas.microsoft.com/office/drawing/2014/main" id="{C2FBD92A-D95E-41CA-8806-5C0DB0CE3F9E}"/>
                </a:ext>
              </a:extLst>
            </p:cNvPr>
            <p:cNvSpPr/>
            <p:nvPr/>
          </p:nvSpPr>
          <p:spPr>
            <a:xfrm rot="5400000">
              <a:off x="6983831" y="5189330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="" xmlns:a16="http://schemas.microsoft.com/office/drawing/2014/main" id="{3044B7D1-A1BF-413A-8EBD-0A32ED7EF207}"/>
                </a:ext>
              </a:extLst>
            </p:cNvPr>
            <p:cNvSpPr/>
            <p:nvPr/>
          </p:nvSpPr>
          <p:spPr>
            <a:xfrm rot="5400000">
              <a:off x="6710178" y="518942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3" y="49435"/>
                    <a:pt x="7144" y="40005"/>
                    <a:pt x="7144" y="28289"/>
                  </a:cubicBezTo>
                  <a:cubicBezTo>
                    <a:pt x="7144" y="16573"/>
                    <a:pt x="16573" y="7144"/>
                    <a:pt x="28289" y="7144"/>
                  </a:cubicBezTo>
                  <a:cubicBezTo>
                    <a:pt x="39910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="" xmlns:a16="http://schemas.microsoft.com/office/drawing/2014/main" id="{92B6F150-2FD5-417F-BAF1-5259E75B00B5}"/>
                </a:ext>
              </a:extLst>
            </p:cNvPr>
            <p:cNvSpPr/>
            <p:nvPr/>
          </p:nvSpPr>
          <p:spPr>
            <a:xfrm rot="5400000">
              <a:off x="8352098" y="546536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="" xmlns:a16="http://schemas.microsoft.com/office/drawing/2014/main" id="{45086F8B-87EB-4667-A58C-1E4BB598068C}"/>
                </a:ext>
              </a:extLst>
            </p:cNvPr>
            <p:cNvSpPr/>
            <p:nvPr/>
          </p:nvSpPr>
          <p:spPr>
            <a:xfrm rot="5400000">
              <a:off x="8078444" y="546536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="" xmlns:a16="http://schemas.microsoft.com/office/drawing/2014/main" id="{00323F3B-74B1-4168-BDE1-44EE7B9D8888}"/>
                </a:ext>
              </a:extLst>
            </p:cNvPr>
            <p:cNvSpPr/>
            <p:nvPr/>
          </p:nvSpPr>
          <p:spPr>
            <a:xfrm rot="5400000">
              <a:off x="7804791" y="5465460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3" y="49435"/>
                    <a:pt x="7144" y="40005"/>
                    <a:pt x="7144" y="28289"/>
                  </a:cubicBezTo>
                  <a:cubicBezTo>
                    <a:pt x="7144" y="16574"/>
                    <a:pt x="16573" y="7144"/>
                    <a:pt x="28289" y="7144"/>
                  </a:cubicBezTo>
                  <a:cubicBezTo>
                    <a:pt x="39910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" name="자유형: 도형 28">
              <a:extLst>
                <a:ext uri="{FF2B5EF4-FFF2-40B4-BE49-F238E27FC236}">
                  <a16:creationId xmlns="" xmlns:a16="http://schemas.microsoft.com/office/drawing/2014/main" id="{485A095E-18CD-46F3-A320-37B42103FB27}"/>
                </a:ext>
              </a:extLst>
            </p:cNvPr>
            <p:cNvSpPr/>
            <p:nvPr/>
          </p:nvSpPr>
          <p:spPr>
            <a:xfrm rot="5400000">
              <a:off x="7531138" y="5465460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3" y="49435"/>
                    <a:pt x="7144" y="40005"/>
                    <a:pt x="7144" y="28289"/>
                  </a:cubicBezTo>
                  <a:cubicBezTo>
                    <a:pt x="7144" y="16573"/>
                    <a:pt x="16573" y="7144"/>
                    <a:pt x="28289" y="7144"/>
                  </a:cubicBezTo>
                  <a:cubicBezTo>
                    <a:pt x="39910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" name="자유형: 도형 29">
              <a:extLst>
                <a:ext uri="{FF2B5EF4-FFF2-40B4-BE49-F238E27FC236}">
                  <a16:creationId xmlns="" xmlns:a16="http://schemas.microsoft.com/office/drawing/2014/main" id="{12754310-D4BC-4F72-8589-2319D52FF89B}"/>
                </a:ext>
              </a:extLst>
            </p:cNvPr>
            <p:cNvSpPr/>
            <p:nvPr/>
          </p:nvSpPr>
          <p:spPr>
            <a:xfrm rot="5400000">
              <a:off x="7257485" y="546536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31" name="자유형: 도형 30">
              <a:extLst>
                <a:ext uri="{FF2B5EF4-FFF2-40B4-BE49-F238E27FC236}">
                  <a16:creationId xmlns="" xmlns:a16="http://schemas.microsoft.com/office/drawing/2014/main" id="{BE841033-9123-4058-AAA1-8886EF42A76D}"/>
                </a:ext>
              </a:extLst>
            </p:cNvPr>
            <p:cNvSpPr/>
            <p:nvPr/>
          </p:nvSpPr>
          <p:spPr>
            <a:xfrm rot="5400000">
              <a:off x="6983831" y="546536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" name="자유형: 도형 31">
              <a:extLst>
                <a:ext uri="{FF2B5EF4-FFF2-40B4-BE49-F238E27FC236}">
                  <a16:creationId xmlns="" xmlns:a16="http://schemas.microsoft.com/office/drawing/2014/main" id="{6D4EC8BD-F559-425C-95AC-65577148B2B0}"/>
                </a:ext>
              </a:extLst>
            </p:cNvPr>
            <p:cNvSpPr/>
            <p:nvPr/>
          </p:nvSpPr>
          <p:spPr>
            <a:xfrm rot="5400000">
              <a:off x="6710178" y="5465460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3" y="49435"/>
                    <a:pt x="7144" y="40005"/>
                    <a:pt x="7144" y="28289"/>
                  </a:cubicBezTo>
                  <a:cubicBezTo>
                    <a:pt x="7144" y="16573"/>
                    <a:pt x="16573" y="7144"/>
                    <a:pt x="28289" y="7144"/>
                  </a:cubicBezTo>
                  <a:cubicBezTo>
                    <a:pt x="39910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33" name="타원 32">
            <a:extLst>
              <a:ext uri="{FF2B5EF4-FFF2-40B4-BE49-F238E27FC236}">
                <a16:creationId xmlns="" xmlns:a16="http://schemas.microsoft.com/office/drawing/2014/main" id="{4576A5C3-3D06-4E17-BF08-7B8FFD74137B}"/>
              </a:ext>
            </a:extLst>
          </p:cNvPr>
          <p:cNvSpPr/>
          <p:nvPr userDrawn="1"/>
        </p:nvSpPr>
        <p:spPr>
          <a:xfrm>
            <a:off x="360705" y="2009060"/>
            <a:ext cx="160144" cy="160144"/>
          </a:xfrm>
          <a:prstGeom prst="ellipse">
            <a:avLst/>
          </a:prstGeom>
          <a:solidFill>
            <a:srgbClr val="FD365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pic>
        <p:nvPicPr>
          <p:cNvPr id="35" name="그래픽 34">
            <a:extLst>
              <a:ext uri="{FF2B5EF4-FFF2-40B4-BE49-F238E27FC236}">
                <a16:creationId xmlns="" xmlns:a16="http://schemas.microsoft.com/office/drawing/2014/main" id="{410976C6-9D68-4C4E-8A11-43D3D0CF09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50000" b="50000"/>
          <a:stretch/>
        </p:blipFill>
        <p:spPr>
          <a:xfrm rot="10800000" flipH="1" flipV="1">
            <a:off x="10071099" y="4737099"/>
            <a:ext cx="2120901" cy="2120901"/>
          </a:xfrm>
          <a:prstGeom prst="rect">
            <a:avLst/>
          </a:prstGeom>
        </p:spPr>
      </p:pic>
      <p:grpSp>
        <p:nvGrpSpPr>
          <p:cNvPr id="36" name="그룹 35">
            <a:extLst>
              <a:ext uri="{FF2B5EF4-FFF2-40B4-BE49-F238E27FC236}">
                <a16:creationId xmlns="" xmlns:a16="http://schemas.microsoft.com/office/drawing/2014/main" id="{5512CF94-5A97-404B-980E-BEE55F7607A0}"/>
              </a:ext>
            </a:extLst>
          </p:cNvPr>
          <p:cNvGrpSpPr/>
          <p:nvPr userDrawn="1"/>
        </p:nvGrpSpPr>
        <p:grpSpPr>
          <a:xfrm rot="10800000" flipH="1" flipV="1">
            <a:off x="10869258" y="6271835"/>
            <a:ext cx="1155777" cy="410302"/>
            <a:chOff x="6710178" y="4913295"/>
            <a:chExt cx="1689545" cy="599790"/>
          </a:xfrm>
        </p:grpSpPr>
        <p:sp>
          <p:nvSpPr>
            <p:cNvPr id="37" name="자유형: 도형 36">
              <a:extLst>
                <a:ext uri="{FF2B5EF4-FFF2-40B4-BE49-F238E27FC236}">
                  <a16:creationId xmlns="" xmlns:a16="http://schemas.microsoft.com/office/drawing/2014/main" id="{8A3577D9-41E8-4044-93D5-C6E3A26CA139}"/>
                </a:ext>
              </a:extLst>
            </p:cNvPr>
            <p:cNvSpPr/>
            <p:nvPr/>
          </p:nvSpPr>
          <p:spPr>
            <a:xfrm rot="5400000">
              <a:off x="8352098" y="491329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" name="자유형: 도형 37">
              <a:extLst>
                <a:ext uri="{FF2B5EF4-FFF2-40B4-BE49-F238E27FC236}">
                  <a16:creationId xmlns="" xmlns:a16="http://schemas.microsoft.com/office/drawing/2014/main" id="{6A124032-B43F-48A7-ACC7-49E779D9BCA5}"/>
                </a:ext>
              </a:extLst>
            </p:cNvPr>
            <p:cNvSpPr/>
            <p:nvPr/>
          </p:nvSpPr>
          <p:spPr>
            <a:xfrm rot="5400000">
              <a:off x="8078444" y="491329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" name="자유형: 도형 38">
              <a:extLst>
                <a:ext uri="{FF2B5EF4-FFF2-40B4-BE49-F238E27FC236}">
                  <a16:creationId xmlns="" xmlns:a16="http://schemas.microsoft.com/office/drawing/2014/main" id="{9041FD43-3438-43A6-BAA2-784D1E0AEE47}"/>
                </a:ext>
              </a:extLst>
            </p:cNvPr>
            <p:cNvSpPr/>
            <p:nvPr/>
          </p:nvSpPr>
          <p:spPr>
            <a:xfrm rot="5400000">
              <a:off x="7804791" y="491329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4" y="49435"/>
                    <a:pt x="7144" y="40005"/>
                    <a:pt x="7144" y="28289"/>
                  </a:cubicBezTo>
                  <a:cubicBezTo>
                    <a:pt x="7144" y="16574"/>
                    <a:pt x="16574" y="7144"/>
                    <a:pt x="28289" y="7144"/>
                  </a:cubicBezTo>
                  <a:cubicBezTo>
                    <a:pt x="40005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" name="자유형: 도형 39">
              <a:extLst>
                <a:ext uri="{FF2B5EF4-FFF2-40B4-BE49-F238E27FC236}">
                  <a16:creationId xmlns="" xmlns:a16="http://schemas.microsoft.com/office/drawing/2014/main" id="{9C13BD24-2CB9-44C5-A57A-EB59DC3A55C4}"/>
                </a:ext>
              </a:extLst>
            </p:cNvPr>
            <p:cNvSpPr/>
            <p:nvPr/>
          </p:nvSpPr>
          <p:spPr>
            <a:xfrm rot="5400000">
              <a:off x="7531138" y="491329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4" y="49435"/>
                    <a:pt x="7144" y="40005"/>
                    <a:pt x="7144" y="28289"/>
                  </a:cubicBezTo>
                  <a:cubicBezTo>
                    <a:pt x="7144" y="16573"/>
                    <a:pt x="16574" y="7144"/>
                    <a:pt x="28289" y="7144"/>
                  </a:cubicBezTo>
                  <a:cubicBezTo>
                    <a:pt x="40005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1" name="자유형: 도형 40">
              <a:extLst>
                <a:ext uri="{FF2B5EF4-FFF2-40B4-BE49-F238E27FC236}">
                  <a16:creationId xmlns="" xmlns:a16="http://schemas.microsoft.com/office/drawing/2014/main" id="{2C731ECE-FBB0-400C-B063-F40533F28ED8}"/>
                </a:ext>
              </a:extLst>
            </p:cNvPr>
            <p:cNvSpPr/>
            <p:nvPr/>
          </p:nvSpPr>
          <p:spPr>
            <a:xfrm rot="5400000">
              <a:off x="7257485" y="491329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2" name="자유형: 도형 41">
              <a:extLst>
                <a:ext uri="{FF2B5EF4-FFF2-40B4-BE49-F238E27FC236}">
                  <a16:creationId xmlns="" xmlns:a16="http://schemas.microsoft.com/office/drawing/2014/main" id="{FFE98860-0335-4F9D-8EC3-2754D00D1D59}"/>
                </a:ext>
              </a:extLst>
            </p:cNvPr>
            <p:cNvSpPr/>
            <p:nvPr/>
          </p:nvSpPr>
          <p:spPr>
            <a:xfrm rot="5400000">
              <a:off x="6983831" y="491329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3" name="자유형: 도형 42">
              <a:extLst>
                <a:ext uri="{FF2B5EF4-FFF2-40B4-BE49-F238E27FC236}">
                  <a16:creationId xmlns="" xmlns:a16="http://schemas.microsoft.com/office/drawing/2014/main" id="{993E1742-3D77-4D89-8346-090E2C7FD8AC}"/>
                </a:ext>
              </a:extLst>
            </p:cNvPr>
            <p:cNvSpPr/>
            <p:nvPr/>
          </p:nvSpPr>
          <p:spPr>
            <a:xfrm rot="5400000">
              <a:off x="6710178" y="491329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4" y="49435"/>
                    <a:pt x="7144" y="40005"/>
                    <a:pt x="7144" y="28289"/>
                  </a:cubicBezTo>
                  <a:cubicBezTo>
                    <a:pt x="7144" y="16573"/>
                    <a:pt x="16574" y="7144"/>
                    <a:pt x="28289" y="7144"/>
                  </a:cubicBezTo>
                  <a:cubicBezTo>
                    <a:pt x="40005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4" name="자유형: 도형 43">
              <a:extLst>
                <a:ext uri="{FF2B5EF4-FFF2-40B4-BE49-F238E27FC236}">
                  <a16:creationId xmlns="" xmlns:a16="http://schemas.microsoft.com/office/drawing/2014/main" id="{A7791AB8-0A1F-46A6-B405-5B5CDC219A5F}"/>
                </a:ext>
              </a:extLst>
            </p:cNvPr>
            <p:cNvSpPr/>
            <p:nvPr/>
          </p:nvSpPr>
          <p:spPr>
            <a:xfrm rot="5400000">
              <a:off x="8352098" y="5189330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5" name="자유형: 도형 44">
              <a:extLst>
                <a:ext uri="{FF2B5EF4-FFF2-40B4-BE49-F238E27FC236}">
                  <a16:creationId xmlns="" xmlns:a16="http://schemas.microsoft.com/office/drawing/2014/main" id="{479813B3-555E-4A6C-A7D3-8B967BBE016F}"/>
                </a:ext>
              </a:extLst>
            </p:cNvPr>
            <p:cNvSpPr/>
            <p:nvPr/>
          </p:nvSpPr>
          <p:spPr>
            <a:xfrm rot="5400000">
              <a:off x="8078444" y="5189330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6" name="자유형: 도형 45">
              <a:extLst>
                <a:ext uri="{FF2B5EF4-FFF2-40B4-BE49-F238E27FC236}">
                  <a16:creationId xmlns="" xmlns:a16="http://schemas.microsoft.com/office/drawing/2014/main" id="{D5E7317C-587F-4FD6-9FC6-9BBC80C3BFFC}"/>
                </a:ext>
              </a:extLst>
            </p:cNvPr>
            <p:cNvSpPr/>
            <p:nvPr/>
          </p:nvSpPr>
          <p:spPr>
            <a:xfrm rot="5400000">
              <a:off x="7804791" y="518942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3" y="49435"/>
                    <a:pt x="7144" y="40005"/>
                    <a:pt x="7144" y="28289"/>
                  </a:cubicBezTo>
                  <a:cubicBezTo>
                    <a:pt x="7144" y="16574"/>
                    <a:pt x="16573" y="7144"/>
                    <a:pt x="28289" y="7144"/>
                  </a:cubicBezTo>
                  <a:cubicBezTo>
                    <a:pt x="39910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7" name="자유형: 도형 46">
              <a:extLst>
                <a:ext uri="{FF2B5EF4-FFF2-40B4-BE49-F238E27FC236}">
                  <a16:creationId xmlns="" xmlns:a16="http://schemas.microsoft.com/office/drawing/2014/main" id="{5AAC9CEA-E6FC-42D4-847E-D54214D304AB}"/>
                </a:ext>
              </a:extLst>
            </p:cNvPr>
            <p:cNvSpPr/>
            <p:nvPr/>
          </p:nvSpPr>
          <p:spPr>
            <a:xfrm rot="5400000">
              <a:off x="7531138" y="518942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3" y="49435"/>
                    <a:pt x="7144" y="40005"/>
                    <a:pt x="7144" y="28289"/>
                  </a:cubicBezTo>
                  <a:cubicBezTo>
                    <a:pt x="7144" y="16573"/>
                    <a:pt x="16573" y="7144"/>
                    <a:pt x="28289" y="7144"/>
                  </a:cubicBezTo>
                  <a:cubicBezTo>
                    <a:pt x="39910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8" name="자유형: 도형 47">
              <a:extLst>
                <a:ext uri="{FF2B5EF4-FFF2-40B4-BE49-F238E27FC236}">
                  <a16:creationId xmlns="" xmlns:a16="http://schemas.microsoft.com/office/drawing/2014/main" id="{44E86506-5453-4CDB-B79A-2C1622021119}"/>
                </a:ext>
              </a:extLst>
            </p:cNvPr>
            <p:cNvSpPr/>
            <p:nvPr/>
          </p:nvSpPr>
          <p:spPr>
            <a:xfrm rot="5400000">
              <a:off x="7257485" y="5189330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49" name="자유형: 도형 48">
              <a:extLst>
                <a:ext uri="{FF2B5EF4-FFF2-40B4-BE49-F238E27FC236}">
                  <a16:creationId xmlns="" xmlns:a16="http://schemas.microsoft.com/office/drawing/2014/main" id="{DB0DA343-9091-426F-BE2E-04B16838FD2E}"/>
                </a:ext>
              </a:extLst>
            </p:cNvPr>
            <p:cNvSpPr/>
            <p:nvPr/>
          </p:nvSpPr>
          <p:spPr>
            <a:xfrm rot="5400000">
              <a:off x="6983831" y="5189330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0" name="자유형: 도형 49">
              <a:extLst>
                <a:ext uri="{FF2B5EF4-FFF2-40B4-BE49-F238E27FC236}">
                  <a16:creationId xmlns="" xmlns:a16="http://schemas.microsoft.com/office/drawing/2014/main" id="{0F407556-8086-4063-B367-235BC564E262}"/>
                </a:ext>
              </a:extLst>
            </p:cNvPr>
            <p:cNvSpPr/>
            <p:nvPr/>
          </p:nvSpPr>
          <p:spPr>
            <a:xfrm rot="5400000">
              <a:off x="6710178" y="518942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3" y="49435"/>
                    <a:pt x="7144" y="40005"/>
                    <a:pt x="7144" y="28289"/>
                  </a:cubicBezTo>
                  <a:cubicBezTo>
                    <a:pt x="7144" y="16573"/>
                    <a:pt x="16573" y="7144"/>
                    <a:pt x="28289" y="7144"/>
                  </a:cubicBezTo>
                  <a:cubicBezTo>
                    <a:pt x="39910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1" name="자유형: 도형 50">
              <a:extLst>
                <a:ext uri="{FF2B5EF4-FFF2-40B4-BE49-F238E27FC236}">
                  <a16:creationId xmlns="" xmlns:a16="http://schemas.microsoft.com/office/drawing/2014/main" id="{5F9E2D46-64DB-4954-BEBC-7B68B1A25261}"/>
                </a:ext>
              </a:extLst>
            </p:cNvPr>
            <p:cNvSpPr/>
            <p:nvPr/>
          </p:nvSpPr>
          <p:spPr>
            <a:xfrm rot="5400000">
              <a:off x="8352098" y="546536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2" name="자유형: 도형 51">
              <a:extLst>
                <a:ext uri="{FF2B5EF4-FFF2-40B4-BE49-F238E27FC236}">
                  <a16:creationId xmlns="" xmlns:a16="http://schemas.microsoft.com/office/drawing/2014/main" id="{9863259E-3E85-43D9-8105-EE0B6A694AE3}"/>
                </a:ext>
              </a:extLst>
            </p:cNvPr>
            <p:cNvSpPr/>
            <p:nvPr/>
          </p:nvSpPr>
          <p:spPr>
            <a:xfrm rot="5400000">
              <a:off x="8078444" y="546536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3" name="자유형: 도형 52">
              <a:extLst>
                <a:ext uri="{FF2B5EF4-FFF2-40B4-BE49-F238E27FC236}">
                  <a16:creationId xmlns="" xmlns:a16="http://schemas.microsoft.com/office/drawing/2014/main" id="{299E5370-0F94-4CB5-89E0-0186388A83EF}"/>
                </a:ext>
              </a:extLst>
            </p:cNvPr>
            <p:cNvSpPr/>
            <p:nvPr/>
          </p:nvSpPr>
          <p:spPr>
            <a:xfrm rot="5400000">
              <a:off x="7804791" y="5465460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3" y="49435"/>
                    <a:pt x="7144" y="40005"/>
                    <a:pt x="7144" y="28289"/>
                  </a:cubicBezTo>
                  <a:cubicBezTo>
                    <a:pt x="7144" y="16574"/>
                    <a:pt x="16573" y="7144"/>
                    <a:pt x="28289" y="7144"/>
                  </a:cubicBezTo>
                  <a:cubicBezTo>
                    <a:pt x="39910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4" name="자유형: 도형 53">
              <a:extLst>
                <a:ext uri="{FF2B5EF4-FFF2-40B4-BE49-F238E27FC236}">
                  <a16:creationId xmlns="" xmlns:a16="http://schemas.microsoft.com/office/drawing/2014/main" id="{FCC86970-796A-4162-B55E-E081E4FAF079}"/>
                </a:ext>
              </a:extLst>
            </p:cNvPr>
            <p:cNvSpPr/>
            <p:nvPr/>
          </p:nvSpPr>
          <p:spPr>
            <a:xfrm rot="5400000">
              <a:off x="7531138" y="5465460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3" y="49435"/>
                    <a:pt x="7144" y="40005"/>
                    <a:pt x="7144" y="28289"/>
                  </a:cubicBezTo>
                  <a:cubicBezTo>
                    <a:pt x="7144" y="16573"/>
                    <a:pt x="16573" y="7144"/>
                    <a:pt x="28289" y="7144"/>
                  </a:cubicBezTo>
                  <a:cubicBezTo>
                    <a:pt x="39910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5" name="자유형: 도형 54">
              <a:extLst>
                <a:ext uri="{FF2B5EF4-FFF2-40B4-BE49-F238E27FC236}">
                  <a16:creationId xmlns="" xmlns:a16="http://schemas.microsoft.com/office/drawing/2014/main" id="{FAB38841-0389-4026-98FB-C379144C5150}"/>
                </a:ext>
              </a:extLst>
            </p:cNvPr>
            <p:cNvSpPr/>
            <p:nvPr/>
          </p:nvSpPr>
          <p:spPr>
            <a:xfrm rot="5400000">
              <a:off x="7257485" y="546536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56" name="자유형: 도형 55">
              <a:extLst>
                <a:ext uri="{FF2B5EF4-FFF2-40B4-BE49-F238E27FC236}">
                  <a16:creationId xmlns="" xmlns:a16="http://schemas.microsoft.com/office/drawing/2014/main" id="{7180F8BF-23D0-48EB-9588-DA985480531F}"/>
                </a:ext>
              </a:extLst>
            </p:cNvPr>
            <p:cNvSpPr/>
            <p:nvPr/>
          </p:nvSpPr>
          <p:spPr>
            <a:xfrm rot="5400000">
              <a:off x="6983831" y="546536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7" name="자유형: 도형 56">
              <a:extLst>
                <a:ext uri="{FF2B5EF4-FFF2-40B4-BE49-F238E27FC236}">
                  <a16:creationId xmlns="" xmlns:a16="http://schemas.microsoft.com/office/drawing/2014/main" id="{C7E87C2F-70B6-4F70-915B-0FF6C4771DF4}"/>
                </a:ext>
              </a:extLst>
            </p:cNvPr>
            <p:cNvSpPr/>
            <p:nvPr/>
          </p:nvSpPr>
          <p:spPr>
            <a:xfrm rot="5400000">
              <a:off x="6710178" y="5465460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3" y="49435"/>
                    <a:pt x="7144" y="40005"/>
                    <a:pt x="7144" y="28289"/>
                  </a:cubicBezTo>
                  <a:cubicBezTo>
                    <a:pt x="7144" y="16573"/>
                    <a:pt x="16573" y="7144"/>
                    <a:pt x="28289" y="7144"/>
                  </a:cubicBezTo>
                  <a:cubicBezTo>
                    <a:pt x="39910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58" name="타원 57">
            <a:extLst>
              <a:ext uri="{FF2B5EF4-FFF2-40B4-BE49-F238E27FC236}">
                <a16:creationId xmlns="" xmlns:a16="http://schemas.microsoft.com/office/drawing/2014/main" id="{3176F47E-D38D-4320-BDD2-2F05025D2260}"/>
              </a:ext>
            </a:extLst>
          </p:cNvPr>
          <p:cNvSpPr/>
          <p:nvPr userDrawn="1"/>
        </p:nvSpPr>
        <p:spPr>
          <a:xfrm rot="10800000">
            <a:off x="11670768" y="4688796"/>
            <a:ext cx="160144" cy="160144"/>
          </a:xfrm>
          <a:prstGeom prst="ellipse">
            <a:avLst/>
          </a:prstGeom>
          <a:solidFill>
            <a:srgbClr val="FD365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03767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7">
            <a:extLst>
              <a:ext uri="{FF2B5EF4-FFF2-40B4-BE49-F238E27FC236}">
                <a16:creationId xmlns="" xmlns:a16="http://schemas.microsoft.com/office/drawing/2014/main" id="{D122D1FD-3425-434C-82F6-695ED7056E8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477727" y="1679069"/>
            <a:ext cx="1959655" cy="3896405"/>
          </a:xfrm>
          <a:prstGeom prst="roundRect">
            <a:avLst>
              <a:gd name="adj" fmla="val 428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7" name="그림 개체 틀 7">
            <a:extLst>
              <a:ext uri="{FF2B5EF4-FFF2-40B4-BE49-F238E27FC236}">
                <a16:creationId xmlns="" xmlns:a16="http://schemas.microsoft.com/office/drawing/2014/main" id="{F06B32FD-F323-44ED-BBBD-245779628F7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279780" y="1679069"/>
            <a:ext cx="1959655" cy="3896405"/>
          </a:xfrm>
          <a:prstGeom prst="roundRect">
            <a:avLst>
              <a:gd name="adj" fmla="val 428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grpSp>
        <p:nvGrpSpPr>
          <p:cNvPr id="8" name="그룹 7">
            <a:extLst>
              <a:ext uri="{FF2B5EF4-FFF2-40B4-BE49-F238E27FC236}">
                <a16:creationId xmlns="" xmlns:a16="http://schemas.microsoft.com/office/drawing/2014/main" id="{DE171C6B-E365-4098-866F-F8A6156843DD}"/>
              </a:ext>
            </a:extLst>
          </p:cNvPr>
          <p:cNvGrpSpPr/>
          <p:nvPr userDrawn="1"/>
        </p:nvGrpSpPr>
        <p:grpSpPr>
          <a:xfrm>
            <a:off x="9185912" y="0"/>
            <a:ext cx="3006087" cy="1823062"/>
            <a:chOff x="10023566" y="145438"/>
            <a:chExt cx="2168433" cy="1315061"/>
          </a:xfrm>
        </p:grpSpPr>
        <p:pic>
          <p:nvPicPr>
            <p:cNvPr id="9" name="그래픽 8">
              <a:extLst>
                <a:ext uri="{FF2B5EF4-FFF2-40B4-BE49-F238E27FC236}">
                  <a16:creationId xmlns="" xmlns:a16="http://schemas.microsoft.com/office/drawing/2014/main" id="{9CA0E7AB-F82C-43E1-B1F7-CAA66B22938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" r="-76" b="71103"/>
            <a:stretch/>
          </p:blipFill>
          <p:spPr>
            <a:xfrm rot="16200000" flipH="1">
              <a:off x="11522428" y="446430"/>
              <a:ext cx="556152" cy="782989"/>
            </a:xfrm>
            <a:prstGeom prst="rect">
              <a:avLst/>
            </a:prstGeom>
          </p:spPr>
        </p:pic>
        <p:sp>
          <p:nvSpPr>
            <p:cNvPr id="10" name="타원 9">
              <a:extLst>
                <a:ext uri="{FF2B5EF4-FFF2-40B4-BE49-F238E27FC236}">
                  <a16:creationId xmlns="" xmlns:a16="http://schemas.microsoft.com/office/drawing/2014/main" id="{FCA2873E-AB05-4918-A190-5BB4623937CD}"/>
                </a:ext>
              </a:extLst>
            </p:cNvPr>
            <p:cNvSpPr/>
            <p:nvPr userDrawn="1"/>
          </p:nvSpPr>
          <p:spPr>
            <a:xfrm rot="16200000" flipH="1">
              <a:off x="10449931" y="476767"/>
              <a:ext cx="797581" cy="797581"/>
            </a:xfrm>
            <a:prstGeom prst="ellipse">
              <a:avLst/>
            </a:prstGeom>
            <a:solidFill>
              <a:srgbClr val="FD365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ko-KR" altLang="en-US"/>
            </a:p>
          </p:txBody>
        </p:sp>
        <p:pic>
          <p:nvPicPr>
            <p:cNvPr id="11" name="그래픽 10">
              <a:extLst>
                <a:ext uri="{FF2B5EF4-FFF2-40B4-BE49-F238E27FC236}">
                  <a16:creationId xmlns="" xmlns:a16="http://schemas.microsoft.com/office/drawing/2014/main" id="{DE4964C7-B200-4AAE-B97F-AC4A771AEA6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 l="50000" b="38679"/>
            <a:stretch/>
          </p:blipFill>
          <p:spPr>
            <a:xfrm rot="16200000" flipH="1">
              <a:off x="10829160" y="-628229"/>
              <a:ext cx="589171" cy="2136506"/>
            </a:xfrm>
            <a:prstGeom prst="rect">
              <a:avLst/>
            </a:prstGeom>
          </p:spPr>
        </p:pic>
        <p:grpSp>
          <p:nvGrpSpPr>
            <p:cNvPr id="12" name="그룹 11">
              <a:extLst>
                <a:ext uri="{FF2B5EF4-FFF2-40B4-BE49-F238E27FC236}">
                  <a16:creationId xmlns="" xmlns:a16="http://schemas.microsoft.com/office/drawing/2014/main" id="{2488C501-0257-4F22-92BB-0F1B4B396CA5}"/>
                </a:ext>
              </a:extLst>
            </p:cNvPr>
            <p:cNvGrpSpPr/>
            <p:nvPr userDrawn="1"/>
          </p:nvGrpSpPr>
          <p:grpSpPr>
            <a:xfrm rot="16200000" flipH="1">
              <a:off x="11090270" y="894231"/>
              <a:ext cx="568591" cy="563946"/>
              <a:chOff x="1469314" y="4693983"/>
              <a:chExt cx="1119188" cy="1110044"/>
            </a:xfrm>
          </p:grpSpPr>
          <p:sp>
            <p:nvSpPr>
              <p:cNvPr id="15" name="자유형: 도형 14">
                <a:extLst>
                  <a:ext uri="{FF2B5EF4-FFF2-40B4-BE49-F238E27FC236}">
                    <a16:creationId xmlns="" xmlns:a16="http://schemas.microsoft.com/office/drawing/2014/main" id="{290C748D-78FA-4AD3-8847-4505FA54D51A}"/>
                  </a:ext>
                </a:extLst>
              </p:cNvPr>
              <p:cNvSpPr/>
              <p:nvPr/>
            </p:nvSpPr>
            <p:spPr>
              <a:xfrm>
                <a:off x="1469314" y="4693983"/>
                <a:ext cx="66675" cy="66675"/>
              </a:xfrm>
              <a:custGeom>
                <a:avLst/>
                <a:gdLst>
                  <a:gd name="connsiteX0" fmla="*/ 60865 w 66675"/>
                  <a:gd name="connsiteY0" fmla="*/ 34004 h 66675"/>
                  <a:gd name="connsiteX1" fmla="*/ 34004 w 66675"/>
                  <a:gd name="connsiteY1" fmla="*/ 60865 h 66675"/>
                  <a:gd name="connsiteX2" fmla="*/ 7144 w 66675"/>
                  <a:gd name="connsiteY2" fmla="*/ 34004 h 66675"/>
                  <a:gd name="connsiteX3" fmla="*/ 34004 w 66675"/>
                  <a:gd name="connsiteY3" fmla="*/ 7144 h 66675"/>
                  <a:gd name="connsiteX4" fmla="*/ 60865 w 66675"/>
                  <a:gd name="connsiteY4" fmla="*/ 340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60865" y="34004"/>
                    </a:moveTo>
                    <a:cubicBezTo>
                      <a:pt x="60865" y="48839"/>
                      <a:pt x="48839" y="60865"/>
                      <a:pt x="34004" y="60865"/>
                    </a:cubicBezTo>
                    <a:cubicBezTo>
                      <a:pt x="19170" y="60865"/>
                      <a:pt x="7144" y="48839"/>
                      <a:pt x="7144" y="34004"/>
                    </a:cubicBezTo>
                    <a:cubicBezTo>
                      <a:pt x="7144" y="19170"/>
                      <a:pt x="19170" y="7144"/>
                      <a:pt x="34004" y="7144"/>
                    </a:cubicBezTo>
                    <a:cubicBezTo>
                      <a:pt x="48839" y="7144"/>
                      <a:pt x="60865" y="19170"/>
                      <a:pt x="60865" y="34004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" name="자유형: 도형 15">
                <a:extLst>
                  <a:ext uri="{FF2B5EF4-FFF2-40B4-BE49-F238E27FC236}">
                    <a16:creationId xmlns="" xmlns:a16="http://schemas.microsoft.com/office/drawing/2014/main" id="{337C6550-5F04-4937-9696-C97E701A899B}"/>
                  </a:ext>
                </a:extLst>
              </p:cNvPr>
              <p:cNvSpPr/>
              <p:nvPr/>
            </p:nvSpPr>
            <p:spPr>
              <a:xfrm>
                <a:off x="1820215" y="4693983"/>
                <a:ext cx="66675" cy="66675"/>
              </a:xfrm>
              <a:custGeom>
                <a:avLst/>
                <a:gdLst>
                  <a:gd name="connsiteX0" fmla="*/ 60865 w 66675"/>
                  <a:gd name="connsiteY0" fmla="*/ 34004 h 66675"/>
                  <a:gd name="connsiteX1" fmla="*/ 34004 w 66675"/>
                  <a:gd name="connsiteY1" fmla="*/ 60865 h 66675"/>
                  <a:gd name="connsiteX2" fmla="*/ 7144 w 66675"/>
                  <a:gd name="connsiteY2" fmla="*/ 34004 h 66675"/>
                  <a:gd name="connsiteX3" fmla="*/ 34004 w 66675"/>
                  <a:gd name="connsiteY3" fmla="*/ 7144 h 66675"/>
                  <a:gd name="connsiteX4" fmla="*/ 60865 w 66675"/>
                  <a:gd name="connsiteY4" fmla="*/ 340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60865" y="34004"/>
                    </a:moveTo>
                    <a:cubicBezTo>
                      <a:pt x="60865" y="48863"/>
                      <a:pt x="48863" y="60865"/>
                      <a:pt x="34004" y="60865"/>
                    </a:cubicBezTo>
                    <a:cubicBezTo>
                      <a:pt x="19145" y="60865"/>
                      <a:pt x="7144" y="48863"/>
                      <a:pt x="7144" y="34004"/>
                    </a:cubicBezTo>
                    <a:cubicBezTo>
                      <a:pt x="7144" y="19145"/>
                      <a:pt x="19145" y="7144"/>
                      <a:pt x="34004" y="7144"/>
                    </a:cubicBezTo>
                    <a:cubicBezTo>
                      <a:pt x="48863" y="7144"/>
                      <a:pt x="60865" y="19145"/>
                      <a:pt x="60865" y="34004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" name="자유형: 도형 16">
                <a:extLst>
                  <a:ext uri="{FF2B5EF4-FFF2-40B4-BE49-F238E27FC236}">
                    <a16:creationId xmlns="" xmlns:a16="http://schemas.microsoft.com/office/drawing/2014/main" id="{96E8B5B7-C208-4C1C-984F-69D1C5614157}"/>
                  </a:ext>
                </a:extLst>
              </p:cNvPr>
              <p:cNvSpPr/>
              <p:nvPr/>
            </p:nvSpPr>
            <p:spPr>
              <a:xfrm>
                <a:off x="2171021" y="4693983"/>
                <a:ext cx="66675" cy="66675"/>
              </a:xfrm>
              <a:custGeom>
                <a:avLst/>
                <a:gdLst>
                  <a:gd name="connsiteX0" fmla="*/ 60865 w 66675"/>
                  <a:gd name="connsiteY0" fmla="*/ 34004 h 66675"/>
                  <a:gd name="connsiteX1" fmla="*/ 34004 w 66675"/>
                  <a:gd name="connsiteY1" fmla="*/ 60865 h 66675"/>
                  <a:gd name="connsiteX2" fmla="*/ 7144 w 66675"/>
                  <a:gd name="connsiteY2" fmla="*/ 34004 h 66675"/>
                  <a:gd name="connsiteX3" fmla="*/ 34004 w 66675"/>
                  <a:gd name="connsiteY3" fmla="*/ 7144 h 66675"/>
                  <a:gd name="connsiteX4" fmla="*/ 60865 w 66675"/>
                  <a:gd name="connsiteY4" fmla="*/ 340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60865" y="34004"/>
                    </a:moveTo>
                    <a:cubicBezTo>
                      <a:pt x="60865" y="48839"/>
                      <a:pt x="48839" y="60865"/>
                      <a:pt x="34004" y="60865"/>
                    </a:cubicBezTo>
                    <a:cubicBezTo>
                      <a:pt x="19170" y="60865"/>
                      <a:pt x="7144" y="48839"/>
                      <a:pt x="7144" y="34004"/>
                    </a:cubicBezTo>
                    <a:cubicBezTo>
                      <a:pt x="7144" y="19170"/>
                      <a:pt x="19170" y="7144"/>
                      <a:pt x="34004" y="7144"/>
                    </a:cubicBezTo>
                    <a:cubicBezTo>
                      <a:pt x="48839" y="7144"/>
                      <a:pt x="60865" y="19170"/>
                      <a:pt x="60865" y="34004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8" name="자유형: 도형 17">
                <a:extLst>
                  <a:ext uri="{FF2B5EF4-FFF2-40B4-BE49-F238E27FC236}">
                    <a16:creationId xmlns="" xmlns:a16="http://schemas.microsoft.com/office/drawing/2014/main" id="{6C848905-6E97-473D-8CE4-F1A91B2CD79C}"/>
                  </a:ext>
                </a:extLst>
              </p:cNvPr>
              <p:cNvSpPr/>
              <p:nvPr/>
            </p:nvSpPr>
            <p:spPr>
              <a:xfrm>
                <a:off x="2521827" y="4693983"/>
                <a:ext cx="66675" cy="66675"/>
              </a:xfrm>
              <a:custGeom>
                <a:avLst/>
                <a:gdLst>
                  <a:gd name="connsiteX0" fmla="*/ 60865 w 66675"/>
                  <a:gd name="connsiteY0" fmla="*/ 34004 h 66675"/>
                  <a:gd name="connsiteX1" fmla="*/ 34004 w 66675"/>
                  <a:gd name="connsiteY1" fmla="*/ 60865 h 66675"/>
                  <a:gd name="connsiteX2" fmla="*/ 7144 w 66675"/>
                  <a:gd name="connsiteY2" fmla="*/ 34004 h 66675"/>
                  <a:gd name="connsiteX3" fmla="*/ 34004 w 66675"/>
                  <a:gd name="connsiteY3" fmla="*/ 7144 h 66675"/>
                  <a:gd name="connsiteX4" fmla="*/ 60865 w 66675"/>
                  <a:gd name="connsiteY4" fmla="*/ 340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60865" y="34004"/>
                    </a:moveTo>
                    <a:cubicBezTo>
                      <a:pt x="60865" y="48839"/>
                      <a:pt x="48839" y="60865"/>
                      <a:pt x="34004" y="60865"/>
                    </a:cubicBezTo>
                    <a:cubicBezTo>
                      <a:pt x="19170" y="60865"/>
                      <a:pt x="7144" y="48839"/>
                      <a:pt x="7144" y="34004"/>
                    </a:cubicBezTo>
                    <a:cubicBezTo>
                      <a:pt x="7144" y="19170"/>
                      <a:pt x="19170" y="7144"/>
                      <a:pt x="34004" y="7144"/>
                    </a:cubicBezTo>
                    <a:cubicBezTo>
                      <a:pt x="48839" y="7144"/>
                      <a:pt x="60865" y="19170"/>
                      <a:pt x="60865" y="34004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9" name="자유형: 도형 18">
                <a:extLst>
                  <a:ext uri="{FF2B5EF4-FFF2-40B4-BE49-F238E27FC236}">
                    <a16:creationId xmlns="" xmlns:a16="http://schemas.microsoft.com/office/drawing/2014/main" id="{DAF2D244-6A4A-403D-B257-F5B5C36E401B}"/>
                  </a:ext>
                </a:extLst>
              </p:cNvPr>
              <p:cNvSpPr/>
              <p:nvPr/>
            </p:nvSpPr>
            <p:spPr>
              <a:xfrm>
                <a:off x="1469314" y="5041836"/>
                <a:ext cx="66675" cy="66675"/>
              </a:xfrm>
              <a:custGeom>
                <a:avLst/>
                <a:gdLst>
                  <a:gd name="connsiteX0" fmla="*/ 60865 w 66675"/>
                  <a:gd name="connsiteY0" fmla="*/ 34004 h 66675"/>
                  <a:gd name="connsiteX1" fmla="*/ 34004 w 66675"/>
                  <a:gd name="connsiteY1" fmla="*/ 60865 h 66675"/>
                  <a:gd name="connsiteX2" fmla="*/ 7144 w 66675"/>
                  <a:gd name="connsiteY2" fmla="*/ 34004 h 66675"/>
                  <a:gd name="connsiteX3" fmla="*/ 34004 w 66675"/>
                  <a:gd name="connsiteY3" fmla="*/ 7144 h 66675"/>
                  <a:gd name="connsiteX4" fmla="*/ 60865 w 66675"/>
                  <a:gd name="connsiteY4" fmla="*/ 340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60865" y="34004"/>
                    </a:moveTo>
                    <a:cubicBezTo>
                      <a:pt x="60865" y="48839"/>
                      <a:pt x="48839" y="60865"/>
                      <a:pt x="34004" y="60865"/>
                    </a:cubicBezTo>
                    <a:cubicBezTo>
                      <a:pt x="19170" y="60865"/>
                      <a:pt x="7144" y="48839"/>
                      <a:pt x="7144" y="34004"/>
                    </a:cubicBezTo>
                    <a:cubicBezTo>
                      <a:pt x="7144" y="19170"/>
                      <a:pt x="19170" y="7144"/>
                      <a:pt x="34004" y="7144"/>
                    </a:cubicBezTo>
                    <a:cubicBezTo>
                      <a:pt x="48839" y="7144"/>
                      <a:pt x="60865" y="19170"/>
                      <a:pt x="60865" y="34004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0" name="자유형: 도형 19">
                <a:extLst>
                  <a:ext uri="{FF2B5EF4-FFF2-40B4-BE49-F238E27FC236}">
                    <a16:creationId xmlns="" xmlns:a16="http://schemas.microsoft.com/office/drawing/2014/main" id="{CBC62F6D-0BE4-4F00-AE98-5C58F538D558}"/>
                  </a:ext>
                </a:extLst>
              </p:cNvPr>
              <p:cNvSpPr/>
              <p:nvPr/>
            </p:nvSpPr>
            <p:spPr>
              <a:xfrm>
                <a:off x="1820215" y="5041836"/>
                <a:ext cx="66675" cy="66675"/>
              </a:xfrm>
              <a:custGeom>
                <a:avLst/>
                <a:gdLst>
                  <a:gd name="connsiteX0" fmla="*/ 60865 w 66675"/>
                  <a:gd name="connsiteY0" fmla="*/ 34005 h 66675"/>
                  <a:gd name="connsiteX1" fmla="*/ 34004 w 66675"/>
                  <a:gd name="connsiteY1" fmla="*/ 60865 h 66675"/>
                  <a:gd name="connsiteX2" fmla="*/ 7144 w 66675"/>
                  <a:gd name="connsiteY2" fmla="*/ 34005 h 66675"/>
                  <a:gd name="connsiteX3" fmla="*/ 34004 w 66675"/>
                  <a:gd name="connsiteY3" fmla="*/ 7144 h 66675"/>
                  <a:gd name="connsiteX4" fmla="*/ 60865 w 66675"/>
                  <a:gd name="connsiteY4" fmla="*/ 34005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60865" y="34005"/>
                    </a:moveTo>
                    <a:cubicBezTo>
                      <a:pt x="60865" y="48864"/>
                      <a:pt x="48863" y="60865"/>
                      <a:pt x="34004" y="60865"/>
                    </a:cubicBezTo>
                    <a:cubicBezTo>
                      <a:pt x="19145" y="60865"/>
                      <a:pt x="7144" y="48864"/>
                      <a:pt x="7144" y="34005"/>
                    </a:cubicBezTo>
                    <a:cubicBezTo>
                      <a:pt x="7144" y="19146"/>
                      <a:pt x="19145" y="7144"/>
                      <a:pt x="34004" y="7144"/>
                    </a:cubicBezTo>
                    <a:cubicBezTo>
                      <a:pt x="48863" y="7049"/>
                      <a:pt x="60865" y="19146"/>
                      <a:pt x="60865" y="34005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1" name="자유형: 도형 20">
                <a:extLst>
                  <a:ext uri="{FF2B5EF4-FFF2-40B4-BE49-F238E27FC236}">
                    <a16:creationId xmlns="" xmlns:a16="http://schemas.microsoft.com/office/drawing/2014/main" id="{2985A237-1282-43AF-9C82-7215FF8DC6FB}"/>
                  </a:ext>
                </a:extLst>
              </p:cNvPr>
              <p:cNvSpPr/>
              <p:nvPr/>
            </p:nvSpPr>
            <p:spPr>
              <a:xfrm>
                <a:off x="2171021" y="5041836"/>
                <a:ext cx="66675" cy="66675"/>
              </a:xfrm>
              <a:custGeom>
                <a:avLst/>
                <a:gdLst>
                  <a:gd name="connsiteX0" fmla="*/ 60865 w 66675"/>
                  <a:gd name="connsiteY0" fmla="*/ 34004 h 66675"/>
                  <a:gd name="connsiteX1" fmla="*/ 34004 w 66675"/>
                  <a:gd name="connsiteY1" fmla="*/ 60865 h 66675"/>
                  <a:gd name="connsiteX2" fmla="*/ 7144 w 66675"/>
                  <a:gd name="connsiteY2" fmla="*/ 34004 h 66675"/>
                  <a:gd name="connsiteX3" fmla="*/ 34004 w 66675"/>
                  <a:gd name="connsiteY3" fmla="*/ 7144 h 66675"/>
                  <a:gd name="connsiteX4" fmla="*/ 60865 w 66675"/>
                  <a:gd name="connsiteY4" fmla="*/ 340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60865" y="34004"/>
                    </a:moveTo>
                    <a:cubicBezTo>
                      <a:pt x="60865" y="48839"/>
                      <a:pt x="48839" y="60865"/>
                      <a:pt x="34004" y="60865"/>
                    </a:cubicBezTo>
                    <a:cubicBezTo>
                      <a:pt x="19170" y="60865"/>
                      <a:pt x="7144" y="48839"/>
                      <a:pt x="7144" y="34004"/>
                    </a:cubicBezTo>
                    <a:cubicBezTo>
                      <a:pt x="7144" y="19170"/>
                      <a:pt x="19170" y="7144"/>
                      <a:pt x="34004" y="7144"/>
                    </a:cubicBezTo>
                    <a:cubicBezTo>
                      <a:pt x="48839" y="7144"/>
                      <a:pt x="60865" y="19170"/>
                      <a:pt x="60865" y="34004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2" name="자유형: 도형 21">
                <a:extLst>
                  <a:ext uri="{FF2B5EF4-FFF2-40B4-BE49-F238E27FC236}">
                    <a16:creationId xmlns="" xmlns:a16="http://schemas.microsoft.com/office/drawing/2014/main" id="{32D5EE8F-0624-4149-BDC9-10A51B27F3CF}"/>
                  </a:ext>
                </a:extLst>
              </p:cNvPr>
              <p:cNvSpPr/>
              <p:nvPr/>
            </p:nvSpPr>
            <p:spPr>
              <a:xfrm>
                <a:off x="2521827" y="5041836"/>
                <a:ext cx="66675" cy="66675"/>
              </a:xfrm>
              <a:custGeom>
                <a:avLst/>
                <a:gdLst>
                  <a:gd name="connsiteX0" fmla="*/ 60865 w 66675"/>
                  <a:gd name="connsiteY0" fmla="*/ 34004 h 66675"/>
                  <a:gd name="connsiteX1" fmla="*/ 34004 w 66675"/>
                  <a:gd name="connsiteY1" fmla="*/ 60865 h 66675"/>
                  <a:gd name="connsiteX2" fmla="*/ 7144 w 66675"/>
                  <a:gd name="connsiteY2" fmla="*/ 34004 h 66675"/>
                  <a:gd name="connsiteX3" fmla="*/ 34004 w 66675"/>
                  <a:gd name="connsiteY3" fmla="*/ 7144 h 66675"/>
                  <a:gd name="connsiteX4" fmla="*/ 60865 w 66675"/>
                  <a:gd name="connsiteY4" fmla="*/ 340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60865" y="34004"/>
                    </a:moveTo>
                    <a:cubicBezTo>
                      <a:pt x="60865" y="48839"/>
                      <a:pt x="48839" y="60865"/>
                      <a:pt x="34004" y="60865"/>
                    </a:cubicBezTo>
                    <a:cubicBezTo>
                      <a:pt x="19170" y="60865"/>
                      <a:pt x="7144" y="48839"/>
                      <a:pt x="7144" y="34004"/>
                    </a:cubicBezTo>
                    <a:cubicBezTo>
                      <a:pt x="7144" y="19170"/>
                      <a:pt x="19170" y="7144"/>
                      <a:pt x="34004" y="7144"/>
                    </a:cubicBezTo>
                    <a:cubicBezTo>
                      <a:pt x="48839" y="7144"/>
                      <a:pt x="60865" y="19170"/>
                      <a:pt x="60865" y="34004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3" name="자유형: 도형 22">
                <a:extLst>
                  <a:ext uri="{FF2B5EF4-FFF2-40B4-BE49-F238E27FC236}">
                    <a16:creationId xmlns="" xmlns:a16="http://schemas.microsoft.com/office/drawing/2014/main" id="{37233296-2175-4480-BF72-62D3C41848F8}"/>
                  </a:ext>
                </a:extLst>
              </p:cNvPr>
              <p:cNvSpPr/>
              <p:nvPr/>
            </p:nvSpPr>
            <p:spPr>
              <a:xfrm>
                <a:off x="1469314" y="5389594"/>
                <a:ext cx="66675" cy="66675"/>
              </a:xfrm>
              <a:custGeom>
                <a:avLst/>
                <a:gdLst>
                  <a:gd name="connsiteX0" fmla="*/ 60865 w 66675"/>
                  <a:gd name="connsiteY0" fmla="*/ 34004 h 66675"/>
                  <a:gd name="connsiteX1" fmla="*/ 34004 w 66675"/>
                  <a:gd name="connsiteY1" fmla="*/ 60865 h 66675"/>
                  <a:gd name="connsiteX2" fmla="*/ 7144 w 66675"/>
                  <a:gd name="connsiteY2" fmla="*/ 34004 h 66675"/>
                  <a:gd name="connsiteX3" fmla="*/ 34004 w 66675"/>
                  <a:gd name="connsiteY3" fmla="*/ 7144 h 66675"/>
                  <a:gd name="connsiteX4" fmla="*/ 60865 w 66675"/>
                  <a:gd name="connsiteY4" fmla="*/ 340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60865" y="34004"/>
                    </a:moveTo>
                    <a:cubicBezTo>
                      <a:pt x="60865" y="48839"/>
                      <a:pt x="48839" y="60865"/>
                      <a:pt x="34004" y="60865"/>
                    </a:cubicBezTo>
                    <a:cubicBezTo>
                      <a:pt x="19170" y="60865"/>
                      <a:pt x="7144" y="48839"/>
                      <a:pt x="7144" y="34004"/>
                    </a:cubicBezTo>
                    <a:cubicBezTo>
                      <a:pt x="7144" y="19170"/>
                      <a:pt x="19170" y="7144"/>
                      <a:pt x="34004" y="7144"/>
                    </a:cubicBezTo>
                    <a:cubicBezTo>
                      <a:pt x="48839" y="7144"/>
                      <a:pt x="60865" y="19170"/>
                      <a:pt x="60865" y="34004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4" name="자유형: 도형 23">
                <a:extLst>
                  <a:ext uri="{FF2B5EF4-FFF2-40B4-BE49-F238E27FC236}">
                    <a16:creationId xmlns="" xmlns:a16="http://schemas.microsoft.com/office/drawing/2014/main" id="{4305DBC8-B8B1-48B2-9906-2A3310FA46EE}"/>
                  </a:ext>
                </a:extLst>
              </p:cNvPr>
              <p:cNvSpPr/>
              <p:nvPr/>
            </p:nvSpPr>
            <p:spPr>
              <a:xfrm>
                <a:off x="1820215" y="5389594"/>
                <a:ext cx="66675" cy="66675"/>
              </a:xfrm>
              <a:custGeom>
                <a:avLst/>
                <a:gdLst>
                  <a:gd name="connsiteX0" fmla="*/ 60865 w 66675"/>
                  <a:gd name="connsiteY0" fmla="*/ 34004 h 66675"/>
                  <a:gd name="connsiteX1" fmla="*/ 34004 w 66675"/>
                  <a:gd name="connsiteY1" fmla="*/ 60865 h 66675"/>
                  <a:gd name="connsiteX2" fmla="*/ 7144 w 66675"/>
                  <a:gd name="connsiteY2" fmla="*/ 34004 h 66675"/>
                  <a:gd name="connsiteX3" fmla="*/ 34004 w 66675"/>
                  <a:gd name="connsiteY3" fmla="*/ 7144 h 66675"/>
                  <a:gd name="connsiteX4" fmla="*/ 60865 w 66675"/>
                  <a:gd name="connsiteY4" fmla="*/ 340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60865" y="34004"/>
                    </a:moveTo>
                    <a:cubicBezTo>
                      <a:pt x="60865" y="48863"/>
                      <a:pt x="48863" y="60865"/>
                      <a:pt x="34004" y="60865"/>
                    </a:cubicBezTo>
                    <a:cubicBezTo>
                      <a:pt x="19145" y="60865"/>
                      <a:pt x="7144" y="48863"/>
                      <a:pt x="7144" y="34004"/>
                    </a:cubicBezTo>
                    <a:cubicBezTo>
                      <a:pt x="7144" y="19145"/>
                      <a:pt x="19145" y="7144"/>
                      <a:pt x="34004" y="7144"/>
                    </a:cubicBezTo>
                    <a:cubicBezTo>
                      <a:pt x="48863" y="7144"/>
                      <a:pt x="60865" y="19145"/>
                      <a:pt x="60865" y="34004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5" name="자유형: 도형 24">
                <a:extLst>
                  <a:ext uri="{FF2B5EF4-FFF2-40B4-BE49-F238E27FC236}">
                    <a16:creationId xmlns="" xmlns:a16="http://schemas.microsoft.com/office/drawing/2014/main" id="{2A1A020D-5E62-488D-BFAC-A75898C9C148}"/>
                  </a:ext>
                </a:extLst>
              </p:cNvPr>
              <p:cNvSpPr/>
              <p:nvPr/>
            </p:nvSpPr>
            <p:spPr>
              <a:xfrm>
                <a:off x="2171021" y="5389594"/>
                <a:ext cx="66675" cy="66675"/>
              </a:xfrm>
              <a:custGeom>
                <a:avLst/>
                <a:gdLst>
                  <a:gd name="connsiteX0" fmla="*/ 60865 w 66675"/>
                  <a:gd name="connsiteY0" fmla="*/ 34004 h 66675"/>
                  <a:gd name="connsiteX1" fmla="*/ 34004 w 66675"/>
                  <a:gd name="connsiteY1" fmla="*/ 60865 h 66675"/>
                  <a:gd name="connsiteX2" fmla="*/ 7144 w 66675"/>
                  <a:gd name="connsiteY2" fmla="*/ 34004 h 66675"/>
                  <a:gd name="connsiteX3" fmla="*/ 34004 w 66675"/>
                  <a:gd name="connsiteY3" fmla="*/ 7144 h 66675"/>
                  <a:gd name="connsiteX4" fmla="*/ 60865 w 66675"/>
                  <a:gd name="connsiteY4" fmla="*/ 340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60865" y="34004"/>
                    </a:moveTo>
                    <a:cubicBezTo>
                      <a:pt x="60865" y="48839"/>
                      <a:pt x="48839" y="60865"/>
                      <a:pt x="34004" y="60865"/>
                    </a:cubicBezTo>
                    <a:cubicBezTo>
                      <a:pt x="19170" y="60865"/>
                      <a:pt x="7144" y="48839"/>
                      <a:pt x="7144" y="34004"/>
                    </a:cubicBezTo>
                    <a:cubicBezTo>
                      <a:pt x="7144" y="19170"/>
                      <a:pt x="19170" y="7144"/>
                      <a:pt x="34004" y="7144"/>
                    </a:cubicBezTo>
                    <a:cubicBezTo>
                      <a:pt x="48839" y="7144"/>
                      <a:pt x="60865" y="19170"/>
                      <a:pt x="60865" y="34004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6" name="자유형: 도형 25">
                <a:extLst>
                  <a:ext uri="{FF2B5EF4-FFF2-40B4-BE49-F238E27FC236}">
                    <a16:creationId xmlns="" xmlns:a16="http://schemas.microsoft.com/office/drawing/2014/main" id="{E1094594-7BE4-434D-83B8-046DB736D4CD}"/>
                  </a:ext>
                </a:extLst>
              </p:cNvPr>
              <p:cNvSpPr/>
              <p:nvPr/>
            </p:nvSpPr>
            <p:spPr>
              <a:xfrm>
                <a:off x="2521827" y="5389594"/>
                <a:ext cx="66675" cy="66675"/>
              </a:xfrm>
              <a:custGeom>
                <a:avLst/>
                <a:gdLst>
                  <a:gd name="connsiteX0" fmla="*/ 60865 w 66675"/>
                  <a:gd name="connsiteY0" fmla="*/ 34004 h 66675"/>
                  <a:gd name="connsiteX1" fmla="*/ 34004 w 66675"/>
                  <a:gd name="connsiteY1" fmla="*/ 60865 h 66675"/>
                  <a:gd name="connsiteX2" fmla="*/ 7144 w 66675"/>
                  <a:gd name="connsiteY2" fmla="*/ 34004 h 66675"/>
                  <a:gd name="connsiteX3" fmla="*/ 34004 w 66675"/>
                  <a:gd name="connsiteY3" fmla="*/ 7144 h 66675"/>
                  <a:gd name="connsiteX4" fmla="*/ 60865 w 66675"/>
                  <a:gd name="connsiteY4" fmla="*/ 340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60865" y="34004"/>
                    </a:moveTo>
                    <a:cubicBezTo>
                      <a:pt x="60865" y="48839"/>
                      <a:pt x="48839" y="60865"/>
                      <a:pt x="34004" y="60865"/>
                    </a:cubicBezTo>
                    <a:cubicBezTo>
                      <a:pt x="19170" y="60865"/>
                      <a:pt x="7144" y="48839"/>
                      <a:pt x="7144" y="34004"/>
                    </a:cubicBezTo>
                    <a:cubicBezTo>
                      <a:pt x="7144" y="19170"/>
                      <a:pt x="19170" y="7144"/>
                      <a:pt x="34004" y="7144"/>
                    </a:cubicBezTo>
                    <a:cubicBezTo>
                      <a:pt x="48839" y="7144"/>
                      <a:pt x="60865" y="19170"/>
                      <a:pt x="60865" y="34004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7" name="자유형: 도형 26">
                <a:extLst>
                  <a:ext uri="{FF2B5EF4-FFF2-40B4-BE49-F238E27FC236}">
                    <a16:creationId xmlns="" xmlns:a16="http://schemas.microsoft.com/office/drawing/2014/main" id="{D4F8A759-8421-4346-9575-70788E74D194}"/>
                  </a:ext>
                </a:extLst>
              </p:cNvPr>
              <p:cNvSpPr/>
              <p:nvPr/>
            </p:nvSpPr>
            <p:spPr>
              <a:xfrm>
                <a:off x="1469314" y="5737352"/>
                <a:ext cx="66675" cy="66675"/>
              </a:xfrm>
              <a:custGeom>
                <a:avLst/>
                <a:gdLst>
                  <a:gd name="connsiteX0" fmla="*/ 60865 w 66675"/>
                  <a:gd name="connsiteY0" fmla="*/ 34004 h 66675"/>
                  <a:gd name="connsiteX1" fmla="*/ 34004 w 66675"/>
                  <a:gd name="connsiteY1" fmla="*/ 60865 h 66675"/>
                  <a:gd name="connsiteX2" fmla="*/ 7144 w 66675"/>
                  <a:gd name="connsiteY2" fmla="*/ 34004 h 66675"/>
                  <a:gd name="connsiteX3" fmla="*/ 34004 w 66675"/>
                  <a:gd name="connsiteY3" fmla="*/ 7144 h 66675"/>
                  <a:gd name="connsiteX4" fmla="*/ 60865 w 66675"/>
                  <a:gd name="connsiteY4" fmla="*/ 340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60865" y="34004"/>
                    </a:moveTo>
                    <a:cubicBezTo>
                      <a:pt x="60865" y="48839"/>
                      <a:pt x="48839" y="60865"/>
                      <a:pt x="34004" y="60865"/>
                    </a:cubicBezTo>
                    <a:cubicBezTo>
                      <a:pt x="19170" y="60865"/>
                      <a:pt x="7144" y="48839"/>
                      <a:pt x="7144" y="34004"/>
                    </a:cubicBezTo>
                    <a:cubicBezTo>
                      <a:pt x="7144" y="19170"/>
                      <a:pt x="19170" y="7144"/>
                      <a:pt x="34004" y="7144"/>
                    </a:cubicBezTo>
                    <a:cubicBezTo>
                      <a:pt x="48839" y="7144"/>
                      <a:pt x="60865" y="19170"/>
                      <a:pt x="60865" y="34004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8" name="자유형: 도형 27">
                <a:extLst>
                  <a:ext uri="{FF2B5EF4-FFF2-40B4-BE49-F238E27FC236}">
                    <a16:creationId xmlns="" xmlns:a16="http://schemas.microsoft.com/office/drawing/2014/main" id="{AAD69866-B490-410D-85F9-48367C44EE6B}"/>
                  </a:ext>
                </a:extLst>
              </p:cNvPr>
              <p:cNvSpPr/>
              <p:nvPr/>
            </p:nvSpPr>
            <p:spPr>
              <a:xfrm>
                <a:off x="1820215" y="5737352"/>
                <a:ext cx="66675" cy="66675"/>
              </a:xfrm>
              <a:custGeom>
                <a:avLst/>
                <a:gdLst>
                  <a:gd name="connsiteX0" fmla="*/ 60865 w 66675"/>
                  <a:gd name="connsiteY0" fmla="*/ 34004 h 66675"/>
                  <a:gd name="connsiteX1" fmla="*/ 34004 w 66675"/>
                  <a:gd name="connsiteY1" fmla="*/ 60865 h 66675"/>
                  <a:gd name="connsiteX2" fmla="*/ 7144 w 66675"/>
                  <a:gd name="connsiteY2" fmla="*/ 34004 h 66675"/>
                  <a:gd name="connsiteX3" fmla="*/ 34004 w 66675"/>
                  <a:gd name="connsiteY3" fmla="*/ 7144 h 66675"/>
                  <a:gd name="connsiteX4" fmla="*/ 60865 w 66675"/>
                  <a:gd name="connsiteY4" fmla="*/ 340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60865" y="34004"/>
                    </a:moveTo>
                    <a:cubicBezTo>
                      <a:pt x="60865" y="48863"/>
                      <a:pt x="48863" y="60865"/>
                      <a:pt x="34004" y="60865"/>
                    </a:cubicBezTo>
                    <a:cubicBezTo>
                      <a:pt x="19145" y="60865"/>
                      <a:pt x="7144" y="48863"/>
                      <a:pt x="7144" y="34004"/>
                    </a:cubicBezTo>
                    <a:cubicBezTo>
                      <a:pt x="7144" y="19145"/>
                      <a:pt x="19145" y="7144"/>
                      <a:pt x="34004" y="7144"/>
                    </a:cubicBezTo>
                    <a:cubicBezTo>
                      <a:pt x="48863" y="7144"/>
                      <a:pt x="60865" y="19145"/>
                      <a:pt x="60865" y="34004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9" name="자유형: 도형 28">
                <a:extLst>
                  <a:ext uri="{FF2B5EF4-FFF2-40B4-BE49-F238E27FC236}">
                    <a16:creationId xmlns="" xmlns:a16="http://schemas.microsoft.com/office/drawing/2014/main" id="{EC97C021-8E34-4A2C-91AF-890BD73263C5}"/>
                  </a:ext>
                </a:extLst>
              </p:cNvPr>
              <p:cNvSpPr/>
              <p:nvPr/>
            </p:nvSpPr>
            <p:spPr>
              <a:xfrm>
                <a:off x="2171021" y="5737352"/>
                <a:ext cx="66675" cy="66675"/>
              </a:xfrm>
              <a:custGeom>
                <a:avLst/>
                <a:gdLst>
                  <a:gd name="connsiteX0" fmla="*/ 60865 w 66675"/>
                  <a:gd name="connsiteY0" fmla="*/ 34004 h 66675"/>
                  <a:gd name="connsiteX1" fmla="*/ 34004 w 66675"/>
                  <a:gd name="connsiteY1" fmla="*/ 60865 h 66675"/>
                  <a:gd name="connsiteX2" fmla="*/ 7144 w 66675"/>
                  <a:gd name="connsiteY2" fmla="*/ 34004 h 66675"/>
                  <a:gd name="connsiteX3" fmla="*/ 34004 w 66675"/>
                  <a:gd name="connsiteY3" fmla="*/ 7144 h 66675"/>
                  <a:gd name="connsiteX4" fmla="*/ 60865 w 66675"/>
                  <a:gd name="connsiteY4" fmla="*/ 340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60865" y="34004"/>
                    </a:moveTo>
                    <a:cubicBezTo>
                      <a:pt x="60865" y="48839"/>
                      <a:pt x="48839" y="60865"/>
                      <a:pt x="34004" y="60865"/>
                    </a:cubicBezTo>
                    <a:cubicBezTo>
                      <a:pt x="19170" y="60865"/>
                      <a:pt x="7144" y="48839"/>
                      <a:pt x="7144" y="34004"/>
                    </a:cubicBezTo>
                    <a:cubicBezTo>
                      <a:pt x="7144" y="19170"/>
                      <a:pt x="19170" y="7144"/>
                      <a:pt x="34004" y="7144"/>
                    </a:cubicBezTo>
                    <a:cubicBezTo>
                      <a:pt x="48839" y="7144"/>
                      <a:pt x="60865" y="19170"/>
                      <a:pt x="60865" y="34004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0" name="자유형: 도형 29">
                <a:extLst>
                  <a:ext uri="{FF2B5EF4-FFF2-40B4-BE49-F238E27FC236}">
                    <a16:creationId xmlns="" xmlns:a16="http://schemas.microsoft.com/office/drawing/2014/main" id="{95AFA500-8897-475A-B755-3C319828A08B}"/>
                  </a:ext>
                </a:extLst>
              </p:cNvPr>
              <p:cNvSpPr/>
              <p:nvPr/>
            </p:nvSpPr>
            <p:spPr>
              <a:xfrm>
                <a:off x="2521827" y="5737352"/>
                <a:ext cx="66675" cy="66675"/>
              </a:xfrm>
              <a:custGeom>
                <a:avLst/>
                <a:gdLst>
                  <a:gd name="connsiteX0" fmla="*/ 60865 w 66675"/>
                  <a:gd name="connsiteY0" fmla="*/ 34004 h 66675"/>
                  <a:gd name="connsiteX1" fmla="*/ 34004 w 66675"/>
                  <a:gd name="connsiteY1" fmla="*/ 60865 h 66675"/>
                  <a:gd name="connsiteX2" fmla="*/ 7144 w 66675"/>
                  <a:gd name="connsiteY2" fmla="*/ 34004 h 66675"/>
                  <a:gd name="connsiteX3" fmla="*/ 34004 w 66675"/>
                  <a:gd name="connsiteY3" fmla="*/ 7144 h 66675"/>
                  <a:gd name="connsiteX4" fmla="*/ 60865 w 66675"/>
                  <a:gd name="connsiteY4" fmla="*/ 340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60865" y="34004"/>
                    </a:moveTo>
                    <a:cubicBezTo>
                      <a:pt x="60865" y="48839"/>
                      <a:pt x="48839" y="60865"/>
                      <a:pt x="34004" y="60865"/>
                    </a:cubicBezTo>
                    <a:cubicBezTo>
                      <a:pt x="19170" y="60865"/>
                      <a:pt x="7144" y="48839"/>
                      <a:pt x="7144" y="34004"/>
                    </a:cubicBezTo>
                    <a:cubicBezTo>
                      <a:pt x="7144" y="19170"/>
                      <a:pt x="19170" y="7144"/>
                      <a:pt x="34004" y="7144"/>
                    </a:cubicBezTo>
                    <a:cubicBezTo>
                      <a:pt x="48839" y="7144"/>
                      <a:pt x="60865" y="19170"/>
                      <a:pt x="60865" y="34004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sp>
          <p:nvSpPr>
            <p:cNvPr id="13" name="타원 12">
              <a:extLst>
                <a:ext uri="{FF2B5EF4-FFF2-40B4-BE49-F238E27FC236}">
                  <a16:creationId xmlns="" xmlns:a16="http://schemas.microsoft.com/office/drawing/2014/main" id="{46059119-B5FE-4793-9F22-E5CB9927FDA6}"/>
                </a:ext>
              </a:extLst>
            </p:cNvPr>
            <p:cNvSpPr/>
            <p:nvPr userDrawn="1"/>
          </p:nvSpPr>
          <p:spPr>
            <a:xfrm rot="16200000" flipH="1">
              <a:off x="11815760" y="315711"/>
              <a:ext cx="157984" cy="157984"/>
            </a:xfrm>
            <a:prstGeom prst="ellipse">
              <a:avLst/>
            </a:prstGeom>
            <a:solidFill>
              <a:srgbClr val="FD365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ko-KR" altLang="en-US"/>
            </a:p>
          </p:txBody>
        </p:sp>
        <p:sp>
          <p:nvSpPr>
            <p:cNvPr id="14" name="타원 13">
              <a:extLst>
                <a:ext uri="{FF2B5EF4-FFF2-40B4-BE49-F238E27FC236}">
                  <a16:creationId xmlns="" xmlns:a16="http://schemas.microsoft.com/office/drawing/2014/main" id="{DB9A7DC6-9A22-4A7D-B5D3-52CA99EA83CA}"/>
                </a:ext>
              </a:extLst>
            </p:cNvPr>
            <p:cNvSpPr/>
            <p:nvPr userDrawn="1"/>
          </p:nvSpPr>
          <p:spPr>
            <a:xfrm rot="16200000" flipH="1">
              <a:off x="10023566" y="201844"/>
              <a:ext cx="81360" cy="81360"/>
            </a:xfrm>
            <a:prstGeom prst="ellipse">
              <a:avLst/>
            </a:prstGeom>
            <a:solidFill>
              <a:srgbClr val="FD365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122207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7">
            <a:extLst>
              <a:ext uri="{FF2B5EF4-FFF2-40B4-BE49-F238E27FC236}">
                <a16:creationId xmlns="" xmlns:a16="http://schemas.microsoft.com/office/drawing/2014/main" id="{6B5B184A-771C-4FAD-A5E5-9A705CEAE61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018148" y="1223800"/>
            <a:ext cx="3668682" cy="4543425"/>
          </a:xfrm>
          <a:prstGeom prst="roundRect">
            <a:avLst>
              <a:gd name="adj" fmla="val 140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8" name="그래픽 7">
            <a:extLst>
              <a:ext uri="{FF2B5EF4-FFF2-40B4-BE49-F238E27FC236}">
                <a16:creationId xmlns="" xmlns:a16="http://schemas.microsoft.com/office/drawing/2014/main" id="{23C2700D-65A3-4A95-ABE1-2124AAE3F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50000" b="25371"/>
          <a:stretch/>
        </p:blipFill>
        <p:spPr>
          <a:xfrm rot="16200000">
            <a:off x="10269717" y="-1457829"/>
            <a:ext cx="464456" cy="3380110"/>
          </a:xfrm>
          <a:prstGeom prst="rect">
            <a:avLst/>
          </a:prstGeom>
        </p:spPr>
      </p:pic>
      <p:pic>
        <p:nvPicPr>
          <p:cNvPr id="9" name="그래픽 8">
            <a:extLst>
              <a:ext uri="{FF2B5EF4-FFF2-40B4-BE49-F238E27FC236}">
                <a16:creationId xmlns="" xmlns:a16="http://schemas.microsoft.com/office/drawing/2014/main" id="{6DBA3534-0366-46FD-9D29-06F19EC57F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r="50000"/>
          <a:stretch/>
        </p:blipFill>
        <p:spPr>
          <a:xfrm rot="16200000">
            <a:off x="9926885" y="-1609857"/>
            <a:ext cx="655264" cy="3874965"/>
          </a:xfrm>
          <a:prstGeom prst="rect">
            <a:avLst/>
          </a:prstGeom>
        </p:spPr>
      </p:pic>
      <p:sp>
        <p:nvSpPr>
          <p:cNvPr id="10" name="타원 9">
            <a:extLst>
              <a:ext uri="{FF2B5EF4-FFF2-40B4-BE49-F238E27FC236}">
                <a16:creationId xmlns="" xmlns:a16="http://schemas.microsoft.com/office/drawing/2014/main" id="{DD3AD3EB-1BCE-461E-8327-BEE211B3B921}"/>
              </a:ext>
            </a:extLst>
          </p:cNvPr>
          <p:cNvSpPr/>
          <p:nvPr userDrawn="1"/>
        </p:nvSpPr>
        <p:spPr>
          <a:xfrm>
            <a:off x="11293225" y="1175219"/>
            <a:ext cx="640881" cy="640881"/>
          </a:xfrm>
          <a:prstGeom prst="ellipse">
            <a:avLst/>
          </a:prstGeom>
          <a:solidFill>
            <a:srgbClr val="FD365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pic>
        <p:nvPicPr>
          <p:cNvPr id="11" name="그래픽 10">
            <a:extLst>
              <a:ext uri="{FF2B5EF4-FFF2-40B4-BE49-F238E27FC236}">
                <a16:creationId xmlns="" xmlns:a16="http://schemas.microsoft.com/office/drawing/2014/main" id="{6E1981BA-59DB-4E39-BC06-58FD6E62B8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b="61321"/>
          <a:stretch/>
        </p:blipFill>
        <p:spPr>
          <a:xfrm rot="10800000">
            <a:off x="10144432" y="-4"/>
            <a:ext cx="1531779" cy="1751843"/>
          </a:xfrm>
          <a:prstGeom prst="rect">
            <a:avLst/>
          </a:prstGeom>
        </p:spPr>
      </p:pic>
      <p:grpSp>
        <p:nvGrpSpPr>
          <p:cNvPr id="13" name="그룹 12">
            <a:extLst>
              <a:ext uri="{FF2B5EF4-FFF2-40B4-BE49-F238E27FC236}">
                <a16:creationId xmlns="" xmlns:a16="http://schemas.microsoft.com/office/drawing/2014/main" id="{1CAF0AE3-FC70-4EE1-B967-C2CEB9B1B727}"/>
              </a:ext>
            </a:extLst>
          </p:cNvPr>
          <p:cNvGrpSpPr/>
          <p:nvPr userDrawn="1"/>
        </p:nvGrpSpPr>
        <p:grpSpPr>
          <a:xfrm>
            <a:off x="11842369" y="291490"/>
            <a:ext cx="213815" cy="1115814"/>
            <a:chOff x="11662595" y="441372"/>
            <a:chExt cx="323755" cy="1689545"/>
          </a:xfrm>
        </p:grpSpPr>
        <p:sp>
          <p:nvSpPr>
            <p:cNvPr id="14" name="자유형: 도형 13">
              <a:extLst>
                <a:ext uri="{FF2B5EF4-FFF2-40B4-BE49-F238E27FC236}">
                  <a16:creationId xmlns="" xmlns:a16="http://schemas.microsoft.com/office/drawing/2014/main" id="{4BDFBD49-54EF-422F-B4F0-4908C104EFBC}"/>
                </a:ext>
              </a:extLst>
            </p:cNvPr>
            <p:cNvSpPr/>
            <p:nvPr/>
          </p:nvSpPr>
          <p:spPr>
            <a:xfrm>
              <a:off x="11662595" y="441372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" name="자유형: 도형 14">
              <a:extLst>
                <a:ext uri="{FF2B5EF4-FFF2-40B4-BE49-F238E27FC236}">
                  <a16:creationId xmlns="" xmlns:a16="http://schemas.microsoft.com/office/drawing/2014/main" id="{B19FAE84-D1B8-4A45-8419-69D601C2F8C1}"/>
                </a:ext>
              </a:extLst>
            </p:cNvPr>
            <p:cNvSpPr/>
            <p:nvPr/>
          </p:nvSpPr>
          <p:spPr>
            <a:xfrm>
              <a:off x="11938630" y="441372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" name="자유형: 도형 15">
              <a:extLst>
                <a:ext uri="{FF2B5EF4-FFF2-40B4-BE49-F238E27FC236}">
                  <a16:creationId xmlns="" xmlns:a16="http://schemas.microsoft.com/office/drawing/2014/main" id="{FED0001E-2B37-479F-9643-E78C8B097E8C}"/>
                </a:ext>
              </a:extLst>
            </p:cNvPr>
            <p:cNvSpPr/>
            <p:nvPr/>
          </p:nvSpPr>
          <p:spPr>
            <a:xfrm>
              <a:off x="11662595" y="715026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" name="자유형: 도형 16">
              <a:extLst>
                <a:ext uri="{FF2B5EF4-FFF2-40B4-BE49-F238E27FC236}">
                  <a16:creationId xmlns="" xmlns:a16="http://schemas.microsoft.com/office/drawing/2014/main" id="{0753440C-495D-4123-B2BC-B62662A81013}"/>
                </a:ext>
              </a:extLst>
            </p:cNvPr>
            <p:cNvSpPr/>
            <p:nvPr/>
          </p:nvSpPr>
          <p:spPr>
            <a:xfrm>
              <a:off x="11938630" y="715026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" name="자유형: 도형 17">
              <a:extLst>
                <a:ext uri="{FF2B5EF4-FFF2-40B4-BE49-F238E27FC236}">
                  <a16:creationId xmlns="" xmlns:a16="http://schemas.microsoft.com/office/drawing/2014/main" id="{E7A59D50-60DA-4404-A1A3-C61FEC32CAB3}"/>
                </a:ext>
              </a:extLst>
            </p:cNvPr>
            <p:cNvSpPr/>
            <p:nvPr/>
          </p:nvSpPr>
          <p:spPr>
            <a:xfrm>
              <a:off x="11662595" y="988679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4" y="49435"/>
                    <a:pt x="7144" y="40005"/>
                    <a:pt x="7144" y="28289"/>
                  </a:cubicBezTo>
                  <a:cubicBezTo>
                    <a:pt x="7144" y="16574"/>
                    <a:pt x="16574" y="7144"/>
                    <a:pt x="28289" y="7144"/>
                  </a:cubicBezTo>
                  <a:cubicBezTo>
                    <a:pt x="40005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" name="자유형: 도형 18">
              <a:extLst>
                <a:ext uri="{FF2B5EF4-FFF2-40B4-BE49-F238E27FC236}">
                  <a16:creationId xmlns="" xmlns:a16="http://schemas.microsoft.com/office/drawing/2014/main" id="{DF356F82-516B-482A-9712-3201ECB0D805}"/>
                </a:ext>
              </a:extLst>
            </p:cNvPr>
            <p:cNvSpPr/>
            <p:nvPr/>
          </p:nvSpPr>
          <p:spPr>
            <a:xfrm>
              <a:off x="11938725" y="988679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3" y="49435"/>
                    <a:pt x="7144" y="40005"/>
                    <a:pt x="7144" y="28289"/>
                  </a:cubicBezTo>
                  <a:cubicBezTo>
                    <a:pt x="7144" y="16574"/>
                    <a:pt x="16573" y="7144"/>
                    <a:pt x="28289" y="7144"/>
                  </a:cubicBezTo>
                  <a:cubicBezTo>
                    <a:pt x="39910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" name="자유형: 도형 19">
              <a:extLst>
                <a:ext uri="{FF2B5EF4-FFF2-40B4-BE49-F238E27FC236}">
                  <a16:creationId xmlns="" xmlns:a16="http://schemas.microsoft.com/office/drawing/2014/main" id="{8A4712A2-8BB1-4DBD-AC2F-697B3DA24F53}"/>
                </a:ext>
              </a:extLst>
            </p:cNvPr>
            <p:cNvSpPr/>
            <p:nvPr/>
          </p:nvSpPr>
          <p:spPr>
            <a:xfrm>
              <a:off x="11662595" y="1262332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4" y="49435"/>
                    <a:pt x="7144" y="40005"/>
                    <a:pt x="7144" y="28289"/>
                  </a:cubicBezTo>
                  <a:cubicBezTo>
                    <a:pt x="7144" y="16573"/>
                    <a:pt x="16574" y="7144"/>
                    <a:pt x="28289" y="7144"/>
                  </a:cubicBezTo>
                  <a:cubicBezTo>
                    <a:pt x="40005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" name="자유형: 도형 20">
              <a:extLst>
                <a:ext uri="{FF2B5EF4-FFF2-40B4-BE49-F238E27FC236}">
                  <a16:creationId xmlns="" xmlns:a16="http://schemas.microsoft.com/office/drawing/2014/main" id="{C5BE96B2-30B5-4A42-89E2-51A43EEDED7D}"/>
                </a:ext>
              </a:extLst>
            </p:cNvPr>
            <p:cNvSpPr/>
            <p:nvPr/>
          </p:nvSpPr>
          <p:spPr>
            <a:xfrm>
              <a:off x="11938725" y="1262332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3" y="49435"/>
                    <a:pt x="7144" y="40005"/>
                    <a:pt x="7144" y="28289"/>
                  </a:cubicBezTo>
                  <a:cubicBezTo>
                    <a:pt x="7144" y="16573"/>
                    <a:pt x="16573" y="7144"/>
                    <a:pt x="28289" y="7144"/>
                  </a:cubicBezTo>
                  <a:cubicBezTo>
                    <a:pt x="39910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="" xmlns:a16="http://schemas.microsoft.com/office/drawing/2014/main" id="{1598DC19-3648-45D7-B731-11E04C9B706E}"/>
                </a:ext>
              </a:extLst>
            </p:cNvPr>
            <p:cNvSpPr/>
            <p:nvPr/>
          </p:nvSpPr>
          <p:spPr>
            <a:xfrm>
              <a:off x="11662595" y="153598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" name="자유형: 도형 22">
              <a:extLst>
                <a:ext uri="{FF2B5EF4-FFF2-40B4-BE49-F238E27FC236}">
                  <a16:creationId xmlns="" xmlns:a16="http://schemas.microsoft.com/office/drawing/2014/main" id="{F39C80EA-4B93-4BF6-858D-B465C5C0223E}"/>
                </a:ext>
              </a:extLst>
            </p:cNvPr>
            <p:cNvSpPr/>
            <p:nvPr/>
          </p:nvSpPr>
          <p:spPr>
            <a:xfrm>
              <a:off x="11938630" y="153598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="" xmlns:a16="http://schemas.microsoft.com/office/drawing/2014/main" id="{125260A9-EB06-438E-B955-82A1746D8390}"/>
                </a:ext>
              </a:extLst>
            </p:cNvPr>
            <p:cNvSpPr/>
            <p:nvPr/>
          </p:nvSpPr>
          <p:spPr>
            <a:xfrm>
              <a:off x="11662595" y="1809639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="" xmlns:a16="http://schemas.microsoft.com/office/drawing/2014/main" id="{1D5EEDD7-A5DD-4B00-975B-6655800F172A}"/>
                </a:ext>
              </a:extLst>
            </p:cNvPr>
            <p:cNvSpPr/>
            <p:nvPr/>
          </p:nvSpPr>
          <p:spPr>
            <a:xfrm>
              <a:off x="11938630" y="1809639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="" xmlns:a16="http://schemas.microsoft.com/office/drawing/2014/main" id="{350297C3-55BA-4AC5-A182-A6ACB326ED69}"/>
                </a:ext>
              </a:extLst>
            </p:cNvPr>
            <p:cNvSpPr/>
            <p:nvPr/>
          </p:nvSpPr>
          <p:spPr>
            <a:xfrm>
              <a:off x="11662595" y="2083292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4" y="49435"/>
                    <a:pt x="7144" y="40005"/>
                    <a:pt x="7144" y="28289"/>
                  </a:cubicBezTo>
                  <a:cubicBezTo>
                    <a:pt x="7144" y="16573"/>
                    <a:pt x="16574" y="7144"/>
                    <a:pt x="28289" y="7144"/>
                  </a:cubicBezTo>
                  <a:cubicBezTo>
                    <a:pt x="40005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="" xmlns:a16="http://schemas.microsoft.com/office/drawing/2014/main" id="{A228EF1A-8844-40ED-9600-1AD81C38F9E5}"/>
                </a:ext>
              </a:extLst>
            </p:cNvPr>
            <p:cNvSpPr/>
            <p:nvPr/>
          </p:nvSpPr>
          <p:spPr>
            <a:xfrm>
              <a:off x="11938725" y="2083292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3" y="49435"/>
                    <a:pt x="7144" y="40005"/>
                    <a:pt x="7144" y="28289"/>
                  </a:cubicBezTo>
                  <a:cubicBezTo>
                    <a:pt x="7144" y="16573"/>
                    <a:pt x="16573" y="7144"/>
                    <a:pt x="28289" y="7144"/>
                  </a:cubicBezTo>
                  <a:cubicBezTo>
                    <a:pt x="39910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337629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그림 개체 틀 7">
            <a:extLst>
              <a:ext uri="{FF2B5EF4-FFF2-40B4-BE49-F238E27FC236}">
                <a16:creationId xmlns="" xmlns:a16="http://schemas.microsoft.com/office/drawing/2014/main" id="{6DA993A9-469F-4907-8D69-BC2642DA704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7611" y="1149160"/>
            <a:ext cx="6290413" cy="36576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9" name="그래픽 8">
            <a:extLst>
              <a:ext uri="{FF2B5EF4-FFF2-40B4-BE49-F238E27FC236}">
                <a16:creationId xmlns="" xmlns:a16="http://schemas.microsoft.com/office/drawing/2014/main" id="{4D039B87-BA95-420A-A1CF-AE7A26EC65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50000" b="50000"/>
          <a:stretch/>
        </p:blipFill>
        <p:spPr>
          <a:xfrm flipH="1" flipV="1">
            <a:off x="-383" y="0"/>
            <a:ext cx="2120901" cy="2120901"/>
          </a:xfrm>
          <a:prstGeom prst="rect">
            <a:avLst/>
          </a:prstGeom>
        </p:spPr>
      </p:pic>
      <p:grpSp>
        <p:nvGrpSpPr>
          <p:cNvPr id="10" name="그룹 9">
            <a:extLst>
              <a:ext uri="{FF2B5EF4-FFF2-40B4-BE49-F238E27FC236}">
                <a16:creationId xmlns="" xmlns:a16="http://schemas.microsoft.com/office/drawing/2014/main" id="{70E26C32-211D-4473-A60B-0200D34DDDE7}"/>
              </a:ext>
            </a:extLst>
          </p:cNvPr>
          <p:cNvGrpSpPr/>
          <p:nvPr userDrawn="1"/>
        </p:nvGrpSpPr>
        <p:grpSpPr>
          <a:xfrm flipH="1" flipV="1">
            <a:off x="166581" y="175863"/>
            <a:ext cx="1155777" cy="410302"/>
            <a:chOff x="6710178" y="4913295"/>
            <a:chExt cx="1689545" cy="599790"/>
          </a:xfrm>
        </p:grpSpPr>
        <p:sp>
          <p:nvSpPr>
            <p:cNvPr id="11" name="자유형: 도형 10">
              <a:extLst>
                <a:ext uri="{FF2B5EF4-FFF2-40B4-BE49-F238E27FC236}">
                  <a16:creationId xmlns="" xmlns:a16="http://schemas.microsoft.com/office/drawing/2014/main" id="{CE918C5C-4628-4E96-B978-844FDAF7EF81}"/>
                </a:ext>
              </a:extLst>
            </p:cNvPr>
            <p:cNvSpPr/>
            <p:nvPr/>
          </p:nvSpPr>
          <p:spPr>
            <a:xfrm rot="5400000">
              <a:off x="8352098" y="491329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" name="자유형: 도형 11">
              <a:extLst>
                <a:ext uri="{FF2B5EF4-FFF2-40B4-BE49-F238E27FC236}">
                  <a16:creationId xmlns="" xmlns:a16="http://schemas.microsoft.com/office/drawing/2014/main" id="{E8B79C90-8D7D-412E-BB00-66AD5647993E}"/>
                </a:ext>
              </a:extLst>
            </p:cNvPr>
            <p:cNvSpPr/>
            <p:nvPr/>
          </p:nvSpPr>
          <p:spPr>
            <a:xfrm rot="5400000">
              <a:off x="8078444" y="491329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" name="자유형: 도형 12">
              <a:extLst>
                <a:ext uri="{FF2B5EF4-FFF2-40B4-BE49-F238E27FC236}">
                  <a16:creationId xmlns="" xmlns:a16="http://schemas.microsoft.com/office/drawing/2014/main" id="{984D7307-F7F2-4B00-8ABE-6A58978B9E40}"/>
                </a:ext>
              </a:extLst>
            </p:cNvPr>
            <p:cNvSpPr/>
            <p:nvPr/>
          </p:nvSpPr>
          <p:spPr>
            <a:xfrm rot="5400000">
              <a:off x="7804791" y="491329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4" y="49435"/>
                    <a:pt x="7144" y="40005"/>
                    <a:pt x="7144" y="28289"/>
                  </a:cubicBezTo>
                  <a:cubicBezTo>
                    <a:pt x="7144" y="16574"/>
                    <a:pt x="16574" y="7144"/>
                    <a:pt x="28289" y="7144"/>
                  </a:cubicBezTo>
                  <a:cubicBezTo>
                    <a:pt x="40005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" name="자유형: 도형 13">
              <a:extLst>
                <a:ext uri="{FF2B5EF4-FFF2-40B4-BE49-F238E27FC236}">
                  <a16:creationId xmlns="" xmlns:a16="http://schemas.microsoft.com/office/drawing/2014/main" id="{C626856A-11A6-49DE-ADD0-EE7AC55F0C99}"/>
                </a:ext>
              </a:extLst>
            </p:cNvPr>
            <p:cNvSpPr/>
            <p:nvPr/>
          </p:nvSpPr>
          <p:spPr>
            <a:xfrm rot="5400000">
              <a:off x="7531138" y="491329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4" y="49435"/>
                    <a:pt x="7144" y="40005"/>
                    <a:pt x="7144" y="28289"/>
                  </a:cubicBezTo>
                  <a:cubicBezTo>
                    <a:pt x="7144" y="16573"/>
                    <a:pt x="16574" y="7144"/>
                    <a:pt x="28289" y="7144"/>
                  </a:cubicBezTo>
                  <a:cubicBezTo>
                    <a:pt x="40005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" name="자유형: 도형 14">
              <a:extLst>
                <a:ext uri="{FF2B5EF4-FFF2-40B4-BE49-F238E27FC236}">
                  <a16:creationId xmlns="" xmlns:a16="http://schemas.microsoft.com/office/drawing/2014/main" id="{44A0DCA7-7B17-418E-AD7B-2EB91D589B5D}"/>
                </a:ext>
              </a:extLst>
            </p:cNvPr>
            <p:cNvSpPr/>
            <p:nvPr/>
          </p:nvSpPr>
          <p:spPr>
            <a:xfrm rot="5400000">
              <a:off x="7257485" y="491329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" name="자유형: 도형 15">
              <a:extLst>
                <a:ext uri="{FF2B5EF4-FFF2-40B4-BE49-F238E27FC236}">
                  <a16:creationId xmlns="" xmlns:a16="http://schemas.microsoft.com/office/drawing/2014/main" id="{44B384B2-5B6B-4F7E-97C6-AA0DA3CD8706}"/>
                </a:ext>
              </a:extLst>
            </p:cNvPr>
            <p:cNvSpPr/>
            <p:nvPr/>
          </p:nvSpPr>
          <p:spPr>
            <a:xfrm rot="5400000">
              <a:off x="6983831" y="491329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" name="자유형: 도형 16">
              <a:extLst>
                <a:ext uri="{FF2B5EF4-FFF2-40B4-BE49-F238E27FC236}">
                  <a16:creationId xmlns="" xmlns:a16="http://schemas.microsoft.com/office/drawing/2014/main" id="{810FEE39-E006-4CF8-A4C2-4E00A7F05521}"/>
                </a:ext>
              </a:extLst>
            </p:cNvPr>
            <p:cNvSpPr/>
            <p:nvPr/>
          </p:nvSpPr>
          <p:spPr>
            <a:xfrm rot="5400000">
              <a:off x="6710178" y="491329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4" y="49435"/>
                    <a:pt x="7144" y="40005"/>
                    <a:pt x="7144" y="28289"/>
                  </a:cubicBezTo>
                  <a:cubicBezTo>
                    <a:pt x="7144" y="16573"/>
                    <a:pt x="16574" y="7144"/>
                    <a:pt x="28289" y="7144"/>
                  </a:cubicBezTo>
                  <a:cubicBezTo>
                    <a:pt x="40005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" name="자유형: 도형 17">
              <a:extLst>
                <a:ext uri="{FF2B5EF4-FFF2-40B4-BE49-F238E27FC236}">
                  <a16:creationId xmlns="" xmlns:a16="http://schemas.microsoft.com/office/drawing/2014/main" id="{75A18771-72C8-4BDB-9EB4-5145926DEA91}"/>
                </a:ext>
              </a:extLst>
            </p:cNvPr>
            <p:cNvSpPr/>
            <p:nvPr/>
          </p:nvSpPr>
          <p:spPr>
            <a:xfrm rot="5400000">
              <a:off x="8352098" y="5189330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" name="자유형: 도형 18">
              <a:extLst>
                <a:ext uri="{FF2B5EF4-FFF2-40B4-BE49-F238E27FC236}">
                  <a16:creationId xmlns="" xmlns:a16="http://schemas.microsoft.com/office/drawing/2014/main" id="{5327F538-1BEE-4E96-B34A-2D37E8DD197F}"/>
                </a:ext>
              </a:extLst>
            </p:cNvPr>
            <p:cNvSpPr/>
            <p:nvPr/>
          </p:nvSpPr>
          <p:spPr>
            <a:xfrm rot="5400000">
              <a:off x="8078444" y="5189330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" name="자유형: 도형 19">
              <a:extLst>
                <a:ext uri="{FF2B5EF4-FFF2-40B4-BE49-F238E27FC236}">
                  <a16:creationId xmlns="" xmlns:a16="http://schemas.microsoft.com/office/drawing/2014/main" id="{0C75D1FC-DA22-4D7A-B17F-2B73062DBB56}"/>
                </a:ext>
              </a:extLst>
            </p:cNvPr>
            <p:cNvSpPr/>
            <p:nvPr/>
          </p:nvSpPr>
          <p:spPr>
            <a:xfrm rot="5400000">
              <a:off x="7804791" y="518942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3" y="49435"/>
                    <a:pt x="7144" y="40005"/>
                    <a:pt x="7144" y="28289"/>
                  </a:cubicBezTo>
                  <a:cubicBezTo>
                    <a:pt x="7144" y="16574"/>
                    <a:pt x="16573" y="7144"/>
                    <a:pt x="28289" y="7144"/>
                  </a:cubicBezTo>
                  <a:cubicBezTo>
                    <a:pt x="39910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" name="자유형: 도형 20">
              <a:extLst>
                <a:ext uri="{FF2B5EF4-FFF2-40B4-BE49-F238E27FC236}">
                  <a16:creationId xmlns="" xmlns:a16="http://schemas.microsoft.com/office/drawing/2014/main" id="{C8668CFE-4DF9-4D43-9422-EE4AFA291B6C}"/>
                </a:ext>
              </a:extLst>
            </p:cNvPr>
            <p:cNvSpPr/>
            <p:nvPr/>
          </p:nvSpPr>
          <p:spPr>
            <a:xfrm rot="5400000">
              <a:off x="7531138" y="518942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3" y="49435"/>
                    <a:pt x="7144" y="40005"/>
                    <a:pt x="7144" y="28289"/>
                  </a:cubicBezTo>
                  <a:cubicBezTo>
                    <a:pt x="7144" y="16573"/>
                    <a:pt x="16573" y="7144"/>
                    <a:pt x="28289" y="7144"/>
                  </a:cubicBezTo>
                  <a:cubicBezTo>
                    <a:pt x="39910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="" xmlns:a16="http://schemas.microsoft.com/office/drawing/2014/main" id="{FAA7A0F0-EC5F-44EA-9A04-04F7748E6764}"/>
                </a:ext>
              </a:extLst>
            </p:cNvPr>
            <p:cNvSpPr/>
            <p:nvPr/>
          </p:nvSpPr>
          <p:spPr>
            <a:xfrm rot="5400000">
              <a:off x="7257485" y="5189330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23" name="자유형: 도형 22">
              <a:extLst>
                <a:ext uri="{FF2B5EF4-FFF2-40B4-BE49-F238E27FC236}">
                  <a16:creationId xmlns="" xmlns:a16="http://schemas.microsoft.com/office/drawing/2014/main" id="{9030B4BB-529B-40C3-BED5-C8F682DA6C95}"/>
                </a:ext>
              </a:extLst>
            </p:cNvPr>
            <p:cNvSpPr/>
            <p:nvPr/>
          </p:nvSpPr>
          <p:spPr>
            <a:xfrm rot="5400000">
              <a:off x="6983831" y="5189330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="" xmlns:a16="http://schemas.microsoft.com/office/drawing/2014/main" id="{B4DDEDC9-7FA4-4403-97EA-B2D34C498AB6}"/>
                </a:ext>
              </a:extLst>
            </p:cNvPr>
            <p:cNvSpPr/>
            <p:nvPr/>
          </p:nvSpPr>
          <p:spPr>
            <a:xfrm rot="5400000">
              <a:off x="6710178" y="518942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3" y="49435"/>
                    <a:pt x="7144" y="40005"/>
                    <a:pt x="7144" y="28289"/>
                  </a:cubicBezTo>
                  <a:cubicBezTo>
                    <a:pt x="7144" y="16573"/>
                    <a:pt x="16573" y="7144"/>
                    <a:pt x="28289" y="7144"/>
                  </a:cubicBezTo>
                  <a:cubicBezTo>
                    <a:pt x="39910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="" xmlns:a16="http://schemas.microsoft.com/office/drawing/2014/main" id="{D2685D60-C680-4820-8351-E36B1CA50F67}"/>
                </a:ext>
              </a:extLst>
            </p:cNvPr>
            <p:cNvSpPr/>
            <p:nvPr/>
          </p:nvSpPr>
          <p:spPr>
            <a:xfrm rot="5400000">
              <a:off x="8352098" y="546536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="" xmlns:a16="http://schemas.microsoft.com/office/drawing/2014/main" id="{BB985256-A90E-4512-B15D-9793BC2C857B}"/>
                </a:ext>
              </a:extLst>
            </p:cNvPr>
            <p:cNvSpPr/>
            <p:nvPr/>
          </p:nvSpPr>
          <p:spPr>
            <a:xfrm rot="5400000">
              <a:off x="8078444" y="546536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="" xmlns:a16="http://schemas.microsoft.com/office/drawing/2014/main" id="{609C5286-9EC1-44E4-A118-896E2DD6D608}"/>
                </a:ext>
              </a:extLst>
            </p:cNvPr>
            <p:cNvSpPr/>
            <p:nvPr/>
          </p:nvSpPr>
          <p:spPr>
            <a:xfrm rot="5400000">
              <a:off x="7804791" y="5465460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3" y="49435"/>
                    <a:pt x="7144" y="40005"/>
                    <a:pt x="7144" y="28289"/>
                  </a:cubicBezTo>
                  <a:cubicBezTo>
                    <a:pt x="7144" y="16574"/>
                    <a:pt x="16573" y="7144"/>
                    <a:pt x="28289" y="7144"/>
                  </a:cubicBezTo>
                  <a:cubicBezTo>
                    <a:pt x="39910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="" xmlns:a16="http://schemas.microsoft.com/office/drawing/2014/main" id="{A392423C-2BCE-4D4D-8A17-2BFBCCD219E0}"/>
                </a:ext>
              </a:extLst>
            </p:cNvPr>
            <p:cNvSpPr/>
            <p:nvPr/>
          </p:nvSpPr>
          <p:spPr>
            <a:xfrm rot="5400000">
              <a:off x="7531138" y="5465460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3" y="49435"/>
                    <a:pt x="7144" y="40005"/>
                    <a:pt x="7144" y="28289"/>
                  </a:cubicBezTo>
                  <a:cubicBezTo>
                    <a:pt x="7144" y="16573"/>
                    <a:pt x="16573" y="7144"/>
                    <a:pt x="28289" y="7144"/>
                  </a:cubicBezTo>
                  <a:cubicBezTo>
                    <a:pt x="39910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" name="자유형: 도형 28">
              <a:extLst>
                <a:ext uri="{FF2B5EF4-FFF2-40B4-BE49-F238E27FC236}">
                  <a16:creationId xmlns="" xmlns:a16="http://schemas.microsoft.com/office/drawing/2014/main" id="{ADFA0CE3-1205-4D9D-93F2-23BB59C2881A}"/>
                </a:ext>
              </a:extLst>
            </p:cNvPr>
            <p:cNvSpPr/>
            <p:nvPr/>
          </p:nvSpPr>
          <p:spPr>
            <a:xfrm rot="5400000">
              <a:off x="7257485" y="546536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30" name="자유형: 도형 29">
              <a:extLst>
                <a:ext uri="{FF2B5EF4-FFF2-40B4-BE49-F238E27FC236}">
                  <a16:creationId xmlns="" xmlns:a16="http://schemas.microsoft.com/office/drawing/2014/main" id="{E6E226FF-E4C9-4C95-967B-154B7B7C81A0}"/>
                </a:ext>
              </a:extLst>
            </p:cNvPr>
            <p:cNvSpPr/>
            <p:nvPr/>
          </p:nvSpPr>
          <p:spPr>
            <a:xfrm rot="5400000">
              <a:off x="6983831" y="546536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" name="자유형: 도형 30">
              <a:extLst>
                <a:ext uri="{FF2B5EF4-FFF2-40B4-BE49-F238E27FC236}">
                  <a16:creationId xmlns="" xmlns:a16="http://schemas.microsoft.com/office/drawing/2014/main" id="{8A71CB82-4F89-47FF-9F00-763570451CD2}"/>
                </a:ext>
              </a:extLst>
            </p:cNvPr>
            <p:cNvSpPr/>
            <p:nvPr/>
          </p:nvSpPr>
          <p:spPr>
            <a:xfrm rot="5400000">
              <a:off x="6710178" y="5465460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3" y="49435"/>
                    <a:pt x="7144" y="40005"/>
                    <a:pt x="7144" y="28289"/>
                  </a:cubicBezTo>
                  <a:cubicBezTo>
                    <a:pt x="7144" y="16573"/>
                    <a:pt x="16573" y="7144"/>
                    <a:pt x="28289" y="7144"/>
                  </a:cubicBezTo>
                  <a:cubicBezTo>
                    <a:pt x="39910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32" name="타원 31">
            <a:extLst>
              <a:ext uri="{FF2B5EF4-FFF2-40B4-BE49-F238E27FC236}">
                <a16:creationId xmlns="" xmlns:a16="http://schemas.microsoft.com/office/drawing/2014/main" id="{FB30D1F0-D5E2-4B53-835B-A66733F4ABD5}"/>
              </a:ext>
            </a:extLst>
          </p:cNvPr>
          <p:cNvSpPr/>
          <p:nvPr userDrawn="1"/>
        </p:nvSpPr>
        <p:spPr>
          <a:xfrm>
            <a:off x="360705" y="2009060"/>
            <a:ext cx="160144" cy="160144"/>
          </a:xfrm>
          <a:prstGeom prst="ellipse">
            <a:avLst/>
          </a:prstGeom>
          <a:solidFill>
            <a:srgbClr val="FD365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grpSp>
        <p:nvGrpSpPr>
          <p:cNvPr id="33" name="그룹 32">
            <a:extLst>
              <a:ext uri="{FF2B5EF4-FFF2-40B4-BE49-F238E27FC236}">
                <a16:creationId xmlns="" xmlns:a16="http://schemas.microsoft.com/office/drawing/2014/main" id="{710358E8-C695-4390-A4A9-3F5C81F8978F}"/>
              </a:ext>
            </a:extLst>
          </p:cNvPr>
          <p:cNvGrpSpPr/>
          <p:nvPr userDrawn="1"/>
        </p:nvGrpSpPr>
        <p:grpSpPr>
          <a:xfrm flipV="1">
            <a:off x="10071099" y="0"/>
            <a:ext cx="2120901" cy="2120901"/>
            <a:chOff x="9091613" y="3757613"/>
            <a:chExt cx="3100388" cy="3100388"/>
          </a:xfrm>
        </p:grpSpPr>
        <p:pic>
          <p:nvPicPr>
            <p:cNvPr id="34" name="그래픽 33">
              <a:extLst>
                <a:ext uri="{FF2B5EF4-FFF2-40B4-BE49-F238E27FC236}">
                  <a16:creationId xmlns="" xmlns:a16="http://schemas.microsoft.com/office/drawing/2014/main" id="{7FD86D03-CF94-493D-AB57-CD9E52EB618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r="50000" b="50000"/>
            <a:stretch/>
          </p:blipFill>
          <p:spPr>
            <a:xfrm>
              <a:off x="9091613" y="3757613"/>
              <a:ext cx="3100388" cy="3100388"/>
            </a:xfrm>
            <a:prstGeom prst="rect">
              <a:avLst/>
            </a:prstGeom>
          </p:spPr>
        </p:pic>
        <p:grpSp>
          <p:nvGrpSpPr>
            <p:cNvPr id="35" name="그룹 34">
              <a:extLst>
                <a:ext uri="{FF2B5EF4-FFF2-40B4-BE49-F238E27FC236}">
                  <a16:creationId xmlns="" xmlns:a16="http://schemas.microsoft.com/office/drawing/2014/main" id="{54D2598C-8E2D-4D21-8DA9-F53DE9903E7C}"/>
                </a:ext>
              </a:extLst>
            </p:cNvPr>
            <p:cNvGrpSpPr/>
            <p:nvPr userDrawn="1"/>
          </p:nvGrpSpPr>
          <p:grpSpPr>
            <a:xfrm>
              <a:off x="10258383" y="6001130"/>
              <a:ext cx="1689545" cy="599790"/>
              <a:chOff x="6710178" y="4913295"/>
              <a:chExt cx="1689545" cy="599790"/>
            </a:xfrm>
          </p:grpSpPr>
          <p:sp>
            <p:nvSpPr>
              <p:cNvPr id="36" name="자유형: 도형 35">
                <a:extLst>
                  <a:ext uri="{FF2B5EF4-FFF2-40B4-BE49-F238E27FC236}">
                    <a16:creationId xmlns="" xmlns:a16="http://schemas.microsoft.com/office/drawing/2014/main" id="{379021DA-3C27-4C13-AD70-514689884D5B}"/>
                  </a:ext>
                </a:extLst>
              </p:cNvPr>
              <p:cNvSpPr/>
              <p:nvPr/>
            </p:nvSpPr>
            <p:spPr>
              <a:xfrm rot="5400000">
                <a:off x="8352098" y="4913295"/>
                <a:ext cx="47625" cy="47625"/>
              </a:xfrm>
              <a:custGeom>
                <a:avLst/>
                <a:gdLst>
                  <a:gd name="connsiteX0" fmla="*/ 49435 w 47625"/>
                  <a:gd name="connsiteY0" fmla="*/ 28289 h 47625"/>
                  <a:gd name="connsiteX1" fmla="*/ 28289 w 47625"/>
                  <a:gd name="connsiteY1" fmla="*/ 49435 h 47625"/>
                  <a:gd name="connsiteX2" fmla="*/ 7144 w 47625"/>
                  <a:gd name="connsiteY2" fmla="*/ 28289 h 47625"/>
                  <a:gd name="connsiteX3" fmla="*/ 28289 w 47625"/>
                  <a:gd name="connsiteY3" fmla="*/ 7144 h 47625"/>
                  <a:gd name="connsiteX4" fmla="*/ 49435 w 47625"/>
                  <a:gd name="connsiteY4" fmla="*/ 2828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9435" y="28289"/>
                    </a:moveTo>
                    <a:cubicBezTo>
                      <a:pt x="49435" y="39968"/>
                      <a:pt x="39968" y="49435"/>
                      <a:pt x="28289" y="49435"/>
                    </a:cubicBezTo>
                    <a:cubicBezTo>
                      <a:pt x="16611" y="49435"/>
                      <a:pt x="7144" y="39968"/>
                      <a:pt x="7144" y="28289"/>
                    </a:cubicBezTo>
                    <a:cubicBezTo>
                      <a:pt x="7144" y="16611"/>
                      <a:pt x="16611" y="7144"/>
                      <a:pt x="28289" y="7144"/>
                    </a:cubicBezTo>
                    <a:cubicBezTo>
                      <a:pt x="39968" y="7144"/>
                      <a:pt x="49435" y="16611"/>
                      <a:pt x="49435" y="28289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7" name="자유형: 도형 36">
                <a:extLst>
                  <a:ext uri="{FF2B5EF4-FFF2-40B4-BE49-F238E27FC236}">
                    <a16:creationId xmlns="" xmlns:a16="http://schemas.microsoft.com/office/drawing/2014/main" id="{0C714EEB-CBA5-43A8-BE5E-02090E6528B4}"/>
                  </a:ext>
                </a:extLst>
              </p:cNvPr>
              <p:cNvSpPr/>
              <p:nvPr/>
            </p:nvSpPr>
            <p:spPr>
              <a:xfrm rot="5400000">
                <a:off x="8078444" y="4913295"/>
                <a:ext cx="47625" cy="47625"/>
              </a:xfrm>
              <a:custGeom>
                <a:avLst/>
                <a:gdLst>
                  <a:gd name="connsiteX0" fmla="*/ 49435 w 47625"/>
                  <a:gd name="connsiteY0" fmla="*/ 28289 h 47625"/>
                  <a:gd name="connsiteX1" fmla="*/ 28289 w 47625"/>
                  <a:gd name="connsiteY1" fmla="*/ 49435 h 47625"/>
                  <a:gd name="connsiteX2" fmla="*/ 7144 w 47625"/>
                  <a:gd name="connsiteY2" fmla="*/ 28289 h 47625"/>
                  <a:gd name="connsiteX3" fmla="*/ 28289 w 47625"/>
                  <a:gd name="connsiteY3" fmla="*/ 7144 h 47625"/>
                  <a:gd name="connsiteX4" fmla="*/ 49435 w 47625"/>
                  <a:gd name="connsiteY4" fmla="*/ 2828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9435" y="28289"/>
                    </a:moveTo>
                    <a:cubicBezTo>
                      <a:pt x="49435" y="39968"/>
                      <a:pt x="39968" y="49435"/>
                      <a:pt x="28289" y="49435"/>
                    </a:cubicBezTo>
                    <a:cubicBezTo>
                      <a:pt x="16611" y="49435"/>
                      <a:pt x="7144" y="39968"/>
                      <a:pt x="7144" y="28289"/>
                    </a:cubicBezTo>
                    <a:cubicBezTo>
                      <a:pt x="7144" y="16611"/>
                      <a:pt x="16611" y="7144"/>
                      <a:pt x="28289" y="7144"/>
                    </a:cubicBezTo>
                    <a:cubicBezTo>
                      <a:pt x="39968" y="7144"/>
                      <a:pt x="49435" y="16611"/>
                      <a:pt x="49435" y="28289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8" name="자유형: 도형 37">
                <a:extLst>
                  <a:ext uri="{FF2B5EF4-FFF2-40B4-BE49-F238E27FC236}">
                    <a16:creationId xmlns="" xmlns:a16="http://schemas.microsoft.com/office/drawing/2014/main" id="{0A70E590-11FA-4412-9AC6-1EC10DA7CED2}"/>
                  </a:ext>
                </a:extLst>
              </p:cNvPr>
              <p:cNvSpPr/>
              <p:nvPr/>
            </p:nvSpPr>
            <p:spPr>
              <a:xfrm rot="5400000">
                <a:off x="7804791" y="4913295"/>
                <a:ext cx="47625" cy="47625"/>
              </a:xfrm>
              <a:custGeom>
                <a:avLst/>
                <a:gdLst>
                  <a:gd name="connsiteX0" fmla="*/ 49435 w 47625"/>
                  <a:gd name="connsiteY0" fmla="*/ 28289 h 47625"/>
                  <a:gd name="connsiteX1" fmla="*/ 28289 w 47625"/>
                  <a:gd name="connsiteY1" fmla="*/ 49435 h 47625"/>
                  <a:gd name="connsiteX2" fmla="*/ 7144 w 47625"/>
                  <a:gd name="connsiteY2" fmla="*/ 28289 h 47625"/>
                  <a:gd name="connsiteX3" fmla="*/ 28289 w 47625"/>
                  <a:gd name="connsiteY3" fmla="*/ 7144 h 47625"/>
                  <a:gd name="connsiteX4" fmla="*/ 49435 w 47625"/>
                  <a:gd name="connsiteY4" fmla="*/ 2828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9435" y="28289"/>
                    </a:moveTo>
                    <a:cubicBezTo>
                      <a:pt x="49435" y="40005"/>
                      <a:pt x="40005" y="49435"/>
                      <a:pt x="28289" y="49435"/>
                    </a:cubicBezTo>
                    <a:cubicBezTo>
                      <a:pt x="16574" y="49435"/>
                      <a:pt x="7144" y="40005"/>
                      <a:pt x="7144" y="28289"/>
                    </a:cubicBezTo>
                    <a:cubicBezTo>
                      <a:pt x="7144" y="16574"/>
                      <a:pt x="16574" y="7144"/>
                      <a:pt x="28289" y="7144"/>
                    </a:cubicBezTo>
                    <a:cubicBezTo>
                      <a:pt x="40005" y="7144"/>
                      <a:pt x="49435" y="16669"/>
                      <a:pt x="49435" y="28289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9" name="자유형: 도형 38">
                <a:extLst>
                  <a:ext uri="{FF2B5EF4-FFF2-40B4-BE49-F238E27FC236}">
                    <a16:creationId xmlns="" xmlns:a16="http://schemas.microsoft.com/office/drawing/2014/main" id="{05F1D208-EA68-461D-B767-00FA8FC53287}"/>
                  </a:ext>
                </a:extLst>
              </p:cNvPr>
              <p:cNvSpPr/>
              <p:nvPr/>
            </p:nvSpPr>
            <p:spPr>
              <a:xfrm rot="5400000">
                <a:off x="7531138" y="4913295"/>
                <a:ext cx="47625" cy="47625"/>
              </a:xfrm>
              <a:custGeom>
                <a:avLst/>
                <a:gdLst>
                  <a:gd name="connsiteX0" fmla="*/ 49435 w 47625"/>
                  <a:gd name="connsiteY0" fmla="*/ 28289 h 47625"/>
                  <a:gd name="connsiteX1" fmla="*/ 28289 w 47625"/>
                  <a:gd name="connsiteY1" fmla="*/ 49435 h 47625"/>
                  <a:gd name="connsiteX2" fmla="*/ 7144 w 47625"/>
                  <a:gd name="connsiteY2" fmla="*/ 28289 h 47625"/>
                  <a:gd name="connsiteX3" fmla="*/ 28289 w 47625"/>
                  <a:gd name="connsiteY3" fmla="*/ 7144 h 47625"/>
                  <a:gd name="connsiteX4" fmla="*/ 49435 w 47625"/>
                  <a:gd name="connsiteY4" fmla="*/ 2828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9435" y="28289"/>
                    </a:moveTo>
                    <a:cubicBezTo>
                      <a:pt x="49435" y="40005"/>
                      <a:pt x="40005" y="49435"/>
                      <a:pt x="28289" y="49435"/>
                    </a:cubicBezTo>
                    <a:cubicBezTo>
                      <a:pt x="16574" y="49435"/>
                      <a:pt x="7144" y="40005"/>
                      <a:pt x="7144" y="28289"/>
                    </a:cubicBezTo>
                    <a:cubicBezTo>
                      <a:pt x="7144" y="16573"/>
                      <a:pt x="16574" y="7144"/>
                      <a:pt x="28289" y="7144"/>
                    </a:cubicBezTo>
                    <a:cubicBezTo>
                      <a:pt x="40005" y="7144"/>
                      <a:pt x="49435" y="16669"/>
                      <a:pt x="49435" y="28289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0" name="자유형: 도형 39">
                <a:extLst>
                  <a:ext uri="{FF2B5EF4-FFF2-40B4-BE49-F238E27FC236}">
                    <a16:creationId xmlns="" xmlns:a16="http://schemas.microsoft.com/office/drawing/2014/main" id="{03B07992-9F74-4EEE-92FF-55DBE8A990A3}"/>
                  </a:ext>
                </a:extLst>
              </p:cNvPr>
              <p:cNvSpPr/>
              <p:nvPr/>
            </p:nvSpPr>
            <p:spPr>
              <a:xfrm rot="5400000">
                <a:off x="7257485" y="4913295"/>
                <a:ext cx="47625" cy="47625"/>
              </a:xfrm>
              <a:custGeom>
                <a:avLst/>
                <a:gdLst>
                  <a:gd name="connsiteX0" fmla="*/ 49435 w 47625"/>
                  <a:gd name="connsiteY0" fmla="*/ 28289 h 47625"/>
                  <a:gd name="connsiteX1" fmla="*/ 28289 w 47625"/>
                  <a:gd name="connsiteY1" fmla="*/ 49435 h 47625"/>
                  <a:gd name="connsiteX2" fmla="*/ 7144 w 47625"/>
                  <a:gd name="connsiteY2" fmla="*/ 28289 h 47625"/>
                  <a:gd name="connsiteX3" fmla="*/ 28289 w 47625"/>
                  <a:gd name="connsiteY3" fmla="*/ 7144 h 47625"/>
                  <a:gd name="connsiteX4" fmla="*/ 49435 w 47625"/>
                  <a:gd name="connsiteY4" fmla="*/ 2828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9435" y="28289"/>
                    </a:moveTo>
                    <a:cubicBezTo>
                      <a:pt x="49435" y="39968"/>
                      <a:pt x="39968" y="49435"/>
                      <a:pt x="28289" y="49435"/>
                    </a:cubicBezTo>
                    <a:cubicBezTo>
                      <a:pt x="16611" y="49435"/>
                      <a:pt x="7144" y="39968"/>
                      <a:pt x="7144" y="28289"/>
                    </a:cubicBezTo>
                    <a:cubicBezTo>
                      <a:pt x="7144" y="16611"/>
                      <a:pt x="16611" y="7144"/>
                      <a:pt x="28289" y="7144"/>
                    </a:cubicBezTo>
                    <a:cubicBezTo>
                      <a:pt x="39968" y="7144"/>
                      <a:pt x="49435" y="16611"/>
                      <a:pt x="49435" y="28289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1" name="자유형: 도형 40">
                <a:extLst>
                  <a:ext uri="{FF2B5EF4-FFF2-40B4-BE49-F238E27FC236}">
                    <a16:creationId xmlns="" xmlns:a16="http://schemas.microsoft.com/office/drawing/2014/main" id="{8821B156-152C-4168-86EE-D13C688D70CF}"/>
                  </a:ext>
                </a:extLst>
              </p:cNvPr>
              <p:cNvSpPr/>
              <p:nvPr/>
            </p:nvSpPr>
            <p:spPr>
              <a:xfrm rot="5400000">
                <a:off x="6983831" y="4913295"/>
                <a:ext cx="47625" cy="47625"/>
              </a:xfrm>
              <a:custGeom>
                <a:avLst/>
                <a:gdLst>
                  <a:gd name="connsiteX0" fmla="*/ 49435 w 47625"/>
                  <a:gd name="connsiteY0" fmla="*/ 28289 h 47625"/>
                  <a:gd name="connsiteX1" fmla="*/ 28289 w 47625"/>
                  <a:gd name="connsiteY1" fmla="*/ 49435 h 47625"/>
                  <a:gd name="connsiteX2" fmla="*/ 7144 w 47625"/>
                  <a:gd name="connsiteY2" fmla="*/ 28289 h 47625"/>
                  <a:gd name="connsiteX3" fmla="*/ 28289 w 47625"/>
                  <a:gd name="connsiteY3" fmla="*/ 7144 h 47625"/>
                  <a:gd name="connsiteX4" fmla="*/ 49435 w 47625"/>
                  <a:gd name="connsiteY4" fmla="*/ 2828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9435" y="28289"/>
                    </a:moveTo>
                    <a:cubicBezTo>
                      <a:pt x="49435" y="39968"/>
                      <a:pt x="39968" y="49435"/>
                      <a:pt x="28289" y="49435"/>
                    </a:cubicBezTo>
                    <a:cubicBezTo>
                      <a:pt x="16611" y="49435"/>
                      <a:pt x="7144" y="39968"/>
                      <a:pt x="7144" y="28289"/>
                    </a:cubicBezTo>
                    <a:cubicBezTo>
                      <a:pt x="7144" y="16611"/>
                      <a:pt x="16611" y="7144"/>
                      <a:pt x="28289" y="7144"/>
                    </a:cubicBezTo>
                    <a:cubicBezTo>
                      <a:pt x="39968" y="7144"/>
                      <a:pt x="49435" y="16611"/>
                      <a:pt x="49435" y="28289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2" name="자유형: 도형 41">
                <a:extLst>
                  <a:ext uri="{FF2B5EF4-FFF2-40B4-BE49-F238E27FC236}">
                    <a16:creationId xmlns="" xmlns:a16="http://schemas.microsoft.com/office/drawing/2014/main" id="{D8C6DCBD-E3CF-4885-A729-6B30B7AAA3EF}"/>
                  </a:ext>
                </a:extLst>
              </p:cNvPr>
              <p:cNvSpPr/>
              <p:nvPr/>
            </p:nvSpPr>
            <p:spPr>
              <a:xfrm rot="5400000">
                <a:off x="6710178" y="4913295"/>
                <a:ext cx="47625" cy="47625"/>
              </a:xfrm>
              <a:custGeom>
                <a:avLst/>
                <a:gdLst>
                  <a:gd name="connsiteX0" fmla="*/ 49435 w 47625"/>
                  <a:gd name="connsiteY0" fmla="*/ 28289 h 47625"/>
                  <a:gd name="connsiteX1" fmla="*/ 28289 w 47625"/>
                  <a:gd name="connsiteY1" fmla="*/ 49435 h 47625"/>
                  <a:gd name="connsiteX2" fmla="*/ 7144 w 47625"/>
                  <a:gd name="connsiteY2" fmla="*/ 28289 h 47625"/>
                  <a:gd name="connsiteX3" fmla="*/ 28289 w 47625"/>
                  <a:gd name="connsiteY3" fmla="*/ 7144 h 47625"/>
                  <a:gd name="connsiteX4" fmla="*/ 49435 w 47625"/>
                  <a:gd name="connsiteY4" fmla="*/ 2828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9435" y="28289"/>
                    </a:moveTo>
                    <a:cubicBezTo>
                      <a:pt x="49435" y="40005"/>
                      <a:pt x="40005" y="49435"/>
                      <a:pt x="28289" y="49435"/>
                    </a:cubicBezTo>
                    <a:cubicBezTo>
                      <a:pt x="16574" y="49435"/>
                      <a:pt x="7144" y="40005"/>
                      <a:pt x="7144" y="28289"/>
                    </a:cubicBezTo>
                    <a:cubicBezTo>
                      <a:pt x="7144" y="16573"/>
                      <a:pt x="16574" y="7144"/>
                      <a:pt x="28289" y="7144"/>
                    </a:cubicBezTo>
                    <a:cubicBezTo>
                      <a:pt x="40005" y="7144"/>
                      <a:pt x="49435" y="16669"/>
                      <a:pt x="49435" y="28289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3" name="자유형: 도형 42">
                <a:extLst>
                  <a:ext uri="{FF2B5EF4-FFF2-40B4-BE49-F238E27FC236}">
                    <a16:creationId xmlns="" xmlns:a16="http://schemas.microsoft.com/office/drawing/2014/main" id="{696D7A32-4FCC-487F-AD41-288BF438FAEA}"/>
                  </a:ext>
                </a:extLst>
              </p:cNvPr>
              <p:cNvSpPr/>
              <p:nvPr/>
            </p:nvSpPr>
            <p:spPr>
              <a:xfrm rot="5400000">
                <a:off x="8352098" y="5189330"/>
                <a:ext cx="47625" cy="47625"/>
              </a:xfrm>
              <a:custGeom>
                <a:avLst/>
                <a:gdLst>
                  <a:gd name="connsiteX0" fmla="*/ 49435 w 47625"/>
                  <a:gd name="connsiteY0" fmla="*/ 28289 h 47625"/>
                  <a:gd name="connsiteX1" fmla="*/ 28289 w 47625"/>
                  <a:gd name="connsiteY1" fmla="*/ 49435 h 47625"/>
                  <a:gd name="connsiteX2" fmla="*/ 7144 w 47625"/>
                  <a:gd name="connsiteY2" fmla="*/ 28289 h 47625"/>
                  <a:gd name="connsiteX3" fmla="*/ 28289 w 47625"/>
                  <a:gd name="connsiteY3" fmla="*/ 7144 h 47625"/>
                  <a:gd name="connsiteX4" fmla="*/ 49435 w 47625"/>
                  <a:gd name="connsiteY4" fmla="*/ 2828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9435" y="28289"/>
                    </a:moveTo>
                    <a:cubicBezTo>
                      <a:pt x="49435" y="39968"/>
                      <a:pt x="39968" y="49435"/>
                      <a:pt x="28289" y="49435"/>
                    </a:cubicBezTo>
                    <a:cubicBezTo>
                      <a:pt x="16611" y="49435"/>
                      <a:pt x="7144" y="39968"/>
                      <a:pt x="7144" y="28289"/>
                    </a:cubicBezTo>
                    <a:cubicBezTo>
                      <a:pt x="7144" y="16611"/>
                      <a:pt x="16611" y="7144"/>
                      <a:pt x="28289" y="7144"/>
                    </a:cubicBezTo>
                    <a:cubicBezTo>
                      <a:pt x="39968" y="7144"/>
                      <a:pt x="49435" y="16611"/>
                      <a:pt x="49435" y="28289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4" name="자유형: 도형 43">
                <a:extLst>
                  <a:ext uri="{FF2B5EF4-FFF2-40B4-BE49-F238E27FC236}">
                    <a16:creationId xmlns="" xmlns:a16="http://schemas.microsoft.com/office/drawing/2014/main" id="{AACE30AF-1D8F-42A2-B5AC-EF2028C66B30}"/>
                  </a:ext>
                </a:extLst>
              </p:cNvPr>
              <p:cNvSpPr/>
              <p:nvPr/>
            </p:nvSpPr>
            <p:spPr>
              <a:xfrm rot="5400000">
                <a:off x="8078444" y="5189330"/>
                <a:ext cx="47625" cy="47625"/>
              </a:xfrm>
              <a:custGeom>
                <a:avLst/>
                <a:gdLst>
                  <a:gd name="connsiteX0" fmla="*/ 49435 w 47625"/>
                  <a:gd name="connsiteY0" fmla="*/ 28289 h 47625"/>
                  <a:gd name="connsiteX1" fmla="*/ 28289 w 47625"/>
                  <a:gd name="connsiteY1" fmla="*/ 49435 h 47625"/>
                  <a:gd name="connsiteX2" fmla="*/ 7144 w 47625"/>
                  <a:gd name="connsiteY2" fmla="*/ 28289 h 47625"/>
                  <a:gd name="connsiteX3" fmla="*/ 28289 w 47625"/>
                  <a:gd name="connsiteY3" fmla="*/ 7144 h 47625"/>
                  <a:gd name="connsiteX4" fmla="*/ 49435 w 47625"/>
                  <a:gd name="connsiteY4" fmla="*/ 2828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9435" y="28289"/>
                    </a:moveTo>
                    <a:cubicBezTo>
                      <a:pt x="49435" y="39968"/>
                      <a:pt x="39968" y="49435"/>
                      <a:pt x="28289" y="49435"/>
                    </a:cubicBezTo>
                    <a:cubicBezTo>
                      <a:pt x="16611" y="49435"/>
                      <a:pt x="7144" y="39968"/>
                      <a:pt x="7144" y="28289"/>
                    </a:cubicBezTo>
                    <a:cubicBezTo>
                      <a:pt x="7144" y="16611"/>
                      <a:pt x="16611" y="7144"/>
                      <a:pt x="28289" y="7144"/>
                    </a:cubicBezTo>
                    <a:cubicBezTo>
                      <a:pt x="39968" y="7144"/>
                      <a:pt x="49435" y="16611"/>
                      <a:pt x="49435" y="28289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5" name="자유형: 도형 44">
                <a:extLst>
                  <a:ext uri="{FF2B5EF4-FFF2-40B4-BE49-F238E27FC236}">
                    <a16:creationId xmlns="" xmlns:a16="http://schemas.microsoft.com/office/drawing/2014/main" id="{69E9BFC0-A5FF-4A7F-90B5-B5A7A946D200}"/>
                  </a:ext>
                </a:extLst>
              </p:cNvPr>
              <p:cNvSpPr/>
              <p:nvPr/>
            </p:nvSpPr>
            <p:spPr>
              <a:xfrm rot="5400000">
                <a:off x="7804791" y="5189425"/>
                <a:ext cx="47625" cy="47625"/>
              </a:xfrm>
              <a:custGeom>
                <a:avLst/>
                <a:gdLst>
                  <a:gd name="connsiteX0" fmla="*/ 49435 w 47625"/>
                  <a:gd name="connsiteY0" fmla="*/ 28289 h 47625"/>
                  <a:gd name="connsiteX1" fmla="*/ 28289 w 47625"/>
                  <a:gd name="connsiteY1" fmla="*/ 49435 h 47625"/>
                  <a:gd name="connsiteX2" fmla="*/ 7144 w 47625"/>
                  <a:gd name="connsiteY2" fmla="*/ 28289 h 47625"/>
                  <a:gd name="connsiteX3" fmla="*/ 28289 w 47625"/>
                  <a:gd name="connsiteY3" fmla="*/ 7144 h 47625"/>
                  <a:gd name="connsiteX4" fmla="*/ 49435 w 47625"/>
                  <a:gd name="connsiteY4" fmla="*/ 2828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9435" y="28289"/>
                    </a:moveTo>
                    <a:cubicBezTo>
                      <a:pt x="49435" y="40005"/>
                      <a:pt x="40005" y="49435"/>
                      <a:pt x="28289" y="49435"/>
                    </a:cubicBezTo>
                    <a:cubicBezTo>
                      <a:pt x="16573" y="49435"/>
                      <a:pt x="7144" y="40005"/>
                      <a:pt x="7144" y="28289"/>
                    </a:cubicBezTo>
                    <a:cubicBezTo>
                      <a:pt x="7144" y="16574"/>
                      <a:pt x="16573" y="7144"/>
                      <a:pt x="28289" y="7144"/>
                    </a:cubicBezTo>
                    <a:cubicBezTo>
                      <a:pt x="39910" y="7144"/>
                      <a:pt x="49435" y="16669"/>
                      <a:pt x="49435" y="28289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6" name="자유형: 도형 45">
                <a:extLst>
                  <a:ext uri="{FF2B5EF4-FFF2-40B4-BE49-F238E27FC236}">
                    <a16:creationId xmlns="" xmlns:a16="http://schemas.microsoft.com/office/drawing/2014/main" id="{3A07D81B-32C6-4EE3-9179-34732B9C2A1C}"/>
                  </a:ext>
                </a:extLst>
              </p:cNvPr>
              <p:cNvSpPr/>
              <p:nvPr/>
            </p:nvSpPr>
            <p:spPr>
              <a:xfrm rot="5400000">
                <a:off x="7531138" y="5189425"/>
                <a:ext cx="47625" cy="47625"/>
              </a:xfrm>
              <a:custGeom>
                <a:avLst/>
                <a:gdLst>
                  <a:gd name="connsiteX0" fmla="*/ 49435 w 47625"/>
                  <a:gd name="connsiteY0" fmla="*/ 28289 h 47625"/>
                  <a:gd name="connsiteX1" fmla="*/ 28289 w 47625"/>
                  <a:gd name="connsiteY1" fmla="*/ 49435 h 47625"/>
                  <a:gd name="connsiteX2" fmla="*/ 7144 w 47625"/>
                  <a:gd name="connsiteY2" fmla="*/ 28289 h 47625"/>
                  <a:gd name="connsiteX3" fmla="*/ 28289 w 47625"/>
                  <a:gd name="connsiteY3" fmla="*/ 7144 h 47625"/>
                  <a:gd name="connsiteX4" fmla="*/ 49435 w 47625"/>
                  <a:gd name="connsiteY4" fmla="*/ 2828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9435" y="28289"/>
                    </a:moveTo>
                    <a:cubicBezTo>
                      <a:pt x="49435" y="40005"/>
                      <a:pt x="40005" y="49435"/>
                      <a:pt x="28289" y="49435"/>
                    </a:cubicBezTo>
                    <a:cubicBezTo>
                      <a:pt x="16573" y="49435"/>
                      <a:pt x="7144" y="40005"/>
                      <a:pt x="7144" y="28289"/>
                    </a:cubicBezTo>
                    <a:cubicBezTo>
                      <a:pt x="7144" y="16573"/>
                      <a:pt x="16573" y="7144"/>
                      <a:pt x="28289" y="7144"/>
                    </a:cubicBezTo>
                    <a:cubicBezTo>
                      <a:pt x="39910" y="7144"/>
                      <a:pt x="49435" y="16669"/>
                      <a:pt x="49435" y="28289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7" name="자유형: 도형 46">
                <a:extLst>
                  <a:ext uri="{FF2B5EF4-FFF2-40B4-BE49-F238E27FC236}">
                    <a16:creationId xmlns="" xmlns:a16="http://schemas.microsoft.com/office/drawing/2014/main" id="{876C4C90-9650-4BF5-B27A-C82FDB817E18}"/>
                  </a:ext>
                </a:extLst>
              </p:cNvPr>
              <p:cNvSpPr/>
              <p:nvPr/>
            </p:nvSpPr>
            <p:spPr>
              <a:xfrm rot="5400000">
                <a:off x="7257485" y="5189330"/>
                <a:ext cx="47625" cy="47625"/>
              </a:xfrm>
              <a:custGeom>
                <a:avLst/>
                <a:gdLst>
                  <a:gd name="connsiteX0" fmla="*/ 49435 w 47625"/>
                  <a:gd name="connsiteY0" fmla="*/ 28289 h 47625"/>
                  <a:gd name="connsiteX1" fmla="*/ 28289 w 47625"/>
                  <a:gd name="connsiteY1" fmla="*/ 49435 h 47625"/>
                  <a:gd name="connsiteX2" fmla="*/ 7144 w 47625"/>
                  <a:gd name="connsiteY2" fmla="*/ 28289 h 47625"/>
                  <a:gd name="connsiteX3" fmla="*/ 28289 w 47625"/>
                  <a:gd name="connsiteY3" fmla="*/ 7144 h 47625"/>
                  <a:gd name="connsiteX4" fmla="*/ 49435 w 47625"/>
                  <a:gd name="connsiteY4" fmla="*/ 2828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9435" y="28289"/>
                    </a:moveTo>
                    <a:cubicBezTo>
                      <a:pt x="49435" y="39968"/>
                      <a:pt x="39968" y="49435"/>
                      <a:pt x="28289" y="49435"/>
                    </a:cubicBezTo>
                    <a:cubicBezTo>
                      <a:pt x="16611" y="49435"/>
                      <a:pt x="7144" y="39968"/>
                      <a:pt x="7144" y="28289"/>
                    </a:cubicBezTo>
                    <a:cubicBezTo>
                      <a:pt x="7144" y="16611"/>
                      <a:pt x="16611" y="7144"/>
                      <a:pt x="28289" y="7144"/>
                    </a:cubicBezTo>
                    <a:cubicBezTo>
                      <a:pt x="39968" y="7144"/>
                      <a:pt x="49435" y="16611"/>
                      <a:pt x="49435" y="28289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 dirty="0"/>
              </a:p>
            </p:txBody>
          </p:sp>
          <p:sp>
            <p:nvSpPr>
              <p:cNvPr id="48" name="자유형: 도형 47">
                <a:extLst>
                  <a:ext uri="{FF2B5EF4-FFF2-40B4-BE49-F238E27FC236}">
                    <a16:creationId xmlns="" xmlns:a16="http://schemas.microsoft.com/office/drawing/2014/main" id="{73C014A8-45FD-4F89-B12D-1FC27F4D7937}"/>
                  </a:ext>
                </a:extLst>
              </p:cNvPr>
              <p:cNvSpPr/>
              <p:nvPr/>
            </p:nvSpPr>
            <p:spPr>
              <a:xfrm rot="5400000">
                <a:off x="6983831" y="5189330"/>
                <a:ext cx="47625" cy="47625"/>
              </a:xfrm>
              <a:custGeom>
                <a:avLst/>
                <a:gdLst>
                  <a:gd name="connsiteX0" fmla="*/ 49435 w 47625"/>
                  <a:gd name="connsiteY0" fmla="*/ 28289 h 47625"/>
                  <a:gd name="connsiteX1" fmla="*/ 28289 w 47625"/>
                  <a:gd name="connsiteY1" fmla="*/ 49435 h 47625"/>
                  <a:gd name="connsiteX2" fmla="*/ 7144 w 47625"/>
                  <a:gd name="connsiteY2" fmla="*/ 28289 h 47625"/>
                  <a:gd name="connsiteX3" fmla="*/ 28289 w 47625"/>
                  <a:gd name="connsiteY3" fmla="*/ 7144 h 47625"/>
                  <a:gd name="connsiteX4" fmla="*/ 49435 w 47625"/>
                  <a:gd name="connsiteY4" fmla="*/ 2828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9435" y="28289"/>
                    </a:moveTo>
                    <a:cubicBezTo>
                      <a:pt x="49435" y="39968"/>
                      <a:pt x="39968" y="49435"/>
                      <a:pt x="28289" y="49435"/>
                    </a:cubicBezTo>
                    <a:cubicBezTo>
                      <a:pt x="16611" y="49435"/>
                      <a:pt x="7144" y="39968"/>
                      <a:pt x="7144" y="28289"/>
                    </a:cubicBezTo>
                    <a:cubicBezTo>
                      <a:pt x="7144" y="16611"/>
                      <a:pt x="16611" y="7144"/>
                      <a:pt x="28289" y="7144"/>
                    </a:cubicBezTo>
                    <a:cubicBezTo>
                      <a:pt x="39968" y="7144"/>
                      <a:pt x="49435" y="16611"/>
                      <a:pt x="49435" y="28289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9" name="자유형: 도형 48">
                <a:extLst>
                  <a:ext uri="{FF2B5EF4-FFF2-40B4-BE49-F238E27FC236}">
                    <a16:creationId xmlns="" xmlns:a16="http://schemas.microsoft.com/office/drawing/2014/main" id="{FEB67EDD-0EDC-41DF-99F7-EF725D933B9E}"/>
                  </a:ext>
                </a:extLst>
              </p:cNvPr>
              <p:cNvSpPr/>
              <p:nvPr/>
            </p:nvSpPr>
            <p:spPr>
              <a:xfrm rot="5400000">
                <a:off x="6710178" y="5189425"/>
                <a:ext cx="47625" cy="47625"/>
              </a:xfrm>
              <a:custGeom>
                <a:avLst/>
                <a:gdLst>
                  <a:gd name="connsiteX0" fmla="*/ 49435 w 47625"/>
                  <a:gd name="connsiteY0" fmla="*/ 28289 h 47625"/>
                  <a:gd name="connsiteX1" fmla="*/ 28289 w 47625"/>
                  <a:gd name="connsiteY1" fmla="*/ 49435 h 47625"/>
                  <a:gd name="connsiteX2" fmla="*/ 7144 w 47625"/>
                  <a:gd name="connsiteY2" fmla="*/ 28289 h 47625"/>
                  <a:gd name="connsiteX3" fmla="*/ 28289 w 47625"/>
                  <a:gd name="connsiteY3" fmla="*/ 7144 h 47625"/>
                  <a:gd name="connsiteX4" fmla="*/ 49435 w 47625"/>
                  <a:gd name="connsiteY4" fmla="*/ 2828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9435" y="28289"/>
                    </a:moveTo>
                    <a:cubicBezTo>
                      <a:pt x="49435" y="40005"/>
                      <a:pt x="40005" y="49435"/>
                      <a:pt x="28289" y="49435"/>
                    </a:cubicBezTo>
                    <a:cubicBezTo>
                      <a:pt x="16573" y="49435"/>
                      <a:pt x="7144" y="40005"/>
                      <a:pt x="7144" y="28289"/>
                    </a:cubicBezTo>
                    <a:cubicBezTo>
                      <a:pt x="7144" y="16573"/>
                      <a:pt x="16573" y="7144"/>
                      <a:pt x="28289" y="7144"/>
                    </a:cubicBezTo>
                    <a:cubicBezTo>
                      <a:pt x="39910" y="7144"/>
                      <a:pt x="49435" y="16669"/>
                      <a:pt x="49435" y="28289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0" name="자유형: 도형 49">
                <a:extLst>
                  <a:ext uri="{FF2B5EF4-FFF2-40B4-BE49-F238E27FC236}">
                    <a16:creationId xmlns="" xmlns:a16="http://schemas.microsoft.com/office/drawing/2014/main" id="{27F68CEB-5637-4F88-B3C0-AC47E1EAC8F0}"/>
                  </a:ext>
                </a:extLst>
              </p:cNvPr>
              <p:cNvSpPr/>
              <p:nvPr/>
            </p:nvSpPr>
            <p:spPr>
              <a:xfrm rot="5400000">
                <a:off x="8352098" y="5465365"/>
                <a:ext cx="47625" cy="47625"/>
              </a:xfrm>
              <a:custGeom>
                <a:avLst/>
                <a:gdLst>
                  <a:gd name="connsiteX0" fmla="*/ 49435 w 47625"/>
                  <a:gd name="connsiteY0" fmla="*/ 28289 h 47625"/>
                  <a:gd name="connsiteX1" fmla="*/ 28289 w 47625"/>
                  <a:gd name="connsiteY1" fmla="*/ 49435 h 47625"/>
                  <a:gd name="connsiteX2" fmla="*/ 7144 w 47625"/>
                  <a:gd name="connsiteY2" fmla="*/ 28289 h 47625"/>
                  <a:gd name="connsiteX3" fmla="*/ 28289 w 47625"/>
                  <a:gd name="connsiteY3" fmla="*/ 7144 h 47625"/>
                  <a:gd name="connsiteX4" fmla="*/ 49435 w 47625"/>
                  <a:gd name="connsiteY4" fmla="*/ 2828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9435" y="28289"/>
                    </a:moveTo>
                    <a:cubicBezTo>
                      <a:pt x="49435" y="39968"/>
                      <a:pt x="39968" y="49435"/>
                      <a:pt x="28289" y="49435"/>
                    </a:cubicBezTo>
                    <a:cubicBezTo>
                      <a:pt x="16611" y="49435"/>
                      <a:pt x="7144" y="39968"/>
                      <a:pt x="7144" y="28289"/>
                    </a:cubicBezTo>
                    <a:cubicBezTo>
                      <a:pt x="7144" y="16611"/>
                      <a:pt x="16611" y="7144"/>
                      <a:pt x="28289" y="7144"/>
                    </a:cubicBezTo>
                    <a:cubicBezTo>
                      <a:pt x="39968" y="7144"/>
                      <a:pt x="49435" y="16611"/>
                      <a:pt x="49435" y="28289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1" name="자유형: 도형 50">
                <a:extLst>
                  <a:ext uri="{FF2B5EF4-FFF2-40B4-BE49-F238E27FC236}">
                    <a16:creationId xmlns="" xmlns:a16="http://schemas.microsoft.com/office/drawing/2014/main" id="{BEC3B4F5-5B29-4518-9310-155D93AE61B5}"/>
                  </a:ext>
                </a:extLst>
              </p:cNvPr>
              <p:cNvSpPr/>
              <p:nvPr/>
            </p:nvSpPr>
            <p:spPr>
              <a:xfrm rot="5400000">
                <a:off x="8078444" y="5465365"/>
                <a:ext cx="47625" cy="47625"/>
              </a:xfrm>
              <a:custGeom>
                <a:avLst/>
                <a:gdLst>
                  <a:gd name="connsiteX0" fmla="*/ 49435 w 47625"/>
                  <a:gd name="connsiteY0" fmla="*/ 28289 h 47625"/>
                  <a:gd name="connsiteX1" fmla="*/ 28289 w 47625"/>
                  <a:gd name="connsiteY1" fmla="*/ 49435 h 47625"/>
                  <a:gd name="connsiteX2" fmla="*/ 7144 w 47625"/>
                  <a:gd name="connsiteY2" fmla="*/ 28289 h 47625"/>
                  <a:gd name="connsiteX3" fmla="*/ 28289 w 47625"/>
                  <a:gd name="connsiteY3" fmla="*/ 7144 h 47625"/>
                  <a:gd name="connsiteX4" fmla="*/ 49435 w 47625"/>
                  <a:gd name="connsiteY4" fmla="*/ 2828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9435" y="28289"/>
                    </a:moveTo>
                    <a:cubicBezTo>
                      <a:pt x="49435" y="39968"/>
                      <a:pt x="39968" y="49435"/>
                      <a:pt x="28289" y="49435"/>
                    </a:cubicBezTo>
                    <a:cubicBezTo>
                      <a:pt x="16611" y="49435"/>
                      <a:pt x="7144" y="39968"/>
                      <a:pt x="7144" y="28289"/>
                    </a:cubicBezTo>
                    <a:cubicBezTo>
                      <a:pt x="7144" y="16611"/>
                      <a:pt x="16611" y="7144"/>
                      <a:pt x="28289" y="7144"/>
                    </a:cubicBezTo>
                    <a:cubicBezTo>
                      <a:pt x="39968" y="7144"/>
                      <a:pt x="49435" y="16611"/>
                      <a:pt x="49435" y="28289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2" name="자유형: 도형 51">
                <a:extLst>
                  <a:ext uri="{FF2B5EF4-FFF2-40B4-BE49-F238E27FC236}">
                    <a16:creationId xmlns="" xmlns:a16="http://schemas.microsoft.com/office/drawing/2014/main" id="{5AC293C9-6C30-4084-A352-8E2598367E33}"/>
                  </a:ext>
                </a:extLst>
              </p:cNvPr>
              <p:cNvSpPr/>
              <p:nvPr/>
            </p:nvSpPr>
            <p:spPr>
              <a:xfrm rot="5400000">
                <a:off x="7804791" y="5465460"/>
                <a:ext cx="47625" cy="47625"/>
              </a:xfrm>
              <a:custGeom>
                <a:avLst/>
                <a:gdLst>
                  <a:gd name="connsiteX0" fmla="*/ 49435 w 47625"/>
                  <a:gd name="connsiteY0" fmla="*/ 28289 h 47625"/>
                  <a:gd name="connsiteX1" fmla="*/ 28289 w 47625"/>
                  <a:gd name="connsiteY1" fmla="*/ 49435 h 47625"/>
                  <a:gd name="connsiteX2" fmla="*/ 7144 w 47625"/>
                  <a:gd name="connsiteY2" fmla="*/ 28289 h 47625"/>
                  <a:gd name="connsiteX3" fmla="*/ 28289 w 47625"/>
                  <a:gd name="connsiteY3" fmla="*/ 7144 h 47625"/>
                  <a:gd name="connsiteX4" fmla="*/ 49435 w 47625"/>
                  <a:gd name="connsiteY4" fmla="*/ 2828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9435" y="28289"/>
                    </a:moveTo>
                    <a:cubicBezTo>
                      <a:pt x="49435" y="40005"/>
                      <a:pt x="40005" y="49435"/>
                      <a:pt x="28289" y="49435"/>
                    </a:cubicBezTo>
                    <a:cubicBezTo>
                      <a:pt x="16573" y="49435"/>
                      <a:pt x="7144" y="40005"/>
                      <a:pt x="7144" y="28289"/>
                    </a:cubicBezTo>
                    <a:cubicBezTo>
                      <a:pt x="7144" y="16574"/>
                      <a:pt x="16573" y="7144"/>
                      <a:pt x="28289" y="7144"/>
                    </a:cubicBezTo>
                    <a:cubicBezTo>
                      <a:pt x="39910" y="7144"/>
                      <a:pt x="49435" y="16669"/>
                      <a:pt x="49435" y="28289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3" name="자유형: 도형 52">
                <a:extLst>
                  <a:ext uri="{FF2B5EF4-FFF2-40B4-BE49-F238E27FC236}">
                    <a16:creationId xmlns="" xmlns:a16="http://schemas.microsoft.com/office/drawing/2014/main" id="{A840FAC6-A8DA-4A4F-ABDA-1FF99D8F20B5}"/>
                  </a:ext>
                </a:extLst>
              </p:cNvPr>
              <p:cNvSpPr/>
              <p:nvPr/>
            </p:nvSpPr>
            <p:spPr>
              <a:xfrm rot="5400000">
                <a:off x="7531138" y="5465460"/>
                <a:ext cx="47625" cy="47625"/>
              </a:xfrm>
              <a:custGeom>
                <a:avLst/>
                <a:gdLst>
                  <a:gd name="connsiteX0" fmla="*/ 49435 w 47625"/>
                  <a:gd name="connsiteY0" fmla="*/ 28289 h 47625"/>
                  <a:gd name="connsiteX1" fmla="*/ 28289 w 47625"/>
                  <a:gd name="connsiteY1" fmla="*/ 49435 h 47625"/>
                  <a:gd name="connsiteX2" fmla="*/ 7144 w 47625"/>
                  <a:gd name="connsiteY2" fmla="*/ 28289 h 47625"/>
                  <a:gd name="connsiteX3" fmla="*/ 28289 w 47625"/>
                  <a:gd name="connsiteY3" fmla="*/ 7144 h 47625"/>
                  <a:gd name="connsiteX4" fmla="*/ 49435 w 47625"/>
                  <a:gd name="connsiteY4" fmla="*/ 2828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9435" y="28289"/>
                    </a:moveTo>
                    <a:cubicBezTo>
                      <a:pt x="49435" y="40005"/>
                      <a:pt x="40005" y="49435"/>
                      <a:pt x="28289" y="49435"/>
                    </a:cubicBezTo>
                    <a:cubicBezTo>
                      <a:pt x="16573" y="49435"/>
                      <a:pt x="7144" y="40005"/>
                      <a:pt x="7144" y="28289"/>
                    </a:cubicBezTo>
                    <a:cubicBezTo>
                      <a:pt x="7144" y="16573"/>
                      <a:pt x="16573" y="7144"/>
                      <a:pt x="28289" y="7144"/>
                    </a:cubicBezTo>
                    <a:cubicBezTo>
                      <a:pt x="39910" y="7144"/>
                      <a:pt x="49435" y="16669"/>
                      <a:pt x="49435" y="28289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4" name="자유형: 도형 53">
                <a:extLst>
                  <a:ext uri="{FF2B5EF4-FFF2-40B4-BE49-F238E27FC236}">
                    <a16:creationId xmlns="" xmlns:a16="http://schemas.microsoft.com/office/drawing/2014/main" id="{22955AB8-7DBC-4E3B-8685-28B7DE2F3559}"/>
                  </a:ext>
                </a:extLst>
              </p:cNvPr>
              <p:cNvSpPr/>
              <p:nvPr/>
            </p:nvSpPr>
            <p:spPr>
              <a:xfrm rot="5400000">
                <a:off x="7257485" y="5465365"/>
                <a:ext cx="47625" cy="47625"/>
              </a:xfrm>
              <a:custGeom>
                <a:avLst/>
                <a:gdLst>
                  <a:gd name="connsiteX0" fmla="*/ 49435 w 47625"/>
                  <a:gd name="connsiteY0" fmla="*/ 28289 h 47625"/>
                  <a:gd name="connsiteX1" fmla="*/ 28289 w 47625"/>
                  <a:gd name="connsiteY1" fmla="*/ 49435 h 47625"/>
                  <a:gd name="connsiteX2" fmla="*/ 7144 w 47625"/>
                  <a:gd name="connsiteY2" fmla="*/ 28289 h 47625"/>
                  <a:gd name="connsiteX3" fmla="*/ 28289 w 47625"/>
                  <a:gd name="connsiteY3" fmla="*/ 7144 h 47625"/>
                  <a:gd name="connsiteX4" fmla="*/ 49435 w 47625"/>
                  <a:gd name="connsiteY4" fmla="*/ 2828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9435" y="28289"/>
                    </a:moveTo>
                    <a:cubicBezTo>
                      <a:pt x="49435" y="39968"/>
                      <a:pt x="39968" y="49435"/>
                      <a:pt x="28289" y="49435"/>
                    </a:cubicBezTo>
                    <a:cubicBezTo>
                      <a:pt x="16611" y="49435"/>
                      <a:pt x="7144" y="39968"/>
                      <a:pt x="7144" y="28289"/>
                    </a:cubicBezTo>
                    <a:cubicBezTo>
                      <a:pt x="7144" y="16611"/>
                      <a:pt x="16611" y="7144"/>
                      <a:pt x="28289" y="7144"/>
                    </a:cubicBezTo>
                    <a:cubicBezTo>
                      <a:pt x="39968" y="7144"/>
                      <a:pt x="49435" y="16611"/>
                      <a:pt x="49435" y="28289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 dirty="0"/>
              </a:p>
            </p:txBody>
          </p:sp>
          <p:sp>
            <p:nvSpPr>
              <p:cNvPr id="55" name="자유형: 도형 54">
                <a:extLst>
                  <a:ext uri="{FF2B5EF4-FFF2-40B4-BE49-F238E27FC236}">
                    <a16:creationId xmlns="" xmlns:a16="http://schemas.microsoft.com/office/drawing/2014/main" id="{6993E3F7-50F5-4A61-9E3C-66C630BFFBC5}"/>
                  </a:ext>
                </a:extLst>
              </p:cNvPr>
              <p:cNvSpPr/>
              <p:nvPr/>
            </p:nvSpPr>
            <p:spPr>
              <a:xfrm rot="5400000">
                <a:off x="6983831" y="5465365"/>
                <a:ext cx="47625" cy="47625"/>
              </a:xfrm>
              <a:custGeom>
                <a:avLst/>
                <a:gdLst>
                  <a:gd name="connsiteX0" fmla="*/ 49435 w 47625"/>
                  <a:gd name="connsiteY0" fmla="*/ 28289 h 47625"/>
                  <a:gd name="connsiteX1" fmla="*/ 28289 w 47625"/>
                  <a:gd name="connsiteY1" fmla="*/ 49435 h 47625"/>
                  <a:gd name="connsiteX2" fmla="*/ 7144 w 47625"/>
                  <a:gd name="connsiteY2" fmla="*/ 28289 h 47625"/>
                  <a:gd name="connsiteX3" fmla="*/ 28289 w 47625"/>
                  <a:gd name="connsiteY3" fmla="*/ 7144 h 47625"/>
                  <a:gd name="connsiteX4" fmla="*/ 49435 w 47625"/>
                  <a:gd name="connsiteY4" fmla="*/ 2828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9435" y="28289"/>
                    </a:moveTo>
                    <a:cubicBezTo>
                      <a:pt x="49435" y="39968"/>
                      <a:pt x="39968" y="49435"/>
                      <a:pt x="28289" y="49435"/>
                    </a:cubicBezTo>
                    <a:cubicBezTo>
                      <a:pt x="16611" y="49435"/>
                      <a:pt x="7144" y="39968"/>
                      <a:pt x="7144" y="28289"/>
                    </a:cubicBezTo>
                    <a:cubicBezTo>
                      <a:pt x="7144" y="16611"/>
                      <a:pt x="16611" y="7144"/>
                      <a:pt x="28289" y="7144"/>
                    </a:cubicBezTo>
                    <a:cubicBezTo>
                      <a:pt x="39968" y="7144"/>
                      <a:pt x="49435" y="16611"/>
                      <a:pt x="49435" y="28289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6" name="자유형: 도형 55">
                <a:extLst>
                  <a:ext uri="{FF2B5EF4-FFF2-40B4-BE49-F238E27FC236}">
                    <a16:creationId xmlns="" xmlns:a16="http://schemas.microsoft.com/office/drawing/2014/main" id="{7115AC3E-A57D-49B0-B719-FEED14DC544D}"/>
                  </a:ext>
                </a:extLst>
              </p:cNvPr>
              <p:cNvSpPr/>
              <p:nvPr/>
            </p:nvSpPr>
            <p:spPr>
              <a:xfrm rot="5400000">
                <a:off x="6710178" y="5465460"/>
                <a:ext cx="47625" cy="47625"/>
              </a:xfrm>
              <a:custGeom>
                <a:avLst/>
                <a:gdLst>
                  <a:gd name="connsiteX0" fmla="*/ 49435 w 47625"/>
                  <a:gd name="connsiteY0" fmla="*/ 28289 h 47625"/>
                  <a:gd name="connsiteX1" fmla="*/ 28289 w 47625"/>
                  <a:gd name="connsiteY1" fmla="*/ 49435 h 47625"/>
                  <a:gd name="connsiteX2" fmla="*/ 7144 w 47625"/>
                  <a:gd name="connsiteY2" fmla="*/ 28289 h 47625"/>
                  <a:gd name="connsiteX3" fmla="*/ 28289 w 47625"/>
                  <a:gd name="connsiteY3" fmla="*/ 7144 h 47625"/>
                  <a:gd name="connsiteX4" fmla="*/ 49435 w 47625"/>
                  <a:gd name="connsiteY4" fmla="*/ 2828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9435" y="28289"/>
                    </a:moveTo>
                    <a:cubicBezTo>
                      <a:pt x="49435" y="40005"/>
                      <a:pt x="40005" y="49435"/>
                      <a:pt x="28289" y="49435"/>
                    </a:cubicBezTo>
                    <a:cubicBezTo>
                      <a:pt x="16573" y="49435"/>
                      <a:pt x="7144" y="40005"/>
                      <a:pt x="7144" y="28289"/>
                    </a:cubicBezTo>
                    <a:cubicBezTo>
                      <a:pt x="7144" y="16573"/>
                      <a:pt x="16573" y="7144"/>
                      <a:pt x="28289" y="7144"/>
                    </a:cubicBezTo>
                    <a:cubicBezTo>
                      <a:pt x="39910" y="7144"/>
                      <a:pt x="49435" y="16669"/>
                      <a:pt x="49435" y="28289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sp>
        <p:nvSpPr>
          <p:cNvPr id="57" name="타원 56">
            <a:extLst>
              <a:ext uri="{FF2B5EF4-FFF2-40B4-BE49-F238E27FC236}">
                <a16:creationId xmlns="" xmlns:a16="http://schemas.microsoft.com/office/drawing/2014/main" id="{CD16BBA5-5B33-4818-8B32-BD0B57CA2104}"/>
              </a:ext>
            </a:extLst>
          </p:cNvPr>
          <p:cNvSpPr/>
          <p:nvPr userDrawn="1"/>
        </p:nvSpPr>
        <p:spPr>
          <a:xfrm flipH="1">
            <a:off x="11670768" y="2009060"/>
            <a:ext cx="160144" cy="160144"/>
          </a:xfrm>
          <a:prstGeom prst="ellipse">
            <a:avLst/>
          </a:prstGeom>
          <a:solidFill>
            <a:srgbClr val="FD365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38540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85888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97781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47046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그래픽 19">
            <a:extLst>
              <a:ext uri="{FF2B5EF4-FFF2-40B4-BE49-F238E27FC236}">
                <a16:creationId xmlns="" xmlns:a16="http://schemas.microsoft.com/office/drawing/2014/main" id="{39D013BA-E631-40D3-BAEB-D4AC990971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50000" b="25371"/>
          <a:stretch/>
        </p:blipFill>
        <p:spPr>
          <a:xfrm rot="16200000" flipH="1" flipV="1">
            <a:off x="2207415" y="3942897"/>
            <a:ext cx="703270" cy="5118100"/>
          </a:xfrm>
          <a:prstGeom prst="rect">
            <a:avLst/>
          </a:prstGeom>
        </p:spPr>
      </p:pic>
      <p:pic>
        <p:nvPicPr>
          <p:cNvPr id="21" name="그래픽 20">
            <a:extLst>
              <a:ext uri="{FF2B5EF4-FFF2-40B4-BE49-F238E27FC236}">
                <a16:creationId xmlns="" xmlns:a16="http://schemas.microsoft.com/office/drawing/2014/main" id="{3092469F-D49E-4E50-A7FB-CE1934102C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r="50000"/>
          <a:stretch/>
        </p:blipFill>
        <p:spPr>
          <a:xfrm rot="16200000" flipH="1" flipV="1">
            <a:off x="2437607" y="3423796"/>
            <a:ext cx="992188" cy="5867399"/>
          </a:xfrm>
          <a:prstGeom prst="rect">
            <a:avLst/>
          </a:prstGeom>
        </p:spPr>
      </p:pic>
      <p:sp>
        <p:nvSpPr>
          <p:cNvPr id="22" name="타원 21">
            <a:extLst>
              <a:ext uri="{FF2B5EF4-FFF2-40B4-BE49-F238E27FC236}">
                <a16:creationId xmlns="" xmlns:a16="http://schemas.microsoft.com/office/drawing/2014/main" id="{42EA498B-8BC1-4E55-955F-0D8FDE342B0C}"/>
              </a:ext>
            </a:extLst>
          </p:cNvPr>
          <p:cNvSpPr/>
          <p:nvPr userDrawn="1"/>
        </p:nvSpPr>
        <p:spPr>
          <a:xfrm flipH="1" flipV="1">
            <a:off x="390498" y="4103675"/>
            <a:ext cx="970410" cy="970410"/>
          </a:xfrm>
          <a:prstGeom prst="ellipse">
            <a:avLst/>
          </a:prstGeom>
          <a:solidFill>
            <a:srgbClr val="FD365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pic>
        <p:nvPicPr>
          <p:cNvPr id="23" name="그래픽 22">
            <a:extLst>
              <a:ext uri="{FF2B5EF4-FFF2-40B4-BE49-F238E27FC236}">
                <a16:creationId xmlns="" xmlns:a16="http://schemas.microsoft.com/office/drawing/2014/main" id="{961DD6BD-3F87-426D-AD21-307ACE8D26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b="61321"/>
          <a:stretch/>
        </p:blipFill>
        <p:spPr>
          <a:xfrm rot="10800000" flipH="1" flipV="1">
            <a:off x="780998" y="4200979"/>
            <a:ext cx="2319391" cy="2652607"/>
          </a:xfrm>
          <a:prstGeom prst="rect">
            <a:avLst/>
          </a:prstGeom>
        </p:spPr>
      </p:pic>
      <p:sp>
        <p:nvSpPr>
          <p:cNvPr id="24" name="직사각형 23">
            <a:extLst>
              <a:ext uri="{FF2B5EF4-FFF2-40B4-BE49-F238E27FC236}">
                <a16:creationId xmlns="" xmlns:a16="http://schemas.microsoft.com/office/drawing/2014/main" id="{825F6EB8-8396-4DBD-AE26-0A9AFB8D3D04}"/>
              </a:ext>
            </a:extLst>
          </p:cNvPr>
          <p:cNvSpPr/>
          <p:nvPr userDrawn="1"/>
        </p:nvSpPr>
        <p:spPr>
          <a:xfrm flipH="1" flipV="1">
            <a:off x="0" y="6633358"/>
            <a:ext cx="3557590" cy="220232"/>
          </a:xfrm>
          <a:prstGeom prst="rect">
            <a:avLst/>
          </a:prstGeom>
          <a:solidFill>
            <a:srgbClr val="1A243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grpSp>
        <p:nvGrpSpPr>
          <p:cNvPr id="25" name="그룹 24">
            <a:extLst>
              <a:ext uri="{FF2B5EF4-FFF2-40B4-BE49-F238E27FC236}">
                <a16:creationId xmlns="" xmlns:a16="http://schemas.microsoft.com/office/drawing/2014/main" id="{ABEF3C36-7D30-4061-B532-EF03729A3194}"/>
              </a:ext>
            </a:extLst>
          </p:cNvPr>
          <p:cNvGrpSpPr/>
          <p:nvPr userDrawn="1"/>
        </p:nvGrpSpPr>
        <p:grpSpPr>
          <a:xfrm flipH="1" flipV="1">
            <a:off x="205650" y="4722665"/>
            <a:ext cx="323755" cy="1689545"/>
            <a:chOff x="11662595" y="441372"/>
            <a:chExt cx="323755" cy="1689545"/>
          </a:xfrm>
        </p:grpSpPr>
        <p:sp>
          <p:nvSpPr>
            <p:cNvPr id="26" name="자유형: 도형 25">
              <a:extLst>
                <a:ext uri="{FF2B5EF4-FFF2-40B4-BE49-F238E27FC236}">
                  <a16:creationId xmlns="" xmlns:a16="http://schemas.microsoft.com/office/drawing/2014/main" id="{30D781BB-FD00-478D-94CF-77D6699BEE89}"/>
                </a:ext>
              </a:extLst>
            </p:cNvPr>
            <p:cNvSpPr/>
            <p:nvPr/>
          </p:nvSpPr>
          <p:spPr>
            <a:xfrm>
              <a:off x="11662595" y="441372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="" xmlns:a16="http://schemas.microsoft.com/office/drawing/2014/main" id="{4E415F60-0504-46BE-AF63-B8E7685DC467}"/>
                </a:ext>
              </a:extLst>
            </p:cNvPr>
            <p:cNvSpPr/>
            <p:nvPr/>
          </p:nvSpPr>
          <p:spPr>
            <a:xfrm>
              <a:off x="11938630" y="441372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="" xmlns:a16="http://schemas.microsoft.com/office/drawing/2014/main" id="{E7BA5471-BAD2-491D-B7D8-09A7DB2DC28E}"/>
                </a:ext>
              </a:extLst>
            </p:cNvPr>
            <p:cNvSpPr/>
            <p:nvPr/>
          </p:nvSpPr>
          <p:spPr>
            <a:xfrm>
              <a:off x="11662595" y="715026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" name="자유형: 도형 28">
              <a:extLst>
                <a:ext uri="{FF2B5EF4-FFF2-40B4-BE49-F238E27FC236}">
                  <a16:creationId xmlns="" xmlns:a16="http://schemas.microsoft.com/office/drawing/2014/main" id="{3E860987-3EC6-4886-A886-1B258CC552CB}"/>
                </a:ext>
              </a:extLst>
            </p:cNvPr>
            <p:cNvSpPr/>
            <p:nvPr/>
          </p:nvSpPr>
          <p:spPr>
            <a:xfrm>
              <a:off x="11938630" y="715026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" name="자유형: 도형 29">
              <a:extLst>
                <a:ext uri="{FF2B5EF4-FFF2-40B4-BE49-F238E27FC236}">
                  <a16:creationId xmlns="" xmlns:a16="http://schemas.microsoft.com/office/drawing/2014/main" id="{1C47E57A-0269-4AC5-89E9-CC73EF10DC99}"/>
                </a:ext>
              </a:extLst>
            </p:cNvPr>
            <p:cNvSpPr/>
            <p:nvPr/>
          </p:nvSpPr>
          <p:spPr>
            <a:xfrm>
              <a:off x="11662595" y="988679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4" y="49435"/>
                    <a:pt x="7144" y="40005"/>
                    <a:pt x="7144" y="28289"/>
                  </a:cubicBezTo>
                  <a:cubicBezTo>
                    <a:pt x="7144" y="16574"/>
                    <a:pt x="16574" y="7144"/>
                    <a:pt x="28289" y="7144"/>
                  </a:cubicBezTo>
                  <a:cubicBezTo>
                    <a:pt x="40005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" name="자유형: 도형 30">
              <a:extLst>
                <a:ext uri="{FF2B5EF4-FFF2-40B4-BE49-F238E27FC236}">
                  <a16:creationId xmlns="" xmlns:a16="http://schemas.microsoft.com/office/drawing/2014/main" id="{2D991F7B-E348-4F2D-A692-19873759F9AC}"/>
                </a:ext>
              </a:extLst>
            </p:cNvPr>
            <p:cNvSpPr/>
            <p:nvPr/>
          </p:nvSpPr>
          <p:spPr>
            <a:xfrm>
              <a:off x="11938725" y="988679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3" y="49435"/>
                    <a:pt x="7144" y="40005"/>
                    <a:pt x="7144" y="28289"/>
                  </a:cubicBezTo>
                  <a:cubicBezTo>
                    <a:pt x="7144" y="16574"/>
                    <a:pt x="16573" y="7144"/>
                    <a:pt x="28289" y="7144"/>
                  </a:cubicBezTo>
                  <a:cubicBezTo>
                    <a:pt x="39910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" name="자유형: 도형 31">
              <a:extLst>
                <a:ext uri="{FF2B5EF4-FFF2-40B4-BE49-F238E27FC236}">
                  <a16:creationId xmlns="" xmlns:a16="http://schemas.microsoft.com/office/drawing/2014/main" id="{0A9950AD-7609-415C-B44F-3EECBBFACD3A}"/>
                </a:ext>
              </a:extLst>
            </p:cNvPr>
            <p:cNvSpPr/>
            <p:nvPr/>
          </p:nvSpPr>
          <p:spPr>
            <a:xfrm>
              <a:off x="11662595" y="1262332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4" y="49435"/>
                    <a:pt x="7144" y="40005"/>
                    <a:pt x="7144" y="28289"/>
                  </a:cubicBezTo>
                  <a:cubicBezTo>
                    <a:pt x="7144" y="16573"/>
                    <a:pt x="16574" y="7144"/>
                    <a:pt x="28289" y="7144"/>
                  </a:cubicBezTo>
                  <a:cubicBezTo>
                    <a:pt x="40005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" name="자유형: 도형 32">
              <a:extLst>
                <a:ext uri="{FF2B5EF4-FFF2-40B4-BE49-F238E27FC236}">
                  <a16:creationId xmlns="" xmlns:a16="http://schemas.microsoft.com/office/drawing/2014/main" id="{D3C40551-9F26-4E1D-AE4C-EADEB4972B16}"/>
                </a:ext>
              </a:extLst>
            </p:cNvPr>
            <p:cNvSpPr/>
            <p:nvPr/>
          </p:nvSpPr>
          <p:spPr>
            <a:xfrm>
              <a:off x="11938725" y="1262332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3" y="49435"/>
                    <a:pt x="7144" y="40005"/>
                    <a:pt x="7144" y="28289"/>
                  </a:cubicBezTo>
                  <a:cubicBezTo>
                    <a:pt x="7144" y="16573"/>
                    <a:pt x="16573" y="7144"/>
                    <a:pt x="28289" y="7144"/>
                  </a:cubicBezTo>
                  <a:cubicBezTo>
                    <a:pt x="39910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" name="자유형: 도형 33">
              <a:extLst>
                <a:ext uri="{FF2B5EF4-FFF2-40B4-BE49-F238E27FC236}">
                  <a16:creationId xmlns="" xmlns:a16="http://schemas.microsoft.com/office/drawing/2014/main" id="{6EAA306B-5DEA-48AC-8C80-246787AB3B1F}"/>
                </a:ext>
              </a:extLst>
            </p:cNvPr>
            <p:cNvSpPr/>
            <p:nvPr/>
          </p:nvSpPr>
          <p:spPr>
            <a:xfrm>
              <a:off x="11662595" y="153598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" name="자유형: 도형 34">
              <a:extLst>
                <a:ext uri="{FF2B5EF4-FFF2-40B4-BE49-F238E27FC236}">
                  <a16:creationId xmlns="" xmlns:a16="http://schemas.microsoft.com/office/drawing/2014/main" id="{50E1F396-C10C-46B6-A253-178A3505EA59}"/>
                </a:ext>
              </a:extLst>
            </p:cNvPr>
            <p:cNvSpPr/>
            <p:nvPr/>
          </p:nvSpPr>
          <p:spPr>
            <a:xfrm>
              <a:off x="11938630" y="153598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36" name="자유형: 도형 35">
              <a:extLst>
                <a:ext uri="{FF2B5EF4-FFF2-40B4-BE49-F238E27FC236}">
                  <a16:creationId xmlns="" xmlns:a16="http://schemas.microsoft.com/office/drawing/2014/main" id="{AB7D7A24-4DE0-4114-B54E-ED675F202CD2}"/>
                </a:ext>
              </a:extLst>
            </p:cNvPr>
            <p:cNvSpPr/>
            <p:nvPr/>
          </p:nvSpPr>
          <p:spPr>
            <a:xfrm>
              <a:off x="11662595" y="1809639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" name="자유형: 도형 36">
              <a:extLst>
                <a:ext uri="{FF2B5EF4-FFF2-40B4-BE49-F238E27FC236}">
                  <a16:creationId xmlns="" xmlns:a16="http://schemas.microsoft.com/office/drawing/2014/main" id="{37D7F8AC-AC09-4F6F-8B01-9EA36FCCEB5B}"/>
                </a:ext>
              </a:extLst>
            </p:cNvPr>
            <p:cNvSpPr/>
            <p:nvPr/>
          </p:nvSpPr>
          <p:spPr>
            <a:xfrm>
              <a:off x="11938630" y="1809639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" name="자유형: 도형 37">
              <a:extLst>
                <a:ext uri="{FF2B5EF4-FFF2-40B4-BE49-F238E27FC236}">
                  <a16:creationId xmlns="" xmlns:a16="http://schemas.microsoft.com/office/drawing/2014/main" id="{CD59A1FA-F781-4844-8712-F4964A088C24}"/>
                </a:ext>
              </a:extLst>
            </p:cNvPr>
            <p:cNvSpPr/>
            <p:nvPr/>
          </p:nvSpPr>
          <p:spPr>
            <a:xfrm>
              <a:off x="11662595" y="2083292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4" y="49435"/>
                    <a:pt x="7144" y="40005"/>
                    <a:pt x="7144" y="28289"/>
                  </a:cubicBezTo>
                  <a:cubicBezTo>
                    <a:pt x="7144" y="16573"/>
                    <a:pt x="16574" y="7144"/>
                    <a:pt x="28289" y="7144"/>
                  </a:cubicBezTo>
                  <a:cubicBezTo>
                    <a:pt x="40005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" name="자유형: 도형 38">
              <a:extLst>
                <a:ext uri="{FF2B5EF4-FFF2-40B4-BE49-F238E27FC236}">
                  <a16:creationId xmlns="" xmlns:a16="http://schemas.microsoft.com/office/drawing/2014/main" id="{EB489436-8580-4766-A613-5319110F64D9}"/>
                </a:ext>
              </a:extLst>
            </p:cNvPr>
            <p:cNvSpPr/>
            <p:nvPr/>
          </p:nvSpPr>
          <p:spPr>
            <a:xfrm>
              <a:off x="11938725" y="2083292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3" y="49435"/>
                    <a:pt x="7144" y="40005"/>
                    <a:pt x="7144" y="28289"/>
                  </a:cubicBezTo>
                  <a:cubicBezTo>
                    <a:pt x="7144" y="16573"/>
                    <a:pt x="16573" y="7144"/>
                    <a:pt x="28289" y="7144"/>
                  </a:cubicBezTo>
                  <a:cubicBezTo>
                    <a:pt x="39910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5286323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C9886-AD59-414C-99E3-C4DAAC674681}" type="datetimeFigureOut">
              <a:rPr lang="zh-CN" altLang="en-US" smtClean="0"/>
              <a:t>2023/1/29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98FEB-ED33-498F-889D-4BB83BD079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1021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C9886-AD59-414C-99E3-C4DAAC674681}" type="datetimeFigureOut">
              <a:rPr lang="zh-CN" altLang="en-US" smtClean="0"/>
              <a:t>2023/1/29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98FEB-ED33-498F-889D-4BB83BD079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37967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C9886-AD59-414C-99E3-C4DAAC674681}" type="datetimeFigureOut">
              <a:rPr lang="zh-CN" altLang="en-US" smtClean="0"/>
              <a:t>2023/1/29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98FEB-ED33-498F-889D-4BB83BD079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53065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C9886-AD59-414C-99E3-C4DAAC674681}" type="datetimeFigureOut">
              <a:rPr lang="zh-CN" altLang="en-US" smtClean="0"/>
              <a:t>2023/1/29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98FEB-ED33-498F-889D-4BB83BD079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7165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C9886-AD59-414C-99E3-C4DAAC674681}" type="datetimeFigureOut">
              <a:rPr lang="zh-CN" altLang="en-US" smtClean="0"/>
              <a:t>2023/1/29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98FEB-ED33-498F-889D-4BB83BD079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61045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C9886-AD59-414C-99E3-C4DAAC674681}" type="datetimeFigureOut">
              <a:rPr lang="zh-CN" altLang="en-US" smtClean="0"/>
              <a:t>2023/1/29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98FEB-ED33-498F-889D-4BB83BD079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29883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C9886-AD59-414C-99E3-C4DAAC674681}" type="datetimeFigureOut">
              <a:rPr lang="zh-CN" altLang="en-US" smtClean="0"/>
              <a:t>2023/1/29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98FEB-ED33-498F-889D-4BB83BD079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33939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C9886-AD59-414C-99E3-C4DAAC674681}" type="datetimeFigureOut">
              <a:rPr lang="zh-CN" altLang="en-US" smtClean="0"/>
              <a:t>2023/1/29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98FEB-ED33-498F-889D-4BB83BD0793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7704" y="6739570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www.ypppt.com/xiazai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42935821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C9886-AD59-414C-99E3-C4DAAC674681}" type="datetimeFigureOut">
              <a:rPr lang="zh-CN" altLang="en-US" smtClean="0"/>
              <a:t>2023/1/29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98FEB-ED33-498F-889D-4BB83BD079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59690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C9886-AD59-414C-99E3-C4DAAC674681}" type="datetimeFigureOut">
              <a:rPr lang="zh-CN" altLang="en-US" smtClean="0"/>
              <a:t>2023/1/29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98FEB-ED33-498F-889D-4BB83BD079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6348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="" xmlns:a16="http://schemas.microsoft.com/office/drawing/2014/main" id="{1C03E6DA-DB17-4436-AD5F-14D34CBF3DE0}"/>
              </a:ext>
            </a:extLst>
          </p:cNvPr>
          <p:cNvGrpSpPr/>
          <p:nvPr userDrawn="1"/>
        </p:nvGrpSpPr>
        <p:grpSpPr>
          <a:xfrm flipH="1">
            <a:off x="-383" y="4737099"/>
            <a:ext cx="2120901" cy="2120901"/>
            <a:chOff x="9091613" y="3757613"/>
            <a:chExt cx="3100388" cy="3100388"/>
          </a:xfrm>
        </p:grpSpPr>
        <p:pic>
          <p:nvPicPr>
            <p:cNvPr id="52" name="그래픽 51">
              <a:extLst>
                <a:ext uri="{FF2B5EF4-FFF2-40B4-BE49-F238E27FC236}">
                  <a16:creationId xmlns="" xmlns:a16="http://schemas.microsoft.com/office/drawing/2014/main" id="{20FE6F9B-6843-4D49-94D4-37ABB142BA9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r="50000" b="50000"/>
            <a:stretch/>
          </p:blipFill>
          <p:spPr>
            <a:xfrm>
              <a:off x="9091613" y="3757613"/>
              <a:ext cx="3100388" cy="3100388"/>
            </a:xfrm>
            <a:prstGeom prst="rect">
              <a:avLst/>
            </a:prstGeom>
          </p:spPr>
        </p:pic>
        <p:grpSp>
          <p:nvGrpSpPr>
            <p:cNvPr id="53" name="그룹 52">
              <a:extLst>
                <a:ext uri="{FF2B5EF4-FFF2-40B4-BE49-F238E27FC236}">
                  <a16:creationId xmlns="" xmlns:a16="http://schemas.microsoft.com/office/drawing/2014/main" id="{09DF1480-C404-40CB-A0EE-6F3907A68B08}"/>
                </a:ext>
              </a:extLst>
            </p:cNvPr>
            <p:cNvGrpSpPr/>
            <p:nvPr userDrawn="1"/>
          </p:nvGrpSpPr>
          <p:grpSpPr>
            <a:xfrm>
              <a:off x="10258383" y="6001130"/>
              <a:ext cx="1689545" cy="599790"/>
              <a:chOff x="6710178" y="4913295"/>
              <a:chExt cx="1689545" cy="599790"/>
            </a:xfrm>
          </p:grpSpPr>
          <p:sp>
            <p:nvSpPr>
              <p:cNvPr id="54" name="자유형: 도형 53">
                <a:extLst>
                  <a:ext uri="{FF2B5EF4-FFF2-40B4-BE49-F238E27FC236}">
                    <a16:creationId xmlns="" xmlns:a16="http://schemas.microsoft.com/office/drawing/2014/main" id="{1508AF19-0AE0-4AEF-9637-D28849F34A13}"/>
                  </a:ext>
                </a:extLst>
              </p:cNvPr>
              <p:cNvSpPr/>
              <p:nvPr/>
            </p:nvSpPr>
            <p:spPr>
              <a:xfrm rot="5400000">
                <a:off x="8352098" y="4913295"/>
                <a:ext cx="47625" cy="47625"/>
              </a:xfrm>
              <a:custGeom>
                <a:avLst/>
                <a:gdLst>
                  <a:gd name="connsiteX0" fmla="*/ 49435 w 47625"/>
                  <a:gd name="connsiteY0" fmla="*/ 28289 h 47625"/>
                  <a:gd name="connsiteX1" fmla="*/ 28289 w 47625"/>
                  <a:gd name="connsiteY1" fmla="*/ 49435 h 47625"/>
                  <a:gd name="connsiteX2" fmla="*/ 7144 w 47625"/>
                  <a:gd name="connsiteY2" fmla="*/ 28289 h 47625"/>
                  <a:gd name="connsiteX3" fmla="*/ 28289 w 47625"/>
                  <a:gd name="connsiteY3" fmla="*/ 7144 h 47625"/>
                  <a:gd name="connsiteX4" fmla="*/ 49435 w 47625"/>
                  <a:gd name="connsiteY4" fmla="*/ 2828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9435" y="28289"/>
                    </a:moveTo>
                    <a:cubicBezTo>
                      <a:pt x="49435" y="39968"/>
                      <a:pt x="39968" y="49435"/>
                      <a:pt x="28289" y="49435"/>
                    </a:cubicBezTo>
                    <a:cubicBezTo>
                      <a:pt x="16611" y="49435"/>
                      <a:pt x="7144" y="39968"/>
                      <a:pt x="7144" y="28289"/>
                    </a:cubicBezTo>
                    <a:cubicBezTo>
                      <a:pt x="7144" y="16611"/>
                      <a:pt x="16611" y="7144"/>
                      <a:pt x="28289" y="7144"/>
                    </a:cubicBezTo>
                    <a:cubicBezTo>
                      <a:pt x="39968" y="7144"/>
                      <a:pt x="49435" y="16611"/>
                      <a:pt x="49435" y="28289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5" name="자유형: 도형 54">
                <a:extLst>
                  <a:ext uri="{FF2B5EF4-FFF2-40B4-BE49-F238E27FC236}">
                    <a16:creationId xmlns="" xmlns:a16="http://schemas.microsoft.com/office/drawing/2014/main" id="{078BC563-81A6-4917-A84D-7419E7D67C12}"/>
                  </a:ext>
                </a:extLst>
              </p:cNvPr>
              <p:cNvSpPr/>
              <p:nvPr/>
            </p:nvSpPr>
            <p:spPr>
              <a:xfrm rot="5400000">
                <a:off x="8078444" y="4913295"/>
                <a:ext cx="47625" cy="47625"/>
              </a:xfrm>
              <a:custGeom>
                <a:avLst/>
                <a:gdLst>
                  <a:gd name="connsiteX0" fmla="*/ 49435 w 47625"/>
                  <a:gd name="connsiteY0" fmla="*/ 28289 h 47625"/>
                  <a:gd name="connsiteX1" fmla="*/ 28289 w 47625"/>
                  <a:gd name="connsiteY1" fmla="*/ 49435 h 47625"/>
                  <a:gd name="connsiteX2" fmla="*/ 7144 w 47625"/>
                  <a:gd name="connsiteY2" fmla="*/ 28289 h 47625"/>
                  <a:gd name="connsiteX3" fmla="*/ 28289 w 47625"/>
                  <a:gd name="connsiteY3" fmla="*/ 7144 h 47625"/>
                  <a:gd name="connsiteX4" fmla="*/ 49435 w 47625"/>
                  <a:gd name="connsiteY4" fmla="*/ 2828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9435" y="28289"/>
                    </a:moveTo>
                    <a:cubicBezTo>
                      <a:pt x="49435" y="39968"/>
                      <a:pt x="39968" y="49435"/>
                      <a:pt x="28289" y="49435"/>
                    </a:cubicBezTo>
                    <a:cubicBezTo>
                      <a:pt x="16611" y="49435"/>
                      <a:pt x="7144" y="39968"/>
                      <a:pt x="7144" y="28289"/>
                    </a:cubicBezTo>
                    <a:cubicBezTo>
                      <a:pt x="7144" y="16611"/>
                      <a:pt x="16611" y="7144"/>
                      <a:pt x="28289" y="7144"/>
                    </a:cubicBezTo>
                    <a:cubicBezTo>
                      <a:pt x="39968" y="7144"/>
                      <a:pt x="49435" y="16611"/>
                      <a:pt x="49435" y="28289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6" name="자유형: 도형 55">
                <a:extLst>
                  <a:ext uri="{FF2B5EF4-FFF2-40B4-BE49-F238E27FC236}">
                    <a16:creationId xmlns="" xmlns:a16="http://schemas.microsoft.com/office/drawing/2014/main" id="{02DD685F-BBD5-45FA-8E64-937A0B74A2BD}"/>
                  </a:ext>
                </a:extLst>
              </p:cNvPr>
              <p:cNvSpPr/>
              <p:nvPr/>
            </p:nvSpPr>
            <p:spPr>
              <a:xfrm rot="5400000">
                <a:off x="7804791" y="4913295"/>
                <a:ext cx="47625" cy="47625"/>
              </a:xfrm>
              <a:custGeom>
                <a:avLst/>
                <a:gdLst>
                  <a:gd name="connsiteX0" fmla="*/ 49435 w 47625"/>
                  <a:gd name="connsiteY0" fmla="*/ 28289 h 47625"/>
                  <a:gd name="connsiteX1" fmla="*/ 28289 w 47625"/>
                  <a:gd name="connsiteY1" fmla="*/ 49435 h 47625"/>
                  <a:gd name="connsiteX2" fmla="*/ 7144 w 47625"/>
                  <a:gd name="connsiteY2" fmla="*/ 28289 h 47625"/>
                  <a:gd name="connsiteX3" fmla="*/ 28289 w 47625"/>
                  <a:gd name="connsiteY3" fmla="*/ 7144 h 47625"/>
                  <a:gd name="connsiteX4" fmla="*/ 49435 w 47625"/>
                  <a:gd name="connsiteY4" fmla="*/ 2828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9435" y="28289"/>
                    </a:moveTo>
                    <a:cubicBezTo>
                      <a:pt x="49435" y="40005"/>
                      <a:pt x="40005" y="49435"/>
                      <a:pt x="28289" y="49435"/>
                    </a:cubicBezTo>
                    <a:cubicBezTo>
                      <a:pt x="16574" y="49435"/>
                      <a:pt x="7144" y="40005"/>
                      <a:pt x="7144" y="28289"/>
                    </a:cubicBezTo>
                    <a:cubicBezTo>
                      <a:pt x="7144" y="16574"/>
                      <a:pt x="16574" y="7144"/>
                      <a:pt x="28289" y="7144"/>
                    </a:cubicBezTo>
                    <a:cubicBezTo>
                      <a:pt x="40005" y="7144"/>
                      <a:pt x="49435" y="16669"/>
                      <a:pt x="49435" y="28289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7" name="자유형: 도형 56">
                <a:extLst>
                  <a:ext uri="{FF2B5EF4-FFF2-40B4-BE49-F238E27FC236}">
                    <a16:creationId xmlns="" xmlns:a16="http://schemas.microsoft.com/office/drawing/2014/main" id="{FF8F1890-D085-4CF1-B09D-772CAF01A8CA}"/>
                  </a:ext>
                </a:extLst>
              </p:cNvPr>
              <p:cNvSpPr/>
              <p:nvPr/>
            </p:nvSpPr>
            <p:spPr>
              <a:xfrm rot="5400000">
                <a:off x="7531138" y="4913295"/>
                <a:ext cx="47625" cy="47625"/>
              </a:xfrm>
              <a:custGeom>
                <a:avLst/>
                <a:gdLst>
                  <a:gd name="connsiteX0" fmla="*/ 49435 w 47625"/>
                  <a:gd name="connsiteY0" fmla="*/ 28289 h 47625"/>
                  <a:gd name="connsiteX1" fmla="*/ 28289 w 47625"/>
                  <a:gd name="connsiteY1" fmla="*/ 49435 h 47625"/>
                  <a:gd name="connsiteX2" fmla="*/ 7144 w 47625"/>
                  <a:gd name="connsiteY2" fmla="*/ 28289 h 47625"/>
                  <a:gd name="connsiteX3" fmla="*/ 28289 w 47625"/>
                  <a:gd name="connsiteY3" fmla="*/ 7144 h 47625"/>
                  <a:gd name="connsiteX4" fmla="*/ 49435 w 47625"/>
                  <a:gd name="connsiteY4" fmla="*/ 2828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9435" y="28289"/>
                    </a:moveTo>
                    <a:cubicBezTo>
                      <a:pt x="49435" y="40005"/>
                      <a:pt x="40005" y="49435"/>
                      <a:pt x="28289" y="49435"/>
                    </a:cubicBezTo>
                    <a:cubicBezTo>
                      <a:pt x="16574" y="49435"/>
                      <a:pt x="7144" y="40005"/>
                      <a:pt x="7144" y="28289"/>
                    </a:cubicBezTo>
                    <a:cubicBezTo>
                      <a:pt x="7144" y="16573"/>
                      <a:pt x="16574" y="7144"/>
                      <a:pt x="28289" y="7144"/>
                    </a:cubicBezTo>
                    <a:cubicBezTo>
                      <a:pt x="40005" y="7144"/>
                      <a:pt x="49435" y="16669"/>
                      <a:pt x="49435" y="28289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8" name="자유형: 도형 57">
                <a:extLst>
                  <a:ext uri="{FF2B5EF4-FFF2-40B4-BE49-F238E27FC236}">
                    <a16:creationId xmlns="" xmlns:a16="http://schemas.microsoft.com/office/drawing/2014/main" id="{EB271763-4B48-4307-8857-332FDE31CB91}"/>
                  </a:ext>
                </a:extLst>
              </p:cNvPr>
              <p:cNvSpPr/>
              <p:nvPr/>
            </p:nvSpPr>
            <p:spPr>
              <a:xfrm rot="5400000">
                <a:off x="7257485" y="4913295"/>
                <a:ext cx="47625" cy="47625"/>
              </a:xfrm>
              <a:custGeom>
                <a:avLst/>
                <a:gdLst>
                  <a:gd name="connsiteX0" fmla="*/ 49435 w 47625"/>
                  <a:gd name="connsiteY0" fmla="*/ 28289 h 47625"/>
                  <a:gd name="connsiteX1" fmla="*/ 28289 w 47625"/>
                  <a:gd name="connsiteY1" fmla="*/ 49435 h 47625"/>
                  <a:gd name="connsiteX2" fmla="*/ 7144 w 47625"/>
                  <a:gd name="connsiteY2" fmla="*/ 28289 h 47625"/>
                  <a:gd name="connsiteX3" fmla="*/ 28289 w 47625"/>
                  <a:gd name="connsiteY3" fmla="*/ 7144 h 47625"/>
                  <a:gd name="connsiteX4" fmla="*/ 49435 w 47625"/>
                  <a:gd name="connsiteY4" fmla="*/ 2828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9435" y="28289"/>
                    </a:moveTo>
                    <a:cubicBezTo>
                      <a:pt x="49435" y="39968"/>
                      <a:pt x="39968" y="49435"/>
                      <a:pt x="28289" y="49435"/>
                    </a:cubicBezTo>
                    <a:cubicBezTo>
                      <a:pt x="16611" y="49435"/>
                      <a:pt x="7144" y="39968"/>
                      <a:pt x="7144" y="28289"/>
                    </a:cubicBezTo>
                    <a:cubicBezTo>
                      <a:pt x="7144" y="16611"/>
                      <a:pt x="16611" y="7144"/>
                      <a:pt x="28289" y="7144"/>
                    </a:cubicBezTo>
                    <a:cubicBezTo>
                      <a:pt x="39968" y="7144"/>
                      <a:pt x="49435" y="16611"/>
                      <a:pt x="49435" y="28289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9" name="자유형: 도형 58">
                <a:extLst>
                  <a:ext uri="{FF2B5EF4-FFF2-40B4-BE49-F238E27FC236}">
                    <a16:creationId xmlns="" xmlns:a16="http://schemas.microsoft.com/office/drawing/2014/main" id="{D6B8747D-10F2-498B-B96A-80A0F2232DDB}"/>
                  </a:ext>
                </a:extLst>
              </p:cNvPr>
              <p:cNvSpPr/>
              <p:nvPr/>
            </p:nvSpPr>
            <p:spPr>
              <a:xfrm rot="5400000">
                <a:off x="6983831" y="4913295"/>
                <a:ext cx="47625" cy="47625"/>
              </a:xfrm>
              <a:custGeom>
                <a:avLst/>
                <a:gdLst>
                  <a:gd name="connsiteX0" fmla="*/ 49435 w 47625"/>
                  <a:gd name="connsiteY0" fmla="*/ 28289 h 47625"/>
                  <a:gd name="connsiteX1" fmla="*/ 28289 w 47625"/>
                  <a:gd name="connsiteY1" fmla="*/ 49435 h 47625"/>
                  <a:gd name="connsiteX2" fmla="*/ 7144 w 47625"/>
                  <a:gd name="connsiteY2" fmla="*/ 28289 h 47625"/>
                  <a:gd name="connsiteX3" fmla="*/ 28289 w 47625"/>
                  <a:gd name="connsiteY3" fmla="*/ 7144 h 47625"/>
                  <a:gd name="connsiteX4" fmla="*/ 49435 w 47625"/>
                  <a:gd name="connsiteY4" fmla="*/ 2828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9435" y="28289"/>
                    </a:moveTo>
                    <a:cubicBezTo>
                      <a:pt x="49435" y="39968"/>
                      <a:pt x="39968" y="49435"/>
                      <a:pt x="28289" y="49435"/>
                    </a:cubicBezTo>
                    <a:cubicBezTo>
                      <a:pt x="16611" y="49435"/>
                      <a:pt x="7144" y="39968"/>
                      <a:pt x="7144" y="28289"/>
                    </a:cubicBezTo>
                    <a:cubicBezTo>
                      <a:pt x="7144" y="16611"/>
                      <a:pt x="16611" y="7144"/>
                      <a:pt x="28289" y="7144"/>
                    </a:cubicBezTo>
                    <a:cubicBezTo>
                      <a:pt x="39968" y="7144"/>
                      <a:pt x="49435" y="16611"/>
                      <a:pt x="49435" y="28289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0" name="자유형: 도형 59">
                <a:extLst>
                  <a:ext uri="{FF2B5EF4-FFF2-40B4-BE49-F238E27FC236}">
                    <a16:creationId xmlns="" xmlns:a16="http://schemas.microsoft.com/office/drawing/2014/main" id="{F1C3E6CE-1259-4583-91A9-5585CC2FE2C8}"/>
                  </a:ext>
                </a:extLst>
              </p:cNvPr>
              <p:cNvSpPr/>
              <p:nvPr/>
            </p:nvSpPr>
            <p:spPr>
              <a:xfrm rot="5400000">
                <a:off x="6710178" y="4913295"/>
                <a:ext cx="47625" cy="47625"/>
              </a:xfrm>
              <a:custGeom>
                <a:avLst/>
                <a:gdLst>
                  <a:gd name="connsiteX0" fmla="*/ 49435 w 47625"/>
                  <a:gd name="connsiteY0" fmla="*/ 28289 h 47625"/>
                  <a:gd name="connsiteX1" fmla="*/ 28289 w 47625"/>
                  <a:gd name="connsiteY1" fmla="*/ 49435 h 47625"/>
                  <a:gd name="connsiteX2" fmla="*/ 7144 w 47625"/>
                  <a:gd name="connsiteY2" fmla="*/ 28289 h 47625"/>
                  <a:gd name="connsiteX3" fmla="*/ 28289 w 47625"/>
                  <a:gd name="connsiteY3" fmla="*/ 7144 h 47625"/>
                  <a:gd name="connsiteX4" fmla="*/ 49435 w 47625"/>
                  <a:gd name="connsiteY4" fmla="*/ 2828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9435" y="28289"/>
                    </a:moveTo>
                    <a:cubicBezTo>
                      <a:pt x="49435" y="40005"/>
                      <a:pt x="40005" y="49435"/>
                      <a:pt x="28289" y="49435"/>
                    </a:cubicBezTo>
                    <a:cubicBezTo>
                      <a:pt x="16574" y="49435"/>
                      <a:pt x="7144" y="40005"/>
                      <a:pt x="7144" y="28289"/>
                    </a:cubicBezTo>
                    <a:cubicBezTo>
                      <a:pt x="7144" y="16573"/>
                      <a:pt x="16574" y="7144"/>
                      <a:pt x="28289" y="7144"/>
                    </a:cubicBezTo>
                    <a:cubicBezTo>
                      <a:pt x="40005" y="7144"/>
                      <a:pt x="49435" y="16669"/>
                      <a:pt x="49435" y="28289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1" name="자유형: 도형 60">
                <a:extLst>
                  <a:ext uri="{FF2B5EF4-FFF2-40B4-BE49-F238E27FC236}">
                    <a16:creationId xmlns="" xmlns:a16="http://schemas.microsoft.com/office/drawing/2014/main" id="{637102C2-9EC6-46B3-B132-F85C9E5BFC49}"/>
                  </a:ext>
                </a:extLst>
              </p:cNvPr>
              <p:cNvSpPr/>
              <p:nvPr/>
            </p:nvSpPr>
            <p:spPr>
              <a:xfrm rot="5400000">
                <a:off x="8352098" y="5189330"/>
                <a:ext cx="47625" cy="47625"/>
              </a:xfrm>
              <a:custGeom>
                <a:avLst/>
                <a:gdLst>
                  <a:gd name="connsiteX0" fmla="*/ 49435 w 47625"/>
                  <a:gd name="connsiteY0" fmla="*/ 28289 h 47625"/>
                  <a:gd name="connsiteX1" fmla="*/ 28289 w 47625"/>
                  <a:gd name="connsiteY1" fmla="*/ 49435 h 47625"/>
                  <a:gd name="connsiteX2" fmla="*/ 7144 w 47625"/>
                  <a:gd name="connsiteY2" fmla="*/ 28289 h 47625"/>
                  <a:gd name="connsiteX3" fmla="*/ 28289 w 47625"/>
                  <a:gd name="connsiteY3" fmla="*/ 7144 h 47625"/>
                  <a:gd name="connsiteX4" fmla="*/ 49435 w 47625"/>
                  <a:gd name="connsiteY4" fmla="*/ 2828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9435" y="28289"/>
                    </a:moveTo>
                    <a:cubicBezTo>
                      <a:pt x="49435" y="39968"/>
                      <a:pt x="39968" y="49435"/>
                      <a:pt x="28289" y="49435"/>
                    </a:cubicBezTo>
                    <a:cubicBezTo>
                      <a:pt x="16611" y="49435"/>
                      <a:pt x="7144" y="39968"/>
                      <a:pt x="7144" y="28289"/>
                    </a:cubicBezTo>
                    <a:cubicBezTo>
                      <a:pt x="7144" y="16611"/>
                      <a:pt x="16611" y="7144"/>
                      <a:pt x="28289" y="7144"/>
                    </a:cubicBezTo>
                    <a:cubicBezTo>
                      <a:pt x="39968" y="7144"/>
                      <a:pt x="49435" y="16611"/>
                      <a:pt x="49435" y="28289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2" name="자유형: 도형 61">
                <a:extLst>
                  <a:ext uri="{FF2B5EF4-FFF2-40B4-BE49-F238E27FC236}">
                    <a16:creationId xmlns="" xmlns:a16="http://schemas.microsoft.com/office/drawing/2014/main" id="{64D810D2-BBC3-48BD-A380-C83014F081B2}"/>
                  </a:ext>
                </a:extLst>
              </p:cNvPr>
              <p:cNvSpPr/>
              <p:nvPr/>
            </p:nvSpPr>
            <p:spPr>
              <a:xfrm rot="5400000">
                <a:off x="8078444" y="5189330"/>
                <a:ext cx="47625" cy="47625"/>
              </a:xfrm>
              <a:custGeom>
                <a:avLst/>
                <a:gdLst>
                  <a:gd name="connsiteX0" fmla="*/ 49435 w 47625"/>
                  <a:gd name="connsiteY0" fmla="*/ 28289 h 47625"/>
                  <a:gd name="connsiteX1" fmla="*/ 28289 w 47625"/>
                  <a:gd name="connsiteY1" fmla="*/ 49435 h 47625"/>
                  <a:gd name="connsiteX2" fmla="*/ 7144 w 47625"/>
                  <a:gd name="connsiteY2" fmla="*/ 28289 h 47625"/>
                  <a:gd name="connsiteX3" fmla="*/ 28289 w 47625"/>
                  <a:gd name="connsiteY3" fmla="*/ 7144 h 47625"/>
                  <a:gd name="connsiteX4" fmla="*/ 49435 w 47625"/>
                  <a:gd name="connsiteY4" fmla="*/ 2828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9435" y="28289"/>
                    </a:moveTo>
                    <a:cubicBezTo>
                      <a:pt x="49435" y="39968"/>
                      <a:pt x="39968" y="49435"/>
                      <a:pt x="28289" y="49435"/>
                    </a:cubicBezTo>
                    <a:cubicBezTo>
                      <a:pt x="16611" y="49435"/>
                      <a:pt x="7144" y="39968"/>
                      <a:pt x="7144" y="28289"/>
                    </a:cubicBezTo>
                    <a:cubicBezTo>
                      <a:pt x="7144" y="16611"/>
                      <a:pt x="16611" y="7144"/>
                      <a:pt x="28289" y="7144"/>
                    </a:cubicBezTo>
                    <a:cubicBezTo>
                      <a:pt x="39968" y="7144"/>
                      <a:pt x="49435" y="16611"/>
                      <a:pt x="49435" y="28289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3" name="자유형: 도형 62">
                <a:extLst>
                  <a:ext uri="{FF2B5EF4-FFF2-40B4-BE49-F238E27FC236}">
                    <a16:creationId xmlns="" xmlns:a16="http://schemas.microsoft.com/office/drawing/2014/main" id="{3EDCB633-0245-4089-905E-E5FB21303FD1}"/>
                  </a:ext>
                </a:extLst>
              </p:cNvPr>
              <p:cNvSpPr/>
              <p:nvPr/>
            </p:nvSpPr>
            <p:spPr>
              <a:xfrm rot="5400000">
                <a:off x="7804791" y="5189425"/>
                <a:ext cx="47625" cy="47625"/>
              </a:xfrm>
              <a:custGeom>
                <a:avLst/>
                <a:gdLst>
                  <a:gd name="connsiteX0" fmla="*/ 49435 w 47625"/>
                  <a:gd name="connsiteY0" fmla="*/ 28289 h 47625"/>
                  <a:gd name="connsiteX1" fmla="*/ 28289 w 47625"/>
                  <a:gd name="connsiteY1" fmla="*/ 49435 h 47625"/>
                  <a:gd name="connsiteX2" fmla="*/ 7144 w 47625"/>
                  <a:gd name="connsiteY2" fmla="*/ 28289 h 47625"/>
                  <a:gd name="connsiteX3" fmla="*/ 28289 w 47625"/>
                  <a:gd name="connsiteY3" fmla="*/ 7144 h 47625"/>
                  <a:gd name="connsiteX4" fmla="*/ 49435 w 47625"/>
                  <a:gd name="connsiteY4" fmla="*/ 2828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9435" y="28289"/>
                    </a:moveTo>
                    <a:cubicBezTo>
                      <a:pt x="49435" y="40005"/>
                      <a:pt x="40005" y="49435"/>
                      <a:pt x="28289" y="49435"/>
                    </a:cubicBezTo>
                    <a:cubicBezTo>
                      <a:pt x="16573" y="49435"/>
                      <a:pt x="7144" y="40005"/>
                      <a:pt x="7144" y="28289"/>
                    </a:cubicBezTo>
                    <a:cubicBezTo>
                      <a:pt x="7144" y="16574"/>
                      <a:pt x="16573" y="7144"/>
                      <a:pt x="28289" y="7144"/>
                    </a:cubicBezTo>
                    <a:cubicBezTo>
                      <a:pt x="39910" y="7144"/>
                      <a:pt x="49435" y="16669"/>
                      <a:pt x="49435" y="28289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4" name="자유형: 도형 63">
                <a:extLst>
                  <a:ext uri="{FF2B5EF4-FFF2-40B4-BE49-F238E27FC236}">
                    <a16:creationId xmlns="" xmlns:a16="http://schemas.microsoft.com/office/drawing/2014/main" id="{119CD159-1820-410E-A664-B28680BC5455}"/>
                  </a:ext>
                </a:extLst>
              </p:cNvPr>
              <p:cNvSpPr/>
              <p:nvPr/>
            </p:nvSpPr>
            <p:spPr>
              <a:xfrm rot="5400000">
                <a:off x="7531138" y="5189425"/>
                <a:ext cx="47625" cy="47625"/>
              </a:xfrm>
              <a:custGeom>
                <a:avLst/>
                <a:gdLst>
                  <a:gd name="connsiteX0" fmla="*/ 49435 w 47625"/>
                  <a:gd name="connsiteY0" fmla="*/ 28289 h 47625"/>
                  <a:gd name="connsiteX1" fmla="*/ 28289 w 47625"/>
                  <a:gd name="connsiteY1" fmla="*/ 49435 h 47625"/>
                  <a:gd name="connsiteX2" fmla="*/ 7144 w 47625"/>
                  <a:gd name="connsiteY2" fmla="*/ 28289 h 47625"/>
                  <a:gd name="connsiteX3" fmla="*/ 28289 w 47625"/>
                  <a:gd name="connsiteY3" fmla="*/ 7144 h 47625"/>
                  <a:gd name="connsiteX4" fmla="*/ 49435 w 47625"/>
                  <a:gd name="connsiteY4" fmla="*/ 2828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9435" y="28289"/>
                    </a:moveTo>
                    <a:cubicBezTo>
                      <a:pt x="49435" y="40005"/>
                      <a:pt x="40005" y="49435"/>
                      <a:pt x="28289" y="49435"/>
                    </a:cubicBezTo>
                    <a:cubicBezTo>
                      <a:pt x="16573" y="49435"/>
                      <a:pt x="7144" y="40005"/>
                      <a:pt x="7144" y="28289"/>
                    </a:cubicBezTo>
                    <a:cubicBezTo>
                      <a:pt x="7144" y="16573"/>
                      <a:pt x="16573" y="7144"/>
                      <a:pt x="28289" y="7144"/>
                    </a:cubicBezTo>
                    <a:cubicBezTo>
                      <a:pt x="39910" y="7144"/>
                      <a:pt x="49435" y="16669"/>
                      <a:pt x="49435" y="28289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5" name="자유형: 도형 64">
                <a:extLst>
                  <a:ext uri="{FF2B5EF4-FFF2-40B4-BE49-F238E27FC236}">
                    <a16:creationId xmlns="" xmlns:a16="http://schemas.microsoft.com/office/drawing/2014/main" id="{42825ECF-4936-4EAB-B6FD-5985BFA4E2D2}"/>
                  </a:ext>
                </a:extLst>
              </p:cNvPr>
              <p:cNvSpPr/>
              <p:nvPr/>
            </p:nvSpPr>
            <p:spPr>
              <a:xfrm rot="5400000">
                <a:off x="7257485" y="5189330"/>
                <a:ext cx="47625" cy="47625"/>
              </a:xfrm>
              <a:custGeom>
                <a:avLst/>
                <a:gdLst>
                  <a:gd name="connsiteX0" fmla="*/ 49435 w 47625"/>
                  <a:gd name="connsiteY0" fmla="*/ 28289 h 47625"/>
                  <a:gd name="connsiteX1" fmla="*/ 28289 w 47625"/>
                  <a:gd name="connsiteY1" fmla="*/ 49435 h 47625"/>
                  <a:gd name="connsiteX2" fmla="*/ 7144 w 47625"/>
                  <a:gd name="connsiteY2" fmla="*/ 28289 h 47625"/>
                  <a:gd name="connsiteX3" fmla="*/ 28289 w 47625"/>
                  <a:gd name="connsiteY3" fmla="*/ 7144 h 47625"/>
                  <a:gd name="connsiteX4" fmla="*/ 49435 w 47625"/>
                  <a:gd name="connsiteY4" fmla="*/ 2828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9435" y="28289"/>
                    </a:moveTo>
                    <a:cubicBezTo>
                      <a:pt x="49435" y="39968"/>
                      <a:pt x="39968" y="49435"/>
                      <a:pt x="28289" y="49435"/>
                    </a:cubicBezTo>
                    <a:cubicBezTo>
                      <a:pt x="16611" y="49435"/>
                      <a:pt x="7144" y="39968"/>
                      <a:pt x="7144" y="28289"/>
                    </a:cubicBezTo>
                    <a:cubicBezTo>
                      <a:pt x="7144" y="16611"/>
                      <a:pt x="16611" y="7144"/>
                      <a:pt x="28289" y="7144"/>
                    </a:cubicBezTo>
                    <a:cubicBezTo>
                      <a:pt x="39968" y="7144"/>
                      <a:pt x="49435" y="16611"/>
                      <a:pt x="49435" y="28289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 dirty="0"/>
              </a:p>
            </p:txBody>
          </p:sp>
          <p:sp>
            <p:nvSpPr>
              <p:cNvPr id="66" name="자유형: 도형 65">
                <a:extLst>
                  <a:ext uri="{FF2B5EF4-FFF2-40B4-BE49-F238E27FC236}">
                    <a16:creationId xmlns="" xmlns:a16="http://schemas.microsoft.com/office/drawing/2014/main" id="{699860F3-DDF7-4BE1-BC47-83975A0912D3}"/>
                  </a:ext>
                </a:extLst>
              </p:cNvPr>
              <p:cNvSpPr/>
              <p:nvPr/>
            </p:nvSpPr>
            <p:spPr>
              <a:xfrm rot="5400000">
                <a:off x="6983831" y="5189330"/>
                <a:ext cx="47625" cy="47625"/>
              </a:xfrm>
              <a:custGeom>
                <a:avLst/>
                <a:gdLst>
                  <a:gd name="connsiteX0" fmla="*/ 49435 w 47625"/>
                  <a:gd name="connsiteY0" fmla="*/ 28289 h 47625"/>
                  <a:gd name="connsiteX1" fmla="*/ 28289 w 47625"/>
                  <a:gd name="connsiteY1" fmla="*/ 49435 h 47625"/>
                  <a:gd name="connsiteX2" fmla="*/ 7144 w 47625"/>
                  <a:gd name="connsiteY2" fmla="*/ 28289 h 47625"/>
                  <a:gd name="connsiteX3" fmla="*/ 28289 w 47625"/>
                  <a:gd name="connsiteY3" fmla="*/ 7144 h 47625"/>
                  <a:gd name="connsiteX4" fmla="*/ 49435 w 47625"/>
                  <a:gd name="connsiteY4" fmla="*/ 2828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9435" y="28289"/>
                    </a:moveTo>
                    <a:cubicBezTo>
                      <a:pt x="49435" y="39968"/>
                      <a:pt x="39968" y="49435"/>
                      <a:pt x="28289" y="49435"/>
                    </a:cubicBezTo>
                    <a:cubicBezTo>
                      <a:pt x="16611" y="49435"/>
                      <a:pt x="7144" y="39968"/>
                      <a:pt x="7144" y="28289"/>
                    </a:cubicBezTo>
                    <a:cubicBezTo>
                      <a:pt x="7144" y="16611"/>
                      <a:pt x="16611" y="7144"/>
                      <a:pt x="28289" y="7144"/>
                    </a:cubicBezTo>
                    <a:cubicBezTo>
                      <a:pt x="39968" y="7144"/>
                      <a:pt x="49435" y="16611"/>
                      <a:pt x="49435" y="28289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7" name="자유형: 도형 66">
                <a:extLst>
                  <a:ext uri="{FF2B5EF4-FFF2-40B4-BE49-F238E27FC236}">
                    <a16:creationId xmlns="" xmlns:a16="http://schemas.microsoft.com/office/drawing/2014/main" id="{C1B1FB35-E66B-4D5C-9031-603235F72B11}"/>
                  </a:ext>
                </a:extLst>
              </p:cNvPr>
              <p:cNvSpPr/>
              <p:nvPr/>
            </p:nvSpPr>
            <p:spPr>
              <a:xfrm rot="5400000">
                <a:off x="6710178" y="5189425"/>
                <a:ext cx="47625" cy="47625"/>
              </a:xfrm>
              <a:custGeom>
                <a:avLst/>
                <a:gdLst>
                  <a:gd name="connsiteX0" fmla="*/ 49435 w 47625"/>
                  <a:gd name="connsiteY0" fmla="*/ 28289 h 47625"/>
                  <a:gd name="connsiteX1" fmla="*/ 28289 w 47625"/>
                  <a:gd name="connsiteY1" fmla="*/ 49435 h 47625"/>
                  <a:gd name="connsiteX2" fmla="*/ 7144 w 47625"/>
                  <a:gd name="connsiteY2" fmla="*/ 28289 h 47625"/>
                  <a:gd name="connsiteX3" fmla="*/ 28289 w 47625"/>
                  <a:gd name="connsiteY3" fmla="*/ 7144 h 47625"/>
                  <a:gd name="connsiteX4" fmla="*/ 49435 w 47625"/>
                  <a:gd name="connsiteY4" fmla="*/ 2828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9435" y="28289"/>
                    </a:moveTo>
                    <a:cubicBezTo>
                      <a:pt x="49435" y="40005"/>
                      <a:pt x="40005" y="49435"/>
                      <a:pt x="28289" y="49435"/>
                    </a:cubicBezTo>
                    <a:cubicBezTo>
                      <a:pt x="16573" y="49435"/>
                      <a:pt x="7144" y="40005"/>
                      <a:pt x="7144" y="28289"/>
                    </a:cubicBezTo>
                    <a:cubicBezTo>
                      <a:pt x="7144" y="16573"/>
                      <a:pt x="16573" y="7144"/>
                      <a:pt x="28289" y="7144"/>
                    </a:cubicBezTo>
                    <a:cubicBezTo>
                      <a:pt x="39910" y="7144"/>
                      <a:pt x="49435" y="16669"/>
                      <a:pt x="49435" y="28289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8" name="자유형: 도형 67">
                <a:extLst>
                  <a:ext uri="{FF2B5EF4-FFF2-40B4-BE49-F238E27FC236}">
                    <a16:creationId xmlns="" xmlns:a16="http://schemas.microsoft.com/office/drawing/2014/main" id="{6D6202B1-119F-4791-BEDA-0092125DB03B}"/>
                  </a:ext>
                </a:extLst>
              </p:cNvPr>
              <p:cNvSpPr/>
              <p:nvPr/>
            </p:nvSpPr>
            <p:spPr>
              <a:xfrm rot="5400000">
                <a:off x="8352098" y="5465365"/>
                <a:ext cx="47625" cy="47625"/>
              </a:xfrm>
              <a:custGeom>
                <a:avLst/>
                <a:gdLst>
                  <a:gd name="connsiteX0" fmla="*/ 49435 w 47625"/>
                  <a:gd name="connsiteY0" fmla="*/ 28289 h 47625"/>
                  <a:gd name="connsiteX1" fmla="*/ 28289 w 47625"/>
                  <a:gd name="connsiteY1" fmla="*/ 49435 h 47625"/>
                  <a:gd name="connsiteX2" fmla="*/ 7144 w 47625"/>
                  <a:gd name="connsiteY2" fmla="*/ 28289 h 47625"/>
                  <a:gd name="connsiteX3" fmla="*/ 28289 w 47625"/>
                  <a:gd name="connsiteY3" fmla="*/ 7144 h 47625"/>
                  <a:gd name="connsiteX4" fmla="*/ 49435 w 47625"/>
                  <a:gd name="connsiteY4" fmla="*/ 2828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9435" y="28289"/>
                    </a:moveTo>
                    <a:cubicBezTo>
                      <a:pt x="49435" y="39968"/>
                      <a:pt x="39968" y="49435"/>
                      <a:pt x="28289" y="49435"/>
                    </a:cubicBezTo>
                    <a:cubicBezTo>
                      <a:pt x="16611" y="49435"/>
                      <a:pt x="7144" y="39968"/>
                      <a:pt x="7144" y="28289"/>
                    </a:cubicBezTo>
                    <a:cubicBezTo>
                      <a:pt x="7144" y="16611"/>
                      <a:pt x="16611" y="7144"/>
                      <a:pt x="28289" y="7144"/>
                    </a:cubicBezTo>
                    <a:cubicBezTo>
                      <a:pt x="39968" y="7144"/>
                      <a:pt x="49435" y="16611"/>
                      <a:pt x="49435" y="28289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9" name="자유형: 도형 68">
                <a:extLst>
                  <a:ext uri="{FF2B5EF4-FFF2-40B4-BE49-F238E27FC236}">
                    <a16:creationId xmlns="" xmlns:a16="http://schemas.microsoft.com/office/drawing/2014/main" id="{57A170C5-7C76-4837-869B-E11431E4338D}"/>
                  </a:ext>
                </a:extLst>
              </p:cNvPr>
              <p:cNvSpPr/>
              <p:nvPr/>
            </p:nvSpPr>
            <p:spPr>
              <a:xfrm rot="5400000">
                <a:off x="8078444" y="5465365"/>
                <a:ext cx="47625" cy="47625"/>
              </a:xfrm>
              <a:custGeom>
                <a:avLst/>
                <a:gdLst>
                  <a:gd name="connsiteX0" fmla="*/ 49435 w 47625"/>
                  <a:gd name="connsiteY0" fmla="*/ 28289 h 47625"/>
                  <a:gd name="connsiteX1" fmla="*/ 28289 w 47625"/>
                  <a:gd name="connsiteY1" fmla="*/ 49435 h 47625"/>
                  <a:gd name="connsiteX2" fmla="*/ 7144 w 47625"/>
                  <a:gd name="connsiteY2" fmla="*/ 28289 h 47625"/>
                  <a:gd name="connsiteX3" fmla="*/ 28289 w 47625"/>
                  <a:gd name="connsiteY3" fmla="*/ 7144 h 47625"/>
                  <a:gd name="connsiteX4" fmla="*/ 49435 w 47625"/>
                  <a:gd name="connsiteY4" fmla="*/ 2828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9435" y="28289"/>
                    </a:moveTo>
                    <a:cubicBezTo>
                      <a:pt x="49435" y="39968"/>
                      <a:pt x="39968" y="49435"/>
                      <a:pt x="28289" y="49435"/>
                    </a:cubicBezTo>
                    <a:cubicBezTo>
                      <a:pt x="16611" y="49435"/>
                      <a:pt x="7144" y="39968"/>
                      <a:pt x="7144" y="28289"/>
                    </a:cubicBezTo>
                    <a:cubicBezTo>
                      <a:pt x="7144" y="16611"/>
                      <a:pt x="16611" y="7144"/>
                      <a:pt x="28289" y="7144"/>
                    </a:cubicBezTo>
                    <a:cubicBezTo>
                      <a:pt x="39968" y="7144"/>
                      <a:pt x="49435" y="16611"/>
                      <a:pt x="49435" y="28289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0" name="자유형: 도형 69">
                <a:extLst>
                  <a:ext uri="{FF2B5EF4-FFF2-40B4-BE49-F238E27FC236}">
                    <a16:creationId xmlns="" xmlns:a16="http://schemas.microsoft.com/office/drawing/2014/main" id="{31627BDC-A605-4567-8E9A-56EB04F614A6}"/>
                  </a:ext>
                </a:extLst>
              </p:cNvPr>
              <p:cNvSpPr/>
              <p:nvPr/>
            </p:nvSpPr>
            <p:spPr>
              <a:xfrm rot="5400000">
                <a:off x="7804791" y="5465460"/>
                <a:ext cx="47625" cy="47625"/>
              </a:xfrm>
              <a:custGeom>
                <a:avLst/>
                <a:gdLst>
                  <a:gd name="connsiteX0" fmla="*/ 49435 w 47625"/>
                  <a:gd name="connsiteY0" fmla="*/ 28289 h 47625"/>
                  <a:gd name="connsiteX1" fmla="*/ 28289 w 47625"/>
                  <a:gd name="connsiteY1" fmla="*/ 49435 h 47625"/>
                  <a:gd name="connsiteX2" fmla="*/ 7144 w 47625"/>
                  <a:gd name="connsiteY2" fmla="*/ 28289 h 47625"/>
                  <a:gd name="connsiteX3" fmla="*/ 28289 w 47625"/>
                  <a:gd name="connsiteY3" fmla="*/ 7144 h 47625"/>
                  <a:gd name="connsiteX4" fmla="*/ 49435 w 47625"/>
                  <a:gd name="connsiteY4" fmla="*/ 2828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9435" y="28289"/>
                    </a:moveTo>
                    <a:cubicBezTo>
                      <a:pt x="49435" y="40005"/>
                      <a:pt x="40005" y="49435"/>
                      <a:pt x="28289" y="49435"/>
                    </a:cubicBezTo>
                    <a:cubicBezTo>
                      <a:pt x="16573" y="49435"/>
                      <a:pt x="7144" y="40005"/>
                      <a:pt x="7144" y="28289"/>
                    </a:cubicBezTo>
                    <a:cubicBezTo>
                      <a:pt x="7144" y="16574"/>
                      <a:pt x="16573" y="7144"/>
                      <a:pt x="28289" y="7144"/>
                    </a:cubicBezTo>
                    <a:cubicBezTo>
                      <a:pt x="39910" y="7144"/>
                      <a:pt x="49435" y="16669"/>
                      <a:pt x="49435" y="28289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1" name="자유형: 도형 70">
                <a:extLst>
                  <a:ext uri="{FF2B5EF4-FFF2-40B4-BE49-F238E27FC236}">
                    <a16:creationId xmlns="" xmlns:a16="http://schemas.microsoft.com/office/drawing/2014/main" id="{DBC5ACFA-5428-43B1-A5DB-64F78687F9D8}"/>
                  </a:ext>
                </a:extLst>
              </p:cNvPr>
              <p:cNvSpPr/>
              <p:nvPr/>
            </p:nvSpPr>
            <p:spPr>
              <a:xfrm rot="5400000">
                <a:off x="7531138" y="5465460"/>
                <a:ext cx="47625" cy="47625"/>
              </a:xfrm>
              <a:custGeom>
                <a:avLst/>
                <a:gdLst>
                  <a:gd name="connsiteX0" fmla="*/ 49435 w 47625"/>
                  <a:gd name="connsiteY0" fmla="*/ 28289 h 47625"/>
                  <a:gd name="connsiteX1" fmla="*/ 28289 w 47625"/>
                  <a:gd name="connsiteY1" fmla="*/ 49435 h 47625"/>
                  <a:gd name="connsiteX2" fmla="*/ 7144 w 47625"/>
                  <a:gd name="connsiteY2" fmla="*/ 28289 h 47625"/>
                  <a:gd name="connsiteX3" fmla="*/ 28289 w 47625"/>
                  <a:gd name="connsiteY3" fmla="*/ 7144 h 47625"/>
                  <a:gd name="connsiteX4" fmla="*/ 49435 w 47625"/>
                  <a:gd name="connsiteY4" fmla="*/ 2828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9435" y="28289"/>
                    </a:moveTo>
                    <a:cubicBezTo>
                      <a:pt x="49435" y="40005"/>
                      <a:pt x="40005" y="49435"/>
                      <a:pt x="28289" y="49435"/>
                    </a:cubicBezTo>
                    <a:cubicBezTo>
                      <a:pt x="16573" y="49435"/>
                      <a:pt x="7144" y="40005"/>
                      <a:pt x="7144" y="28289"/>
                    </a:cubicBezTo>
                    <a:cubicBezTo>
                      <a:pt x="7144" y="16573"/>
                      <a:pt x="16573" y="7144"/>
                      <a:pt x="28289" y="7144"/>
                    </a:cubicBezTo>
                    <a:cubicBezTo>
                      <a:pt x="39910" y="7144"/>
                      <a:pt x="49435" y="16669"/>
                      <a:pt x="49435" y="28289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2" name="자유형: 도형 71">
                <a:extLst>
                  <a:ext uri="{FF2B5EF4-FFF2-40B4-BE49-F238E27FC236}">
                    <a16:creationId xmlns="" xmlns:a16="http://schemas.microsoft.com/office/drawing/2014/main" id="{94DDBEBB-4252-4ACE-904A-0AF134A6576B}"/>
                  </a:ext>
                </a:extLst>
              </p:cNvPr>
              <p:cNvSpPr/>
              <p:nvPr/>
            </p:nvSpPr>
            <p:spPr>
              <a:xfrm rot="5400000">
                <a:off x="7257485" y="5465365"/>
                <a:ext cx="47625" cy="47625"/>
              </a:xfrm>
              <a:custGeom>
                <a:avLst/>
                <a:gdLst>
                  <a:gd name="connsiteX0" fmla="*/ 49435 w 47625"/>
                  <a:gd name="connsiteY0" fmla="*/ 28289 h 47625"/>
                  <a:gd name="connsiteX1" fmla="*/ 28289 w 47625"/>
                  <a:gd name="connsiteY1" fmla="*/ 49435 h 47625"/>
                  <a:gd name="connsiteX2" fmla="*/ 7144 w 47625"/>
                  <a:gd name="connsiteY2" fmla="*/ 28289 h 47625"/>
                  <a:gd name="connsiteX3" fmla="*/ 28289 w 47625"/>
                  <a:gd name="connsiteY3" fmla="*/ 7144 h 47625"/>
                  <a:gd name="connsiteX4" fmla="*/ 49435 w 47625"/>
                  <a:gd name="connsiteY4" fmla="*/ 2828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9435" y="28289"/>
                    </a:moveTo>
                    <a:cubicBezTo>
                      <a:pt x="49435" y="39968"/>
                      <a:pt x="39968" y="49435"/>
                      <a:pt x="28289" y="49435"/>
                    </a:cubicBezTo>
                    <a:cubicBezTo>
                      <a:pt x="16611" y="49435"/>
                      <a:pt x="7144" y="39968"/>
                      <a:pt x="7144" y="28289"/>
                    </a:cubicBezTo>
                    <a:cubicBezTo>
                      <a:pt x="7144" y="16611"/>
                      <a:pt x="16611" y="7144"/>
                      <a:pt x="28289" y="7144"/>
                    </a:cubicBezTo>
                    <a:cubicBezTo>
                      <a:pt x="39968" y="7144"/>
                      <a:pt x="49435" y="16611"/>
                      <a:pt x="49435" y="28289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 dirty="0"/>
              </a:p>
            </p:txBody>
          </p:sp>
          <p:sp>
            <p:nvSpPr>
              <p:cNvPr id="73" name="자유형: 도형 72">
                <a:extLst>
                  <a:ext uri="{FF2B5EF4-FFF2-40B4-BE49-F238E27FC236}">
                    <a16:creationId xmlns="" xmlns:a16="http://schemas.microsoft.com/office/drawing/2014/main" id="{CE862E1F-913B-4067-BA17-D65441683098}"/>
                  </a:ext>
                </a:extLst>
              </p:cNvPr>
              <p:cNvSpPr/>
              <p:nvPr/>
            </p:nvSpPr>
            <p:spPr>
              <a:xfrm rot="5400000">
                <a:off x="6983831" y="5465365"/>
                <a:ext cx="47625" cy="47625"/>
              </a:xfrm>
              <a:custGeom>
                <a:avLst/>
                <a:gdLst>
                  <a:gd name="connsiteX0" fmla="*/ 49435 w 47625"/>
                  <a:gd name="connsiteY0" fmla="*/ 28289 h 47625"/>
                  <a:gd name="connsiteX1" fmla="*/ 28289 w 47625"/>
                  <a:gd name="connsiteY1" fmla="*/ 49435 h 47625"/>
                  <a:gd name="connsiteX2" fmla="*/ 7144 w 47625"/>
                  <a:gd name="connsiteY2" fmla="*/ 28289 h 47625"/>
                  <a:gd name="connsiteX3" fmla="*/ 28289 w 47625"/>
                  <a:gd name="connsiteY3" fmla="*/ 7144 h 47625"/>
                  <a:gd name="connsiteX4" fmla="*/ 49435 w 47625"/>
                  <a:gd name="connsiteY4" fmla="*/ 2828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9435" y="28289"/>
                    </a:moveTo>
                    <a:cubicBezTo>
                      <a:pt x="49435" y="39968"/>
                      <a:pt x="39968" y="49435"/>
                      <a:pt x="28289" y="49435"/>
                    </a:cubicBezTo>
                    <a:cubicBezTo>
                      <a:pt x="16611" y="49435"/>
                      <a:pt x="7144" y="39968"/>
                      <a:pt x="7144" y="28289"/>
                    </a:cubicBezTo>
                    <a:cubicBezTo>
                      <a:pt x="7144" y="16611"/>
                      <a:pt x="16611" y="7144"/>
                      <a:pt x="28289" y="7144"/>
                    </a:cubicBezTo>
                    <a:cubicBezTo>
                      <a:pt x="39968" y="7144"/>
                      <a:pt x="49435" y="16611"/>
                      <a:pt x="49435" y="28289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4" name="자유형: 도형 73">
                <a:extLst>
                  <a:ext uri="{FF2B5EF4-FFF2-40B4-BE49-F238E27FC236}">
                    <a16:creationId xmlns="" xmlns:a16="http://schemas.microsoft.com/office/drawing/2014/main" id="{4B1EF6A3-8354-42BE-B9B3-0BED47761FB3}"/>
                  </a:ext>
                </a:extLst>
              </p:cNvPr>
              <p:cNvSpPr/>
              <p:nvPr/>
            </p:nvSpPr>
            <p:spPr>
              <a:xfrm rot="5400000">
                <a:off x="6710178" y="5465460"/>
                <a:ext cx="47625" cy="47625"/>
              </a:xfrm>
              <a:custGeom>
                <a:avLst/>
                <a:gdLst>
                  <a:gd name="connsiteX0" fmla="*/ 49435 w 47625"/>
                  <a:gd name="connsiteY0" fmla="*/ 28289 h 47625"/>
                  <a:gd name="connsiteX1" fmla="*/ 28289 w 47625"/>
                  <a:gd name="connsiteY1" fmla="*/ 49435 h 47625"/>
                  <a:gd name="connsiteX2" fmla="*/ 7144 w 47625"/>
                  <a:gd name="connsiteY2" fmla="*/ 28289 h 47625"/>
                  <a:gd name="connsiteX3" fmla="*/ 28289 w 47625"/>
                  <a:gd name="connsiteY3" fmla="*/ 7144 h 47625"/>
                  <a:gd name="connsiteX4" fmla="*/ 49435 w 47625"/>
                  <a:gd name="connsiteY4" fmla="*/ 2828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9435" y="28289"/>
                    </a:moveTo>
                    <a:cubicBezTo>
                      <a:pt x="49435" y="40005"/>
                      <a:pt x="40005" y="49435"/>
                      <a:pt x="28289" y="49435"/>
                    </a:cubicBezTo>
                    <a:cubicBezTo>
                      <a:pt x="16573" y="49435"/>
                      <a:pt x="7144" y="40005"/>
                      <a:pt x="7144" y="28289"/>
                    </a:cubicBezTo>
                    <a:cubicBezTo>
                      <a:pt x="7144" y="16573"/>
                      <a:pt x="16573" y="7144"/>
                      <a:pt x="28289" y="7144"/>
                    </a:cubicBezTo>
                    <a:cubicBezTo>
                      <a:pt x="39910" y="7144"/>
                      <a:pt x="49435" y="16669"/>
                      <a:pt x="49435" y="28289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51787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C9886-AD59-414C-99E3-C4DAAC674681}" type="datetimeFigureOut">
              <a:rPr lang="zh-CN" altLang="en-US" smtClean="0"/>
              <a:t>2023/1/29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98FEB-ED33-498F-889D-4BB83BD079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08758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1792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212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08771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2130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5849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5020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525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3927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123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래픽 8">
            <a:extLst>
              <a:ext uri="{FF2B5EF4-FFF2-40B4-BE49-F238E27FC236}">
                <a16:creationId xmlns="" xmlns:a16="http://schemas.microsoft.com/office/drawing/2014/main" id="{48A7323E-EF96-4F6B-889D-92427EC0B0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50000" b="25371"/>
          <a:stretch/>
        </p:blipFill>
        <p:spPr>
          <a:xfrm rot="16200000" flipH="1" flipV="1">
            <a:off x="1532341" y="4837460"/>
            <a:ext cx="488195" cy="3552876"/>
          </a:xfrm>
          <a:prstGeom prst="rect">
            <a:avLst/>
          </a:prstGeom>
        </p:spPr>
      </p:pic>
      <p:pic>
        <p:nvPicPr>
          <p:cNvPr id="10" name="그래픽 9">
            <a:extLst>
              <a:ext uri="{FF2B5EF4-FFF2-40B4-BE49-F238E27FC236}">
                <a16:creationId xmlns="" xmlns:a16="http://schemas.microsoft.com/office/drawing/2014/main" id="{DCEAF5E9-BB1F-4E11-8DC6-922ACB0EB0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r="50000"/>
          <a:stretch/>
        </p:blipFill>
        <p:spPr>
          <a:xfrm rot="16200000" flipH="1" flipV="1">
            <a:off x="1692136" y="4477111"/>
            <a:ext cx="688756" cy="4073023"/>
          </a:xfrm>
          <a:prstGeom prst="rect">
            <a:avLst/>
          </a:prstGeom>
        </p:spPr>
      </p:pic>
      <p:sp>
        <p:nvSpPr>
          <p:cNvPr id="11" name="타원 10">
            <a:extLst>
              <a:ext uri="{FF2B5EF4-FFF2-40B4-BE49-F238E27FC236}">
                <a16:creationId xmlns="" xmlns:a16="http://schemas.microsoft.com/office/drawing/2014/main" id="{50E74DFC-3C12-4BDF-A642-F87FCB785180}"/>
              </a:ext>
            </a:extLst>
          </p:cNvPr>
          <p:cNvSpPr/>
          <p:nvPr userDrawn="1"/>
        </p:nvSpPr>
        <p:spPr>
          <a:xfrm flipH="1" flipV="1">
            <a:off x="271076" y="4949069"/>
            <a:ext cx="673638" cy="673638"/>
          </a:xfrm>
          <a:prstGeom prst="ellipse">
            <a:avLst/>
          </a:prstGeom>
          <a:solidFill>
            <a:srgbClr val="FD365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pic>
        <p:nvPicPr>
          <p:cNvPr id="13" name="그래픽 12">
            <a:extLst>
              <a:ext uri="{FF2B5EF4-FFF2-40B4-BE49-F238E27FC236}">
                <a16:creationId xmlns="" xmlns:a16="http://schemas.microsoft.com/office/drawing/2014/main" id="{2F70045A-42CE-45A6-8125-D25D483AD8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b="61321"/>
          <a:stretch/>
        </p:blipFill>
        <p:spPr>
          <a:xfrm rot="10800000" flipH="1" flipV="1">
            <a:off x="542153" y="5016615"/>
            <a:ext cx="1610072" cy="1841383"/>
          </a:xfrm>
          <a:prstGeom prst="rect">
            <a:avLst/>
          </a:prstGeom>
        </p:spPr>
      </p:pic>
      <p:grpSp>
        <p:nvGrpSpPr>
          <p:cNvPr id="15" name="그룹 14">
            <a:extLst>
              <a:ext uri="{FF2B5EF4-FFF2-40B4-BE49-F238E27FC236}">
                <a16:creationId xmlns="" xmlns:a16="http://schemas.microsoft.com/office/drawing/2014/main" id="{1C9785C8-5749-4364-BA72-246C9398EA68}"/>
              </a:ext>
            </a:extLst>
          </p:cNvPr>
          <p:cNvGrpSpPr/>
          <p:nvPr userDrawn="1"/>
        </p:nvGrpSpPr>
        <p:grpSpPr>
          <a:xfrm flipH="1" flipV="1">
            <a:off x="142759" y="5378759"/>
            <a:ext cx="224744" cy="1172846"/>
            <a:chOff x="11662595" y="441372"/>
            <a:chExt cx="323755" cy="1689545"/>
          </a:xfrm>
        </p:grpSpPr>
        <p:sp>
          <p:nvSpPr>
            <p:cNvPr id="16" name="자유형: 도형 15">
              <a:extLst>
                <a:ext uri="{FF2B5EF4-FFF2-40B4-BE49-F238E27FC236}">
                  <a16:creationId xmlns="" xmlns:a16="http://schemas.microsoft.com/office/drawing/2014/main" id="{A5E0CC28-1B30-475D-9CF8-3ED2C625B39C}"/>
                </a:ext>
              </a:extLst>
            </p:cNvPr>
            <p:cNvSpPr/>
            <p:nvPr/>
          </p:nvSpPr>
          <p:spPr>
            <a:xfrm>
              <a:off x="11662595" y="441372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" name="자유형: 도형 16">
              <a:extLst>
                <a:ext uri="{FF2B5EF4-FFF2-40B4-BE49-F238E27FC236}">
                  <a16:creationId xmlns="" xmlns:a16="http://schemas.microsoft.com/office/drawing/2014/main" id="{AD5AF45F-E95B-4058-A70B-2F63EC789EFF}"/>
                </a:ext>
              </a:extLst>
            </p:cNvPr>
            <p:cNvSpPr/>
            <p:nvPr/>
          </p:nvSpPr>
          <p:spPr>
            <a:xfrm>
              <a:off x="11938630" y="441372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" name="자유형: 도형 17">
              <a:extLst>
                <a:ext uri="{FF2B5EF4-FFF2-40B4-BE49-F238E27FC236}">
                  <a16:creationId xmlns="" xmlns:a16="http://schemas.microsoft.com/office/drawing/2014/main" id="{A427B41F-51E7-4472-9762-2F59ECC790CA}"/>
                </a:ext>
              </a:extLst>
            </p:cNvPr>
            <p:cNvSpPr/>
            <p:nvPr/>
          </p:nvSpPr>
          <p:spPr>
            <a:xfrm>
              <a:off x="11662595" y="715026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" name="자유형: 도형 18">
              <a:extLst>
                <a:ext uri="{FF2B5EF4-FFF2-40B4-BE49-F238E27FC236}">
                  <a16:creationId xmlns="" xmlns:a16="http://schemas.microsoft.com/office/drawing/2014/main" id="{BA24A69F-7D1C-4565-801E-D3D5C80DDFF2}"/>
                </a:ext>
              </a:extLst>
            </p:cNvPr>
            <p:cNvSpPr/>
            <p:nvPr/>
          </p:nvSpPr>
          <p:spPr>
            <a:xfrm>
              <a:off x="11938630" y="715026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" name="자유형: 도형 19">
              <a:extLst>
                <a:ext uri="{FF2B5EF4-FFF2-40B4-BE49-F238E27FC236}">
                  <a16:creationId xmlns="" xmlns:a16="http://schemas.microsoft.com/office/drawing/2014/main" id="{B9C9E743-F404-4819-A6C5-11AE3C42933B}"/>
                </a:ext>
              </a:extLst>
            </p:cNvPr>
            <p:cNvSpPr/>
            <p:nvPr/>
          </p:nvSpPr>
          <p:spPr>
            <a:xfrm>
              <a:off x="11662595" y="988679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4" y="49435"/>
                    <a:pt x="7144" y="40005"/>
                    <a:pt x="7144" y="28289"/>
                  </a:cubicBezTo>
                  <a:cubicBezTo>
                    <a:pt x="7144" y="16574"/>
                    <a:pt x="16574" y="7144"/>
                    <a:pt x="28289" y="7144"/>
                  </a:cubicBezTo>
                  <a:cubicBezTo>
                    <a:pt x="40005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" name="자유형: 도형 20">
              <a:extLst>
                <a:ext uri="{FF2B5EF4-FFF2-40B4-BE49-F238E27FC236}">
                  <a16:creationId xmlns="" xmlns:a16="http://schemas.microsoft.com/office/drawing/2014/main" id="{3FB89777-BD11-401D-8563-359876733564}"/>
                </a:ext>
              </a:extLst>
            </p:cNvPr>
            <p:cNvSpPr/>
            <p:nvPr/>
          </p:nvSpPr>
          <p:spPr>
            <a:xfrm>
              <a:off x="11938725" y="988679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3" y="49435"/>
                    <a:pt x="7144" y="40005"/>
                    <a:pt x="7144" y="28289"/>
                  </a:cubicBezTo>
                  <a:cubicBezTo>
                    <a:pt x="7144" y="16574"/>
                    <a:pt x="16573" y="7144"/>
                    <a:pt x="28289" y="7144"/>
                  </a:cubicBezTo>
                  <a:cubicBezTo>
                    <a:pt x="39910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="" xmlns:a16="http://schemas.microsoft.com/office/drawing/2014/main" id="{90077AF4-8BCA-469A-8D25-6F54FD4BF5EA}"/>
                </a:ext>
              </a:extLst>
            </p:cNvPr>
            <p:cNvSpPr/>
            <p:nvPr/>
          </p:nvSpPr>
          <p:spPr>
            <a:xfrm>
              <a:off x="11662595" y="1262332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4" y="49435"/>
                    <a:pt x="7144" y="40005"/>
                    <a:pt x="7144" y="28289"/>
                  </a:cubicBezTo>
                  <a:cubicBezTo>
                    <a:pt x="7144" y="16573"/>
                    <a:pt x="16574" y="7144"/>
                    <a:pt x="28289" y="7144"/>
                  </a:cubicBezTo>
                  <a:cubicBezTo>
                    <a:pt x="40005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" name="자유형: 도형 22">
              <a:extLst>
                <a:ext uri="{FF2B5EF4-FFF2-40B4-BE49-F238E27FC236}">
                  <a16:creationId xmlns="" xmlns:a16="http://schemas.microsoft.com/office/drawing/2014/main" id="{EEFF5FF3-8811-4F7B-A569-6B2F604DED59}"/>
                </a:ext>
              </a:extLst>
            </p:cNvPr>
            <p:cNvSpPr/>
            <p:nvPr/>
          </p:nvSpPr>
          <p:spPr>
            <a:xfrm>
              <a:off x="11938725" y="1262332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3" y="49435"/>
                    <a:pt x="7144" y="40005"/>
                    <a:pt x="7144" y="28289"/>
                  </a:cubicBezTo>
                  <a:cubicBezTo>
                    <a:pt x="7144" y="16573"/>
                    <a:pt x="16573" y="7144"/>
                    <a:pt x="28289" y="7144"/>
                  </a:cubicBezTo>
                  <a:cubicBezTo>
                    <a:pt x="39910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="" xmlns:a16="http://schemas.microsoft.com/office/drawing/2014/main" id="{E830CDCA-3433-481B-9231-932ECD40C364}"/>
                </a:ext>
              </a:extLst>
            </p:cNvPr>
            <p:cNvSpPr/>
            <p:nvPr/>
          </p:nvSpPr>
          <p:spPr>
            <a:xfrm>
              <a:off x="11662595" y="153598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="" xmlns:a16="http://schemas.microsoft.com/office/drawing/2014/main" id="{E3CD8788-A960-44A5-8E02-93776D560A2B}"/>
                </a:ext>
              </a:extLst>
            </p:cNvPr>
            <p:cNvSpPr/>
            <p:nvPr/>
          </p:nvSpPr>
          <p:spPr>
            <a:xfrm>
              <a:off x="11938630" y="153598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="" xmlns:a16="http://schemas.microsoft.com/office/drawing/2014/main" id="{8FC1EEE4-9EAF-4C26-A90A-96491B14D13A}"/>
                </a:ext>
              </a:extLst>
            </p:cNvPr>
            <p:cNvSpPr/>
            <p:nvPr/>
          </p:nvSpPr>
          <p:spPr>
            <a:xfrm>
              <a:off x="11662595" y="1809639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="" xmlns:a16="http://schemas.microsoft.com/office/drawing/2014/main" id="{EB506576-78E9-4849-806F-E482C19DE1B3}"/>
                </a:ext>
              </a:extLst>
            </p:cNvPr>
            <p:cNvSpPr/>
            <p:nvPr/>
          </p:nvSpPr>
          <p:spPr>
            <a:xfrm>
              <a:off x="11938630" y="1809639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="" xmlns:a16="http://schemas.microsoft.com/office/drawing/2014/main" id="{922FBD9B-F1D0-448C-86C6-DCB08161A15E}"/>
                </a:ext>
              </a:extLst>
            </p:cNvPr>
            <p:cNvSpPr/>
            <p:nvPr/>
          </p:nvSpPr>
          <p:spPr>
            <a:xfrm>
              <a:off x="11662595" y="2083292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4" y="49435"/>
                    <a:pt x="7144" y="40005"/>
                    <a:pt x="7144" y="28289"/>
                  </a:cubicBezTo>
                  <a:cubicBezTo>
                    <a:pt x="7144" y="16573"/>
                    <a:pt x="16574" y="7144"/>
                    <a:pt x="28289" y="7144"/>
                  </a:cubicBezTo>
                  <a:cubicBezTo>
                    <a:pt x="40005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" name="자유형: 도형 28">
              <a:extLst>
                <a:ext uri="{FF2B5EF4-FFF2-40B4-BE49-F238E27FC236}">
                  <a16:creationId xmlns="" xmlns:a16="http://schemas.microsoft.com/office/drawing/2014/main" id="{A0D36D5E-62BD-43CF-A78B-A92571B1DD7F}"/>
                </a:ext>
              </a:extLst>
            </p:cNvPr>
            <p:cNvSpPr/>
            <p:nvPr/>
          </p:nvSpPr>
          <p:spPr>
            <a:xfrm>
              <a:off x="11938725" y="2083292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3" y="49435"/>
                    <a:pt x="7144" y="40005"/>
                    <a:pt x="7144" y="28289"/>
                  </a:cubicBezTo>
                  <a:cubicBezTo>
                    <a:pt x="7144" y="16573"/>
                    <a:pt x="16573" y="7144"/>
                    <a:pt x="28289" y="7144"/>
                  </a:cubicBezTo>
                  <a:cubicBezTo>
                    <a:pt x="39910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pic>
        <p:nvPicPr>
          <p:cNvPr id="7" name="그래픽 6">
            <a:extLst>
              <a:ext uri="{FF2B5EF4-FFF2-40B4-BE49-F238E27FC236}">
                <a16:creationId xmlns="" xmlns:a16="http://schemas.microsoft.com/office/drawing/2014/main" id="{C527B2EC-415B-4BDE-BD10-2A3E4983EE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 r="50000" b="50000"/>
          <a:stretch/>
        </p:blipFill>
        <p:spPr>
          <a:xfrm flipH="1" flipV="1">
            <a:off x="0" y="0"/>
            <a:ext cx="2152223" cy="2152223"/>
          </a:xfrm>
          <a:prstGeom prst="rect">
            <a:avLst/>
          </a:prstGeom>
        </p:spPr>
      </p:pic>
      <p:grpSp>
        <p:nvGrpSpPr>
          <p:cNvPr id="47" name="그룹 46">
            <a:extLst>
              <a:ext uri="{FF2B5EF4-FFF2-40B4-BE49-F238E27FC236}">
                <a16:creationId xmlns="" xmlns:a16="http://schemas.microsoft.com/office/drawing/2014/main" id="{17F2AC74-43C7-40DE-8DB2-692CDC86D7DA}"/>
              </a:ext>
            </a:extLst>
          </p:cNvPr>
          <p:cNvGrpSpPr/>
          <p:nvPr userDrawn="1"/>
        </p:nvGrpSpPr>
        <p:grpSpPr>
          <a:xfrm flipH="1" flipV="1">
            <a:off x="169430" y="178460"/>
            <a:ext cx="1172846" cy="416361"/>
            <a:chOff x="6710178" y="4913295"/>
            <a:chExt cx="1689545" cy="599790"/>
          </a:xfrm>
        </p:grpSpPr>
        <p:sp>
          <p:nvSpPr>
            <p:cNvPr id="48" name="자유형: 도형 47">
              <a:extLst>
                <a:ext uri="{FF2B5EF4-FFF2-40B4-BE49-F238E27FC236}">
                  <a16:creationId xmlns="" xmlns:a16="http://schemas.microsoft.com/office/drawing/2014/main" id="{3565C7EB-66A5-4AA9-BEC9-B40B67A268D4}"/>
                </a:ext>
              </a:extLst>
            </p:cNvPr>
            <p:cNvSpPr/>
            <p:nvPr/>
          </p:nvSpPr>
          <p:spPr>
            <a:xfrm rot="5400000">
              <a:off x="8352098" y="491329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9" name="자유형: 도형 48">
              <a:extLst>
                <a:ext uri="{FF2B5EF4-FFF2-40B4-BE49-F238E27FC236}">
                  <a16:creationId xmlns="" xmlns:a16="http://schemas.microsoft.com/office/drawing/2014/main" id="{9E15EB0A-2B11-46DD-B3B9-25121044DE40}"/>
                </a:ext>
              </a:extLst>
            </p:cNvPr>
            <p:cNvSpPr/>
            <p:nvPr/>
          </p:nvSpPr>
          <p:spPr>
            <a:xfrm rot="5400000">
              <a:off x="8078444" y="491329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0" name="자유형: 도형 49">
              <a:extLst>
                <a:ext uri="{FF2B5EF4-FFF2-40B4-BE49-F238E27FC236}">
                  <a16:creationId xmlns="" xmlns:a16="http://schemas.microsoft.com/office/drawing/2014/main" id="{9F07FC8D-2558-41B4-9F83-3FD34B2FF1EE}"/>
                </a:ext>
              </a:extLst>
            </p:cNvPr>
            <p:cNvSpPr/>
            <p:nvPr/>
          </p:nvSpPr>
          <p:spPr>
            <a:xfrm rot="5400000">
              <a:off x="7804791" y="491329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4" y="49435"/>
                    <a:pt x="7144" y="40005"/>
                    <a:pt x="7144" y="28289"/>
                  </a:cubicBezTo>
                  <a:cubicBezTo>
                    <a:pt x="7144" y="16574"/>
                    <a:pt x="16574" y="7144"/>
                    <a:pt x="28289" y="7144"/>
                  </a:cubicBezTo>
                  <a:cubicBezTo>
                    <a:pt x="40005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1" name="자유형: 도형 50">
              <a:extLst>
                <a:ext uri="{FF2B5EF4-FFF2-40B4-BE49-F238E27FC236}">
                  <a16:creationId xmlns="" xmlns:a16="http://schemas.microsoft.com/office/drawing/2014/main" id="{4179AAA7-07C1-4198-82F6-4614E6D7EAF9}"/>
                </a:ext>
              </a:extLst>
            </p:cNvPr>
            <p:cNvSpPr/>
            <p:nvPr/>
          </p:nvSpPr>
          <p:spPr>
            <a:xfrm rot="5400000">
              <a:off x="7531138" y="491329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4" y="49435"/>
                    <a:pt x="7144" y="40005"/>
                    <a:pt x="7144" y="28289"/>
                  </a:cubicBezTo>
                  <a:cubicBezTo>
                    <a:pt x="7144" y="16573"/>
                    <a:pt x="16574" y="7144"/>
                    <a:pt x="28289" y="7144"/>
                  </a:cubicBezTo>
                  <a:cubicBezTo>
                    <a:pt x="40005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2" name="자유형: 도형 51">
              <a:extLst>
                <a:ext uri="{FF2B5EF4-FFF2-40B4-BE49-F238E27FC236}">
                  <a16:creationId xmlns="" xmlns:a16="http://schemas.microsoft.com/office/drawing/2014/main" id="{4B670DAA-57AC-47F5-922A-5E5993F27E3E}"/>
                </a:ext>
              </a:extLst>
            </p:cNvPr>
            <p:cNvSpPr/>
            <p:nvPr/>
          </p:nvSpPr>
          <p:spPr>
            <a:xfrm rot="5400000">
              <a:off x="7257485" y="491329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3" name="자유형: 도형 52">
              <a:extLst>
                <a:ext uri="{FF2B5EF4-FFF2-40B4-BE49-F238E27FC236}">
                  <a16:creationId xmlns="" xmlns:a16="http://schemas.microsoft.com/office/drawing/2014/main" id="{37A99DF1-C6D1-4154-986C-0B74A87FEFD0}"/>
                </a:ext>
              </a:extLst>
            </p:cNvPr>
            <p:cNvSpPr/>
            <p:nvPr/>
          </p:nvSpPr>
          <p:spPr>
            <a:xfrm rot="5400000">
              <a:off x="6983831" y="491329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4" name="자유형: 도형 53">
              <a:extLst>
                <a:ext uri="{FF2B5EF4-FFF2-40B4-BE49-F238E27FC236}">
                  <a16:creationId xmlns="" xmlns:a16="http://schemas.microsoft.com/office/drawing/2014/main" id="{91D37CF9-2842-466D-8200-E8024FD82DE9}"/>
                </a:ext>
              </a:extLst>
            </p:cNvPr>
            <p:cNvSpPr/>
            <p:nvPr/>
          </p:nvSpPr>
          <p:spPr>
            <a:xfrm rot="5400000">
              <a:off x="6710178" y="491329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4" y="49435"/>
                    <a:pt x="7144" y="40005"/>
                    <a:pt x="7144" y="28289"/>
                  </a:cubicBezTo>
                  <a:cubicBezTo>
                    <a:pt x="7144" y="16573"/>
                    <a:pt x="16574" y="7144"/>
                    <a:pt x="28289" y="7144"/>
                  </a:cubicBezTo>
                  <a:cubicBezTo>
                    <a:pt x="40005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5" name="자유형: 도형 54">
              <a:extLst>
                <a:ext uri="{FF2B5EF4-FFF2-40B4-BE49-F238E27FC236}">
                  <a16:creationId xmlns="" xmlns:a16="http://schemas.microsoft.com/office/drawing/2014/main" id="{605C0BBA-CCCF-4A93-B206-FE9664B5899F}"/>
                </a:ext>
              </a:extLst>
            </p:cNvPr>
            <p:cNvSpPr/>
            <p:nvPr/>
          </p:nvSpPr>
          <p:spPr>
            <a:xfrm rot="5400000">
              <a:off x="8352098" y="5189330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6" name="자유형: 도형 55">
              <a:extLst>
                <a:ext uri="{FF2B5EF4-FFF2-40B4-BE49-F238E27FC236}">
                  <a16:creationId xmlns="" xmlns:a16="http://schemas.microsoft.com/office/drawing/2014/main" id="{620911D2-0191-406B-8AAF-DC6B9F172832}"/>
                </a:ext>
              </a:extLst>
            </p:cNvPr>
            <p:cNvSpPr/>
            <p:nvPr/>
          </p:nvSpPr>
          <p:spPr>
            <a:xfrm rot="5400000">
              <a:off x="8078444" y="5189330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7" name="자유형: 도형 56">
              <a:extLst>
                <a:ext uri="{FF2B5EF4-FFF2-40B4-BE49-F238E27FC236}">
                  <a16:creationId xmlns="" xmlns:a16="http://schemas.microsoft.com/office/drawing/2014/main" id="{FC9AC957-B127-493E-9AE2-5523274B6CA9}"/>
                </a:ext>
              </a:extLst>
            </p:cNvPr>
            <p:cNvSpPr/>
            <p:nvPr/>
          </p:nvSpPr>
          <p:spPr>
            <a:xfrm rot="5400000">
              <a:off x="7804791" y="518942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3" y="49435"/>
                    <a:pt x="7144" y="40005"/>
                    <a:pt x="7144" y="28289"/>
                  </a:cubicBezTo>
                  <a:cubicBezTo>
                    <a:pt x="7144" y="16574"/>
                    <a:pt x="16573" y="7144"/>
                    <a:pt x="28289" y="7144"/>
                  </a:cubicBezTo>
                  <a:cubicBezTo>
                    <a:pt x="39910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8" name="자유형: 도형 57">
              <a:extLst>
                <a:ext uri="{FF2B5EF4-FFF2-40B4-BE49-F238E27FC236}">
                  <a16:creationId xmlns="" xmlns:a16="http://schemas.microsoft.com/office/drawing/2014/main" id="{6724B653-2164-4F1D-A5C7-B70B596953F9}"/>
                </a:ext>
              </a:extLst>
            </p:cNvPr>
            <p:cNvSpPr/>
            <p:nvPr/>
          </p:nvSpPr>
          <p:spPr>
            <a:xfrm rot="5400000">
              <a:off x="7531138" y="518942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3" y="49435"/>
                    <a:pt x="7144" y="40005"/>
                    <a:pt x="7144" y="28289"/>
                  </a:cubicBezTo>
                  <a:cubicBezTo>
                    <a:pt x="7144" y="16573"/>
                    <a:pt x="16573" y="7144"/>
                    <a:pt x="28289" y="7144"/>
                  </a:cubicBezTo>
                  <a:cubicBezTo>
                    <a:pt x="39910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9" name="자유형: 도형 58">
              <a:extLst>
                <a:ext uri="{FF2B5EF4-FFF2-40B4-BE49-F238E27FC236}">
                  <a16:creationId xmlns="" xmlns:a16="http://schemas.microsoft.com/office/drawing/2014/main" id="{3EDDD627-69C8-4973-888A-5894529E7AEA}"/>
                </a:ext>
              </a:extLst>
            </p:cNvPr>
            <p:cNvSpPr/>
            <p:nvPr/>
          </p:nvSpPr>
          <p:spPr>
            <a:xfrm rot="5400000">
              <a:off x="7257485" y="5189330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60" name="자유형: 도형 59">
              <a:extLst>
                <a:ext uri="{FF2B5EF4-FFF2-40B4-BE49-F238E27FC236}">
                  <a16:creationId xmlns="" xmlns:a16="http://schemas.microsoft.com/office/drawing/2014/main" id="{483770E2-3042-488E-9EDD-A98B4CF709BB}"/>
                </a:ext>
              </a:extLst>
            </p:cNvPr>
            <p:cNvSpPr/>
            <p:nvPr/>
          </p:nvSpPr>
          <p:spPr>
            <a:xfrm rot="5400000">
              <a:off x="6983831" y="5189330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1" name="자유형: 도형 60">
              <a:extLst>
                <a:ext uri="{FF2B5EF4-FFF2-40B4-BE49-F238E27FC236}">
                  <a16:creationId xmlns="" xmlns:a16="http://schemas.microsoft.com/office/drawing/2014/main" id="{41788AC8-7ACB-4A6B-9416-FF0D92A91CC5}"/>
                </a:ext>
              </a:extLst>
            </p:cNvPr>
            <p:cNvSpPr/>
            <p:nvPr/>
          </p:nvSpPr>
          <p:spPr>
            <a:xfrm rot="5400000">
              <a:off x="6710178" y="518942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3" y="49435"/>
                    <a:pt x="7144" y="40005"/>
                    <a:pt x="7144" y="28289"/>
                  </a:cubicBezTo>
                  <a:cubicBezTo>
                    <a:pt x="7144" y="16573"/>
                    <a:pt x="16573" y="7144"/>
                    <a:pt x="28289" y="7144"/>
                  </a:cubicBezTo>
                  <a:cubicBezTo>
                    <a:pt x="39910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2" name="자유형: 도형 61">
              <a:extLst>
                <a:ext uri="{FF2B5EF4-FFF2-40B4-BE49-F238E27FC236}">
                  <a16:creationId xmlns="" xmlns:a16="http://schemas.microsoft.com/office/drawing/2014/main" id="{45D92993-93DD-4849-8F35-44EE48993C2A}"/>
                </a:ext>
              </a:extLst>
            </p:cNvPr>
            <p:cNvSpPr/>
            <p:nvPr/>
          </p:nvSpPr>
          <p:spPr>
            <a:xfrm rot="5400000">
              <a:off x="8352098" y="546536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3" name="자유형: 도형 62">
              <a:extLst>
                <a:ext uri="{FF2B5EF4-FFF2-40B4-BE49-F238E27FC236}">
                  <a16:creationId xmlns="" xmlns:a16="http://schemas.microsoft.com/office/drawing/2014/main" id="{F6F48C87-8F7A-455B-A132-A29D9573A356}"/>
                </a:ext>
              </a:extLst>
            </p:cNvPr>
            <p:cNvSpPr/>
            <p:nvPr/>
          </p:nvSpPr>
          <p:spPr>
            <a:xfrm rot="5400000">
              <a:off x="8078444" y="546536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4" name="자유형: 도형 63">
              <a:extLst>
                <a:ext uri="{FF2B5EF4-FFF2-40B4-BE49-F238E27FC236}">
                  <a16:creationId xmlns="" xmlns:a16="http://schemas.microsoft.com/office/drawing/2014/main" id="{16F41EC3-E179-46C8-88A9-1CE69231A300}"/>
                </a:ext>
              </a:extLst>
            </p:cNvPr>
            <p:cNvSpPr/>
            <p:nvPr/>
          </p:nvSpPr>
          <p:spPr>
            <a:xfrm rot="5400000">
              <a:off x="7804791" y="5465460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3" y="49435"/>
                    <a:pt x="7144" y="40005"/>
                    <a:pt x="7144" y="28289"/>
                  </a:cubicBezTo>
                  <a:cubicBezTo>
                    <a:pt x="7144" y="16574"/>
                    <a:pt x="16573" y="7144"/>
                    <a:pt x="28289" y="7144"/>
                  </a:cubicBezTo>
                  <a:cubicBezTo>
                    <a:pt x="39910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5" name="자유형: 도형 64">
              <a:extLst>
                <a:ext uri="{FF2B5EF4-FFF2-40B4-BE49-F238E27FC236}">
                  <a16:creationId xmlns="" xmlns:a16="http://schemas.microsoft.com/office/drawing/2014/main" id="{734493A7-242F-4217-99CA-0C4C9A31B161}"/>
                </a:ext>
              </a:extLst>
            </p:cNvPr>
            <p:cNvSpPr/>
            <p:nvPr/>
          </p:nvSpPr>
          <p:spPr>
            <a:xfrm rot="5400000">
              <a:off x="7531138" y="5465460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3" y="49435"/>
                    <a:pt x="7144" y="40005"/>
                    <a:pt x="7144" y="28289"/>
                  </a:cubicBezTo>
                  <a:cubicBezTo>
                    <a:pt x="7144" y="16573"/>
                    <a:pt x="16573" y="7144"/>
                    <a:pt x="28289" y="7144"/>
                  </a:cubicBezTo>
                  <a:cubicBezTo>
                    <a:pt x="39910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6" name="자유형: 도형 65">
              <a:extLst>
                <a:ext uri="{FF2B5EF4-FFF2-40B4-BE49-F238E27FC236}">
                  <a16:creationId xmlns="" xmlns:a16="http://schemas.microsoft.com/office/drawing/2014/main" id="{3212B558-EAEB-4DE8-98E9-D684509B5845}"/>
                </a:ext>
              </a:extLst>
            </p:cNvPr>
            <p:cNvSpPr/>
            <p:nvPr/>
          </p:nvSpPr>
          <p:spPr>
            <a:xfrm rot="5400000">
              <a:off x="7257485" y="546536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67" name="자유형: 도형 66">
              <a:extLst>
                <a:ext uri="{FF2B5EF4-FFF2-40B4-BE49-F238E27FC236}">
                  <a16:creationId xmlns="" xmlns:a16="http://schemas.microsoft.com/office/drawing/2014/main" id="{FFBB49E3-E023-4DB1-A246-658A6450B180}"/>
                </a:ext>
              </a:extLst>
            </p:cNvPr>
            <p:cNvSpPr/>
            <p:nvPr/>
          </p:nvSpPr>
          <p:spPr>
            <a:xfrm rot="5400000">
              <a:off x="6983831" y="546536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8" name="자유형: 도형 67">
              <a:extLst>
                <a:ext uri="{FF2B5EF4-FFF2-40B4-BE49-F238E27FC236}">
                  <a16:creationId xmlns="" xmlns:a16="http://schemas.microsoft.com/office/drawing/2014/main" id="{391A7CD9-F767-4008-9E1A-837D6B5A1D79}"/>
                </a:ext>
              </a:extLst>
            </p:cNvPr>
            <p:cNvSpPr/>
            <p:nvPr/>
          </p:nvSpPr>
          <p:spPr>
            <a:xfrm rot="5400000">
              <a:off x="6710178" y="5465460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3" y="49435"/>
                    <a:pt x="7144" y="40005"/>
                    <a:pt x="7144" y="28289"/>
                  </a:cubicBezTo>
                  <a:cubicBezTo>
                    <a:pt x="7144" y="16573"/>
                    <a:pt x="16573" y="7144"/>
                    <a:pt x="28289" y="7144"/>
                  </a:cubicBezTo>
                  <a:cubicBezTo>
                    <a:pt x="39910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69" name="그룹 68">
            <a:extLst>
              <a:ext uri="{FF2B5EF4-FFF2-40B4-BE49-F238E27FC236}">
                <a16:creationId xmlns="" xmlns:a16="http://schemas.microsoft.com/office/drawing/2014/main" id="{1948F084-B7A4-4D98-AA20-F79F8264D39F}"/>
              </a:ext>
            </a:extLst>
          </p:cNvPr>
          <p:cNvGrpSpPr/>
          <p:nvPr userDrawn="1"/>
        </p:nvGrpSpPr>
        <p:grpSpPr>
          <a:xfrm flipH="1" flipV="1">
            <a:off x="637852" y="773153"/>
            <a:ext cx="543194" cy="561609"/>
            <a:chOff x="2912323" y="1326300"/>
            <a:chExt cx="2426076" cy="2508322"/>
          </a:xfrm>
        </p:grpSpPr>
        <p:sp>
          <p:nvSpPr>
            <p:cNvPr id="70" name="타원 69">
              <a:extLst>
                <a:ext uri="{FF2B5EF4-FFF2-40B4-BE49-F238E27FC236}">
                  <a16:creationId xmlns="" xmlns:a16="http://schemas.microsoft.com/office/drawing/2014/main" id="{A5015C14-EEDB-45B4-8395-B9DEEB8D6A95}"/>
                </a:ext>
              </a:extLst>
            </p:cNvPr>
            <p:cNvSpPr/>
            <p:nvPr userDrawn="1"/>
          </p:nvSpPr>
          <p:spPr>
            <a:xfrm>
              <a:off x="2912323" y="1326300"/>
              <a:ext cx="1569920" cy="1569920"/>
            </a:xfrm>
            <a:prstGeom prst="ellipse">
              <a:avLst/>
            </a:prstGeom>
            <a:solidFill>
              <a:srgbClr val="FD365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ko-KR" altLang="en-US"/>
            </a:p>
          </p:txBody>
        </p:sp>
        <p:sp>
          <p:nvSpPr>
            <p:cNvPr id="71" name="타원 70">
              <a:extLst>
                <a:ext uri="{FF2B5EF4-FFF2-40B4-BE49-F238E27FC236}">
                  <a16:creationId xmlns="" xmlns:a16="http://schemas.microsoft.com/office/drawing/2014/main" id="{FCEA44D0-155F-4AF0-82DA-FB5D579836B1}"/>
                </a:ext>
              </a:extLst>
            </p:cNvPr>
            <p:cNvSpPr/>
            <p:nvPr userDrawn="1"/>
          </p:nvSpPr>
          <p:spPr>
            <a:xfrm>
              <a:off x="3768479" y="2264702"/>
              <a:ext cx="1569920" cy="1569920"/>
            </a:xfrm>
            <a:prstGeom prst="ellipse">
              <a:avLst/>
            </a:prstGeom>
            <a:noFill/>
            <a:ln w="22225" cap="flat">
              <a:solidFill>
                <a:srgbClr val="FD3653"/>
              </a:solidFill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ko-KR" altLang="en-US"/>
            </a:p>
          </p:txBody>
        </p:sp>
      </p:grpSp>
      <p:grpSp>
        <p:nvGrpSpPr>
          <p:cNvPr id="72" name="그룹 71">
            <a:extLst>
              <a:ext uri="{FF2B5EF4-FFF2-40B4-BE49-F238E27FC236}">
                <a16:creationId xmlns="" xmlns:a16="http://schemas.microsoft.com/office/drawing/2014/main" id="{B157FC06-B8FF-4493-B816-021AE6849DAC}"/>
              </a:ext>
            </a:extLst>
          </p:cNvPr>
          <p:cNvGrpSpPr/>
          <p:nvPr userDrawn="1"/>
        </p:nvGrpSpPr>
        <p:grpSpPr>
          <a:xfrm flipH="1">
            <a:off x="10782840" y="239551"/>
            <a:ext cx="1172846" cy="416361"/>
            <a:chOff x="6710178" y="4913295"/>
            <a:chExt cx="1689545" cy="599790"/>
          </a:xfrm>
        </p:grpSpPr>
        <p:sp>
          <p:nvSpPr>
            <p:cNvPr id="73" name="자유형: 도형 72">
              <a:extLst>
                <a:ext uri="{FF2B5EF4-FFF2-40B4-BE49-F238E27FC236}">
                  <a16:creationId xmlns="" xmlns:a16="http://schemas.microsoft.com/office/drawing/2014/main" id="{77B7A0AE-EE35-4E9D-A095-760241275CA6}"/>
                </a:ext>
              </a:extLst>
            </p:cNvPr>
            <p:cNvSpPr/>
            <p:nvPr/>
          </p:nvSpPr>
          <p:spPr>
            <a:xfrm rot="5400000">
              <a:off x="8352098" y="491329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4" name="자유형: 도형 73">
              <a:extLst>
                <a:ext uri="{FF2B5EF4-FFF2-40B4-BE49-F238E27FC236}">
                  <a16:creationId xmlns="" xmlns:a16="http://schemas.microsoft.com/office/drawing/2014/main" id="{054A034F-4F19-4DA8-B0EF-AB0E24DA3C4A}"/>
                </a:ext>
              </a:extLst>
            </p:cNvPr>
            <p:cNvSpPr/>
            <p:nvPr/>
          </p:nvSpPr>
          <p:spPr>
            <a:xfrm rot="5400000">
              <a:off x="8078444" y="491329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5" name="자유형: 도형 74">
              <a:extLst>
                <a:ext uri="{FF2B5EF4-FFF2-40B4-BE49-F238E27FC236}">
                  <a16:creationId xmlns="" xmlns:a16="http://schemas.microsoft.com/office/drawing/2014/main" id="{BFE522C5-DB2F-4334-B222-30DAAE02A88A}"/>
                </a:ext>
              </a:extLst>
            </p:cNvPr>
            <p:cNvSpPr/>
            <p:nvPr/>
          </p:nvSpPr>
          <p:spPr>
            <a:xfrm rot="5400000">
              <a:off x="7804791" y="491329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4" y="49435"/>
                    <a:pt x="7144" y="40005"/>
                    <a:pt x="7144" y="28289"/>
                  </a:cubicBezTo>
                  <a:cubicBezTo>
                    <a:pt x="7144" y="16574"/>
                    <a:pt x="16574" y="7144"/>
                    <a:pt x="28289" y="7144"/>
                  </a:cubicBezTo>
                  <a:cubicBezTo>
                    <a:pt x="40005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6" name="자유형: 도형 75">
              <a:extLst>
                <a:ext uri="{FF2B5EF4-FFF2-40B4-BE49-F238E27FC236}">
                  <a16:creationId xmlns="" xmlns:a16="http://schemas.microsoft.com/office/drawing/2014/main" id="{B21148A8-4CBE-4E88-9A0D-A8AFC097EC7E}"/>
                </a:ext>
              </a:extLst>
            </p:cNvPr>
            <p:cNvSpPr/>
            <p:nvPr/>
          </p:nvSpPr>
          <p:spPr>
            <a:xfrm rot="5400000">
              <a:off x="7531138" y="491329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4" y="49435"/>
                    <a:pt x="7144" y="40005"/>
                    <a:pt x="7144" y="28289"/>
                  </a:cubicBezTo>
                  <a:cubicBezTo>
                    <a:pt x="7144" y="16573"/>
                    <a:pt x="16574" y="7144"/>
                    <a:pt x="28289" y="7144"/>
                  </a:cubicBezTo>
                  <a:cubicBezTo>
                    <a:pt x="40005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7" name="자유형: 도형 76">
              <a:extLst>
                <a:ext uri="{FF2B5EF4-FFF2-40B4-BE49-F238E27FC236}">
                  <a16:creationId xmlns="" xmlns:a16="http://schemas.microsoft.com/office/drawing/2014/main" id="{968D0E3B-445A-4A44-9DBD-6F28467A8180}"/>
                </a:ext>
              </a:extLst>
            </p:cNvPr>
            <p:cNvSpPr/>
            <p:nvPr/>
          </p:nvSpPr>
          <p:spPr>
            <a:xfrm rot="5400000">
              <a:off x="7257485" y="491329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8" name="자유형: 도형 77">
              <a:extLst>
                <a:ext uri="{FF2B5EF4-FFF2-40B4-BE49-F238E27FC236}">
                  <a16:creationId xmlns="" xmlns:a16="http://schemas.microsoft.com/office/drawing/2014/main" id="{AD4D48EF-5444-4652-AF7F-DF27D8E4811A}"/>
                </a:ext>
              </a:extLst>
            </p:cNvPr>
            <p:cNvSpPr/>
            <p:nvPr/>
          </p:nvSpPr>
          <p:spPr>
            <a:xfrm rot="5400000">
              <a:off x="6983831" y="491329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9" name="자유형: 도형 78">
              <a:extLst>
                <a:ext uri="{FF2B5EF4-FFF2-40B4-BE49-F238E27FC236}">
                  <a16:creationId xmlns="" xmlns:a16="http://schemas.microsoft.com/office/drawing/2014/main" id="{18C36DA0-F353-4517-9BE8-41C2AE57A110}"/>
                </a:ext>
              </a:extLst>
            </p:cNvPr>
            <p:cNvSpPr/>
            <p:nvPr/>
          </p:nvSpPr>
          <p:spPr>
            <a:xfrm rot="5400000">
              <a:off x="6710178" y="491329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4" y="49435"/>
                    <a:pt x="7144" y="40005"/>
                    <a:pt x="7144" y="28289"/>
                  </a:cubicBezTo>
                  <a:cubicBezTo>
                    <a:pt x="7144" y="16573"/>
                    <a:pt x="16574" y="7144"/>
                    <a:pt x="28289" y="7144"/>
                  </a:cubicBezTo>
                  <a:cubicBezTo>
                    <a:pt x="40005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0" name="자유형: 도형 79">
              <a:extLst>
                <a:ext uri="{FF2B5EF4-FFF2-40B4-BE49-F238E27FC236}">
                  <a16:creationId xmlns="" xmlns:a16="http://schemas.microsoft.com/office/drawing/2014/main" id="{E6CC490E-416B-49D9-856A-4E770A43C378}"/>
                </a:ext>
              </a:extLst>
            </p:cNvPr>
            <p:cNvSpPr/>
            <p:nvPr/>
          </p:nvSpPr>
          <p:spPr>
            <a:xfrm rot="5400000">
              <a:off x="8352098" y="5189330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1" name="자유형: 도형 80">
              <a:extLst>
                <a:ext uri="{FF2B5EF4-FFF2-40B4-BE49-F238E27FC236}">
                  <a16:creationId xmlns="" xmlns:a16="http://schemas.microsoft.com/office/drawing/2014/main" id="{77ABA129-7931-483B-878E-F4118E95FE07}"/>
                </a:ext>
              </a:extLst>
            </p:cNvPr>
            <p:cNvSpPr/>
            <p:nvPr/>
          </p:nvSpPr>
          <p:spPr>
            <a:xfrm rot="5400000">
              <a:off x="8078444" y="5189330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2" name="자유형: 도형 81">
              <a:extLst>
                <a:ext uri="{FF2B5EF4-FFF2-40B4-BE49-F238E27FC236}">
                  <a16:creationId xmlns="" xmlns:a16="http://schemas.microsoft.com/office/drawing/2014/main" id="{9A3E2186-82FA-4168-9CA9-D97A2ADB0CBA}"/>
                </a:ext>
              </a:extLst>
            </p:cNvPr>
            <p:cNvSpPr/>
            <p:nvPr/>
          </p:nvSpPr>
          <p:spPr>
            <a:xfrm rot="5400000">
              <a:off x="7804791" y="518942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3" y="49435"/>
                    <a:pt x="7144" y="40005"/>
                    <a:pt x="7144" y="28289"/>
                  </a:cubicBezTo>
                  <a:cubicBezTo>
                    <a:pt x="7144" y="16574"/>
                    <a:pt x="16573" y="7144"/>
                    <a:pt x="28289" y="7144"/>
                  </a:cubicBezTo>
                  <a:cubicBezTo>
                    <a:pt x="39910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3" name="자유형: 도형 82">
              <a:extLst>
                <a:ext uri="{FF2B5EF4-FFF2-40B4-BE49-F238E27FC236}">
                  <a16:creationId xmlns="" xmlns:a16="http://schemas.microsoft.com/office/drawing/2014/main" id="{49D22B99-0E3B-407C-BEFB-83205A78DB33}"/>
                </a:ext>
              </a:extLst>
            </p:cNvPr>
            <p:cNvSpPr/>
            <p:nvPr/>
          </p:nvSpPr>
          <p:spPr>
            <a:xfrm rot="5400000">
              <a:off x="7531138" y="518942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3" y="49435"/>
                    <a:pt x="7144" y="40005"/>
                    <a:pt x="7144" y="28289"/>
                  </a:cubicBezTo>
                  <a:cubicBezTo>
                    <a:pt x="7144" y="16573"/>
                    <a:pt x="16573" y="7144"/>
                    <a:pt x="28289" y="7144"/>
                  </a:cubicBezTo>
                  <a:cubicBezTo>
                    <a:pt x="39910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4" name="자유형: 도형 83">
              <a:extLst>
                <a:ext uri="{FF2B5EF4-FFF2-40B4-BE49-F238E27FC236}">
                  <a16:creationId xmlns="" xmlns:a16="http://schemas.microsoft.com/office/drawing/2014/main" id="{239D6E88-0AB6-4703-AE40-40C07A2796F5}"/>
                </a:ext>
              </a:extLst>
            </p:cNvPr>
            <p:cNvSpPr/>
            <p:nvPr/>
          </p:nvSpPr>
          <p:spPr>
            <a:xfrm rot="5400000">
              <a:off x="7257485" y="5189330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85" name="자유형: 도형 84">
              <a:extLst>
                <a:ext uri="{FF2B5EF4-FFF2-40B4-BE49-F238E27FC236}">
                  <a16:creationId xmlns="" xmlns:a16="http://schemas.microsoft.com/office/drawing/2014/main" id="{DAADF5F8-54BD-4FBF-891E-F98B6823C4E8}"/>
                </a:ext>
              </a:extLst>
            </p:cNvPr>
            <p:cNvSpPr/>
            <p:nvPr/>
          </p:nvSpPr>
          <p:spPr>
            <a:xfrm rot="5400000">
              <a:off x="6983831" y="5189330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6" name="자유형: 도형 85">
              <a:extLst>
                <a:ext uri="{FF2B5EF4-FFF2-40B4-BE49-F238E27FC236}">
                  <a16:creationId xmlns="" xmlns:a16="http://schemas.microsoft.com/office/drawing/2014/main" id="{D1E5CBCC-9B8F-4C96-B41F-247EFC3A47DE}"/>
                </a:ext>
              </a:extLst>
            </p:cNvPr>
            <p:cNvSpPr/>
            <p:nvPr/>
          </p:nvSpPr>
          <p:spPr>
            <a:xfrm rot="5400000">
              <a:off x="6710178" y="518942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3" y="49435"/>
                    <a:pt x="7144" y="40005"/>
                    <a:pt x="7144" y="28289"/>
                  </a:cubicBezTo>
                  <a:cubicBezTo>
                    <a:pt x="7144" y="16573"/>
                    <a:pt x="16573" y="7144"/>
                    <a:pt x="28289" y="7144"/>
                  </a:cubicBezTo>
                  <a:cubicBezTo>
                    <a:pt x="39910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7" name="자유형: 도형 86">
              <a:extLst>
                <a:ext uri="{FF2B5EF4-FFF2-40B4-BE49-F238E27FC236}">
                  <a16:creationId xmlns="" xmlns:a16="http://schemas.microsoft.com/office/drawing/2014/main" id="{C73CBBFC-6631-4243-8B22-8FFD0C4FFA3F}"/>
                </a:ext>
              </a:extLst>
            </p:cNvPr>
            <p:cNvSpPr/>
            <p:nvPr/>
          </p:nvSpPr>
          <p:spPr>
            <a:xfrm rot="5400000">
              <a:off x="8352098" y="546536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8" name="자유형: 도형 87">
              <a:extLst>
                <a:ext uri="{FF2B5EF4-FFF2-40B4-BE49-F238E27FC236}">
                  <a16:creationId xmlns="" xmlns:a16="http://schemas.microsoft.com/office/drawing/2014/main" id="{1C02FF64-20AE-4EE0-925A-91946D5B2088}"/>
                </a:ext>
              </a:extLst>
            </p:cNvPr>
            <p:cNvSpPr/>
            <p:nvPr/>
          </p:nvSpPr>
          <p:spPr>
            <a:xfrm rot="5400000">
              <a:off x="8078444" y="546536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9" name="자유형: 도형 88">
              <a:extLst>
                <a:ext uri="{FF2B5EF4-FFF2-40B4-BE49-F238E27FC236}">
                  <a16:creationId xmlns="" xmlns:a16="http://schemas.microsoft.com/office/drawing/2014/main" id="{6FF19C4E-796F-412D-BEE0-852CE9C813E9}"/>
                </a:ext>
              </a:extLst>
            </p:cNvPr>
            <p:cNvSpPr/>
            <p:nvPr/>
          </p:nvSpPr>
          <p:spPr>
            <a:xfrm rot="5400000">
              <a:off x="7804791" y="5465460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3" y="49435"/>
                    <a:pt x="7144" y="40005"/>
                    <a:pt x="7144" y="28289"/>
                  </a:cubicBezTo>
                  <a:cubicBezTo>
                    <a:pt x="7144" y="16574"/>
                    <a:pt x="16573" y="7144"/>
                    <a:pt x="28289" y="7144"/>
                  </a:cubicBezTo>
                  <a:cubicBezTo>
                    <a:pt x="39910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0" name="자유형: 도형 89">
              <a:extLst>
                <a:ext uri="{FF2B5EF4-FFF2-40B4-BE49-F238E27FC236}">
                  <a16:creationId xmlns="" xmlns:a16="http://schemas.microsoft.com/office/drawing/2014/main" id="{850AF665-3A44-44BF-9CB2-F96B42273D3E}"/>
                </a:ext>
              </a:extLst>
            </p:cNvPr>
            <p:cNvSpPr/>
            <p:nvPr/>
          </p:nvSpPr>
          <p:spPr>
            <a:xfrm rot="5400000">
              <a:off x="7531138" y="5465460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3" y="49435"/>
                    <a:pt x="7144" y="40005"/>
                    <a:pt x="7144" y="28289"/>
                  </a:cubicBezTo>
                  <a:cubicBezTo>
                    <a:pt x="7144" y="16573"/>
                    <a:pt x="16573" y="7144"/>
                    <a:pt x="28289" y="7144"/>
                  </a:cubicBezTo>
                  <a:cubicBezTo>
                    <a:pt x="39910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1" name="자유형: 도형 90">
              <a:extLst>
                <a:ext uri="{FF2B5EF4-FFF2-40B4-BE49-F238E27FC236}">
                  <a16:creationId xmlns="" xmlns:a16="http://schemas.microsoft.com/office/drawing/2014/main" id="{184B04B5-EC80-4FC8-B9E7-4630D0905EF0}"/>
                </a:ext>
              </a:extLst>
            </p:cNvPr>
            <p:cNvSpPr/>
            <p:nvPr/>
          </p:nvSpPr>
          <p:spPr>
            <a:xfrm rot="5400000">
              <a:off x="7257485" y="546536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92" name="자유형: 도형 91">
              <a:extLst>
                <a:ext uri="{FF2B5EF4-FFF2-40B4-BE49-F238E27FC236}">
                  <a16:creationId xmlns="" xmlns:a16="http://schemas.microsoft.com/office/drawing/2014/main" id="{EB202DAB-32D9-420C-9BC3-CC0D2A0AF3A0}"/>
                </a:ext>
              </a:extLst>
            </p:cNvPr>
            <p:cNvSpPr/>
            <p:nvPr/>
          </p:nvSpPr>
          <p:spPr>
            <a:xfrm rot="5400000">
              <a:off x="6983831" y="546536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3" name="자유형: 도형 92">
              <a:extLst>
                <a:ext uri="{FF2B5EF4-FFF2-40B4-BE49-F238E27FC236}">
                  <a16:creationId xmlns="" xmlns:a16="http://schemas.microsoft.com/office/drawing/2014/main" id="{F2457292-F18A-4E3C-AF61-F7FA50166245}"/>
                </a:ext>
              </a:extLst>
            </p:cNvPr>
            <p:cNvSpPr/>
            <p:nvPr/>
          </p:nvSpPr>
          <p:spPr>
            <a:xfrm rot="5400000">
              <a:off x="6710178" y="5465460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3" y="49435"/>
                    <a:pt x="7144" y="40005"/>
                    <a:pt x="7144" y="28289"/>
                  </a:cubicBezTo>
                  <a:cubicBezTo>
                    <a:pt x="7144" y="16573"/>
                    <a:pt x="16573" y="7144"/>
                    <a:pt x="28289" y="7144"/>
                  </a:cubicBezTo>
                  <a:cubicBezTo>
                    <a:pt x="39910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pic>
        <p:nvPicPr>
          <p:cNvPr id="6" name="그래픽 5">
            <a:extLst>
              <a:ext uri="{FF2B5EF4-FFF2-40B4-BE49-F238E27FC236}">
                <a16:creationId xmlns="" xmlns:a16="http://schemas.microsoft.com/office/drawing/2014/main" id="{E6FE372D-4DF0-4F0D-9C9A-D537A51040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1" r="-76" b="71103"/>
          <a:stretch/>
        </p:blipFill>
        <p:spPr>
          <a:xfrm flipH="1">
            <a:off x="10865837" y="5787667"/>
            <a:ext cx="759919" cy="1069867"/>
          </a:xfrm>
          <a:prstGeom prst="rect">
            <a:avLst/>
          </a:prstGeom>
        </p:spPr>
      </p:pic>
      <p:sp>
        <p:nvSpPr>
          <p:cNvPr id="8" name="타원 7">
            <a:extLst>
              <a:ext uri="{FF2B5EF4-FFF2-40B4-BE49-F238E27FC236}">
                <a16:creationId xmlns="" xmlns:a16="http://schemas.microsoft.com/office/drawing/2014/main" id="{2A31EB92-ED1D-42F7-B425-6D889C682411}"/>
              </a:ext>
            </a:extLst>
          </p:cNvPr>
          <p:cNvSpPr/>
          <p:nvPr userDrawn="1"/>
        </p:nvSpPr>
        <p:spPr>
          <a:xfrm flipH="1">
            <a:off x="10649473" y="4477194"/>
            <a:ext cx="1089805" cy="1089805"/>
          </a:xfrm>
          <a:prstGeom prst="ellipse">
            <a:avLst/>
          </a:prstGeom>
          <a:solidFill>
            <a:srgbClr val="FD365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pic>
        <p:nvPicPr>
          <p:cNvPr id="12" name="그래픽 11">
            <a:extLst>
              <a:ext uri="{FF2B5EF4-FFF2-40B4-BE49-F238E27FC236}">
                <a16:creationId xmlns="" xmlns:a16="http://schemas.microsoft.com/office/drawing/2014/main" id="{DF423AB6-5A01-49BE-94AC-8003B305A5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l="50000" b="38679"/>
          <a:stretch/>
        </p:blipFill>
        <p:spPr>
          <a:xfrm flipH="1">
            <a:off x="11386964" y="3938237"/>
            <a:ext cx="805036" cy="2919296"/>
          </a:xfrm>
          <a:prstGeom prst="rect">
            <a:avLst/>
          </a:prstGeom>
        </p:spPr>
      </p:pic>
      <p:grpSp>
        <p:nvGrpSpPr>
          <p:cNvPr id="30" name="그룹 29">
            <a:extLst>
              <a:ext uri="{FF2B5EF4-FFF2-40B4-BE49-F238E27FC236}">
                <a16:creationId xmlns="" xmlns:a16="http://schemas.microsoft.com/office/drawing/2014/main" id="{58D9348F-6875-48B2-B3A9-8633D5A63A45}"/>
              </a:ext>
            </a:extLst>
          </p:cNvPr>
          <p:cNvGrpSpPr/>
          <p:nvPr userDrawn="1"/>
        </p:nvGrpSpPr>
        <p:grpSpPr>
          <a:xfrm flipH="1">
            <a:off x="10395117" y="5355319"/>
            <a:ext cx="776916" cy="770569"/>
            <a:chOff x="1469314" y="4693983"/>
            <a:chExt cx="1119188" cy="1110044"/>
          </a:xfrm>
        </p:grpSpPr>
        <p:sp>
          <p:nvSpPr>
            <p:cNvPr id="31" name="자유형: 도형 30">
              <a:extLst>
                <a:ext uri="{FF2B5EF4-FFF2-40B4-BE49-F238E27FC236}">
                  <a16:creationId xmlns="" xmlns:a16="http://schemas.microsoft.com/office/drawing/2014/main" id="{37217690-0F46-4C06-AF1D-8B59CAA43463}"/>
                </a:ext>
              </a:extLst>
            </p:cNvPr>
            <p:cNvSpPr/>
            <p:nvPr/>
          </p:nvSpPr>
          <p:spPr>
            <a:xfrm>
              <a:off x="1469314" y="4693983"/>
              <a:ext cx="66675" cy="66675"/>
            </a:xfrm>
            <a:custGeom>
              <a:avLst/>
              <a:gdLst>
                <a:gd name="connsiteX0" fmla="*/ 60865 w 66675"/>
                <a:gd name="connsiteY0" fmla="*/ 34004 h 66675"/>
                <a:gd name="connsiteX1" fmla="*/ 34004 w 66675"/>
                <a:gd name="connsiteY1" fmla="*/ 60865 h 66675"/>
                <a:gd name="connsiteX2" fmla="*/ 7144 w 66675"/>
                <a:gd name="connsiteY2" fmla="*/ 34004 h 66675"/>
                <a:gd name="connsiteX3" fmla="*/ 34004 w 66675"/>
                <a:gd name="connsiteY3" fmla="*/ 7144 h 66675"/>
                <a:gd name="connsiteX4" fmla="*/ 60865 w 66675"/>
                <a:gd name="connsiteY4" fmla="*/ 340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0865" y="34004"/>
                  </a:moveTo>
                  <a:cubicBezTo>
                    <a:pt x="60865" y="48839"/>
                    <a:pt x="48839" y="60865"/>
                    <a:pt x="34004" y="60865"/>
                  </a:cubicBezTo>
                  <a:cubicBezTo>
                    <a:pt x="19170" y="60865"/>
                    <a:pt x="7144" y="48839"/>
                    <a:pt x="7144" y="34004"/>
                  </a:cubicBezTo>
                  <a:cubicBezTo>
                    <a:pt x="7144" y="19170"/>
                    <a:pt x="19170" y="7144"/>
                    <a:pt x="34004" y="7144"/>
                  </a:cubicBezTo>
                  <a:cubicBezTo>
                    <a:pt x="48839" y="7144"/>
                    <a:pt x="60865" y="19170"/>
                    <a:pt x="60865" y="34004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" name="자유형: 도형 31">
              <a:extLst>
                <a:ext uri="{FF2B5EF4-FFF2-40B4-BE49-F238E27FC236}">
                  <a16:creationId xmlns="" xmlns:a16="http://schemas.microsoft.com/office/drawing/2014/main" id="{3556B5E1-7ED5-411F-AB57-B6B54E269FCF}"/>
                </a:ext>
              </a:extLst>
            </p:cNvPr>
            <p:cNvSpPr/>
            <p:nvPr/>
          </p:nvSpPr>
          <p:spPr>
            <a:xfrm>
              <a:off x="1820215" y="4693983"/>
              <a:ext cx="66675" cy="66675"/>
            </a:xfrm>
            <a:custGeom>
              <a:avLst/>
              <a:gdLst>
                <a:gd name="connsiteX0" fmla="*/ 60865 w 66675"/>
                <a:gd name="connsiteY0" fmla="*/ 34004 h 66675"/>
                <a:gd name="connsiteX1" fmla="*/ 34004 w 66675"/>
                <a:gd name="connsiteY1" fmla="*/ 60865 h 66675"/>
                <a:gd name="connsiteX2" fmla="*/ 7144 w 66675"/>
                <a:gd name="connsiteY2" fmla="*/ 34004 h 66675"/>
                <a:gd name="connsiteX3" fmla="*/ 34004 w 66675"/>
                <a:gd name="connsiteY3" fmla="*/ 7144 h 66675"/>
                <a:gd name="connsiteX4" fmla="*/ 60865 w 66675"/>
                <a:gd name="connsiteY4" fmla="*/ 340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0865" y="34004"/>
                  </a:moveTo>
                  <a:cubicBezTo>
                    <a:pt x="60865" y="48863"/>
                    <a:pt x="48863" y="60865"/>
                    <a:pt x="34004" y="60865"/>
                  </a:cubicBezTo>
                  <a:cubicBezTo>
                    <a:pt x="19145" y="60865"/>
                    <a:pt x="7144" y="48863"/>
                    <a:pt x="7144" y="34004"/>
                  </a:cubicBezTo>
                  <a:cubicBezTo>
                    <a:pt x="7144" y="19145"/>
                    <a:pt x="19145" y="7144"/>
                    <a:pt x="34004" y="7144"/>
                  </a:cubicBezTo>
                  <a:cubicBezTo>
                    <a:pt x="48863" y="7144"/>
                    <a:pt x="60865" y="19145"/>
                    <a:pt x="60865" y="34004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" name="자유형: 도형 32">
              <a:extLst>
                <a:ext uri="{FF2B5EF4-FFF2-40B4-BE49-F238E27FC236}">
                  <a16:creationId xmlns="" xmlns:a16="http://schemas.microsoft.com/office/drawing/2014/main" id="{D4FBC907-D5D3-4859-B96C-DB47694E36B5}"/>
                </a:ext>
              </a:extLst>
            </p:cNvPr>
            <p:cNvSpPr/>
            <p:nvPr/>
          </p:nvSpPr>
          <p:spPr>
            <a:xfrm>
              <a:off x="2171021" y="4693983"/>
              <a:ext cx="66675" cy="66675"/>
            </a:xfrm>
            <a:custGeom>
              <a:avLst/>
              <a:gdLst>
                <a:gd name="connsiteX0" fmla="*/ 60865 w 66675"/>
                <a:gd name="connsiteY0" fmla="*/ 34004 h 66675"/>
                <a:gd name="connsiteX1" fmla="*/ 34004 w 66675"/>
                <a:gd name="connsiteY1" fmla="*/ 60865 h 66675"/>
                <a:gd name="connsiteX2" fmla="*/ 7144 w 66675"/>
                <a:gd name="connsiteY2" fmla="*/ 34004 h 66675"/>
                <a:gd name="connsiteX3" fmla="*/ 34004 w 66675"/>
                <a:gd name="connsiteY3" fmla="*/ 7144 h 66675"/>
                <a:gd name="connsiteX4" fmla="*/ 60865 w 66675"/>
                <a:gd name="connsiteY4" fmla="*/ 340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0865" y="34004"/>
                  </a:moveTo>
                  <a:cubicBezTo>
                    <a:pt x="60865" y="48839"/>
                    <a:pt x="48839" y="60865"/>
                    <a:pt x="34004" y="60865"/>
                  </a:cubicBezTo>
                  <a:cubicBezTo>
                    <a:pt x="19170" y="60865"/>
                    <a:pt x="7144" y="48839"/>
                    <a:pt x="7144" y="34004"/>
                  </a:cubicBezTo>
                  <a:cubicBezTo>
                    <a:pt x="7144" y="19170"/>
                    <a:pt x="19170" y="7144"/>
                    <a:pt x="34004" y="7144"/>
                  </a:cubicBezTo>
                  <a:cubicBezTo>
                    <a:pt x="48839" y="7144"/>
                    <a:pt x="60865" y="19170"/>
                    <a:pt x="60865" y="34004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" name="자유형: 도형 33">
              <a:extLst>
                <a:ext uri="{FF2B5EF4-FFF2-40B4-BE49-F238E27FC236}">
                  <a16:creationId xmlns="" xmlns:a16="http://schemas.microsoft.com/office/drawing/2014/main" id="{26E0A6AF-C5F1-46C7-A702-9164805B5712}"/>
                </a:ext>
              </a:extLst>
            </p:cNvPr>
            <p:cNvSpPr/>
            <p:nvPr/>
          </p:nvSpPr>
          <p:spPr>
            <a:xfrm>
              <a:off x="2521827" y="4693983"/>
              <a:ext cx="66675" cy="66675"/>
            </a:xfrm>
            <a:custGeom>
              <a:avLst/>
              <a:gdLst>
                <a:gd name="connsiteX0" fmla="*/ 60865 w 66675"/>
                <a:gd name="connsiteY0" fmla="*/ 34004 h 66675"/>
                <a:gd name="connsiteX1" fmla="*/ 34004 w 66675"/>
                <a:gd name="connsiteY1" fmla="*/ 60865 h 66675"/>
                <a:gd name="connsiteX2" fmla="*/ 7144 w 66675"/>
                <a:gd name="connsiteY2" fmla="*/ 34004 h 66675"/>
                <a:gd name="connsiteX3" fmla="*/ 34004 w 66675"/>
                <a:gd name="connsiteY3" fmla="*/ 7144 h 66675"/>
                <a:gd name="connsiteX4" fmla="*/ 60865 w 66675"/>
                <a:gd name="connsiteY4" fmla="*/ 340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0865" y="34004"/>
                  </a:moveTo>
                  <a:cubicBezTo>
                    <a:pt x="60865" y="48839"/>
                    <a:pt x="48839" y="60865"/>
                    <a:pt x="34004" y="60865"/>
                  </a:cubicBezTo>
                  <a:cubicBezTo>
                    <a:pt x="19170" y="60865"/>
                    <a:pt x="7144" y="48839"/>
                    <a:pt x="7144" y="34004"/>
                  </a:cubicBezTo>
                  <a:cubicBezTo>
                    <a:pt x="7144" y="19170"/>
                    <a:pt x="19170" y="7144"/>
                    <a:pt x="34004" y="7144"/>
                  </a:cubicBezTo>
                  <a:cubicBezTo>
                    <a:pt x="48839" y="7144"/>
                    <a:pt x="60865" y="19170"/>
                    <a:pt x="60865" y="34004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" name="자유형: 도형 34">
              <a:extLst>
                <a:ext uri="{FF2B5EF4-FFF2-40B4-BE49-F238E27FC236}">
                  <a16:creationId xmlns="" xmlns:a16="http://schemas.microsoft.com/office/drawing/2014/main" id="{ECA1B780-D698-4BDE-AD84-6AF8DBFA8938}"/>
                </a:ext>
              </a:extLst>
            </p:cNvPr>
            <p:cNvSpPr/>
            <p:nvPr/>
          </p:nvSpPr>
          <p:spPr>
            <a:xfrm>
              <a:off x="1469314" y="5041836"/>
              <a:ext cx="66675" cy="66675"/>
            </a:xfrm>
            <a:custGeom>
              <a:avLst/>
              <a:gdLst>
                <a:gd name="connsiteX0" fmla="*/ 60865 w 66675"/>
                <a:gd name="connsiteY0" fmla="*/ 34004 h 66675"/>
                <a:gd name="connsiteX1" fmla="*/ 34004 w 66675"/>
                <a:gd name="connsiteY1" fmla="*/ 60865 h 66675"/>
                <a:gd name="connsiteX2" fmla="*/ 7144 w 66675"/>
                <a:gd name="connsiteY2" fmla="*/ 34004 h 66675"/>
                <a:gd name="connsiteX3" fmla="*/ 34004 w 66675"/>
                <a:gd name="connsiteY3" fmla="*/ 7144 h 66675"/>
                <a:gd name="connsiteX4" fmla="*/ 60865 w 66675"/>
                <a:gd name="connsiteY4" fmla="*/ 340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0865" y="34004"/>
                  </a:moveTo>
                  <a:cubicBezTo>
                    <a:pt x="60865" y="48839"/>
                    <a:pt x="48839" y="60865"/>
                    <a:pt x="34004" y="60865"/>
                  </a:cubicBezTo>
                  <a:cubicBezTo>
                    <a:pt x="19170" y="60865"/>
                    <a:pt x="7144" y="48839"/>
                    <a:pt x="7144" y="34004"/>
                  </a:cubicBezTo>
                  <a:cubicBezTo>
                    <a:pt x="7144" y="19170"/>
                    <a:pt x="19170" y="7144"/>
                    <a:pt x="34004" y="7144"/>
                  </a:cubicBezTo>
                  <a:cubicBezTo>
                    <a:pt x="48839" y="7144"/>
                    <a:pt x="60865" y="19170"/>
                    <a:pt x="60865" y="34004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" name="자유형: 도형 35">
              <a:extLst>
                <a:ext uri="{FF2B5EF4-FFF2-40B4-BE49-F238E27FC236}">
                  <a16:creationId xmlns="" xmlns:a16="http://schemas.microsoft.com/office/drawing/2014/main" id="{8767F669-360C-4779-80CC-DEA0E24A4EF7}"/>
                </a:ext>
              </a:extLst>
            </p:cNvPr>
            <p:cNvSpPr/>
            <p:nvPr/>
          </p:nvSpPr>
          <p:spPr>
            <a:xfrm>
              <a:off x="1820215" y="5041836"/>
              <a:ext cx="66675" cy="66675"/>
            </a:xfrm>
            <a:custGeom>
              <a:avLst/>
              <a:gdLst>
                <a:gd name="connsiteX0" fmla="*/ 60865 w 66675"/>
                <a:gd name="connsiteY0" fmla="*/ 34005 h 66675"/>
                <a:gd name="connsiteX1" fmla="*/ 34004 w 66675"/>
                <a:gd name="connsiteY1" fmla="*/ 60865 h 66675"/>
                <a:gd name="connsiteX2" fmla="*/ 7144 w 66675"/>
                <a:gd name="connsiteY2" fmla="*/ 34005 h 66675"/>
                <a:gd name="connsiteX3" fmla="*/ 34004 w 66675"/>
                <a:gd name="connsiteY3" fmla="*/ 7144 h 66675"/>
                <a:gd name="connsiteX4" fmla="*/ 60865 w 66675"/>
                <a:gd name="connsiteY4" fmla="*/ 34005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0865" y="34005"/>
                  </a:moveTo>
                  <a:cubicBezTo>
                    <a:pt x="60865" y="48864"/>
                    <a:pt x="48863" y="60865"/>
                    <a:pt x="34004" y="60865"/>
                  </a:cubicBezTo>
                  <a:cubicBezTo>
                    <a:pt x="19145" y="60865"/>
                    <a:pt x="7144" y="48864"/>
                    <a:pt x="7144" y="34005"/>
                  </a:cubicBezTo>
                  <a:cubicBezTo>
                    <a:pt x="7144" y="19146"/>
                    <a:pt x="19145" y="7144"/>
                    <a:pt x="34004" y="7144"/>
                  </a:cubicBezTo>
                  <a:cubicBezTo>
                    <a:pt x="48863" y="7049"/>
                    <a:pt x="60865" y="19146"/>
                    <a:pt x="60865" y="34005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" name="자유형: 도형 36">
              <a:extLst>
                <a:ext uri="{FF2B5EF4-FFF2-40B4-BE49-F238E27FC236}">
                  <a16:creationId xmlns="" xmlns:a16="http://schemas.microsoft.com/office/drawing/2014/main" id="{6900D843-2C7B-4237-BFF8-82C970E973EA}"/>
                </a:ext>
              </a:extLst>
            </p:cNvPr>
            <p:cNvSpPr/>
            <p:nvPr/>
          </p:nvSpPr>
          <p:spPr>
            <a:xfrm>
              <a:off x="2171021" y="5041836"/>
              <a:ext cx="66675" cy="66675"/>
            </a:xfrm>
            <a:custGeom>
              <a:avLst/>
              <a:gdLst>
                <a:gd name="connsiteX0" fmla="*/ 60865 w 66675"/>
                <a:gd name="connsiteY0" fmla="*/ 34004 h 66675"/>
                <a:gd name="connsiteX1" fmla="*/ 34004 w 66675"/>
                <a:gd name="connsiteY1" fmla="*/ 60865 h 66675"/>
                <a:gd name="connsiteX2" fmla="*/ 7144 w 66675"/>
                <a:gd name="connsiteY2" fmla="*/ 34004 h 66675"/>
                <a:gd name="connsiteX3" fmla="*/ 34004 w 66675"/>
                <a:gd name="connsiteY3" fmla="*/ 7144 h 66675"/>
                <a:gd name="connsiteX4" fmla="*/ 60865 w 66675"/>
                <a:gd name="connsiteY4" fmla="*/ 340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0865" y="34004"/>
                  </a:moveTo>
                  <a:cubicBezTo>
                    <a:pt x="60865" y="48839"/>
                    <a:pt x="48839" y="60865"/>
                    <a:pt x="34004" y="60865"/>
                  </a:cubicBezTo>
                  <a:cubicBezTo>
                    <a:pt x="19170" y="60865"/>
                    <a:pt x="7144" y="48839"/>
                    <a:pt x="7144" y="34004"/>
                  </a:cubicBezTo>
                  <a:cubicBezTo>
                    <a:pt x="7144" y="19170"/>
                    <a:pt x="19170" y="7144"/>
                    <a:pt x="34004" y="7144"/>
                  </a:cubicBezTo>
                  <a:cubicBezTo>
                    <a:pt x="48839" y="7144"/>
                    <a:pt x="60865" y="19170"/>
                    <a:pt x="60865" y="34004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" name="자유형: 도형 37">
              <a:extLst>
                <a:ext uri="{FF2B5EF4-FFF2-40B4-BE49-F238E27FC236}">
                  <a16:creationId xmlns="" xmlns:a16="http://schemas.microsoft.com/office/drawing/2014/main" id="{2B55D3D0-AD74-4680-B291-247E5FE015F7}"/>
                </a:ext>
              </a:extLst>
            </p:cNvPr>
            <p:cNvSpPr/>
            <p:nvPr/>
          </p:nvSpPr>
          <p:spPr>
            <a:xfrm>
              <a:off x="2521827" y="5041836"/>
              <a:ext cx="66675" cy="66675"/>
            </a:xfrm>
            <a:custGeom>
              <a:avLst/>
              <a:gdLst>
                <a:gd name="connsiteX0" fmla="*/ 60865 w 66675"/>
                <a:gd name="connsiteY0" fmla="*/ 34004 h 66675"/>
                <a:gd name="connsiteX1" fmla="*/ 34004 w 66675"/>
                <a:gd name="connsiteY1" fmla="*/ 60865 h 66675"/>
                <a:gd name="connsiteX2" fmla="*/ 7144 w 66675"/>
                <a:gd name="connsiteY2" fmla="*/ 34004 h 66675"/>
                <a:gd name="connsiteX3" fmla="*/ 34004 w 66675"/>
                <a:gd name="connsiteY3" fmla="*/ 7144 h 66675"/>
                <a:gd name="connsiteX4" fmla="*/ 60865 w 66675"/>
                <a:gd name="connsiteY4" fmla="*/ 340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0865" y="34004"/>
                  </a:moveTo>
                  <a:cubicBezTo>
                    <a:pt x="60865" y="48839"/>
                    <a:pt x="48839" y="60865"/>
                    <a:pt x="34004" y="60865"/>
                  </a:cubicBezTo>
                  <a:cubicBezTo>
                    <a:pt x="19170" y="60865"/>
                    <a:pt x="7144" y="48839"/>
                    <a:pt x="7144" y="34004"/>
                  </a:cubicBezTo>
                  <a:cubicBezTo>
                    <a:pt x="7144" y="19170"/>
                    <a:pt x="19170" y="7144"/>
                    <a:pt x="34004" y="7144"/>
                  </a:cubicBezTo>
                  <a:cubicBezTo>
                    <a:pt x="48839" y="7144"/>
                    <a:pt x="60865" y="19170"/>
                    <a:pt x="60865" y="34004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" name="자유형: 도형 38">
              <a:extLst>
                <a:ext uri="{FF2B5EF4-FFF2-40B4-BE49-F238E27FC236}">
                  <a16:creationId xmlns="" xmlns:a16="http://schemas.microsoft.com/office/drawing/2014/main" id="{391502F1-38F3-44C1-B099-BD135240B1E1}"/>
                </a:ext>
              </a:extLst>
            </p:cNvPr>
            <p:cNvSpPr/>
            <p:nvPr/>
          </p:nvSpPr>
          <p:spPr>
            <a:xfrm>
              <a:off x="1469314" y="5389594"/>
              <a:ext cx="66675" cy="66675"/>
            </a:xfrm>
            <a:custGeom>
              <a:avLst/>
              <a:gdLst>
                <a:gd name="connsiteX0" fmla="*/ 60865 w 66675"/>
                <a:gd name="connsiteY0" fmla="*/ 34004 h 66675"/>
                <a:gd name="connsiteX1" fmla="*/ 34004 w 66675"/>
                <a:gd name="connsiteY1" fmla="*/ 60865 h 66675"/>
                <a:gd name="connsiteX2" fmla="*/ 7144 w 66675"/>
                <a:gd name="connsiteY2" fmla="*/ 34004 h 66675"/>
                <a:gd name="connsiteX3" fmla="*/ 34004 w 66675"/>
                <a:gd name="connsiteY3" fmla="*/ 7144 h 66675"/>
                <a:gd name="connsiteX4" fmla="*/ 60865 w 66675"/>
                <a:gd name="connsiteY4" fmla="*/ 340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0865" y="34004"/>
                  </a:moveTo>
                  <a:cubicBezTo>
                    <a:pt x="60865" y="48839"/>
                    <a:pt x="48839" y="60865"/>
                    <a:pt x="34004" y="60865"/>
                  </a:cubicBezTo>
                  <a:cubicBezTo>
                    <a:pt x="19170" y="60865"/>
                    <a:pt x="7144" y="48839"/>
                    <a:pt x="7144" y="34004"/>
                  </a:cubicBezTo>
                  <a:cubicBezTo>
                    <a:pt x="7144" y="19170"/>
                    <a:pt x="19170" y="7144"/>
                    <a:pt x="34004" y="7144"/>
                  </a:cubicBezTo>
                  <a:cubicBezTo>
                    <a:pt x="48839" y="7144"/>
                    <a:pt x="60865" y="19170"/>
                    <a:pt x="60865" y="34004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" name="자유형: 도형 39">
              <a:extLst>
                <a:ext uri="{FF2B5EF4-FFF2-40B4-BE49-F238E27FC236}">
                  <a16:creationId xmlns="" xmlns:a16="http://schemas.microsoft.com/office/drawing/2014/main" id="{ADDB5D4E-3201-4B5C-8B9B-BCBBBF9B68B2}"/>
                </a:ext>
              </a:extLst>
            </p:cNvPr>
            <p:cNvSpPr/>
            <p:nvPr/>
          </p:nvSpPr>
          <p:spPr>
            <a:xfrm>
              <a:off x="1820215" y="5389594"/>
              <a:ext cx="66675" cy="66675"/>
            </a:xfrm>
            <a:custGeom>
              <a:avLst/>
              <a:gdLst>
                <a:gd name="connsiteX0" fmla="*/ 60865 w 66675"/>
                <a:gd name="connsiteY0" fmla="*/ 34004 h 66675"/>
                <a:gd name="connsiteX1" fmla="*/ 34004 w 66675"/>
                <a:gd name="connsiteY1" fmla="*/ 60865 h 66675"/>
                <a:gd name="connsiteX2" fmla="*/ 7144 w 66675"/>
                <a:gd name="connsiteY2" fmla="*/ 34004 h 66675"/>
                <a:gd name="connsiteX3" fmla="*/ 34004 w 66675"/>
                <a:gd name="connsiteY3" fmla="*/ 7144 h 66675"/>
                <a:gd name="connsiteX4" fmla="*/ 60865 w 66675"/>
                <a:gd name="connsiteY4" fmla="*/ 340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0865" y="34004"/>
                  </a:moveTo>
                  <a:cubicBezTo>
                    <a:pt x="60865" y="48863"/>
                    <a:pt x="48863" y="60865"/>
                    <a:pt x="34004" y="60865"/>
                  </a:cubicBezTo>
                  <a:cubicBezTo>
                    <a:pt x="19145" y="60865"/>
                    <a:pt x="7144" y="48863"/>
                    <a:pt x="7144" y="34004"/>
                  </a:cubicBezTo>
                  <a:cubicBezTo>
                    <a:pt x="7144" y="19145"/>
                    <a:pt x="19145" y="7144"/>
                    <a:pt x="34004" y="7144"/>
                  </a:cubicBezTo>
                  <a:cubicBezTo>
                    <a:pt x="48863" y="7144"/>
                    <a:pt x="60865" y="19145"/>
                    <a:pt x="60865" y="34004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1" name="자유형: 도형 40">
              <a:extLst>
                <a:ext uri="{FF2B5EF4-FFF2-40B4-BE49-F238E27FC236}">
                  <a16:creationId xmlns="" xmlns:a16="http://schemas.microsoft.com/office/drawing/2014/main" id="{1F8A47CF-98CC-4E97-B90A-125621C60FC2}"/>
                </a:ext>
              </a:extLst>
            </p:cNvPr>
            <p:cNvSpPr/>
            <p:nvPr/>
          </p:nvSpPr>
          <p:spPr>
            <a:xfrm>
              <a:off x="2171021" y="5389594"/>
              <a:ext cx="66675" cy="66675"/>
            </a:xfrm>
            <a:custGeom>
              <a:avLst/>
              <a:gdLst>
                <a:gd name="connsiteX0" fmla="*/ 60865 w 66675"/>
                <a:gd name="connsiteY0" fmla="*/ 34004 h 66675"/>
                <a:gd name="connsiteX1" fmla="*/ 34004 w 66675"/>
                <a:gd name="connsiteY1" fmla="*/ 60865 h 66675"/>
                <a:gd name="connsiteX2" fmla="*/ 7144 w 66675"/>
                <a:gd name="connsiteY2" fmla="*/ 34004 h 66675"/>
                <a:gd name="connsiteX3" fmla="*/ 34004 w 66675"/>
                <a:gd name="connsiteY3" fmla="*/ 7144 h 66675"/>
                <a:gd name="connsiteX4" fmla="*/ 60865 w 66675"/>
                <a:gd name="connsiteY4" fmla="*/ 340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0865" y="34004"/>
                  </a:moveTo>
                  <a:cubicBezTo>
                    <a:pt x="60865" y="48839"/>
                    <a:pt x="48839" y="60865"/>
                    <a:pt x="34004" y="60865"/>
                  </a:cubicBezTo>
                  <a:cubicBezTo>
                    <a:pt x="19170" y="60865"/>
                    <a:pt x="7144" y="48839"/>
                    <a:pt x="7144" y="34004"/>
                  </a:cubicBezTo>
                  <a:cubicBezTo>
                    <a:pt x="7144" y="19170"/>
                    <a:pt x="19170" y="7144"/>
                    <a:pt x="34004" y="7144"/>
                  </a:cubicBezTo>
                  <a:cubicBezTo>
                    <a:pt x="48839" y="7144"/>
                    <a:pt x="60865" y="19170"/>
                    <a:pt x="60865" y="34004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2" name="자유형: 도형 41">
              <a:extLst>
                <a:ext uri="{FF2B5EF4-FFF2-40B4-BE49-F238E27FC236}">
                  <a16:creationId xmlns="" xmlns:a16="http://schemas.microsoft.com/office/drawing/2014/main" id="{4671E807-F96D-4DB7-8620-17DE5ED7330E}"/>
                </a:ext>
              </a:extLst>
            </p:cNvPr>
            <p:cNvSpPr/>
            <p:nvPr/>
          </p:nvSpPr>
          <p:spPr>
            <a:xfrm>
              <a:off x="2521827" y="5389594"/>
              <a:ext cx="66675" cy="66675"/>
            </a:xfrm>
            <a:custGeom>
              <a:avLst/>
              <a:gdLst>
                <a:gd name="connsiteX0" fmla="*/ 60865 w 66675"/>
                <a:gd name="connsiteY0" fmla="*/ 34004 h 66675"/>
                <a:gd name="connsiteX1" fmla="*/ 34004 w 66675"/>
                <a:gd name="connsiteY1" fmla="*/ 60865 h 66675"/>
                <a:gd name="connsiteX2" fmla="*/ 7144 w 66675"/>
                <a:gd name="connsiteY2" fmla="*/ 34004 h 66675"/>
                <a:gd name="connsiteX3" fmla="*/ 34004 w 66675"/>
                <a:gd name="connsiteY3" fmla="*/ 7144 h 66675"/>
                <a:gd name="connsiteX4" fmla="*/ 60865 w 66675"/>
                <a:gd name="connsiteY4" fmla="*/ 340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0865" y="34004"/>
                  </a:moveTo>
                  <a:cubicBezTo>
                    <a:pt x="60865" y="48839"/>
                    <a:pt x="48839" y="60865"/>
                    <a:pt x="34004" y="60865"/>
                  </a:cubicBezTo>
                  <a:cubicBezTo>
                    <a:pt x="19170" y="60865"/>
                    <a:pt x="7144" y="48839"/>
                    <a:pt x="7144" y="34004"/>
                  </a:cubicBezTo>
                  <a:cubicBezTo>
                    <a:pt x="7144" y="19170"/>
                    <a:pt x="19170" y="7144"/>
                    <a:pt x="34004" y="7144"/>
                  </a:cubicBezTo>
                  <a:cubicBezTo>
                    <a:pt x="48839" y="7144"/>
                    <a:pt x="60865" y="19170"/>
                    <a:pt x="60865" y="34004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3" name="자유형: 도형 42">
              <a:extLst>
                <a:ext uri="{FF2B5EF4-FFF2-40B4-BE49-F238E27FC236}">
                  <a16:creationId xmlns="" xmlns:a16="http://schemas.microsoft.com/office/drawing/2014/main" id="{D4D4D5B6-C61B-483D-9BF4-E86EBAA5F760}"/>
                </a:ext>
              </a:extLst>
            </p:cNvPr>
            <p:cNvSpPr/>
            <p:nvPr/>
          </p:nvSpPr>
          <p:spPr>
            <a:xfrm>
              <a:off x="1469314" y="5737352"/>
              <a:ext cx="66675" cy="66675"/>
            </a:xfrm>
            <a:custGeom>
              <a:avLst/>
              <a:gdLst>
                <a:gd name="connsiteX0" fmla="*/ 60865 w 66675"/>
                <a:gd name="connsiteY0" fmla="*/ 34004 h 66675"/>
                <a:gd name="connsiteX1" fmla="*/ 34004 w 66675"/>
                <a:gd name="connsiteY1" fmla="*/ 60865 h 66675"/>
                <a:gd name="connsiteX2" fmla="*/ 7144 w 66675"/>
                <a:gd name="connsiteY2" fmla="*/ 34004 h 66675"/>
                <a:gd name="connsiteX3" fmla="*/ 34004 w 66675"/>
                <a:gd name="connsiteY3" fmla="*/ 7144 h 66675"/>
                <a:gd name="connsiteX4" fmla="*/ 60865 w 66675"/>
                <a:gd name="connsiteY4" fmla="*/ 340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0865" y="34004"/>
                  </a:moveTo>
                  <a:cubicBezTo>
                    <a:pt x="60865" y="48839"/>
                    <a:pt x="48839" y="60865"/>
                    <a:pt x="34004" y="60865"/>
                  </a:cubicBezTo>
                  <a:cubicBezTo>
                    <a:pt x="19170" y="60865"/>
                    <a:pt x="7144" y="48839"/>
                    <a:pt x="7144" y="34004"/>
                  </a:cubicBezTo>
                  <a:cubicBezTo>
                    <a:pt x="7144" y="19170"/>
                    <a:pt x="19170" y="7144"/>
                    <a:pt x="34004" y="7144"/>
                  </a:cubicBezTo>
                  <a:cubicBezTo>
                    <a:pt x="48839" y="7144"/>
                    <a:pt x="60865" y="19170"/>
                    <a:pt x="60865" y="34004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4" name="자유형: 도형 43">
              <a:extLst>
                <a:ext uri="{FF2B5EF4-FFF2-40B4-BE49-F238E27FC236}">
                  <a16:creationId xmlns="" xmlns:a16="http://schemas.microsoft.com/office/drawing/2014/main" id="{1A6589A2-1547-47D4-896B-F1065D317E05}"/>
                </a:ext>
              </a:extLst>
            </p:cNvPr>
            <p:cNvSpPr/>
            <p:nvPr/>
          </p:nvSpPr>
          <p:spPr>
            <a:xfrm>
              <a:off x="1820215" y="5737352"/>
              <a:ext cx="66675" cy="66675"/>
            </a:xfrm>
            <a:custGeom>
              <a:avLst/>
              <a:gdLst>
                <a:gd name="connsiteX0" fmla="*/ 60865 w 66675"/>
                <a:gd name="connsiteY0" fmla="*/ 34004 h 66675"/>
                <a:gd name="connsiteX1" fmla="*/ 34004 w 66675"/>
                <a:gd name="connsiteY1" fmla="*/ 60865 h 66675"/>
                <a:gd name="connsiteX2" fmla="*/ 7144 w 66675"/>
                <a:gd name="connsiteY2" fmla="*/ 34004 h 66675"/>
                <a:gd name="connsiteX3" fmla="*/ 34004 w 66675"/>
                <a:gd name="connsiteY3" fmla="*/ 7144 h 66675"/>
                <a:gd name="connsiteX4" fmla="*/ 60865 w 66675"/>
                <a:gd name="connsiteY4" fmla="*/ 340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0865" y="34004"/>
                  </a:moveTo>
                  <a:cubicBezTo>
                    <a:pt x="60865" y="48863"/>
                    <a:pt x="48863" y="60865"/>
                    <a:pt x="34004" y="60865"/>
                  </a:cubicBezTo>
                  <a:cubicBezTo>
                    <a:pt x="19145" y="60865"/>
                    <a:pt x="7144" y="48863"/>
                    <a:pt x="7144" y="34004"/>
                  </a:cubicBezTo>
                  <a:cubicBezTo>
                    <a:pt x="7144" y="19145"/>
                    <a:pt x="19145" y="7144"/>
                    <a:pt x="34004" y="7144"/>
                  </a:cubicBezTo>
                  <a:cubicBezTo>
                    <a:pt x="48863" y="7144"/>
                    <a:pt x="60865" y="19145"/>
                    <a:pt x="60865" y="34004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5" name="자유형: 도형 44">
              <a:extLst>
                <a:ext uri="{FF2B5EF4-FFF2-40B4-BE49-F238E27FC236}">
                  <a16:creationId xmlns="" xmlns:a16="http://schemas.microsoft.com/office/drawing/2014/main" id="{A197FAD7-56A6-47AD-975C-C2A39349342E}"/>
                </a:ext>
              </a:extLst>
            </p:cNvPr>
            <p:cNvSpPr/>
            <p:nvPr/>
          </p:nvSpPr>
          <p:spPr>
            <a:xfrm>
              <a:off x="2171021" y="5737352"/>
              <a:ext cx="66675" cy="66675"/>
            </a:xfrm>
            <a:custGeom>
              <a:avLst/>
              <a:gdLst>
                <a:gd name="connsiteX0" fmla="*/ 60865 w 66675"/>
                <a:gd name="connsiteY0" fmla="*/ 34004 h 66675"/>
                <a:gd name="connsiteX1" fmla="*/ 34004 w 66675"/>
                <a:gd name="connsiteY1" fmla="*/ 60865 h 66675"/>
                <a:gd name="connsiteX2" fmla="*/ 7144 w 66675"/>
                <a:gd name="connsiteY2" fmla="*/ 34004 h 66675"/>
                <a:gd name="connsiteX3" fmla="*/ 34004 w 66675"/>
                <a:gd name="connsiteY3" fmla="*/ 7144 h 66675"/>
                <a:gd name="connsiteX4" fmla="*/ 60865 w 66675"/>
                <a:gd name="connsiteY4" fmla="*/ 340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0865" y="34004"/>
                  </a:moveTo>
                  <a:cubicBezTo>
                    <a:pt x="60865" y="48839"/>
                    <a:pt x="48839" y="60865"/>
                    <a:pt x="34004" y="60865"/>
                  </a:cubicBezTo>
                  <a:cubicBezTo>
                    <a:pt x="19170" y="60865"/>
                    <a:pt x="7144" y="48839"/>
                    <a:pt x="7144" y="34004"/>
                  </a:cubicBezTo>
                  <a:cubicBezTo>
                    <a:pt x="7144" y="19170"/>
                    <a:pt x="19170" y="7144"/>
                    <a:pt x="34004" y="7144"/>
                  </a:cubicBezTo>
                  <a:cubicBezTo>
                    <a:pt x="48839" y="7144"/>
                    <a:pt x="60865" y="19170"/>
                    <a:pt x="60865" y="34004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6" name="자유형: 도형 45">
              <a:extLst>
                <a:ext uri="{FF2B5EF4-FFF2-40B4-BE49-F238E27FC236}">
                  <a16:creationId xmlns="" xmlns:a16="http://schemas.microsoft.com/office/drawing/2014/main" id="{FD0BF9F2-8A87-4303-BE78-7BF77ECA617D}"/>
                </a:ext>
              </a:extLst>
            </p:cNvPr>
            <p:cNvSpPr/>
            <p:nvPr/>
          </p:nvSpPr>
          <p:spPr>
            <a:xfrm>
              <a:off x="2521827" y="5737352"/>
              <a:ext cx="66675" cy="66675"/>
            </a:xfrm>
            <a:custGeom>
              <a:avLst/>
              <a:gdLst>
                <a:gd name="connsiteX0" fmla="*/ 60865 w 66675"/>
                <a:gd name="connsiteY0" fmla="*/ 34004 h 66675"/>
                <a:gd name="connsiteX1" fmla="*/ 34004 w 66675"/>
                <a:gd name="connsiteY1" fmla="*/ 60865 h 66675"/>
                <a:gd name="connsiteX2" fmla="*/ 7144 w 66675"/>
                <a:gd name="connsiteY2" fmla="*/ 34004 h 66675"/>
                <a:gd name="connsiteX3" fmla="*/ 34004 w 66675"/>
                <a:gd name="connsiteY3" fmla="*/ 7144 h 66675"/>
                <a:gd name="connsiteX4" fmla="*/ 60865 w 66675"/>
                <a:gd name="connsiteY4" fmla="*/ 340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0865" y="34004"/>
                  </a:moveTo>
                  <a:cubicBezTo>
                    <a:pt x="60865" y="48839"/>
                    <a:pt x="48839" y="60865"/>
                    <a:pt x="34004" y="60865"/>
                  </a:cubicBezTo>
                  <a:cubicBezTo>
                    <a:pt x="19170" y="60865"/>
                    <a:pt x="7144" y="48839"/>
                    <a:pt x="7144" y="34004"/>
                  </a:cubicBezTo>
                  <a:cubicBezTo>
                    <a:pt x="7144" y="19170"/>
                    <a:pt x="19170" y="7144"/>
                    <a:pt x="34004" y="7144"/>
                  </a:cubicBezTo>
                  <a:cubicBezTo>
                    <a:pt x="48839" y="7144"/>
                    <a:pt x="60865" y="19170"/>
                    <a:pt x="60865" y="34004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95" name="타원 94">
            <a:extLst>
              <a:ext uri="{FF2B5EF4-FFF2-40B4-BE49-F238E27FC236}">
                <a16:creationId xmlns="" xmlns:a16="http://schemas.microsoft.com/office/drawing/2014/main" id="{3481C428-D594-489A-8695-9E3639262858}"/>
              </a:ext>
            </a:extLst>
          </p:cNvPr>
          <p:cNvSpPr/>
          <p:nvPr userDrawn="1"/>
        </p:nvSpPr>
        <p:spPr>
          <a:xfrm flipH="1">
            <a:off x="11743475" y="6343446"/>
            <a:ext cx="215867" cy="215867"/>
          </a:xfrm>
          <a:prstGeom prst="ellipse">
            <a:avLst/>
          </a:prstGeom>
          <a:solidFill>
            <a:srgbClr val="FD365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96" name="타원 95">
            <a:extLst>
              <a:ext uri="{FF2B5EF4-FFF2-40B4-BE49-F238E27FC236}">
                <a16:creationId xmlns="" xmlns:a16="http://schemas.microsoft.com/office/drawing/2014/main" id="{D21BB217-220D-4736-B498-842029531758}"/>
              </a:ext>
            </a:extLst>
          </p:cNvPr>
          <p:cNvSpPr/>
          <p:nvPr userDrawn="1"/>
        </p:nvSpPr>
        <p:spPr>
          <a:xfrm flipH="1">
            <a:off x="12003760" y="3894614"/>
            <a:ext cx="111169" cy="111169"/>
          </a:xfrm>
          <a:prstGeom prst="ellipse">
            <a:avLst/>
          </a:prstGeom>
          <a:solidFill>
            <a:srgbClr val="FD365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="" xmlns:a16="http://schemas.microsoft.com/office/drawing/2014/main" id="{ACA94370-69CA-42A6-8ECA-3350B21EBA7E}"/>
              </a:ext>
            </a:extLst>
          </p:cNvPr>
          <p:cNvSpPr/>
          <p:nvPr userDrawn="1"/>
        </p:nvSpPr>
        <p:spPr>
          <a:xfrm flipH="1" flipV="1">
            <a:off x="0" y="6705121"/>
            <a:ext cx="12192000" cy="152880"/>
          </a:xfrm>
          <a:prstGeom prst="rect">
            <a:avLst/>
          </a:prstGeom>
          <a:solidFill>
            <a:srgbClr val="1A243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3336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0010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6942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3229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3500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072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래픽 5">
            <a:extLst>
              <a:ext uri="{FF2B5EF4-FFF2-40B4-BE49-F238E27FC236}">
                <a16:creationId xmlns="" xmlns:a16="http://schemas.microsoft.com/office/drawing/2014/main" id="{4C604C18-E83A-4BA8-9D0B-1E0DC48FB3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50000" b="50000"/>
          <a:stretch/>
        </p:blipFill>
        <p:spPr>
          <a:xfrm flipH="1">
            <a:off x="0" y="4705777"/>
            <a:ext cx="2152223" cy="2152223"/>
          </a:xfrm>
          <a:prstGeom prst="rect">
            <a:avLst/>
          </a:prstGeom>
        </p:spPr>
      </p:pic>
      <p:grpSp>
        <p:nvGrpSpPr>
          <p:cNvPr id="7" name="그룹 6">
            <a:extLst>
              <a:ext uri="{FF2B5EF4-FFF2-40B4-BE49-F238E27FC236}">
                <a16:creationId xmlns="" xmlns:a16="http://schemas.microsoft.com/office/drawing/2014/main" id="{194517C0-C6BE-4428-9707-71D1C457A3F9}"/>
              </a:ext>
            </a:extLst>
          </p:cNvPr>
          <p:cNvGrpSpPr/>
          <p:nvPr userDrawn="1"/>
        </p:nvGrpSpPr>
        <p:grpSpPr>
          <a:xfrm flipH="1">
            <a:off x="169430" y="6263179"/>
            <a:ext cx="1172846" cy="416361"/>
            <a:chOff x="6710178" y="4913295"/>
            <a:chExt cx="1689545" cy="599790"/>
          </a:xfrm>
        </p:grpSpPr>
        <p:sp>
          <p:nvSpPr>
            <p:cNvPr id="8" name="자유형: 도형 7">
              <a:extLst>
                <a:ext uri="{FF2B5EF4-FFF2-40B4-BE49-F238E27FC236}">
                  <a16:creationId xmlns="" xmlns:a16="http://schemas.microsoft.com/office/drawing/2014/main" id="{D0830116-F586-4071-A65B-2A7802B54DBF}"/>
                </a:ext>
              </a:extLst>
            </p:cNvPr>
            <p:cNvSpPr/>
            <p:nvPr/>
          </p:nvSpPr>
          <p:spPr>
            <a:xfrm rot="5400000">
              <a:off x="8352098" y="491329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" name="자유형: 도형 8">
              <a:extLst>
                <a:ext uri="{FF2B5EF4-FFF2-40B4-BE49-F238E27FC236}">
                  <a16:creationId xmlns="" xmlns:a16="http://schemas.microsoft.com/office/drawing/2014/main" id="{155A1AEA-5F67-4E19-B4BC-1F01707E2C9E}"/>
                </a:ext>
              </a:extLst>
            </p:cNvPr>
            <p:cNvSpPr/>
            <p:nvPr/>
          </p:nvSpPr>
          <p:spPr>
            <a:xfrm rot="5400000">
              <a:off x="8078444" y="491329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" name="자유형: 도형 9">
              <a:extLst>
                <a:ext uri="{FF2B5EF4-FFF2-40B4-BE49-F238E27FC236}">
                  <a16:creationId xmlns="" xmlns:a16="http://schemas.microsoft.com/office/drawing/2014/main" id="{D3DD9324-46A6-45CF-95CF-284BA30FEF4F}"/>
                </a:ext>
              </a:extLst>
            </p:cNvPr>
            <p:cNvSpPr/>
            <p:nvPr/>
          </p:nvSpPr>
          <p:spPr>
            <a:xfrm rot="5400000">
              <a:off x="7804791" y="491329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4" y="49435"/>
                    <a:pt x="7144" y="40005"/>
                    <a:pt x="7144" y="28289"/>
                  </a:cubicBezTo>
                  <a:cubicBezTo>
                    <a:pt x="7144" y="16574"/>
                    <a:pt x="16574" y="7144"/>
                    <a:pt x="28289" y="7144"/>
                  </a:cubicBezTo>
                  <a:cubicBezTo>
                    <a:pt x="40005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" name="자유형: 도형 10">
              <a:extLst>
                <a:ext uri="{FF2B5EF4-FFF2-40B4-BE49-F238E27FC236}">
                  <a16:creationId xmlns="" xmlns:a16="http://schemas.microsoft.com/office/drawing/2014/main" id="{CBA7DD81-25C3-4B0D-AE0B-057F77B758E2}"/>
                </a:ext>
              </a:extLst>
            </p:cNvPr>
            <p:cNvSpPr/>
            <p:nvPr/>
          </p:nvSpPr>
          <p:spPr>
            <a:xfrm rot="5400000">
              <a:off x="7531138" y="491329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4" y="49435"/>
                    <a:pt x="7144" y="40005"/>
                    <a:pt x="7144" y="28289"/>
                  </a:cubicBezTo>
                  <a:cubicBezTo>
                    <a:pt x="7144" y="16573"/>
                    <a:pt x="16574" y="7144"/>
                    <a:pt x="28289" y="7144"/>
                  </a:cubicBezTo>
                  <a:cubicBezTo>
                    <a:pt x="40005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" name="자유형: 도형 11">
              <a:extLst>
                <a:ext uri="{FF2B5EF4-FFF2-40B4-BE49-F238E27FC236}">
                  <a16:creationId xmlns="" xmlns:a16="http://schemas.microsoft.com/office/drawing/2014/main" id="{7C84CF74-D839-4C99-86A7-790DFE9F02E2}"/>
                </a:ext>
              </a:extLst>
            </p:cNvPr>
            <p:cNvSpPr/>
            <p:nvPr/>
          </p:nvSpPr>
          <p:spPr>
            <a:xfrm rot="5400000">
              <a:off x="7257485" y="491329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" name="자유형: 도형 12">
              <a:extLst>
                <a:ext uri="{FF2B5EF4-FFF2-40B4-BE49-F238E27FC236}">
                  <a16:creationId xmlns="" xmlns:a16="http://schemas.microsoft.com/office/drawing/2014/main" id="{4FB68F25-4B78-4C7B-AB3F-9545CB33A0A9}"/>
                </a:ext>
              </a:extLst>
            </p:cNvPr>
            <p:cNvSpPr/>
            <p:nvPr/>
          </p:nvSpPr>
          <p:spPr>
            <a:xfrm rot="5400000">
              <a:off x="6983831" y="491329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" name="자유형: 도형 13">
              <a:extLst>
                <a:ext uri="{FF2B5EF4-FFF2-40B4-BE49-F238E27FC236}">
                  <a16:creationId xmlns="" xmlns:a16="http://schemas.microsoft.com/office/drawing/2014/main" id="{9492BB11-3B1E-47B6-90DB-1EDB33910C54}"/>
                </a:ext>
              </a:extLst>
            </p:cNvPr>
            <p:cNvSpPr/>
            <p:nvPr/>
          </p:nvSpPr>
          <p:spPr>
            <a:xfrm rot="5400000">
              <a:off x="6710178" y="491329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4" y="49435"/>
                    <a:pt x="7144" y="40005"/>
                    <a:pt x="7144" y="28289"/>
                  </a:cubicBezTo>
                  <a:cubicBezTo>
                    <a:pt x="7144" y="16573"/>
                    <a:pt x="16574" y="7144"/>
                    <a:pt x="28289" y="7144"/>
                  </a:cubicBezTo>
                  <a:cubicBezTo>
                    <a:pt x="40005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" name="자유형: 도형 14">
              <a:extLst>
                <a:ext uri="{FF2B5EF4-FFF2-40B4-BE49-F238E27FC236}">
                  <a16:creationId xmlns="" xmlns:a16="http://schemas.microsoft.com/office/drawing/2014/main" id="{2954B717-0AD4-40BF-A013-D13D576EF489}"/>
                </a:ext>
              </a:extLst>
            </p:cNvPr>
            <p:cNvSpPr/>
            <p:nvPr/>
          </p:nvSpPr>
          <p:spPr>
            <a:xfrm rot="5400000">
              <a:off x="8352098" y="5189330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" name="자유형: 도형 15">
              <a:extLst>
                <a:ext uri="{FF2B5EF4-FFF2-40B4-BE49-F238E27FC236}">
                  <a16:creationId xmlns="" xmlns:a16="http://schemas.microsoft.com/office/drawing/2014/main" id="{7C3818B7-9C96-413E-936D-821F77BF7272}"/>
                </a:ext>
              </a:extLst>
            </p:cNvPr>
            <p:cNvSpPr/>
            <p:nvPr/>
          </p:nvSpPr>
          <p:spPr>
            <a:xfrm rot="5400000">
              <a:off x="8078444" y="5189330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" name="자유형: 도형 16">
              <a:extLst>
                <a:ext uri="{FF2B5EF4-FFF2-40B4-BE49-F238E27FC236}">
                  <a16:creationId xmlns="" xmlns:a16="http://schemas.microsoft.com/office/drawing/2014/main" id="{EE5587D4-30C7-41EE-B07F-E5959920C8A5}"/>
                </a:ext>
              </a:extLst>
            </p:cNvPr>
            <p:cNvSpPr/>
            <p:nvPr/>
          </p:nvSpPr>
          <p:spPr>
            <a:xfrm rot="5400000">
              <a:off x="7804791" y="518942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3" y="49435"/>
                    <a:pt x="7144" y="40005"/>
                    <a:pt x="7144" y="28289"/>
                  </a:cubicBezTo>
                  <a:cubicBezTo>
                    <a:pt x="7144" y="16574"/>
                    <a:pt x="16573" y="7144"/>
                    <a:pt x="28289" y="7144"/>
                  </a:cubicBezTo>
                  <a:cubicBezTo>
                    <a:pt x="39910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" name="자유형: 도형 17">
              <a:extLst>
                <a:ext uri="{FF2B5EF4-FFF2-40B4-BE49-F238E27FC236}">
                  <a16:creationId xmlns="" xmlns:a16="http://schemas.microsoft.com/office/drawing/2014/main" id="{D71342C7-BA05-41AF-81EB-EA9C03E7AFBF}"/>
                </a:ext>
              </a:extLst>
            </p:cNvPr>
            <p:cNvSpPr/>
            <p:nvPr/>
          </p:nvSpPr>
          <p:spPr>
            <a:xfrm rot="5400000">
              <a:off x="7531138" y="518942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3" y="49435"/>
                    <a:pt x="7144" y="40005"/>
                    <a:pt x="7144" y="28289"/>
                  </a:cubicBezTo>
                  <a:cubicBezTo>
                    <a:pt x="7144" y="16573"/>
                    <a:pt x="16573" y="7144"/>
                    <a:pt x="28289" y="7144"/>
                  </a:cubicBezTo>
                  <a:cubicBezTo>
                    <a:pt x="39910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" name="자유형: 도형 18">
              <a:extLst>
                <a:ext uri="{FF2B5EF4-FFF2-40B4-BE49-F238E27FC236}">
                  <a16:creationId xmlns="" xmlns:a16="http://schemas.microsoft.com/office/drawing/2014/main" id="{E1808C89-ECE2-4E53-8CC0-2F84534608D2}"/>
                </a:ext>
              </a:extLst>
            </p:cNvPr>
            <p:cNvSpPr/>
            <p:nvPr/>
          </p:nvSpPr>
          <p:spPr>
            <a:xfrm rot="5400000">
              <a:off x="7257485" y="5189330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20" name="자유형: 도형 19">
              <a:extLst>
                <a:ext uri="{FF2B5EF4-FFF2-40B4-BE49-F238E27FC236}">
                  <a16:creationId xmlns="" xmlns:a16="http://schemas.microsoft.com/office/drawing/2014/main" id="{2833C4D6-B169-462A-A18F-8B6F42E7C326}"/>
                </a:ext>
              </a:extLst>
            </p:cNvPr>
            <p:cNvSpPr/>
            <p:nvPr/>
          </p:nvSpPr>
          <p:spPr>
            <a:xfrm rot="5400000">
              <a:off x="6983831" y="5189330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" name="자유형: 도형 20">
              <a:extLst>
                <a:ext uri="{FF2B5EF4-FFF2-40B4-BE49-F238E27FC236}">
                  <a16:creationId xmlns="" xmlns:a16="http://schemas.microsoft.com/office/drawing/2014/main" id="{B4B13DE8-544D-4F83-A3BF-9961D2862DE8}"/>
                </a:ext>
              </a:extLst>
            </p:cNvPr>
            <p:cNvSpPr/>
            <p:nvPr/>
          </p:nvSpPr>
          <p:spPr>
            <a:xfrm rot="5400000">
              <a:off x="6710178" y="518942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3" y="49435"/>
                    <a:pt x="7144" y="40005"/>
                    <a:pt x="7144" y="28289"/>
                  </a:cubicBezTo>
                  <a:cubicBezTo>
                    <a:pt x="7144" y="16573"/>
                    <a:pt x="16573" y="7144"/>
                    <a:pt x="28289" y="7144"/>
                  </a:cubicBezTo>
                  <a:cubicBezTo>
                    <a:pt x="39910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="" xmlns:a16="http://schemas.microsoft.com/office/drawing/2014/main" id="{5A49C613-6B75-4A37-8D0B-5527C49FC5A2}"/>
                </a:ext>
              </a:extLst>
            </p:cNvPr>
            <p:cNvSpPr/>
            <p:nvPr/>
          </p:nvSpPr>
          <p:spPr>
            <a:xfrm rot="5400000">
              <a:off x="8352098" y="546536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" name="자유형: 도형 22">
              <a:extLst>
                <a:ext uri="{FF2B5EF4-FFF2-40B4-BE49-F238E27FC236}">
                  <a16:creationId xmlns="" xmlns:a16="http://schemas.microsoft.com/office/drawing/2014/main" id="{9ABE0D10-7839-45A2-8B0D-44616CB3FB09}"/>
                </a:ext>
              </a:extLst>
            </p:cNvPr>
            <p:cNvSpPr/>
            <p:nvPr/>
          </p:nvSpPr>
          <p:spPr>
            <a:xfrm rot="5400000">
              <a:off x="8078444" y="546536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="" xmlns:a16="http://schemas.microsoft.com/office/drawing/2014/main" id="{D7B6DD67-B2F0-4F43-968D-E70387715946}"/>
                </a:ext>
              </a:extLst>
            </p:cNvPr>
            <p:cNvSpPr/>
            <p:nvPr/>
          </p:nvSpPr>
          <p:spPr>
            <a:xfrm rot="5400000">
              <a:off x="7804791" y="5465460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3" y="49435"/>
                    <a:pt x="7144" y="40005"/>
                    <a:pt x="7144" y="28289"/>
                  </a:cubicBezTo>
                  <a:cubicBezTo>
                    <a:pt x="7144" y="16574"/>
                    <a:pt x="16573" y="7144"/>
                    <a:pt x="28289" y="7144"/>
                  </a:cubicBezTo>
                  <a:cubicBezTo>
                    <a:pt x="39910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="" xmlns:a16="http://schemas.microsoft.com/office/drawing/2014/main" id="{CED03471-C6C4-49E6-B925-753E42DAF8A7}"/>
                </a:ext>
              </a:extLst>
            </p:cNvPr>
            <p:cNvSpPr/>
            <p:nvPr/>
          </p:nvSpPr>
          <p:spPr>
            <a:xfrm rot="5400000">
              <a:off x="7531138" y="5465460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3" y="49435"/>
                    <a:pt x="7144" y="40005"/>
                    <a:pt x="7144" y="28289"/>
                  </a:cubicBezTo>
                  <a:cubicBezTo>
                    <a:pt x="7144" y="16573"/>
                    <a:pt x="16573" y="7144"/>
                    <a:pt x="28289" y="7144"/>
                  </a:cubicBezTo>
                  <a:cubicBezTo>
                    <a:pt x="39910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="" xmlns:a16="http://schemas.microsoft.com/office/drawing/2014/main" id="{8C5D2939-4659-48B3-84AD-20F93619F6AF}"/>
                </a:ext>
              </a:extLst>
            </p:cNvPr>
            <p:cNvSpPr/>
            <p:nvPr/>
          </p:nvSpPr>
          <p:spPr>
            <a:xfrm rot="5400000">
              <a:off x="7257485" y="546536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="" xmlns:a16="http://schemas.microsoft.com/office/drawing/2014/main" id="{A3303567-1F3D-4D8E-881B-5570FE761E9E}"/>
                </a:ext>
              </a:extLst>
            </p:cNvPr>
            <p:cNvSpPr/>
            <p:nvPr/>
          </p:nvSpPr>
          <p:spPr>
            <a:xfrm rot="5400000">
              <a:off x="6983831" y="546536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="" xmlns:a16="http://schemas.microsoft.com/office/drawing/2014/main" id="{38BEF3C9-C889-48F0-A2ED-90E6DF9B10D6}"/>
                </a:ext>
              </a:extLst>
            </p:cNvPr>
            <p:cNvSpPr/>
            <p:nvPr/>
          </p:nvSpPr>
          <p:spPr>
            <a:xfrm rot="5400000">
              <a:off x="6710178" y="5465460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3" y="49435"/>
                    <a:pt x="7144" y="40005"/>
                    <a:pt x="7144" y="28289"/>
                  </a:cubicBezTo>
                  <a:cubicBezTo>
                    <a:pt x="7144" y="16573"/>
                    <a:pt x="16573" y="7144"/>
                    <a:pt x="28289" y="7144"/>
                  </a:cubicBezTo>
                  <a:cubicBezTo>
                    <a:pt x="39910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9" name="그룹 28">
            <a:extLst>
              <a:ext uri="{FF2B5EF4-FFF2-40B4-BE49-F238E27FC236}">
                <a16:creationId xmlns="" xmlns:a16="http://schemas.microsoft.com/office/drawing/2014/main" id="{757EE7EC-ED25-4437-9FB3-777325D7BAB8}"/>
              </a:ext>
            </a:extLst>
          </p:cNvPr>
          <p:cNvGrpSpPr/>
          <p:nvPr userDrawn="1"/>
        </p:nvGrpSpPr>
        <p:grpSpPr>
          <a:xfrm flipH="1">
            <a:off x="637852" y="5523238"/>
            <a:ext cx="543194" cy="561609"/>
            <a:chOff x="2912323" y="1326300"/>
            <a:chExt cx="2426076" cy="2508322"/>
          </a:xfrm>
        </p:grpSpPr>
        <p:sp>
          <p:nvSpPr>
            <p:cNvPr id="30" name="타원 29">
              <a:extLst>
                <a:ext uri="{FF2B5EF4-FFF2-40B4-BE49-F238E27FC236}">
                  <a16:creationId xmlns="" xmlns:a16="http://schemas.microsoft.com/office/drawing/2014/main" id="{547951B7-DBC5-46DF-8093-9FD767A6B9F3}"/>
                </a:ext>
              </a:extLst>
            </p:cNvPr>
            <p:cNvSpPr/>
            <p:nvPr userDrawn="1"/>
          </p:nvSpPr>
          <p:spPr>
            <a:xfrm>
              <a:off x="2912323" y="1326300"/>
              <a:ext cx="1569920" cy="1569920"/>
            </a:xfrm>
            <a:prstGeom prst="ellipse">
              <a:avLst/>
            </a:prstGeom>
            <a:solidFill>
              <a:srgbClr val="FD365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ko-KR" altLang="en-US"/>
            </a:p>
          </p:txBody>
        </p:sp>
        <p:sp>
          <p:nvSpPr>
            <p:cNvPr id="31" name="타원 30">
              <a:extLst>
                <a:ext uri="{FF2B5EF4-FFF2-40B4-BE49-F238E27FC236}">
                  <a16:creationId xmlns="" xmlns:a16="http://schemas.microsoft.com/office/drawing/2014/main" id="{6EA57DB4-3F01-4D4F-A6E7-02C395E21B05}"/>
                </a:ext>
              </a:extLst>
            </p:cNvPr>
            <p:cNvSpPr/>
            <p:nvPr userDrawn="1"/>
          </p:nvSpPr>
          <p:spPr>
            <a:xfrm>
              <a:off x="3768479" y="2264702"/>
              <a:ext cx="1569920" cy="1569920"/>
            </a:xfrm>
            <a:prstGeom prst="ellipse">
              <a:avLst/>
            </a:prstGeom>
            <a:noFill/>
            <a:ln w="22225" cap="flat">
              <a:solidFill>
                <a:srgbClr val="FD3653"/>
              </a:solidFill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ko-KR" altLang="en-US"/>
            </a:p>
          </p:txBody>
        </p:sp>
      </p:grpSp>
      <p:grpSp>
        <p:nvGrpSpPr>
          <p:cNvPr id="32" name="그룹 31">
            <a:extLst>
              <a:ext uri="{FF2B5EF4-FFF2-40B4-BE49-F238E27FC236}">
                <a16:creationId xmlns="" xmlns:a16="http://schemas.microsoft.com/office/drawing/2014/main" id="{7D37503D-7B3A-430F-BACA-20AB06C15F52}"/>
              </a:ext>
            </a:extLst>
          </p:cNvPr>
          <p:cNvGrpSpPr/>
          <p:nvPr userDrawn="1"/>
        </p:nvGrpSpPr>
        <p:grpSpPr>
          <a:xfrm flipH="1" flipV="1">
            <a:off x="10782840" y="6202088"/>
            <a:ext cx="1172846" cy="416361"/>
            <a:chOff x="6710178" y="4913295"/>
            <a:chExt cx="1689545" cy="599790"/>
          </a:xfrm>
        </p:grpSpPr>
        <p:sp>
          <p:nvSpPr>
            <p:cNvPr id="33" name="자유형: 도형 32">
              <a:extLst>
                <a:ext uri="{FF2B5EF4-FFF2-40B4-BE49-F238E27FC236}">
                  <a16:creationId xmlns="" xmlns:a16="http://schemas.microsoft.com/office/drawing/2014/main" id="{F73D4912-FC0F-4635-ADC6-AEAD49E2748C}"/>
                </a:ext>
              </a:extLst>
            </p:cNvPr>
            <p:cNvSpPr/>
            <p:nvPr/>
          </p:nvSpPr>
          <p:spPr>
            <a:xfrm rot="5400000">
              <a:off x="8352098" y="491329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" name="자유형: 도형 33">
              <a:extLst>
                <a:ext uri="{FF2B5EF4-FFF2-40B4-BE49-F238E27FC236}">
                  <a16:creationId xmlns="" xmlns:a16="http://schemas.microsoft.com/office/drawing/2014/main" id="{BD48695A-B39A-4262-B0D0-04BF8462EB5B}"/>
                </a:ext>
              </a:extLst>
            </p:cNvPr>
            <p:cNvSpPr/>
            <p:nvPr/>
          </p:nvSpPr>
          <p:spPr>
            <a:xfrm rot="5400000">
              <a:off x="8078444" y="491329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" name="자유형: 도형 34">
              <a:extLst>
                <a:ext uri="{FF2B5EF4-FFF2-40B4-BE49-F238E27FC236}">
                  <a16:creationId xmlns="" xmlns:a16="http://schemas.microsoft.com/office/drawing/2014/main" id="{7055BD6D-5D41-4CCF-90B0-A53C37943DC4}"/>
                </a:ext>
              </a:extLst>
            </p:cNvPr>
            <p:cNvSpPr/>
            <p:nvPr/>
          </p:nvSpPr>
          <p:spPr>
            <a:xfrm rot="5400000">
              <a:off x="7804791" y="491329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4" y="49435"/>
                    <a:pt x="7144" y="40005"/>
                    <a:pt x="7144" y="28289"/>
                  </a:cubicBezTo>
                  <a:cubicBezTo>
                    <a:pt x="7144" y="16574"/>
                    <a:pt x="16574" y="7144"/>
                    <a:pt x="28289" y="7144"/>
                  </a:cubicBezTo>
                  <a:cubicBezTo>
                    <a:pt x="40005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" name="자유형: 도형 35">
              <a:extLst>
                <a:ext uri="{FF2B5EF4-FFF2-40B4-BE49-F238E27FC236}">
                  <a16:creationId xmlns="" xmlns:a16="http://schemas.microsoft.com/office/drawing/2014/main" id="{092BFD92-30FB-4D38-BD1D-2F97B26AF12C}"/>
                </a:ext>
              </a:extLst>
            </p:cNvPr>
            <p:cNvSpPr/>
            <p:nvPr/>
          </p:nvSpPr>
          <p:spPr>
            <a:xfrm rot="5400000">
              <a:off x="7531138" y="491329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4" y="49435"/>
                    <a:pt x="7144" y="40005"/>
                    <a:pt x="7144" y="28289"/>
                  </a:cubicBezTo>
                  <a:cubicBezTo>
                    <a:pt x="7144" y="16573"/>
                    <a:pt x="16574" y="7144"/>
                    <a:pt x="28289" y="7144"/>
                  </a:cubicBezTo>
                  <a:cubicBezTo>
                    <a:pt x="40005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" name="자유형: 도형 36">
              <a:extLst>
                <a:ext uri="{FF2B5EF4-FFF2-40B4-BE49-F238E27FC236}">
                  <a16:creationId xmlns="" xmlns:a16="http://schemas.microsoft.com/office/drawing/2014/main" id="{07A4BE6E-6F10-4BC9-BB1B-45FFF955F2DB}"/>
                </a:ext>
              </a:extLst>
            </p:cNvPr>
            <p:cNvSpPr/>
            <p:nvPr/>
          </p:nvSpPr>
          <p:spPr>
            <a:xfrm rot="5400000">
              <a:off x="7257485" y="491329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" name="자유형: 도형 37">
              <a:extLst>
                <a:ext uri="{FF2B5EF4-FFF2-40B4-BE49-F238E27FC236}">
                  <a16:creationId xmlns="" xmlns:a16="http://schemas.microsoft.com/office/drawing/2014/main" id="{DD97DEFB-CA12-44D7-8583-634CAD2CEAD0}"/>
                </a:ext>
              </a:extLst>
            </p:cNvPr>
            <p:cNvSpPr/>
            <p:nvPr/>
          </p:nvSpPr>
          <p:spPr>
            <a:xfrm rot="5400000">
              <a:off x="6983831" y="491329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" name="자유형: 도형 38">
              <a:extLst>
                <a:ext uri="{FF2B5EF4-FFF2-40B4-BE49-F238E27FC236}">
                  <a16:creationId xmlns="" xmlns:a16="http://schemas.microsoft.com/office/drawing/2014/main" id="{407F486E-8EC8-4648-A60A-9105A2D384AB}"/>
                </a:ext>
              </a:extLst>
            </p:cNvPr>
            <p:cNvSpPr/>
            <p:nvPr/>
          </p:nvSpPr>
          <p:spPr>
            <a:xfrm rot="5400000">
              <a:off x="6710178" y="491329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4" y="49435"/>
                    <a:pt x="7144" y="40005"/>
                    <a:pt x="7144" y="28289"/>
                  </a:cubicBezTo>
                  <a:cubicBezTo>
                    <a:pt x="7144" y="16573"/>
                    <a:pt x="16574" y="7144"/>
                    <a:pt x="28289" y="7144"/>
                  </a:cubicBezTo>
                  <a:cubicBezTo>
                    <a:pt x="40005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" name="자유형: 도형 39">
              <a:extLst>
                <a:ext uri="{FF2B5EF4-FFF2-40B4-BE49-F238E27FC236}">
                  <a16:creationId xmlns="" xmlns:a16="http://schemas.microsoft.com/office/drawing/2014/main" id="{D5DE632C-21EE-44F9-99FD-3008AAC2AA32}"/>
                </a:ext>
              </a:extLst>
            </p:cNvPr>
            <p:cNvSpPr/>
            <p:nvPr/>
          </p:nvSpPr>
          <p:spPr>
            <a:xfrm rot="5400000">
              <a:off x="8352098" y="5189330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1" name="자유형: 도형 40">
              <a:extLst>
                <a:ext uri="{FF2B5EF4-FFF2-40B4-BE49-F238E27FC236}">
                  <a16:creationId xmlns="" xmlns:a16="http://schemas.microsoft.com/office/drawing/2014/main" id="{2F69BFBA-7C3B-4238-B3E4-3F644D14D4CA}"/>
                </a:ext>
              </a:extLst>
            </p:cNvPr>
            <p:cNvSpPr/>
            <p:nvPr/>
          </p:nvSpPr>
          <p:spPr>
            <a:xfrm rot="5400000">
              <a:off x="8078444" y="5189330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2" name="자유형: 도형 41">
              <a:extLst>
                <a:ext uri="{FF2B5EF4-FFF2-40B4-BE49-F238E27FC236}">
                  <a16:creationId xmlns="" xmlns:a16="http://schemas.microsoft.com/office/drawing/2014/main" id="{C68A0198-FAD0-4527-AD4E-E0803ED9FD40}"/>
                </a:ext>
              </a:extLst>
            </p:cNvPr>
            <p:cNvSpPr/>
            <p:nvPr/>
          </p:nvSpPr>
          <p:spPr>
            <a:xfrm rot="5400000">
              <a:off x="7804791" y="518942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3" y="49435"/>
                    <a:pt x="7144" y="40005"/>
                    <a:pt x="7144" y="28289"/>
                  </a:cubicBezTo>
                  <a:cubicBezTo>
                    <a:pt x="7144" y="16574"/>
                    <a:pt x="16573" y="7144"/>
                    <a:pt x="28289" y="7144"/>
                  </a:cubicBezTo>
                  <a:cubicBezTo>
                    <a:pt x="39910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3" name="자유형: 도형 42">
              <a:extLst>
                <a:ext uri="{FF2B5EF4-FFF2-40B4-BE49-F238E27FC236}">
                  <a16:creationId xmlns="" xmlns:a16="http://schemas.microsoft.com/office/drawing/2014/main" id="{9FB686F2-2D90-4A34-92E4-A6E0E9A68FBE}"/>
                </a:ext>
              </a:extLst>
            </p:cNvPr>
            <p:cNvSpPr/>
            <p:nvPr/>
          </p:nvSpPr>
          <p:spPr>
            <a:xfrm rot="5400000">
              <a:off x="7531138" y="518942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3" y="49435"/>
                    <a:pt x="7144" y="40005"/>
                    <a:pt x="7144" y="28289"/>
                  </a:cubicBezTo>
                  <a:cubicBezTo>
                    <a:pt x="7144" y="16573"/>
                    <a:pt x="16573" y="7144"/>
                    <a:pt x="28289" y="7144"/>
                  </a:cubicBezTo>
                  <a:cubicBezTo>
                    <a:pt x="39910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4" name="자유형: 도형 43">
              <a:extLst>
                <a:ext uri="{FF2B5EF4-FFF2-40B4-BE49-F238E27FC236}">
                  <a16:creationId xmlns="" xmlns:a16="http://schemas.microsoft.com/office/drawing/2014/main" id="{D1A7ADE1-473D-47EF-8F00-232873555EBD}"/>
                </a:ext>
              </a:extLst>
            </p:cNvPr>
            <p:cNvSpPr/>
            <p:nvPr/>
          </p:nvSpPr>
          <p:spPr>
            <a:xfrm rot="5400000">
              <a:off x="7257485" y="5189330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45" name="자유형: 도형 44">
              <a:extLst>
                <a:ext uri="{FF2B5EF4-FFF2-40B4-BE49-F238E27FC236}">
                  <a16:creationId xmlns="" xmlns:a16="http://schemas.microsoft.com/office/drawing/2014/main" id="{8E9933A1-6383-4D89-AF5E-F962A21BC075}"/>
                </a:ext>
              </a:extLst>
            </p:cNvPr>
            <p:cNvSpPr/>
            <p:nvPr/>
          </p:nvSpPr>
          <p:spPr>
            <a:xfrm rot="5400000">
              <a:off x="6983831" y="5189330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6" name="자유형: 도형 45">
              <a:extLst>
                <a:ext uri="{FF2B5EF4-FFF2-40B4-BE49-F238E27FC236}">
                  <a16:creationId xmlns="" xmlns:a16="http://schemas.microsoft.com/office/drawing/2014/main" id="{C38973AB-EFC6-4279-9E3D-9A81916837A2}"/>
                </a:ext>
              </a:extLst>
            </p:cNvPr>
            <p:cNvSpPr/>
            <p:nvPr/>
          </p:nvSpPr>
          <p:spPr>
            <a:xfrm rot="5400000">
              <a:off x="6710178" y="518942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3" y="49435"/>
                    <a:pt x="7144" y="40005"/>
                    <a:pt x="7144" y="28289"/>
                  </a:cubicBezTo>
                  <a:cubicBezTo>
                    <a:pt x="7144" y="16573"/>
                    <a:pt x="16573" y="7144"/>
                    <a:pt x="28289" y="7144"/>
                  </a:cubicBezTo>
                  <a:cubicBezTo>
                    <a:pt x="39910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7" name="자유형: 도형 46">
              <a:extLst>
                <a:ext uri="{FF2B5EF4-FFF2-40B4-BE49-F238E27FC236}">
                  <a16:creationId xmlns="" xmlns:a16="http://schemas.microsoft.com/office/drawing/2014/main" id="{465F98C4-9646-408B-9763-AE30A8F477BD}"/>
                </a:ext>
              </a:extLst>
            </p:cNvPr>
            <p:cNvSpPr/>
            <p:nvPr/>
          </p:nvSpPr>
          <p:spPr>
            <a:xfrm rot="5400000">
              <a:off x="8352098" y="546536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8" name="자유형: 도형 47">
              <a:extLst>
                <a:ext uri="{FF2B5EF4-FFF2-40B4-BE49-F238E27FC236}">
                  <a16:creationId xmlns="" xmlns:a16="http://schemas.microsoft.com/office/drawing/2014/main" id="{FC6BC009-7423-4191-A0A0-79C30CE57817}"/>
                </a:ext>
              </a:extLst>
            </p:cNvPr>
            <p:cNvSpPr/>
            <p:nvPr/>
          </p:nvSpPr>
          <p:spPr>
            <a:xfrm rot="5400000">
              <a:off x="8078444" y="546536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9" name="자유형: 도형 48">
              <a:extLst>
                <a:ext uri="{FF2B5EF4-FFF2-40B4-BE49-F238E27FC236}">
                  <a16:creationId xmlns="" xmlns:a16="http://schemas.microsoft.com/office/drawing/2014/main" id="{1F5D9524-4155-44B9-9A4E-D4948BB8DE00}"/>
                </a:ext>
              </a:extLst>
            </p:cNvPr>
            <p:cNvSpPr/>
            <p:nvPr/>
          </p:nvSpPr>
          <p:spPr>
            <a:xfrm rot="5400000">
              <a:off x="7804791" y="5465460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3" y="49435"/>
                    <a:pt x="7144" y="40005"/>
                    <a:pt x="7144" y="28289"/>
                  </a:cubicBezTo>
                  <a:cubicBezTo>
                    <a:pt x="7144" y="16574"/>
                    <a:pt x="16573" y="7144"/>
                    <a:pt x="28289" y="7144"/>
                  </a:cubicBezTo>
                  <a:cubicBezTo>
                    <a:pt x="39910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0" name="자유형: 도형 49">
              <a:extLst>
                <a:ext uri="{FF2B5EF4-FFF2-40B4-BE49-F238E27FC236}">
                  <a16:creationId xmlns="" xmlns:a16="http://schemas.microsoft.com/office/drawing/2014/main" id="{F429F791-5C48-4454-A4EE-7868C756BB83}"/>
                </a:ext>
              </a:extLst>
            </p:cNvPr>
            <p:cNvSpPr/>
            <p:nvPr/>
          </p:nvSpPr>
          <p:spPr>
            <a:xfrm rot="5400000">
              <a:off x="7531138" y="5465460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3" y="49435"/>
                    <a:pt x="7144" y="40005"/>
                    <a:pt x="7144" y="28289"/>
                  </a:cubicBezTo>
                  <a:cubicBezTo>
                    <a:pt x="7144" y="16573"/>
                    <a:pt x="16573" y="7144"/>
                    <a:pt x="28289" y="7144"/>
                  </a:cubicBezTo>
                  <a:cubicBezTo>
                    <a:pt x="39910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1" name="자유형: 도형 50">
              <a:extLst>
                <a:ext uri="{FF2B5EF4-FFF2-40B4-BE49-F238E27FC236}">
                  <a16:creationId xmlns="" xmlns:a16="http://schemas.microsoft.com/office/drawing/2014/main" id="{28AC2937-0131-425A-A071-C6B9B4EAE191}"/>
                </a:ext>
              </a:extLst>
            </p:cNvPr>
            <p:cNvSpPr/>
            <p:nvPr/>
          </p:nvSpPr>
          <p:spPr>
            <a:xfrm rot="5400000">
              <a:off x="7257485" y="546536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52" name="자유형: 도형 51">
              <a:extLst>
                <a:ext uri="{FF2B5EF4-FFF2-40B4-BE49-F238E27FC236}">
                  <a16:creationId xmlns="" xmlns:a16="http://schemas.microsoft.com/office/drawing/2014/main" id="{6E310AC6-4222-47DB-BC20-6F14D1082F5B}"/>
                </a:ext>
              </a:extLst>
            </p:cNvPr>
            <p:cNvSpPr/>
            <p:nvPr/>
          </p:nvSpPr>
          <p:spPr>
            <a:xfrm rot="5400000">
              <a:off x="6983831" y="546536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3" name="자유형: 도형 52">
              <a:extLst>
                <a:ext uri="{FF2B5EF4-FFF2-40B4-BE49-F238E27FC236}">
                  <a16:creationId xmlns="" xmlns:a16="http://schemas.microsoft.com/office/drawing/2014/main" id="{00EB9D93-9373-42B1-BAC4-ABC60566FE39}"/>
                </a:ext>
              </a:extLst>
            </p:cNvPr>
            <p:cNvSpPr/>
            <p:nvPr/>
          </p:nvSpPr>
          <p:spPr>
            <a:xfrm rot="5400000">
              <a:off x="6710178" y="5465460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3" y="49435"/>
                    <a:pt x="7144" y="40005"/>
                    <a:pt x="7144" y="28289"/>
                  </a:cubicBezTo>
                  <a:cubicBezTo>
                    <a:pt x="7144" y="16573"/>
                    <a:pt x="16573" y="7144"/>
                    <a:pt x="28289" y="7144"/>
                  </a:cubicBezTo>
                  <a:cubicBezTo>
                    <a:pt x="39910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796940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래픽 6">
            <a:extLst>
              <a:ext uri="{FF2B5EF4-FFF2-40B4-BE49-F238E27FC236}">
                <a16:creationId xmlns="" xmlns:a16="http://schemas.microsoft.com/office/drawing/2014/main" id="{4D97E415-2EB6-4D1B-8EC7-4C926EFE9A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1" r="-76" b="71103"/>
          <a:stretch/>
        </p:blipFill>
        <p:spPr>
          <a:xfrm>
            <a:off x="815703" y="5316803"/>
            <a:ext cx="1094703" cy="1541198"/>
          </a:xfrm>
          <a:prstGeom prst="rect">
            <a:avLst/>
          </a:prstGeom>
        </p:spPr>
      </p:pic>
      <p:sp>
        <p:nvSpPr>
          <p:cNvPr id="31" name="자유형: 도형 30">
            <a:extLst>
              <a:ext uri="{FF2B5EF4-FFF2-40B4-BE49-F238E27FC236}">
                <a16:creationId xmlns="" xmlns:a16="http://schemas.microsoft.com/office/drawing/2014/main" id="{7ED9CC1D-EE6C-44A3-96A4-9A064046C5FB}"/>
              </a:ext>
            </a:extLst>
          </p:cNvPr>
          <p:cNvSpPr/>
          <p:nvPr userDrawn="1"/>
        </p:nvSpPr>
        <p:spPr>
          <a:xfrm>
            <a:off x="11407040" y="0"/>
            <a:ext cx="784960" cy="784960"/>
          </a:xfrm>
          <a:custGeom>
            <a:avLst/>
            <a:gdLst>
              <a:gd name="connsiteX0" fmla="*/ 0 w 784960"/>
              <a:gd name="connsiteY0" fmla="*/ 0 h 784960"/>
              <a:gd name="connsiteX1" fmla="*/ 784960 w 784960"/>
              <a:gd name="connsiteY1" fmla="*/ 0 h 784960"/>
              <a:gd name="connsiteX2" fmla="*/ 784960 w 784960"/>
              <a:gd name="connsiteY2" fmla="*/ 784960 h 784960"/>
              <a:gd name="connsiteX3" fmla="*/ 0 w 784960"/>
              <a:gd name="connsiteY3" fmla="*/ 0 h 784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4960" h="784960">
                <a:moveTo>
                  <a:pt x="0" y="0"/>
                </a:moveTo>
                <a:lnTo>
                  <a:pt x="784960" y="0"/>
                </a:lnTo>
                <a:lnTo>
                  <a:pt x="784960" y="784960"/>
                </a:lnTo>
                <a:cubicBezTo>
                  <a:pt x="351439" y="784960"/>
                  <a:pt x="0" y="433521"/>
                  <a:pt x="0" y="0"/>
                </a:cubicBezTo>
                <a:close/>
              </a:path>
            </a:pathLst>
          </a:custGeom>
          <a:solidFill>
            <a:srgbClr val="FD365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pic>
        <p:nvPicPr>
          <p:cNvPr id="9" name="그래픽 8">
            <a:extLst>
              <a:ext uri="{FF2B5EF4-FFF2-40B4-BE49-F238E27FC236}">
                <a16:creationId xmlns="" xmlns:a16="http://schemas.microsoft.com/office/drawing/2014/main" id="{D3079213-6AEC-49B4-A495-E98EFB1D3A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50000" b="38679"/>
          <a:stretch/>
        </p:blipFill>
        <p:spPr>
          <a:xfrm>
            <a:off x="0" y="2652604"/>
            <a:ext cx="1159695" cy="4205396"/>
          </a:xfrm>
          <a:prstGeom prst="rect">
            <a:avLst/>
          </a:prstGeom>
        </p:spPr>
      </p:pic>
      <p:sp>
        <p:nvSpPr>
          <p:cNvPr id="27" name="직사각형 26">
            <a:extLst>
              <a:ext uri="{FF2B5EF4-FFF2-40B4-BE49-F238E27FC236}">
                <a16:creationId xmlns="" xmlns:a16="http://schemas.microsoft.com/office/drawing/2014/main" id="{69963CEA-32AC-4C4C-9033-983D82E49840}"/>
              </a:ext>
            </a:extLst>
          </p:cNvPr>
          <p:cNvSpPr/>
          <p:nvPr userDrawn="1"/>
        </p:nvSpPr>
        <p:spPr>
          <a:xfrm>
            <a:off x="0" y="6638442"/>
            <a:ext cx="3557590" cy="220232"/>
          </a:xfrm>
          <a:prstGeom prst="rect">
            <a:avLst/>
          </a:prstGeom>
          <a:solidFill>
            <a:srgbClr val="1A243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28" name="타원 27">
            <a:extLst>
              <a:ext uri="{FF2B5EF4-FFF2-40B4-BE49-F238E27FC236}">
                <a16:creationId xmlns="" xmlns:a16="http://schemas.microsoft.com/office/drawing/2014/main" id="{E41F5B86-33B5-4047-9275-26D406E7F93C}"/>
              </a:ext>
            </a:extLst>
          </p:cNvPr>
          <p:cNvSpPr/>
          <p:nvPr userDrawn="1"/>
        </p:nvSpPr>
        <p:spPr>
          <a:xfrm>
            <a:off x="335156" y="6117431"/>
            <a:ext cx="310967" cy="310967"/>
          </a:xfrm>
          <a:prstGeom prst="ellipse">
            <a:avLst/>
          </a:prstGeom>
          <a:solidFill>
            <a:srgbClr val="FD365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29" name="타원 28">
            <a:extLst>
              <a:ext uri="{FF2B5EF4-FFF2-40B4-BE49-F238E27FC236}">
                <a16:creationId xmlns="" xmlns:a16="http://schemas.microsoft.com/office/drawing/2014/main" id="{C1A96D26-8637-4DE0-BAA5-14898EF39C67}"/>
              </a:ext>
            </a:extLst>
          </p:cNvPr>
          <p:cNvSpPr/>
          <p:nvPr userDrawn="1"/>
        </p:nvSpPr>
        <p:spPr>
          <a:xfrm>
            <a:off x="111025" y="2589763"/>
            <a:ext cx="160144" cy="160144"/>
          </a:xfrm>
          <a:prstGeom prst="ellipse">
            <a:avLst/>
          </a:prstGeom>
          <a:solidFill>
            <a:srgbClr val="FD365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6" name="그림 개체 틀 17">
            <a:extLst>
              <a:ext uri="{FF2B5EF4-FFF2-40B4-BE49-F238E27FC236}">
                <a16:creationId xmlns="" xmlns:a16="http://schemas.microsoft.com/office/drawing/2014/main" id="{06A4DA41-BA3C-4C6F-BCB4-D43C110BD77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40000" y="1197002"/>
            <a:ext cx="4464000" cy="4463995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885832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17">
            <a:extLst>
              <a:ext uri="{FF2B5EF4-FFF2-40B4-BE49-F238E27FC236}">
                <a16:creationId xmlns="" xmlns:a16="http://schemas.microsoft.com/office/drawing/2014/main" id="{557ADC2A-0C9C-45CA-9610-DDC6431F841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358900" y="3429000"/>
            <a:ext cx="4464000" cy="2070099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7" name="그림 개체 틀 17">
            <a:extLst>
              <a:ext uri="{FF2B5EF4-FFF2-40B4-BE49-F238E27FC236}">
                <a16:creationId xmlns="" xmlns:a16="http://schemas.microsoft.com/office/drawing/2014/main" id="{3752F30C-584C-4204-8848-A67D0265D4A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358900" y="1035049"/>
            <a:ext cx="4464000" cy="2070099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8" name="그래픽 7">
            <a:extLst>
              <a:ext uri="{FF2B5EF4-FFF2-40B4-BE49-F238E27FC236}">
                <a16:creationId xmlns="" xmlns:a16="http://schemas.microsoft.com/office/drawing/2014/main" id="{006175B3-EF13-4652-A70B-1E6DDEF9EF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50000" b="25371"/>
          <a:stretch/>
        </p:blipFill>
        <p:spPr>
          <a:xfrm rot="16200000" flipH="1" flipV="1">
            <a:off x="1532341" y="4837460"/>
            <a:ext cx="488195" cy="3552876"/>
          </a:xfrm>
          <a:prstGeom prst="rect">
            <a:avLst/>
          </a:prstGeom>
        </p:spPr>
      </p:pic>
      <p:pic>
        <p:nvPicPr>
          <p:cNvPr id="9" name="그래픽 8">
            <a:extLst>
              <a:ext uri="{FF2B5EF4-FFF2-40B4-BE49-F238E27FC236}">
                <a16:creationId xmlns="" xmlns:a16="http://schemas.microsoft.com/office/drawing/2014/main" id="{F072A299-831B-408B-82D5-8C181EBEEE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r="50000"/>
          <a:stretch/>
        </p:blipFill>
        <p:spPr>
          <a:xfrm rot="16200000" flipH="1" flipV="1">
            <a:off x="1692136" y="4477111"/>
            <a:ext cx="688756" cy="4073023"/>
          </a:xfrm>
          <a:prstGeom prst="rect">
            <a:avLst/>
          </a:prstGeom>
        </p:spPr>
      </p:pic>
      <p:sp>
        <p:nvSpPr>
          <p:cNvPr id="10" name="타원 9">
            <a:extLst>
              <a:ext uri="{FF2B5EF4-FFF2-40B4-BE49-F238E27FC236}">
                <a16:creationId xmlns="" xmlns:a16="http://schemas.microsoft.com/office/drawing/2014/main" id="{55C9EC60-3A26-488E-A9A9-B7C80C72DF4D}"/>
              </a:ext>
            </a:extLst>
          </p:cNvPr>
          <p:cNvSpPr/>
          <p:nvPr userDrawn="1"/>
        </p:nvSpPr>
        <p:spPr>
          <a:xfrm flipH="1" flipV="1">
            <a:off x="271076" y="4949069"/>
            <a:ext cx="673638" cy="673638"/>
          </a:xfrm>
          <a:prstGeom prst="ellipse">
            <a:avLst/>
          </a:prstGeom>
          <a:solidFill>
            <a:srgbClr val="FD365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grpSp>
        <p:nvGrpSpPr>
          <p:cNvPr id="12" name="그룹 11">
            <a:extLst>
              <a:ext uri="{FF2B5EF4-FFF2-40B4-BE49-F238E27FC236}">
                <a16:creationId xmlns="" xmlns:a16="http://schemas.microsoft.com/office/drawing/2014/main" id="{6800E0A4-5AC8-4B26-BECE-A9E978EBC63F}"/>
              </a:ext>
            </a:extLst>
          </p:cNvPr>
          <p:cNvGrpSpPr/>
          <p:nvPr userDrawn="1"/>
        </p:nvGrpSpPr>
        <p:grpSpPr>
          <a:xfrm flipH="1" flipV="1">
            <a:off x="142759" y="5378759"/>
            <a:ext cx="224744" cy="1172846"/>
            <a:chOff x="11662595" y="441372"/>
            <a:chExt cx="323755" cy="1689545"/>
          </a:xfrm>
        </p:grpSpPr>
        <p:sp>
          <p:nvSpPr>
            <p:cNvPr id="13" name="자유형: 도형 12">
              <a:extLst>
                <a:ext uri="{FF2B5EF4-FFF2-40B4-BE49-F238E27FC236}">
                  <a16:creationId xmlns="" xmlns:a16="http://schemas.microsoft.com/office/drawing/2014/main" id="{CDC54E4B-58B3-48F6-987A-9BCE0B53A6E8}"/>
                </a:ext>
              </a:extLst>
            </p:cNvPr>
            <p:cNvSpPr/>
            <p:nvPr/>
          </p:nvSpPr>
          <p:spPr>
            <a:xfrm>
              <a:off x="11662595" y="441372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" name="자유형: 도형 13">
              <a:extLst>
                <a:ext uri="{FF2B5EF4-FFF2-40B4-BE49-F238E27FC236}">
                  <a16:creationId xmlns="" xmlns:a16="http://schemas.microsoft.com/office/drawing/2014/main" id="{E1784C9F-0CFC-41A8-8B79-9DB1B927FADA}"/>
                </a:ext>
              </a:extLst>
            </p:cNvPr>
            <p:cNvSpPr/>
            <p:nvPr/>
          </p:nvSpPr>
          <p:spPr>
            <a:xfrm>
              <a:off x="11938630" y="441372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" name="자유형: 도형 14">
              <a:extLst>
                <a:ext uri="{FF2B5EF4-FFF2-40B4-BE49-F238E27FC236}">
                  <a16:creationId xmlns="" xmlns:a16="http://schemas.microsoft.com/office/drawing/2014/main" id="{C131DE73-15DD-4C27-A924-E23ED3918C16}"/>
                </a:ext>
              </a:extLst>
            </p:cNvPr>
            <p:cNvSpPr/>
            <p:nvPr/>
          </p:nvSpPr>
          <p:spPr>
            <a:xfrm>
              <a:off x="11662595" y="715026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" name="자유형: 도형 15">
              <a:extLst>
                <a:ext uri="{FF2B5EF4-FFF2-40B4-BE49-F238E27FC236}">
                  <a16:creationId xmlns="" xmlns:a16="http://schemas.microsoft.com/office/drawing/2014/main" id="{3885D751-6F0D-4D6E-9769-7561B23AF669}"/>
                </a:ext>
              </a:extLst>
            </p:cNvPr>
            <p:cNvSpPr/>
            <p:nvPr/>
          </p:nvSpPr>
          <p:spPr>
            <a:xfrm>
              <a:off x="11938630" y="715026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" name="자유형: 도형 16">
              <a:extLst>
                <a:ext uri="{FF2B5EF4-FFF2-40B4-BE49-F238E27FC236}">
                  <a16:creationId xmlns="" xmlns:a16="http://schemas.microsoft.com/office/drawing/2014/main" id="{912FFE2A-9FA4-48E7-940E-51D36E83AB95}"/>
                </a:ext>
              </a:extLst>
            </p:cNvPr>
            <p:cNvSpPr/>
            <p:nvPr/>
          </p:nvSpPr>
          <p:spPr>
            <a:xfrm>
              <a:off x="11662595" y="988679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4" y="49435"/>
                    <a:pt x="7144" y="40005"/>
                    <a:pt x="7144" y="28289"/>
                  </a:cubicBezTo>
                  <a:cubicBezTo>
                    <a:pt x="7144" y="16574"/>
                    <a:pt x="16574" y="7144"/>
                    <a:pt x="28289" y="7144"/>
                  </a:cubicBezTo>
                  <a:cubicBezTo>
                    <a:pt x="40005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" name="자유형: 도형 17">
              <a:extLst>
                <a:ext uri="{FF2B5EF4-FFF2-40B4-BE49-F238E27FC236}">
                  <a16:creationId xmlns="" xmlns:a16="http://schemas.microsoft.com/office/drawing/2014/main" id="{83E5AADA-2484-4808-ABA2-35E0945B918B}"/>
                </a:ext>
              </a:extLst>
            </p:cNvPr>
            <p:cNvSpPr/>
            <p:nvPr/>
          </p:nvSpPr>
          <p:spPr>
            <a:xfrm>
              <a:off x="11938725" y="988679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3" y="49435"/>
                    <a:pt x="7144" y="40005"/>
                    <a:pt x="7144" y="28289"/>
                  </a:cubicBezTo>
                  <a:cubicBezTo>
                    <a:pt x="7144" y="16574"/>
                    <a:pt x="16573" y="7144"/>
                    <a:pt x="28289" y="7144"/>
                  </a:cubicBezTo>
                  <a:cubicBezTo>
                    <a:pt x="39910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" name="자유형: 도형 18">
              <a:extLst>
                <a:ext uri="{FF2B5EF4-FFF2-40B4-BE49-F238E27FC236}">
                  <a16:creationId xmlns="" xmlns:a16="http://schemas.microsoft.com/office/drawing/2014/main" id="{B884459A-B1B2-4893-BB74-0FFC05641C73}"/>
                </a:ext>
              </a:extLst>
            </p:cNvPr>
            <p:cNvSpPr/>
            <p:nvPr/>
          </p:nvSpPr>
          <p:spPr>
            <a:xfrm>
              <a:off x="11662595" y="1262332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4" y="49435"/>
                    <a:pt x="7144" y="40005"/>
                    <a:pt x="7144" y="28289"/>
                  </a:cubicBezTo>
                  <a:cubicBezTo>
                    <a:pt x="7144" y="16573"/>
                    <a:pt x="16574" y="7144"/>
                    <a:pt x="28289" y="7144"/>
                  </a:cubicBezTo>
                  <a:cubicBezTo>
                    <a:pt x="40005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" name="자유형: 도형 19">
              <a:extLst>
                <a:ext uri="{FF2B5EF4-FFF2-40B4-BE49-F238E27FC236}">
                  <a16:creationId xmlns="" xmlns:a16="http://schemas.microsoft.com/office/drawing/2014/main" id="{F8050733-040C-4121-BF10-4E3C01E3B222}"/>
                </a:ext>
              </a:extLst>
            </p:cNvPr>
            <p:cNvSpPr/>
            <p:nvPr/>
          </p:nvSpPr>
          <p:spPr>
            <a:xfrm>
              <a:off x="11938725" y="1262332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3" y="49435"/>
                    <a:pt x="7144" y="40005"/>
                    <a:pt x="7144" y="28289"/>
                  </a:cubicBezTo>
                  <a:cubicBezTo>
                    <a:pt x="7144" y="16573"/>
                    <a:pt x="16573" y="7144"/>
                    <a:pt x="28289" y="7144"/>
                  </a:cubicBezTo>
                  <a:cubicBezTo>
                    <a:pt x="39910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" name="자유형: 도형 20">
              <a:extLst>
                <a:ext uri="{FF2B5EF4-FFF2-40B4-BE49-F238E27FC236}">
                  <a16:creationId xmlns="" xmlns:a16="http://schemas.microsoft.com/office/drawing/2014/main" id="{9F1C77A7-369F-44A9-923F-F2822D766D45}"/>
                </a:ext>
              </a:extLst>
            </p:cNvPr>
            <p:cNvSpPr/>
            <p:nvPr/>
          </p:nvSpPr>
          <p:spPr>
            <a:xfrm>
              <a:off x="11662595" y="153598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="" xmlns:a16="http://schemas.microsoft.com/office/drawing/2014/main" id="{EC7A2FBA-8596-4DA3-985F-F9217D85B997}"/>
                </a:ext>
              </a:extLst>
            </p:cNvPr>
            <p:cNvSpPr/>
            <p:nvPr/>
          </p:nvSpPr>
          <p:spPr>
            <a:xfrm>
              <a:off x="11938630" y="153598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23" name="자유형: 도형 22">
              <a:extLst>
                <a:ext uri="{FF2B5EF4-FFF2-40B4-BE49-F238E27FC236}">
                  <a16:creationId xmlns="" xmlns:a16="http://schemas.microsoft.com/office/drawing/2014/main" id="{9297506C-6AD8-49C0-84AB-3EA8E693445A}"/>
                </a:ext>
              </a:extLst>
            </p:cNvPr>
            <p:cNvSpPr/>
            <p:nvPr/>
          </p:nvSpPr>
          <p:spPr>
            <a:xfrm>
              <a:off x="11662595" y="1809639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="" xmlns:a16="http://schemas.microsoft.com/office/drawing/2014/main" id="{95168E9A-1B5A-49EC-A7E7-801266F3D198}"/>
                </a:ext>
              </a:extLst>
            </p:cNvPr>
            <p:cNvSpPr/>
            <p:nvPr/>
          </p:nvSpPr>
          <p:spPr>
            <a:xfrm>
              <a:off x="11938630" y="1809639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="" xmlns:a16="http://schemas.microsoft.com/office/drawing/2014/main" id="{65E229AB-531E-4540-8BE6-3CCFB3EEE2AC}"/>
                </a:ext>
              </a:extLst>
            </p:cNvPr>
            <p:cNvSpPr/>
            <p:nvPr/>
          </p:nvSpPr>
          <p:spPr>
            <a:xfrm>
              <a:off x="11662595" y="2083292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4" y="49435"/>
                    <a:pt x="7144" y="40005"/>
                    <a:pt x="7144" y="28289"/>
                  </a:cubicBezTo>
                  <a:cubicBezTo>
                    <a:pt x="7144" y="16573"/>
                    <a:pt x="16574" y="7144"/>
                    <a:pt x="28289" y="7144"/>
                  </a:cubicBezTo>
                  <a:cubicBezTo>
                    <a:pt x="40005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="" xmlns:a16="http://schemas.microsoft.com/office/drawing/2014/main" id="{4B26F6A0-2122-4AE3-8D10-5320DD781906}"/>
                </a:ext>
              </a:extLst>
            </p:cNvPr>
            <p:cNvSpPr/>
            <p:nvPr/>
          </p:nvSpPr>
          <p:spPr>
            <a:xfrm>
              <a:off x="11938725" y="2083292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3" y="49435"/>
                    <a:pt x="7144" y="40005"/>
                    <a:pt x="7144" y="28289"/>
                  </a:cubicBezTo>
                  <a:cubicBezTo>
                    <a:pt x="7144" y="16573"/>
                    <a:pt x="16573" y="7144"/>
                    <a:pt x="28289" y="7144"/>
                  </a:cubicBezTo>
                  <a:cubicBezTo>
                    <a:pt x="39910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pic>
        <p:nvPicPr>
          <p:cNvPr id="27" name="그래픽 26">
            <a:extLst>
              <a:ext uri="{FF2B5EF4-FFF2-40B4-BE49-F238E27FC236}">
                <a16:creationId xmlns="" xmlns:a16="http://schemas.microsoft.com/office/drawing/2014/main" id="{5C9927B2-5AD5-4A14-A979-66C0BA1AFB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2" r="-76" b="50123"/>
          <a:stretch/>
        </p:blipFill>
        <p:spPr>
          <a:xfrm>
            <a:off x="11495850" y="5601782"/>
            <a:ext cx="516953" cy="1256217"/>
          </a:xfrm>
          <a:prstGeom prst="rect">
            <a:avLst/>
          </a:prstGeom>
        </p:spPr>
      </p:pic>
      <p:sp>
        <p:nvSpPr>
          <p:cNvPr id="46" name="타원 45">
            <a:extLst>
              <a:ext uri="{FF2B5EF4-FFF2-40B4-BE49-F238E27FC236}">
                <a16:creationId xmlns="" xmlns:a16="http://schemas.microsoft.com/office/drawing/2014/main" id="{BE73C369-47C7-4E46-A698-20E264E62BC5}"/>
              </a:ext>
            </a:extLst>
          </p:cNvPr>
          <p:cNvSpPr/>
          <p:nvPr userDrawn="1"/>
        </p:nvSpPr>
        <p:spPr>
          <a:xfrm>
            <a:off x="11101797" y="6343446"/>
            <a:ext cx="215867" cy="215867"/>
          </a:xfrm>
          <a:prstGeom prst="ellipse">
            <a:avLst/>
          </a:prstGeom>
          <a:solidFill>
            <a:srgbClr val="FD365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47" name="직사각형 46">
            <a:extLst>
              <a:ext uri="{FF2B5EF4-FFF2-40B4-BE49-F238E27FC236}">
                <a16:creationId xmlns="" xmlns:a16="http://schemas.microsoft.com/office/drawing/2014/main" id="{04D6D8E5-7097-4847-BFB2-12A2391ACC9B}"/>
              </a:ext>
            </a:extLst>
          </p:cNvPr>
          <p:cNvSpPr/>
          <p:nvPr userDrawn="1"/>
        </p:nvSpPr>
        <p:spPr>
          <a:xfrm flipH="1" flipV="1">
            <a:off x="0" y="6705121"/>
            <a:ext cx="12192000" cy="152880"/>
          </a:xfrm>
          <a:prstGeom prst="rect">
            <a:avLst/>
          </a:prstGeom>
          <a:solidFill>
            <a:srgbClr val="1A243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05190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17">
            <a:extLst>
              <a:ext uri="{FF2B5EF4-FFF2-40B4-BE49-F238E27FC236}">
                <a16:creationId xmlns="" xmlns:a16="http://schemas.microsoft.com/office/drawing/2014/main" id="{66E95DD4-8207-43E3-BF45-9A086DE7734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304426" y="2285999"/>
            <a:ext cx="1976212" cy="197621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7" name="그림 개체 틀 17">
            <a:extLst>
              <a:ext uri="{FF2B5EF4-FFF2-40B4-BE49-F238E27FC236}">
                <a16:creationId xmlns="" xmlns:a16="http://schemas.microsoft.com/office/drawing/2014/main" id="{ED07B741-0D58-495C-9B13-571523705EF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840071" y="2285999"/>
            <a:ext cx="1976212" cy="197621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8" name="그림 개체 틀 17">
            <a:extLst>
              <a:ext uri="{FF2B5EF4-FFF2-40B4-BE49-F238E27FC236}">
                <a16:creationId xmlns="" xmlns:a16="http://schemas.microsoft.com/office/drawing/2014/main" id="{78189CF6-E4E3-40E6-B87A-5BA86B7E12A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75716" y="2285999"/>
            <a:ext cx="1976212" cy="197621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9" name="그림 개체 틀 17">
            <a:extLst>
              <a:ext uri="{FF2B5EF4-FFF2-40B4-BE49-F238E27FC236}">
                <a16:creationId xmlns="" xmlns:a16="http://schemas.microsoft.com/office/drawing/2014/main" id="{2191B4EB-6CC9-4BB0-9584-FA653EBDADA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11362" y="2285999"/>
            <a:ext cx="1976212" cy="197621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0" name="그래픽 9">
            <a:extLst>
              <a:ext uri="{FF2B5EF4-FFF2-40B4-BE49-F238E27FC236}">
                <a16:creationId xmlns="" xmlns:a16="http://schemas.microsoft.com/office/drawing/2014/main" id="{E6302442-D6D6-4856-AF98-4A7B01DE4C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50000" b="65149"/>
          <a:stretch/>
        </p:blipFill>
        <p:spPr>
          <a:xfrm rot="5400000" flipV="1">
            <a:off x="11118310" y="5784305"/>
            <a:ext cx="488195" cy="1659189"/>
          </a:xfrm>
          <a:prstGeom prst="rect">
            <a:avLst/>
          </a:prstGeom>
        </p:spPr>
      </p:pic>
      <p:pic>
        <p:nvPicPr>
          <p:cNvPr id="11" name="그래픽 10">
            <a:extLst>
              <a:ext uri="{FF2B5EF4-FFF2-40B4-BE49-F238E27FC236}">
                <a16:creationId xmlns="" xmlns:a16="http://schemas.microsoft.com/office/drawing/2014/main" id="{9F3CA6EB-50D9-4839-A1D3-B6525DB596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r="50000" b="46493"/>
          <a:stretch/>
        </p:blipFill>
        <p:spPr>
          <a:xfrm rot="5400000" flipV="1">
            <a:off x="10757956" y="5423955"/>
            <a:ext cx="688756" cy="2179338"/>
          </a:xfrm>
          <a:prstGeom prst="rect">
            <a:avLst/>
          </a:prstGeom>
        </p:spPr>
      </p:pic>
      <p:sp>
        <p:nvSpPr>
          <p:cNvPr id="12" name="타원 11">
            <a:extLst>
              <a:ext uri="{FF2B5EF4-FFF2-40B4-BE49-F238E27FC236}">
                <a16:creationId xmlns="" xmlns:a16="http://schemas.microsoft.com/office/drawing/2014/main" id="{73A56E14-4E39-46DB-903B-EF7AC924691C}"/>
              </a:ext>
            </a:extLst>
          </p:cNvPr>
          <p:cNvSpPr/>
          <p:nvPr userDrawn="1"/>
        </p:nvSpPr>
        <p:spPr>
          <a:xfrm flipV="1">
            <a:off x="11247286" y="4949069"/>
            <a:ext cx="673638" cy="673638"/>
          </a:xfrm>
          <a:prstGeom prst="ellipse">
            <a:avLst/>
          </a:prstGeom>
          <a:solidFill>
            <a:srgbClr val="FD365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grpSp>
        <p:nvGrpSpPr>
          <p:cNvPr id="14" name="그룹 13">
            <a:extLst>
              <a:ext uri="{FF2B5EF4-FFF2-40B4-BE49-F238E27FC236}">
                <a16:creationId xmlns="" xmlns:a16="http://schemas.microsoft.com/office/drawing/2014/main" id="{C61A9C96-5715-4C6D-98F4-E3E8E8FE57B7}"/>
              </a:ext>
            </a:extLst>
          </p:cNvPr>
          <p:cNvGrpSpPr/>
          <p:nvPr userDrawn="1"/>
        </p:nvGrpSpPr>
        <p:grpSpPr>
          <a:xfrm flipV="1">
            <a:off x="11824497" y="5378759"/>
            <a:ext cx="224744" cy="1172846"/>
            <a:chOff x="11662595" y="441372"/>
            <a:chExt cx="323755" cy="1689545"/>
          </a:xfrm>
        </p:grpSpPr>
        <p:sp>
          <p:nvSpPr>
            <p:cNvPr id="15" name="자유형: 도형 14">
              <a:extLst>
                <a:ext uri="{FF2B5EF4-FFF2-40B4-BE49-F238E27FC236}">
                  <a16:creationId xmlns="" xmlns:a16="http://schemas.microsoft.com/office/drawing/2014/main" id="{A65D2CC4-F9B6-42B2-BFF6-85453E40DB3C}"/>
                </a:ext>
              </a:extLst>
            </p:cNvPr>
            <p:cNvSpPr/>
            <p:nvPr/>
          </p:nvSpPr>
          <p:spPr>
            <a:xfrm>
              <a:off x="11662595" y="441372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" name="자유형: 도형 15">
              <a:extLst>
                <a:ext uri="{FF2B5EF4-FFF2-40B4-BE49-F238E27FC236}">
                  <a16:creationId xmlns="" xmlns:a16="http://schemas.microsoft.com/office/drawing/2014/main" id="{9A871C0A-7755-4EEC-AF85-5EF432DD83D0}"/>
                </a:ext>
              </a:extLst>
            </p:cNvPr>
            <p:cNvSpPr/>
            <p:nvPr/>
          </p:nvSpPr>
          <p:spPr>
            <a:xfrm>
              <a:off x="11938630" y="441372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" name="자유형: 도형 16">
              <a:extLst>
                <a:ext uri="{FF2B5EF4-FFF2-40B4-BE49-F238E27FC236}">
                  <a16:creationId xmlns="" xmlns:a16="http://schemas.microsoft.com/office/drawing/2014/main" id="{82416095-0E24-4063-9CB6-BB76133B1D1C}"/>
                </a:ext>
              </a:extLst>
            </p:cNvPr>
            <p:cNvSpPr/>
            <p:nvPr/>
          </p:nvSpPr>
          <p:spPr>
            <a:xfrm>
              <a:off x="11662595" y="715026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" name="자유형: 도형 17">
              <a:extLst>
                <a:ext uri="{FF2B5EF4-FFF2-40B4-BE49-F238E27FC236}">
                  <a16:creationId xmlns="" xmlns:a16="http://schemas.microsoft.com/office/drawing/2014/main" id="{7904350B-48D6-475A-BAF5-501897B964DA}"/>
                </a:ext>
              </a:extLst>
            </p:cNvPr>
            <p:cNvSpPr/>
            <p:nvPr/>
          </p:nvSpPr>
          <p:spPr>
            <a:xfrm>
              <a:off x="11938630" y="715026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" name="자유형: 도형 18">
              <a:extLst>
                <a:ext uri="{FF2B5EF4-FFF2-40B4-BE49-F238E27FC236}">
                  <a16:creationId xmlns="" xmlns:a16="http://schemas.microsoft.com/office/drawing/2014/main" id="{CB4709AF-D31F-4AB4-B6EF-9226022E43A6}"/>
                </a:ext>
              </a:extLst>
            </p:cNvPr>
            <p:cNvSpPr/>
            <p:nvPr/>
          </p:nvSpPr>
          <p:spPr>
            <a:xfrm>
              <a:off x="11662595" y="988679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4" y="49435"/>
                    <a:pt x="7144" y="40005"/>
                    <a:pt x="7144" y="28289"/>
                  </a:cubicBezTo>
                  <a:cubicBezTo>
                    <a:pt x="7144" y="16574"/>
                    <a:pt x="16574" y="7144"/>
                    <a:pt x="28289" y="7144"/>
                  </a:cubicBezTo>
                  <a:cubicBezTo>
                    <a:pt x="40005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" name="자유형: 도형 19">
              <a:extLst>
                <a:ext uri="{FF2B5EF4-FFF2-40B4-BE49-F238E27FC236}">
                  <a16:creationId xmlns="" xmlns:a16="http://schemas.microsoft.com/office/drawing/2014/main" id="{A396263F-7B1D-4FB7-A7F5-79FA6D4668E6}"/>
                </a:ext>
              </a:extLst>
            </p:cNvPr>
            <p:cNvSpPr/>
            <p:nvPr/>
          </p:nvSpPr>
          <p:spPr>
            <a:xfrm>
              <a:off x="11938725" y="988679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3" y="49435"/>
                    <a:pt x="7144" y="40005"/>
                    <a:pt x="7144" y="28289"/>
                  </a:cubicBezTo>
                  <a:cubicBezTo>
                    <a:pt x="7144" y="16574"/>
                    <a:pt x="16573" y="7144"/>
                    <a:pt x="28289" y="7144"/>
                  </a:cubicBezTo>
                  <a:cubicBezTo>
                    <a:pt x="39910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" name="자유형: 도형 20">
              <a:extLst>
                <a:ext uri="{FF2B5EF4-FFF2-40B4-BE49-F238E27FC236}">
                  <a16:creationId xmlns="" xmlns:a16="http://schemas.microsoft.com/office/drawing/2014/main" id="{4CF4D1A6-1F40-4C58-B687-C81E4ECD2CFF}"/>
                </a:ext>
              </a:extLst>
            </p:cNvPr>
            <p:cNvSpPr/>
            <p:nvPr/>
          </p:nvSpPr>
          <p:spPr>
            <a:xfrm>
              <a:off x="11662595" y="1262332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4" y="49435"/>
                    <a:pt x="7144" y="40005"/>
                    <a:pt x="7144" y="28289"/>
                  </a:cubicBezTo>
                  <a:cubicBezTo>
                    <a:pt x="7144" y="16573"/>
                    <a:pt x="16574" y="7144"/>
                    <a:pt x="28289" y="7144"/>
                  </a:cubicBezTo>
                  <a:cubicBezTo>
                    <a:pt x="40005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="" xmlns:a16="http://schemas.microsoft.com/office/drawing/2014/main" id="{949891F3-735A-45BC-92AE-D452E685CCE2}"/>
                </a:ext>
              </a:extLst>
            </p:cNvPr>
            <p:cNvSpPr/>
            <p:nvPr/>
          </p:nvSpPr>
          <p:spPr>
            <a:xfrm>
              <a:off x="11938725" y="1262332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3" y="49435"/>
                    <a:pt x="7144" y="40005"/>
                    <a:pt x="7144" y="28289"/>
                  </a:cubicBezTo>
                  <a:cubicBezTo>
                    <a:pt x="7144" y="16573"/>
                    <a:pt x="16573" y="7144"/>
                    <a:pt x="28289" y="7144"/>
                  </a:cubicBezTo>
                  <a:cubicBezTo>
                    <a:pt x="39910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" name="자유형: 도형 22">
              <a:extLst>
                <a:ext uri="{FF2B5EF4-FFF2-40B4-BE49-F238E27FC236}">
                  <a16:creationId xmlns="" xmlns:a16="http://schemas.microsoft.com/office/drawing/2014/main" id="{A830B605-994F-4945-A8C6-206DCD233E63}"/>
                </a:ext>
              </a:extLst>
            </p:cNvPr>
            <p:cNvSpPr/>
            <p:nvPr/>
          </p:nvSpPr>
          <p:spPr>
            <a:xfrm>
              <a:off x="11662595" y="153598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="" xmlns:a16="http://schemas.microsoft.com/office/drawing/2014/main" id="{0D443F4B-F039-483E-A4D8-A5DC41B98EDE}"/>
                </a:ext>
              </a:extLst>
            </p:cNvPr>
            <p:cNvSpPr/>
            <p:nvPr/>
          </p:nvSpPr>
          <p:spPr>
            <a:xfrm>
              <a:off x="11938630" y="153598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="" xmlns:a16="http://schemas.microsoft.com/office/drawing/2014/main" id="{4980BA5D-D266-459C-BA27-3861B078F3DB}"/>
                </a:ext>
              </a:extLst>
            </p:cNvPr>
            <p:cNvSpPr/>
            <p:nvPr/>
          </p:nvSpPr>
          <p:spPr>
            <a:xfrm>
              <a:off x="11662595" y="1809639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="" xmlns:a16="http://schemas.microsoft.com/office/drawing/2014/main" id="{ABEF94E6-D13E-424F-AF52-2AC983974861}"/>
                </a:ext>
              </a:extLst>
            </p:cNvPr>
            <p:cNvSpPr/>
            <p:nvPr/>
          </p:nvSpPr>
          <p:spPr>
            <a:xfrm>
              <a:off x="11938630" y="1809639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="" xmlns:a16="http://schemas.microsoft.com/office/drawing/2014/main" id="{A15C5758-36AB-472F-8C47-0D99E37A0A78}"/>
                </a:ext>
              </a:extLst>
            </p:cNvPr>
            <p:cNvSpPr/>
            <p:nvPr/>
          </p:nvSpPr>
          <p:spPr>
            <a:xfrm>
              <a:off x="11662595" y="2083292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4" y="49435"/>
                    <a:pt x="7144" y="40005"/>
                    <a:pt x="7144" y="28289"/>
                  </a:cubicBezTo>
                  <a:cubicBezTo>
                    <a:pt x="7144" y="16573"/>
                    <a:pt x="16574" y="7144"/>
                    <a:pt x="28289" y="7144"/>
                  </a:cubicBezTo>
                  <a:cubicBezTo>
                    <a:pt x="40005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="" xmlns:a16="http://schemas.microsoft.com/office/drawing/2014/main" id="{3818FCA2-4D1E-4973-871C-FAB3AEC6C31A}"/>
                </a:ext>
              </a:extLst>
            </p:cNvPr>
            <p:cNvSpPr/>
            <p:nvPr/>
          </p:nvSpPr>
          <p:spPr>
            <a:xfrm>
              <a:off x="11938725" y="2083292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3" y="49435"/>
                    <a:pt x="7144" y="40005"/>
                    <a:pt x="7144" y="28289"/>
                  </a:cubicBezTo>
                  <a:cubicBezTo>
                    <a:pt x="7144" y="16573"/>
                    <a:pt x="16573" y="7144"/>
                    <a:pt x="28289" y="7144"/>
                  </a:cubicBezTo>
                  <a:cubicBezTo>
                    <a:pt x="39910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pic>
        <p:nvPicPr>
          <p:cNvPr id="29" name="그래픽 28">
            <a:extLst>
              <a:ext uri="{FF2B5EF4-FFF2-40B4-BE49-F238E27FC236}">
                <a16:creationId xmlns="" xmlns:a16="http://schemas.microsoft.com/office/drawing/2014/main" id="{48514181-4CBD-4B88-822B-83634F9463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1" r="-76" b="71103"/>
          <a:stretch/>
        </p:blipFill>
        <p:spPr>
          <a:xfrm>
            <a:off x="566244" y="5787667"/>
            <a:ext cx="759919" cy="1069867"/>
          </a:xfrm>
          <a:prstGeom prst="rect">
            <a:avLst/>
          </a:prstGeom>
        </p:spPr>
      </p:pic>
      <p:pic>
        <p:nvPicPr>
          <p:cNvPr id="31" name="그래픽 30">
            <a:extLst>
              <a:ext uri="{FF2B5EF4-FFF2-40B4-BE49-F238E27FC236}">
                <a16:creationId xmlns="" xmlns:a16="http://schemas.microsoft.com/office/drawing/2014/main" id="{D287E6DC-0DB2-4205-9475-A52AABA0A9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l="50000" b="38679"/>
          <a:stretch/>
        </p:blipFill>
        <p:spPr>
          <a:xfrm>
            <a:off x="0" y="3938237"/>
            <a:ext cx="805036" cy="2919296"/>
          </a:xfrm>
          <a:prstGeom prst="rect">
            <a:avLst/>
          </a:prstGeom>
        </p:spPr>
      </p:pic>
      <p:sp>
        <p:nvSpPr>
          <p:cNvPr id="49" name="타원 48">
            <a:extLst>
              <a:ext uri="{FF2B5EF4-FFF2-40B4-BE49-F238E27FC236}">
                <a16:creationId xmlns="" xmlns:a16="http://schemas.microsoft.com/office/drawing/2014/main" id="{984EC182-86BE-4669-9E3B-05DA25C3740B}"/>
              </a:ext>
            </a:extLst>
          </p:cNvPr>
          <p:cNvSpPr/>
          <p:nvPr userDrawn="1"/>
        </p:nvSpPr>
        <p:spPr>
          <a:xfrm>
            <a:off x="232658" y="6343446"/>
            <a:ext cx="215867" cy="215867"/>
          </a:xfrm>
          <a:prstGeom prst="ellipse">
            <a:avLst/>
          </a:prstGeom>
          <a:solidFill>
            <a:srgbClr val="FD365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50" name="타원 49">
            <a:extLst>
              <a:ext uri="{FF2B5EF4-FFF2-40B4-BE49-F238E27FC236}">
                <a16:creationId xmlns="" xmlns:a16="http://schemas.microsoft.com/office/drawing/2014/main" id="{0D82C59E-BD8F-42CB-B95B-E87D0F9F278C}"/>
              </a:ext>
            </a:extLst>
          </p:cNvPr>
          <p:cNvSpPr/>
          <p:nvPr userDrawn="1"/>
        </p:nvSpPr>
        <p:spPr>
          <a:xfrm>
            <a:off x="77071" y="3894614"/>
            <a:ext cx="111169" cy="111169"/>
          </a:xfrm>
          <a:prstGeom prst="ellipse">
            <a:avLst/>
          </a:prstGeom>
          <a:solidFill>
            <a:srgbClr val="FD365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51" name="직사각형 50">
            <a:extLst>
              <a:ext uri="{FF2B5EF4-FFF2-40B4-BE49-F238E27FC236}">
                <a16:creationId xmlns="" xmlns:a16="http://schemas.microsoft.com/office/drawing/2014/main" id="{DC54CD11-2A0C-4E29-9DC2-ACC7F684A78C}"/>
              </a:ext>
            </a:extLst>
          </p:cNvPr>
          <p:cNvSpPr/>
          <p:nvPr userDrawn="1"/>
        </p:nvSpPr>
        <p:spPr>
          <a:xfrm flipV="1">
            <a:off x="0" y="6705121"/>
            <a:ext cx="12192000" cy="152880"/>
          </a:xfrm>
          <a:prstGeom prst="rect">
            <a:avLst/>
          </a:prstGeom>
          <a:solidFill>
            <a:srgbClr val="1A243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17063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="" xmlns:a16="http://schemas.microsoft.com/office/drawing/2014/main" id="{AE2A3902-CE5E-4E91-9434-346DCB98B48B}"/>
              </a:ext>
            </a:extLst>
          </p:cNvPr>
          <p:cNvGrpSpPr/>
          <p:nvPr userDrawn="1"/>
        </p:nvGrpSpPr>
        <p:grpSpPr>
          <a:xfrm flipH="1" flipV="1">
            <a:off x="-383" y="0"/>
            <a:ext cx="2120901" cy="2120901"/>
            <a:chOff x="9091613" y="3757613"/>
            <a:chExt cx="3100388" cy="3100388"/>
          </a:xfrm>
        </p:grpSpPr>
        <p:pic>
          <p:nvPicPr>
            <p:cNvPr id="7" name="그래픽 6">
              <a:extLst>
                <a:ext uri="{FF2B5EF4-FFF2-40B4-BE49-F238E27FC236}">
                  <a16:creationId xmlns="" xmlns:a16="http://schemas.microsoft.com/office/drawing/2014/main" id="{3C5EEB12-5219-4150-B8B4-08BC60B6BA2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r="50000" b="50000"/>
            <a:stretch/>
          </p:blipFill>
          <p:spPr>
            <a:xfrm>
              <a:off x="9091613" y="3757613"/>
              <a:ext cx="3100388" cy="3100388"/>
            </a:xfrm>
            <a:prstGeom prst="rect">
              <a:avLst/>
            </a:prstGeom>
          </p:spPr>
        </p:pic>
        <p:grpSp>
          <p:nvGrpSpPr>
            <p:cNvPr id="8" name="그룹 7">
              <a:extLst>
                <a:ext uri="{FF2B5EF4-FFF2-40B4-BE49-F238E27FC236}">
                  <a16:creationId xmlns="" xmlns:a16="http://schemas.microsoft.com/office/drawing/2014/main" id="{AD26B0A3-77F7-4607-9AB6-577EF2CA417F}"/>
                </a:ext>
              </a:extLst>
            </p:cNvPr>
            <p:cNvGrpSpPr/>
            <p:nvPr userDrawn="1"/>
          </p:nvGrpSpPr>
          <p:grpSpPr>
            <a:xfrm>
              <a:off x="10258383" y="6001130"/>
              <a:ext cx="1689545" cy="599790"/>
              <a:chOff x="6710178" y="4913295"/>
              <a:chExt cx="1689545" cy="599790"/>
            </a:xfrm>
          </p:grpSpPr>
          <p:sp>
            <p:nvSpPr>
              <p:cNvPr id="9" name="자유형: 도형 8">
                <a:extLst>
                  <a:ext uri="{FF2B5EF4-FFF2-40B4-BE49-F238E27FC236}">
                    <a16:creationId xmlns="" xmlns:a16="http://schemas.microsoft.com/office/drawing/2014/main" id="{775663CD-A78D-4F75-BF99-5F74BF96306D}"/>
                  </a:ext>
                </a:extLst>
              </p:cNvPr>
              <p:cNvSpPr/>
              <p:nvPr/>
            </p:nvSpPr>
            <p:spPr>
              <a:xfrm rot="5400000">
                <a:off x="8352098" y="4913295"/>
                <a:ext cx="47625" cy="47625"/>
              </a:xfrm>
              <a:custGeom>
                <a:avLst/>
                <a:gdLst>
                  <a:gd name="connsiteX0" fmla="*/ 49435 w 47625"/>
                  <a:gd name="connsiteY0" fmla="*/ 28289 h 47625"/>
                  <a:gd name="connsiteX1" fmla="*/ 28289 w 47625"/>
                  <a:gd name="connsiteY1" fmla="*/ 49435 h 47625"/>
                  <a:gd name="connsiteX2" fmla="*/ 7144 w 47625"/>
                  <a:gd name="connsiteY2" fmla="*/ 28289 h 47625"/>
                  <a:gd name="connsiteX3" fmla="*/ 28289 w 47625"/>
                  <a:gd name="connsiteY3" fmla="*/ 7144 h 47625"/>
                  <a:gd name="connsiteX4" fmla="*/ 49435 w 47625"/>
                  <a:gd name="connsiteY4" fmla="*/ 2828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9435" y="28289"/>
                    </a:moveTo>
                    <a:cubicBezTo>
                      <a:pt x="49435" y="39968"/>
                      <a:pt x="39968" y="49435"/>
                      <a:pt x="28289" y="49435"/>
                    </a:cubicBezTo>
                    <a:cubicBezTo>
                      <a:pt x="16611" y="49435"/>
                      <a:pt x="7144" y="39968"/>
                      <a:pt x="7144" y="28289"/>
                    </a:cubicBezTo>
                    <a:cubicBezTo>
                      <a:pt x="7144" y="16611"/>
                      <a:pt x="16611" y="7144"/>
                      <a:pt x="28289" y="7144"/>
                    </a:cubicBezTo>
                    <a:cubicBezTo>
                      <a:pt x="39968" y="7144"/>
                      <a:pt x="49435" y="16611"/>
                      <a:pt x="49435" y="28289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" name="자유형: 도형 9">
                <a:extLst>
                  <a:ext uri="{FF2B5EF4-FFF2-40B4-BE49-F238E27FC236}">
                    <a16:creationId xmlns="" xmlns:a16="http://schemas.microsoft.com/office/drawing/2014/main" id="{2E672647-20CE-45C1-9FCA-B913AFA9161C}"/>
                  </a:ext>
                </a:extLst>
              </p:cNvPr>
              <p:cNvSpPr/>
              <p:nvPr/>
            </p:nvSpPr>
            <p:spPr>
              <a:xfrm rot="5400000">
                <a:off x="8078444" y="4913295"/>
                <a:ext cx="47625" cy="47625"/>
              </a:xfrm>
              <a:custGeom>
                <a:avLst/>
                <a:gdLst>
                  <a:gd name="connsiteX0" fmla="*/ 49435 w 47625"/>
                  <a:gd name="connsiteY0" fmla="*/ 28289 h 47625"/>
                  <a:gd name="connsiteX1" fmla="*/ 28289 w 47625"/>
                  <a:gd name="connsiteY1" fmla="*/ 49435 h 47625"/>
                  <a:gd name="connsiteX2" fmla="*/ 7144 w 47625"/>
                  <a:gd name="connsiteY2" fmla="*/ 28289 h 47625"/>
                  <a:gd name="connsiteX3" fmla="*/ 28289 w 47625"/>
                  <a:gd name="connsiteY3" fmla="*/ 7144 h 47625"/>
                  <a:gd name="connsiteX4" fmla="*/ 49435 w 47625"/>
                  <a:gd name="connsiteY4" fmla="*/ 2828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9435" y="28289"/>
                    </a:moveTo>
                    <a:cubicBezTo>
                      <a:pt x="49435" y="39968"/>
                      <a:pt x="39968" y="49435"/>
                      <a:pt x="28289" y="49435"/>
                    </a:cubicBezTo>
                    <a:cubicBezTo>
                      <a:pt x="16611" y="49435"/>
                      <a:pt x="7144" y="39968"/>
                      <a:pt x="7144" y="28289"/>
                    </a:cubicBezTo>
                    <a:cubicBezTo>
                      <a:pt x="7144" y="16611"/>
                      <a:pt x="16611" y="7144"/>
                      <a:pt x="28289" y="7144"/>
                    </a:cubicBezTo>
                    <a:cubicBezTo>
                      <a:pt x="39968" y="7144"/>
                      <a:pt x="49435" y="16611"/>
                      <a:pt x="49435" y="28289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" name="자유형: 도형 10">
                <a:extLst>
                  <a:ext uri="{FF2B5EF4-FFF2-40B4-BE49-F238E27FC236}">
                    <a16:creationId xmlns="" xmlns:a16="http://schemas.microsoft.com/office/drawing/2014/main" id="{88C73F97-AFA8-429C-A8A1-8BE217492451}"/>
                  </a:ext>
                </a:extLst>
              </p:cNvPr>
              <p:cNvSpPr/>
              <p:nvPr/>
            </p:nvSpPr>
            <p:spPr>
              <a:xfrm rot="5400000">
                <a:off x="7804791" y="4913295"/>
                <a:ext cx="47625" cy="47625"/>
              </a:xfrm>
              <a:custGeom>
                <a:avLst/>
                <a:gdLst>
                  <a:gd name="connsiteX0" fmla="*/ 49435 w 47625"/>
                  <a:gd name="connsiteY0" fmla="*/ 28289 h 47625"/>
                  <a:gd name="connsiteX1" fmla="*/ 28289 w 47625"/>
                  <a:gd name="connsiteY1" fmla="*/ 49435 h 47625"/>
                  <a:gd name="connsiteX2" fmla="*/ 7144 w 47625"/>
                  <a:gd name="connsiteY2" fmla="*/ 28289 h 47625"/>
                  <a:gd name="connsiteX3" fmla="*/ 28289 w 47625"/>
                  <a:gd name="connsiteY3" fmla="*/ 7144 h 47625"/>
                  <a:gd name="connsiteX4" fmla="*/ 49435 w 47625"/>
                  <a:gd name="connsiteY4" fmla="*/ 2828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9435" y="28289"/>
                    </a:moveTo>
                    <a:cubicBezTo>
                      <a:pt x="49435" y="40005"/>
                      <a:pt x="40005" y="49435"/>
                      <a:pt x="28289" y="49435"/>
                    </a:cubicBezTo>
                    <a:cubicBezTo>
                      <a:pt x="16574" y="49435"/>
                      <a:pt x="7144" y="40005"/>
                      <a:pt x="7144" y="28289"/>
                    </a:cubicBezTo>
                    <a:cubicBezTo>
                      <a:pt x="7144" y="16574"/>
                      <a:pt x="16574" y="7144"/>
                      <a:pt x="28289" y="7144"/>
                    </a:cubicBezTo>
                    <a:cubicBezTo>
                      <a:pt x="40005" y="7144"/>
                      <a:pt x="49435" y="16669"/>
                      <a:pt x="49435" y="28289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" name="자유형: 도형 11">
                <a:extLst>
                  <a:ext uri="{FF2B5EF4-FFF2-40B4-BE49-F238E27FC236}">
                    <a16:creationId xmlns="" xmlns:a16="http://schemas.microsoft.com/office/drawing/2014/main" id="{E3A522D5-125F-4E27-A7A7-86773400C121}"/>
                  </a:ext>
                </a:extLst>
              </p:cNvPr>
              <p:cNvSpPr/>
              <p:nvPr/>
            </p:nvSpPr>
            <p:spPr>
              <a:xfrm rot="5400000">
                <a:off x="7531138" y="4913295"/>
                <a:ext cx="47625" cy="47625"/>
              </a:xfrm>
              <a:custGeom>
                <a:avLst/>
                <a:gdLst>
                  <a:gd name="connsiteX0" fmla="*/ 49435 w 47625"/>
                  <a:gd name="connsiteY0" fmla="*/ 28289 h 47625"/>
                  <a:gd name="connsiteX1" fmla="*/ 28289 w 47625"/>
                  <a:gd name="connsiteY1" fmla="*/ 49435 h 47625"/>
                  <a:gd name="connsiteX2" fmla="*/ 7144 w 47625"/>
                  <a:gd name="connsiteY2" fmla="*/ 28289 h 47625"/>
                  <a:gd name="connsiteX3" fmla="*/ 28289 w 47625"/>
                  <a:gd name="connsiteY3" fmla="*/ 7144 h 47625"/>
                  <a:gd name="connsiteX4" fmla="*/ 49435 w 47625"/>
                  <a:gd name="connsiteY4" fmla="*/ 2828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9435" y="28289"/>
                    </a:moveTo>
                    <a:cubicBezTo>
                      <a:pt x="49435" y="40005"/>
                      <a:pt x="40005" y="49435"/>
                      <a:pt x="28289" y="49435"/>
                    </a:cubicBezTo>
                    <a:cubicBezTo>
                      <a:pt x="16574" y="49435"/>
                      <a:pt x="7144" y="40005"/>
                      <a:pt x="7144" y="28289"/>
                    </a:cubicBezTo>
                    <a:cubicBezTo>
                      <a:pt x="7144" y="16573"/>
                      <a:pt x="16574" y="7144"/>
                      <a:pt x="28289" y="7144"/>
                    </a:cubicBezTo>
                    <a:cubicBezTo>
                      <a:pt x="40005" y="7144"/>
                      <a:pt x="49435" y="16669"/>
                      <a:pt x="49435" y="28289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" name="자유형: 도형 12">
                <a:extLst>
                  <a:ext uri="{FF2B5EF4-FFF2-40B4-BE49-F238E27FC236}">
                    <a16:creationId xmlns="" xmlns:a16="http://schemas.microsoft.com/office/drawing/2014/main" id="{9B53D2BD-9308-42D5-9897-E6D108F6E974}"/>
                  </a:ext>
                </a:extLst>
              </p:cNvPr>
              <p:cNvSpPr/>
              <p:nvPr/>
            </p:nvSpPr>
            <p:spPr>
              <a:xfrm rot="5400000">
                <a:off x="7257485" y="4913295"/>
                <a:ext cx="47625" cy="47625"/>
              </a:xfrm>
              <a:custGeom>
                <a:avLst/>
                <a:gdLst>
                  <a:gd name="connsiteX0" fmla="*/ 49435 w 47625"/>
                  <a:gd name="connsiteY0" fmla="*/ 28289 h 47625"/>
                  <a:gd name="connsiteX1" fmla="*/ 28289 w 47625"/>
                  <a:gd name="connsiteY1" fmla="*/ 49435 h 47625"/>
                  <a:gd name="connsiteX2" fmla="*/ 7144 w 47625"/>
                  <a:gd name="connsiteY2" fmla="*/ 28289 h 47625"/>
                  <a:gd name="connsiteX3" fmla="*/ 28289 w 47625"/>
                  <a:gd name="connsiteY3" fmla="*/ 7144 h 47625"/>
                  <a:gd name="connsiteX4" fmla="*/ 49435 w 47625"/>
                  <a:gd name="connsiteY4" fmla="*/ 2828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9435" y="28289"/>
                    </a:moveTo>
                    <a:cubicBezTo>
                      <a:pt x="49435" y="39968"/>
                      <a:pt x="39968" y="49435"/>
                      <a:pt x="28289" y="49435"/>
                    </a:cubicBezTo>
                    <a:cubicBezTo>
                      <a:pt x="16611" y="49435"/>
                      <a:pt x="7144" y="39968"/>
                      <a:pt x="7144" y="28289"/>
                    </a:cubicBezTo>
                    <a:cubicBezTo>
                      <a:pt x="7144" y="16611"/>
                      <a:pt x="16611" y="7144"/>
                      <a:pt x="28289" y="7144"/>
                    </a:cubicBezTo>
                    <a:cubicBezTo>
                      <a:pt x="39968" y="7144"/>
                      <a:pt x="49435" y="16611"/>
                      <a:pt x="49435" y="28289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" name="자유형: 도형 13">
                <a:extLst>
                  <a:ext uri="{FF2B5EF4-FFF2-40B4-BE49-F238E27FC236}">
                    <a16:creationId xmlns="" xmlns:a16="http://schemas.microsoft.com/office/drawing/2014/main" id="{EB99CAB1-A819-431C-99DC-C4B5685FB028}"/>
                  </a:ext>
                </a:extLst>
              </p:cNvPr>
              <p:cNvSpPr/>
              <p:nvPr/>
            </p:nvSpPr>
            <p:spPr>
              <a:xfrm rot="5400000">
                <a:off x="6983831" y="4913295"/>
                <a:ext cx="47625" cy="47625"/>
              </a:xfrm>
              <a:custGeom>
                <a:avLst/>
                <a:gdLst>
                  <a:gd name="connsiteX0" fmla="*/ 49435 w 47625"/>
                  <a:gd name="connsiteY0" fmla="*/ 28289 h 47625"/>
                  <a:gd name="connsiteX1" fmla="*/ 28289 w 47625"/>
                  <a:gd name="connsiteY1" fmla="*/ 49435 h 47625"/>
                  <a:gd name="connsiteX2" fmla="*/ 7144 w 47625"/>
                  <a:gd name="connsiteY2" fmla="*/ 28289 h 47625"/>
                  <a:gd name="connsiteX3" fmla="*/ 28289 w 47625"/>
                  <a:gd name="connsiteY3" fmla="*/ 7144 h 47625"/>
                  <a:gd name="connsiteX4" fmla="*/ 49435 w 47625"/>
                  <a:gd name="connsiteY4" fmla="*/ 2828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9435" y="28289"/>
                    </a:moveTo>
                    <a:cubicBezTo>
                      <a:pt x="49435" y="39968"/>
                      <a:pt x="39968" y="49435"/>
                      <a:pt x="28289" y="49435"/>
                    </a:cubicBezTo>
                    <a:cubicBezTo>
                      <a:pt x="16611" y="49435"/>
                      <a:pt x="7144" y="39968"/>
                      <a:pt x="7144" y="28289"/>
                    </a:cubicBezTo>
                    <a:cubicBezTo>
                      <a:pt x="7144" y="16611"/>
                      <a:pt x="16611" y="7144"/>
                      <a:pt x="28289" y="7144"/>
                    </a:cubicBezTo>
                    <a:cubicBezTo>
                      <a:pt x="39968" y="7144"/>
                      <a:pt x="49435" y="16611"/>
                      <a:pt x="49435" y="28289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" name="자유형: 도형 14">
                <a:extLst>
                  <a:ext uri="{FF2B5EF4-FFF2-40B4-BE49-F238E27FC236}">
                    <a16:creationId xmlns="" xmlns:a16="http://schemas.microsoft.com/office/drawing/2014/main" id="{18EF8BA9-3FD0-4A7A-94D9-05D7BE6C9258}"/>
                  </a:ext>
                </a:extLst>
              </p:cNvPr>
              <p:cNvSpPr/>
              <p:nvPr/>
            </p:nvSpPr>
            <p:spPr>
              <a:xfrm rot="5400000">
                <a:off x="6710178" y="4913295"/>
                <a:ext cx="47625" cy="47625"/>
              </a:xfrm>
              <a:custGeom>
                <a:avLst/>
                <a:gdLst>
                  <a:gd name="connsiteX0" fmla="*/ 49435 w 47625"/>
                  <a:gd name="connsiteY0" fmla="*/ 28289 h 47625"/>
                  <a:gd name="connsiteX1" fmla="*/ 28289 w 47625"/>
                  <a:gd name="connsiteY1" fmla="*/ 49435 h 47625"/>
                  <a:gd name="connsiteX2" fmla="*/ 7144 w 47625"/>
                  <a:gd name="connsiteY2" fmla="*/ 28289 h 47625"/>
                  <a:gd name="connsiteX3" fmla="*/ 28289 w 47625"/>
                  <a:gd name="connsiteY3" fmla="*/ 7144 h 47625"/>
                  <a:gd name="connsiteX4" fmla="*/ 49435 w 47625"/>
                  <a:gd name="connsiteY4" fmla="*/ 2828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9435" y="28289"/>
                    </a:moveTo>
                    <a:cubicBezTo>
                      <a:pt x="49435" y="40005"/>
                      <a:pt x="40005" y="49435"/>
                      <a:pt x="28289" y="49435"/>
                    </a:cubicBezTo>
                    <a:cubicBezTo>
                      <a:pt x="16574" y="49435"/>
                      <a:pt x="7144" y="40005"/>
                      <a:pt x="7144" y="28289"/>
                    </a:cubicBezTo>
                    <a:cubicBezTo>
                      <a:pt x="7144" y="16573"/>
                      <a:pt x="16574" y="7144"/>
                      <a:pt x="28289" y="7144"/>
                    </a:cubicBezTo>
                    <a:cubicBezTo>
                      <a:pt x="40005" y="7144"/>
                      <a:pt x="49435" y="16669"/>
                      <a:pt x="49435" y="28289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" name="자유형: 도형 15">
                <a:extLst>
                  <a:ext uri="{FF2B5EF4-FFF2-40B4-BE49-F238E27FC236}">
                    <a16:creationId xmlns="" xmlns:a16="http://schemas.microsoft.com/office/drawing/2014/main" id="{25E8D063-0D57-4111-8FC9-7D5CF455D8B6}"/>
                  </a:ext>
                </a:extLst>
              </p:cNvPr>
              <p:cNvSpPr/>
              <p:nvPr/>
            </p:nvSpPr>
            <p:spPr>
              <a:xfrm rot="5400000">
                <a:off x="8352098" y="5189330"/>
                <a:ext cx="47625" cy="47625"/>
              </a:xfrm>
              <a:custGeom>
                <a:avLst/>
                <a:gdLst>
                  <a:gd name="connsiteX0" fmla="*/ 49435 w 47625"/>
                  <a:gd name="connsiteY0" fmla="*/ 28289 h 47625"/>
                  <a:gd name="connsiteX1" fmla="*/ 28289 w 47625"/>
                  <a:gd name="connsiteY1" fmla="*/ 49435 h 47625"/>
                  <a:gd name="connsiteX2" fmla="*/ 7144 w 47625"/>
                  <a:gd name="connsiteY2" fmla="*/ 28289 h 47625"/>
                  <a:gd name="connsiteX3" fmla="*/ 28289 w 47625"/>
                  <a:gd name="connsiteY3" fmla="*/ 7144 h 47625"/>
                  <a:gd name="connsiteX4" fmla="*/ 49435 w 47625"/>
                  <a:gd name="connsiteY4" fmla="*/ 2828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9435" y="28289"/>
                    </a:moveTo>
                    <a:cubicBezTo>
                      <a:pt x="49435" y="39968"/>
                      <a:pt x="39968" y="49435"/>
                      <a:pt x="28289" y="49435"/>
                    </a:cubicBezTo>
                    <a:cubicBezTo>
                      <a:pt x="16611" y="49435"/>
                      <a:pt x="7144" y="39968"/>
                      <a:pt x="7144" y="28289"/>
                    </a:cubicBezTo>
                    <a:cubicBezTo>
                      <a:pt x="7144" y="16611"/>
                      <a:pt x="16611" y="7144"/>
                      <a:pt x="28289" y="7144"/>
                    </a:cubicBezTo>
                    <a:cubicBezTo>
                      <a:pt x="39968" y="7144"/>
                      <a:pt x="49435" y="16611"/>
                      <a:pt x="49435" y="28289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" name="자유형: 도형 16">
                <a:extLst>
                  <a:ext uri="{FF2B5EF4-FFF2-40B4-BE49-F238E27FC236}">
                    <a16:creationId xmlns="" xmlns:a16="http://schemas.microsoft.com/office/drawing/2014/main" id="{D1D319E9-E9CC-4C7E-B852-BECA002D9F33}"/>
                  </a:ext>
                </a:extLst>
              </p:cNvPr>
              <p:cNvSpPr/>
              <p:nvPr/>
            </p:nvSpPr>
            <p:spPr>
              <a:xfrm rot="5400000">
                <a:off x="8078444" y="5189330"/>
                <a:ext cx="47625" cy="47625"/>
              </a:xfrm>
              <a:custGeom>
                <a:avLst/>
                <a:gdLst>
                  <a:gd name="connsiteX0" fmla="*/ 49435 w 47625"/>
                  <a:gd name="connsiteY0" fmla="*/ 28289 h 47625"/>
                  <a:gd name="connsiteX1" fmla="*/ 28289 w 47625"/>
                  <a:gd name="connsiteY1" fmla="*/ 49435 h 47625"/>
                  <a:gd name="connsiteX2" fmla="*/ 7144 w 47625"/>
                  <a:gd name="connsiteY2" fmla="*/ 28289 h 47625"/>
                  <a:gd name="connsiteX3" fmla="*/ 28289 w 47625"/>
                  <a:gd name="connsiteY3" fmla="*/ 7144 h 47625"/>
                  <a:gd name="connsiteX4" fmla="*/ 49435 w 47625"/>
                  <a:gd name="connsiteY4" fmla="*/ 2828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9435" y="28289"/>
                    </a:moveTo>
                    <a:cubicBezTo>
                      <a:pt x="49435" y="39968"/>
                      <a:pt x="39968" y="49435"/>
                      <a:pt x="28289" y="49435"/>
                    </a:cubicBezTo>
                    <a:cubicBezTo>
                      <a:pt x="16611" y="49435"/>
                      <a:pt x="7144" y="39968"/>
                      <a:pt x="7144" y="28289"/>
                    </a:cubicBezTo>
                    <a:cubicBezTo>
                      <a:pt x="7144" y="16611"/>
                      <a:pt x="16611" y="7144"/>
                      <a:pt x="28289" y="7144"/>
                    </a:cubicBezTo>
                    <a:cubicBezTo>
                      <a:pt x="39968" y="7144"/>
                      <a:pt x="49435" y="16611"/>
                      <a:pt x="49435" y="28289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8" name="자유형: 도형 17">
                <a:extLst>
                  <a:ext uri="{FF2B5EF4-FFF2-40B4-BE49-F238E27FC236}">
                    <a16:creationId xmlns="" xmlns:a16="http://schemas.microsoft.com/office/drawing/2014/main" id="{5967179A-68C8-47A6-ABB1-A4D7DB58A862}"/>
                  </a:ext>
                </a:extLst>
              </p:cNvPr>
              <p:cNvSpPr/>
              <p:nvPr/>
            </p:nvSpPr>
            <p:spPr>
              <a:xfrm rot="5400000">
                <a:off x="7804791" y="5189425"/>
                <a:ext cx="47625" cy="47625"/>
              </a:xfrm>
              <a:custGeom>
                <a:avLst/>
                <a:gdLst>
                  <a:gd name="connsiteX0" fmla="*/ 49435 w 47625"/>
                  <a:gd name="connsiteY0" fmla="*/ 28289 h 47625"/>
                  <a:gd name="connsiteX1" fmla="*/ 28289 w 47625"/>
                  <a:gd name="connsiteY1" fmla="*/ 49435 h 47625"/>
                  <a:gd name="connsiteX2" fmla="*/ 7144 w 47625"/>
                  <a:gd name="connsiteY2" fmla="*/ 28289 h 47625"/>
                  <a:gd name="connsiteX3" fmla="*/ 28289 w 47625"/>
                  <a:gd name="connsiteY3" fmla="*/ 7144 h 47625"/>
                  <a:gd name="connsiteX4" fmla="*/ 49435 w 47625"/>
                  <a:gd name="connsiteY4" fmla="*/ 2828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9435" y="28289"/>
                    </a:moveTo>
                    <a:cubicBezTo>
                      <a:pt x="49435" y="40005"/>
                      <a:pt x="40005" y="49435"/>
                      <a:pt x="28289" y="49435"/>
                    </a:cubicBezTo>
                    <a:cubicBezTo>
                      <a:pt x="16573" y="49435"/>
                      <a:pt x="7144" y="40005"/>
                      <a:pt x="7144" y="28289"/>
                    </a:cubicBezTo>
                    <a:cubicBezTo>
                      <a:pt x="7144" y="16574"/>
                      <a:pt x="16573" y="7144"/>
                      <a:pt x="28289" y="7144"/>
                    </a:cubicBezTo>
                    <a:cubicBezTo>
                      <a:pt x="39910" y="7144"/>
                      <a:pt x="49435" y="16669"/>
                      <a:pt x="49435" y="28289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9" name="자유형: 도형 18">
                <a:extLst>
                  <a:ext uri="{FF2B5EF4-FFF2-40B4-BE49-F238E27FC236}">
                    <a16:creationId xmlns="" xmlns:a16="http://schemas.microsoft.com/office/drawing/2014/main" id="{FD919099-859A-40F3-920A-47A0DF4E63D1}"/>
                  </a:ext>
                </a:extLst>
              </p:cNvPr>
              <p:cNvSpPr/>
              <p:nvPr/>
            </p:nvSpPr>
            <p:spPr>
              <a:xfrm rot="5400000">
                <a:off x="7531138" y="5189425"/>
                <a:ext cx="47625" cy="47625"/>
              </a:xfrm>
              <a:custGeom>
                <a:avLst/>
                <a:gdLst>
                  <a:gd name="connsiteX0" fmla="*/ 49435 w 47625"/>
                  <a:gd name="connsiteY0" fmla="*/ 28289 h 47625"/>
                  <a:gd name="connsiteX1" fmla="*/ 28289 w 47625"/>
                  <a:gd name="connsiteY1" fmla="*/ 49435 h 47625"/>
                  <a:gd name="connsiteX2" fmla="*/ 7144 w 47625"/>
                  <a:gd name="connsiteY2" fmla="*/ 28289 h 47625"/>
                  <a:gd name="connsiteX3" fmla="*/ 28289 w 47625"/>
                  <a:gd name="connsiteY3" fmla="*/ 7144 h 47625"/>
                  <a:gd name="connsiteX4" fmla="*/ 49435 w 47625"/>
                  <a:gd name="connsiteY4" fmla="*/ 2828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9435" y="28289"/>
                    </a:moveTo>
                    <a:cubicBezTo>
                      <a:pt x="49435" y="40005"/>
                      <a:pt x="40005" y="49435"/>
                      <a:pt x="28289" y="49435"/>
                    </a:cubicBezTo>
                    <a:cubicBezTo>
                      <a:pt x="16573" y="49435"/>
                      <a:pt x="7144" y="40005"/>
                      <a:pt x="7144" y="28289"/>
                    </a:cubicBezTo>
                    <a:cubicBezTo>
                      <a:pt x="7144" y="16573"/>
                      <a:pt x="16573" y="7144"/>
                      <a:pt x="28289" y="7144"/>
                    </a:cubicBezTo>
                    <a:cubicBezTo>
                      <a:pt x="39910" y="7144"/>
                      <a:pt x="49435" y="16669"/>
                      <a:pt x="49435" y="28289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0" name="자유형: 도형 19">
                <a:extLst>
                  <a:ext uri="{FF2B5EF4-FFF2-40B4-BE49-F238E27FC236}">
                    <a16:creationId xmlns="" xmlns:a16="http://schemas.microsoft.com/office/drawing/2014/main" id="{ED70917E-E579-4F09-BD38-F332A5CDEFDB}"/>
                  </a:ext>
                </a:extLst>
              </p:cNvPr>
              <p:cNvSpPr/>
              <p:nvPr/>
            </p:nvSpPr>
            <p:spPr>
              <a:xfrm rot="5400000">
                <a:off x="7257485" y="5189330"/>
                <a:ext cx="47625" cy="47625"/>
              </a:xfrm>
              <a:custGeom>
                <a:avLst/>
                <a:gdLst>
                  <a:gd name="connsiteX0" fmla="*/ 49435 w 47625"/>
                  <a:gd name="connsiteY0" fmla="*/ 28289 h 47625"/>
                  <a:gd name="connsiteX1" fmla="*/ 28289 w 47625"/>
                  <a:gd name="connsiteY1" fmla="*/ 49435 h 47625"/>
                  <a:gd name="connsiteX2" fmla="*/ 7144 w 47625"/>
                  <a:gd name="connsiteY2" fmla="*/ 28289 h 47625"/>
                  <a:gd name="connsiteX3" fmla="*/ 28289 w 47625"/>
                  <a:gd name="connsiteY3" fmla="*/ 7144 h 47625"/>
                  <a:gd name="connsiteX4" fmla="*/ 49435 w 47625"/>
                  <a:gd name="connsiteY4" fmla="*/ 2828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9435" y="28289"/>
                    </a:moveTo>
                    <a:cubicBezTo>
                      <a:pt x="49435" y="39968"/>
                      <a:pt x="39968" y="49435"/>
                      <a:pt x="28289" y="49435"/>
                    </a:cubicBezTo>
                    <a:cubicBezTo>
                      <a:pt x="16611" y="49435"/>
                      <a:pt x="7144" y="39968"/>
                      <a:pt x="7144" y="28289"/>
                    </a:cubicBezTo>
                    <a:cubicBezTo>
                      <a:pt x="7144" y="16611"/>
                      <a:pt x="16611" y="7144"/>
                      <a:pt x="28289" y="7144"/>
                    </a:cubicBezTo>
                    <a:cubicBezTo>
                      <a:pt x="39968" y="7144"/>
                      <a:pt x="49435" y="16611"/>
                      <a:pt x="49435" y="28289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 dirty="0"/>
              </a:p>
            </p:txBody>
          </p:sp>
          <p:sp>
            <p:nvSpPr>
              <p:cNvPr id="21" name="자유형: 도형 20">
                <a:extLst>
                  <a:ext uri="{FF2B5EF4-FFF2-40B4-BE49-F238E27FC236}">
                    <a16:creationId xmlns="" xmlns:a16="http://schemas.microsoft.com/office/drawing/2014/main" id="{1358A3F5-F23E-4062-B841-433454FE8DF2}"/>
                  </a:ext>
                </a:extLst>
              </p:cNvPr>
              <p:cNvSpPr/>
              <p:nvPr/>
            </p:nvSpPr>
            <p:spPr>
              <a:xfrm rot="5400000">
                <a:off x="6983831" y="5189330"/>
                <a:ext cx="47625" cy="47625"/>
              </a:xfrm>
              <a:custGeom>
                <a:avLst/>
                <a:gdLst>
                  <a:gd name="connsiteX0" fmla="*/ 49435 w 47625"/>
                  <a:gd name="connsiteY0" fmla="*/ 28289 h 47625"/>
                  <a:gd name="connsiteX1" fmla="*/ 28289 w 47625"/>
                  <a:gd name="connsiteY1" fmla="*/ 49435 h 47625"/>
                  <a:gd name="connsiteX2" fmla="*/ 7144 w 47625"/>
                  <a:gd name="connsiteY2" fmla="*/ 28289 h 47625"/>
                  <a:gd name="connsiteX3" fmla="*/ 28289 w 47625"/>
                  <a:gd name="connsiteY3" fmla="*/ 7144 h 47625"/>
                  <a:gd name="connsiteX4" fmla="*/ 49435 w 47625"/>
                  <a:gd name="connsiteY4" fmla="*/ 2828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9435" y="28289"/>
                    </a:moveTo>
                    <a:cubicBezTo>
                      <a:pt x="49435" y="39968"/>
                      <a:pt x="39968" y="49435"/>
                      <a:pt x="28289" y="49435"/>
                    </a:cubicBezTo>
                    <a:cubicBezTo>
                      <a:pt x="16611" y="49435"/>
                      <a:pt x="7144" y="39968"/>
                      <a:pt x="7144" y="28289"/>
                    </a:cubicBezTo>
                    <a:cubicBezTo>
                      <a:pt x="7144" y="16611"/>
                      <a:pt x="16611" y="7144"/>
                      <a:pt x="28289" y="7144"/>
                    </a:cubicBezTo>
                    <a:cubicBezTo>
                      <a:pt x="39968" y="7144"/>
                      <a:pt x="49435" y="16611"/>
                      <a:pt x="49435" y="28289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2" name="자유형: 도형 21">
                <a:extLst>
                  <a:ext uri="{FF2B5EF4-FFF2-40B4-BE49-F238E27FC236}">
                    <a16:creationId xmlns="" xmlns:a16="http://schemas.microsoft.com/office/drawing/2014/main" id="{A358D52A-D091-4F14-BCFE-67398FAD5132}"/>
                  </a:ext>
                </a:extLst>
              </p:cNvPr>
              <p:cNvSpPr/>
              <p:nvPr/>
            </p:nvSpPr>
            <p:spPr>
              <a:xfrm rot="5400000">
                <a:off x="6710178" y="5189425"/>
                <a:ext cx="47625" cy="47625"/>
              </a:xfrm>
              <a:custGeom>
                <a:avLst/>
                <a:gdLst>
                  <a:gd name="connsiteX0" fmla="*/ 49435 w 47625"/>
                  <a:gd name="connsiteY0" fmla="*/ 28289 h 47625"/>
                  <a:gd name="connsiteX1" fmla="*/ 28289 w 47625"/>
                  <a:gd name="connsiteY1" fmla="*/ 49435 h 47625"/>
                  <a:gd name="connsiteX2" fmla="*/ 7144 w 47625"/>
                  <a:gd name="connsiteY2" fmla="*/ 28289 h 47625"/>
                  <a:gd name="connsiteX3" fmla="*/ 28289 w 47625"/>
                  <a:gd name="connsiteY3" fmla="*/ 7144 h 47625"/>
                  <a:gd name="connsiteX4" fmla="*/ 49435 w 47625"/>
                  <a:gd name="connsiteY4" fmla="*/ 2828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9435" y="28289"/>
                    </a:moveTo>
                    <a:cubicBezTo>
                      <a:pt x="49435" y="40005"/>
                      <a:pt x="40005" y="49435"/>
                      <a:pt x="28289" y="49435"/>
                    </a:cubicBezTo>
                    <a:cubicBezTo>
                      <a:pt x="16573" y="49435"/>
                      <a:pt x="7144" y="40005"/>
                      <a:pt x="7144" y="28289"/>
                    </a:cubicBezTo>
                    <a:cubicBezTo>
                      <a:pt x="7144" y="16573"/>
                      <a:pt x="16573" y="7144"/>
                      <a:pt x="28289" y="7144"/>
                    </a:cubicBezTo>
                    <a:cubicBezTo>
                      <a:pt x="39910" y="7144"/>
                      <a:pt x="49435" y="16669"/>
                      <a:pt x="49435" y="28289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3" name="자유형: 도형 22">
                <a:extLst>
                  <a:ext uri="{FF2B5EF4-FFF2-40B4-BE49-F238E27FC236}">
                    <a16:creationId xmlns="" xmlns:a16="http://schemas.microsoft.com/office/drawing/2014/main" id="{FE7715F8-9B8D-40ED-A9E6-C8DB5A9180F1}"/>
                  </a:ext>
                </a:extLst>
              </p:cNvPr>
              <p:cNvSpPr/>
              <p:nvPr/>
            </p:nvSpPr>
            <p:spPr>
              <a:xfrm rot="5400000">
                <a:off x="8352098" y="5465365"/>
                <a:ext cx="47625" cy="47625"/>
              </a:xfrm>
              <a:custGeom>
                <a:avLst/>
                <a:gdLst>
                  <a:gd name="connsiteX0" fmla="*/ 49435 w 47625"/>
                  <a:gd name="connsiteY0" fmla="*/ 28289 h 47625"/>
                  <a:gd name="connsiteX1" fmla="*/ 28289 w 47625"/>
                  <a:gd name="connsiteY1" fmla="*/ 49435 h 47625"/>
                  <a:gd name="connsiteX2" fmla="*/ 7144 w 47625"/>
                  <a:gd name="connsiteY2" fmla="*/ 28289 h 47625"/>
                  <a:gd name="connsiteX3" fmla="*/ 28289 w 47625"/>
                  <a:gd name="connsiteY3" fmla="*/ 7144 h 47625"/>
                  <a:gd name="connsiteX4" fmla="*/ 49435 w 47625"/>
                  <a:gd name="connsiteY4" fmla="*/ 2828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9435" y="28289"/>
                    </a:moveTo>
                    <a:cubicBezTo>
                      <a:pt x="49435" y="39968"/>
                      <a:pt x="39968" y="49435"/>
                      <a:pt x="28289" y="49435"/>
                    </a:cubicBezTo>
                    <a:cubicBezTo>
                      <a:pt x="16611" y="49435"/>
                      <a:pt x="7144" y="39968"/>
                      <a:pt x="7144" y="28289"/>
                    </a:cubicBezTo>
                    <a:cubicBezTo>
                      <a:pt x="7144" y="16611"/>
                      <a:pt x="16611" y="7144"/>
                      <a:pt x="28289" y="7144"/>
                    </a:cubicBezTo>
                    <a:cubicBezTo>
                      <a:pt x="39968" y="7144"/>
                      <a:pt x="49435" y="16611"/>
                      <a:pt x="49435" y="28289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4" name="자유형: 도형 23">
                <a:extLst>
                  <a:ext uri="{FF2B5EF4-FFF2-40B4-BE49-F238E27FC236}">
                    <a16:creationId xmlns="" xmlns:a16="http://schemas.microsoft.com/office/drawing/2014/main" id="{3AC42674-3F73-4887-934E-A6A7E6087950}"/>
                  </a:ext>
                </a:extLst>
              </p:cNvPr>
              <p:cNvSpPr/>
              <p:nvPr/>
            </p:nvSpPr>
            <p:spPr>
              <a:xfrm rot="5400000">
                <a:off x="8078444" y="5465365"/>
                <a:ext cx="47625" cy="47625"/>
              </a:xfrm>
              <a:custGeom>
                <a:avLst/>
                <a:gdLst>
                  <a:gd name="connsiteX0" fmla="*/ 49435 w 47625"/>
                  <a:gd name="connsiteY0" fmla="*/ 28289 h 47625"/>
                  <a:gd name="connsiteX1" fmla="*/ 28289 w 47625"/>
                  <a:gd name="connsiteY1" fmla="*/ 49435 h 47625"/>
                  <a:gd name="connsiteX2" fmla="*/ 7144 w 47625"/>
                  <a:gd name="connsiteY2" fmla="*/ 28289 h 47625"/>
                  <a:gd name="connsiteX3" fmla="*/ 28289 w 47625"/>
                  <a:gd name="connsiteY3" fmla="*/ 7144 h 47625"/>
                  <a:gd name="connsiteX4" fmla="*/ 49435 w 47625"/>
                  <a:gd name="connsiteY4" fmla="*/ 2828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9435" y="28289"/>
                    </a:moveTo>
                    <a:cubicBezTo>
                      <a:pt x="49435" y="39968"/>
                      <a:pt x="39968" y="49435"/>
                      <a:pt x="28289" y="49435"/>
                    </a:cubicBezTo>
                    <a:cubicBezTo>
                      <a:pt x="16611" y="49435"/>
                      <a:pt x="7144" y="39968"/>
                      <a:pt x="7144" y="28289"/>
                    </a:cubicBezTo>
                    <a:cubicBezTo>
                      <a:pt x="7144" y="16611"/>
                      <a:pt x="16611" y="7144"/>
                      <a:pt x="28289" y="7144"/>
                    </a:cubicBezTo>
                    <a:cubicBezTo>
                      <a:pt x="39968" y="7144"/>
                      <a:pt x="49435" y="16611"/>
                      <a:pt x="49435" y="28289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5" name="자유형: 도형 24">
                <a:extLst>
                  <a:ext uri="{FF2B5EF4-FFF2-40B4-BE49-F238E27FC236}">
                    <a16:creationId xmlns="" xmlns:a16="http://schemas.microsoft.com/office/drawing/2014/main" id="{6C828869-0C1F-45DB-9C43-62DE89E41E9E}"/>
                  </a:ext>
                </a:extLst>
              </p:cNvPr>
              <p:cNvSpPr/>
              <p:nvPr/>
            </p:nvSpPr>
            <p:spPr>
              <a:xfrm rot="5400000">
                <a:off x="7804791" y="5465460"/>
                <a:ext cx="47625" cy="47625"/>
              </a:xfrm>
              <a:custGeom>
                <a:avLst/>
                <a:gdLst>
                  <a:gd name="connsiteX0" fmla="*/ 49435 w 47625"/>
                  <a:gd name="connsiteY0" fmla="*/ 28289 h 47625"/>
                  <a:gd name="connsiteX1" fmla="*/ 28289 w 47625"/>
                  <a:gd name="connsiteY1" fmla="*/ 49435 h 47625"/>
                  <a:gd name="connsiteX2" fmla="*/ 7144 w 47625"/>
                  <a:gd name="connsiteY2" fmla="*/ 28289 h 47625"/>
                  <a:gd name="connsiteX3" fmla="*/ 28289 w 47625"/>
                  <a:gd name="connsiteY3" fmla="*/ 7144 h 47625"/>
                  <a:gd name="connsiteX4" fmla="*/ 49435 w 47625"/>
                  <a:gd name="connsiteY4" fmla="*/ 2828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9435" y="28289"/>
                    </a:moveTo>
                    <a:cubicBezTo>
                      <a:pt x="49435" y="40005"/>
                      <a:pt x="40005" y="49435"/>
                      <a:pt x="28289" y="49435"/>
                    </a:cubicBezTo>
                    <a:cubicBezTo>
                      <a:pt x="16573" y="49435"/>
                      <a:pt x="7144" y="40005"/>
                      <a:pt x="7144" y="28289"/>
                    </a:cubicBezTo>
                    <a:cubicBezTo>
                      <a:pt x="7144" y="16574"/>
                      <a:pt x="16573" y="7144"/>
                      <a:pt x="28289" y="7144"/>
                    </a:cubicBezTo>
                    <a:cubicBezTo>
                      <a:pt x="39910" y="7144"/>
                      <a:pt x="49435" y="16669"/>
                      <a:pt x="49435" y="28289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6" name="자유형: 도형 25">
                <a:extLst>
                  <a:ext uri="{FF2B5EF4-FFF2-40B4-BE49-F238E27FC236}">
                    <a16:creationId xmlns="" xmlns:a16="http://schemas.microsoft.com/office/drawing/2014/main" id="{2ED44135-35DB-48F7-83D9-48E0CF2FD0FF}"/>
                  </a:ext>
                </a:extLst>
              </p:cNvPr>
              <p:cNvSpPr/>
              <p:nvPr/>
            </p:nvSpPr>
            <p:spPr>
              <a:xfrm rot="5400000">
                <a:off x="7531138" y="5465460"/>
                <a:ext cx="47625" cy="47625"/>
              </a:xfrm>
              <a:custGeom>
                <a:avLst/>
                <a:gdLst>
                  <a:gd name="connsiteX0" fmla="*/ 49435 w 47625"/>
                  <a:gd name="connsiteY0" fmla="*/ 28289 h 47625"/>
                  <a:gd name="connsiteX1" fmla="*/ 28289 w 47625"/>
                  <a:gd name="connsiteY1" fmla="*/ 49435 h 47625"/>
                  <a:gd name="connsiteX2" fmla="*/ 7144 w 47625"/>
                  <a:gd name="connsiteY2" fmla="*/ 28289 h 47625"/>
                  <a:gd name="connsiteX3" fmla="*/ 28289 w 47625"/>
                  <a:gd name="connsiteY3" fmla="*/ 7144 h 47625"/>
                  <a:gd name="connsiteX4" fmla="*/ 49435 w 47625"/>
                  <a:gd name="connsiteY4" fmla="*/ 2828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9435" y="28289"/>
                    </a:moveTo>
                    <a:cubicBezTo>
                      <a:pt x="49435" y="40005"/>
                      <a:pt x="40005" y="49435"/>
                      <a:pt x="28289" y="49435"/>
                    </a:cubicBezTo>
                    <a:cubicBezTo>
                      <a:pt x="16573" y="49435"/>
                      <a:pt x="7144" y="40005"/>
                      <a:pt x="7144" y="28289"/>
                    </a:cubicBezTo>
                    <a:cubicBezTo>
                      <a:pt x="7144" y="16573"/>
                      <a:pt x="16573" y="7144"/>
                      <a:pt x="28289" y="7144"/>
                    </a:cubicBezTo>
                    <a:cubicBezTo>
                      <a:pt x="39910" y="7144"/>
                      <a:pt x="49435" y="16669"/>
                      <a:pt x="49435" y="28289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7" name="자유형: 도형 26">
                <a:extLst>
                  <a:ext uri="{FF2B5EF4-FFF2-40B4-BE49-F238E27FC236}">
                    <a16:creationId xmlns="" xmlns:a16="http://schemas.microsoft.com/office/drawing/2014/main" id="{83B10E5D-AECF-491B-9A63-101B5590DCFB}"/>
                  </a:ext>
                </a:extLst>
              </p:cNvPr>
              <p:cNvSpPr/>
              <p:nvPr/>
            </p:nvSpPr>
            <p:spPr>
              <a:xfrm rot="5400000">
                <a:off x="7257485" y="5465365"/>
                <a:ext cx="47625" cy="47625"/>
              </a:xfrm>
              <a:custGeom>
                <a:avLst/>
                <a:gdLst>
                  <a:gd name="connsiteX0" fmla="*/ 49435 w 47625"/>
                  <a:gd name="connsiteY0" fmla="*/ 28289 h 47625"/>
                  <a:gd name="connsiteX1" fmla="*/ 28289 w 47625"/>
                  <a:gd name="connsiteY1" fmla="*/ 49435 h 47625"/>
                  <a:gd name="connsiteX2" fmla="*/ 7144 w 47625"/>
                  <a:gd name="connsiteY2" fmla="*/ 28289 h 47625"/>
                  <a:gd name="connsiteX3" fmla="*/ 28289 w 47625"/>
                  <a:gd name="connsiteY3" fmla="*/ 7144 h 47625"/>
                  <a:gd name="connsiteX4" fmla="*/ 49435 w 47625"/>
                  <a:gd name="connsiteY4" fmla="*/ 2828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9435" y="28289"/>
                    </a:moveTo>
                    <a:cubicBezTo>
                      <a:pt x="49435" y="39968"/>
                      <a:pt x="39968" y="49435"/>
                      <a:pt x="28289" y="49435"/>
                    </a:cubicBezTo>
                    <a:cubicBezTo>
                      <a:pt x="16611" y="49435"/>
                      <a:pt x="7144" y="39968"/>
                      <a:pt x="7144" y="28289"/>
                    </a:cubicBezTo>
                    <a:cubicBezTo>
                      <a:pt x="7144" y="16611"/>
                      <a:pt x="16611" y="7144"/>
                      <a:pt x="28289" y="7144"/>
                    </a:cubicBezTo>
                    <a:cubicBezTo>
                      <a:pt x="39968" y="7144"/>
                      <a:pt x="49435" y="16611"/>
                      <a:pt x="49435" y="28289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 dirty="0"/>
              </a:p>
            </p:txBody>
          </p:sp>
          <p:sp>
            <p:nvSpPr>
              <p:cNvPr id="28" name="자유형: 도형 27">
                <a:extLst>
                  <a:ext uri="{FF2B5EF4-FFF2-40B4-BE49-F238E27FC236}">
                    <a16:creationId xmlns="" xmlns:a16="http://schemas.microsoft.com/office/drawing/2014/main" id="{FF1254FC-0890-4FE3-ACEC-E35499EAA5BD}"/>
                  </a:ext>
                </a:extLst>
              </p:cNvPr>
              <p:cNvSpPr/>
              <p:nvPr/>
            </p:nvSpPr>
            <p:spPr>
              <a:xfrm rot="5400000">
                <a:off x="6983831" y="5465365"/>
                <a:ext cx="47625" cy="47625"/>
              </a:xfrm>
              <a:custGeom>
                <a:avLst/>
                <a:gdLst>
                  <a:gd name="connsiteX0" fmla="*/ 49435 w 47625"/>
                  <a:gd name="connsiteY0" fmla="*/ 28289 h 47625"/>
                  <a:gd name="connsiteX1" fmla="*/ 28289 w 47625"/>
                  <a:gd name="connsiteY1" fmla="*/ 49435 h 47625"/>
                  <a:gd name="connsiteX2" fmla="*/ 7144 w 47625"/>
                  <a:gd name="connsiteY2" fmla="*/ 28289 h 47625"/>
                  <a:gd name="connsiteX3" fmla="*/ 28289 w 47625"/>
                  <a:gd name="connsiteY3" fmla="*/ 7144 h 47625"/>
                  <a:gd name="connsiteX4" fmla="*/ 49435 w 47625"/>
                  <a:gd name="connsiteY4" fmla="*/ 2828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9435" y="28289"/>
                    </a:moveTo>
                    <a:cubicBezTo>
                      <a:pt x="49435" y="39968"/>
                      <a:pt x="39968" y="49435"/>
                      <a:pt x="28289" y="49435"/>
                    </a:cubicBezTo>
                    <a:cubicBezTo>
                      <a:pt x="16611" y="49435"/>
                      <a:pt x="7144" y="39968"/>
                      <a:pt x="7144" y="28289"/>
                    </a:cubicBezTo>
                    <a:cubicBezTo>
                      <a:pt x="7144" y="16611"/>
                      <a:pt x="16611" y="7144"/>
                      <a:pt x="28289" y="7144"/>
                    </a:cubicBezTo>
                    <a:cubicBezTo>
                      <a:pt x="39968" y="7144"/>
                      <a:pt x="49435" y="16611"/>
                      <a:pt x="49435" y="28289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9" name="자유형: 도형 28">
                <a:extLst>
                  <a:ext uri="{FF2B5EF4-FFF2-40B4-BE49-F238E27FC236}">
                    <a16:creationId xmlns="" xmlns:a16="http://schemas.microsoft.com/office/drawing/2014/main" id="{8E45EAB2-AED1-4DD8-A441-06422A23FDAA}"/>
                  </a:ext>
                </a:extLst>
              </p:cNvPr>
              <p:cNvSpPr/>
              <p:nvPr/>
            </p:nvSpPr>
            <p:spPr>
              <a:xfrm rot="5400000">
                <a:off x="6710178" y="5465460"/>
                <a:ext cx="47625" cy="47625"/>
              </a:xfrm>
              <a:custGeom>
                <a:avLst/>
                <a:gdLst>
                  <a:gd name="connsiteX0" fmla="*/ 49435 w 47625"/>
                  <a:gd name="connsiteY0" fmla="*/ 28289 h 47625"/>
                  <a:gd name="connsiteX1" fmla="*/ 28289 w 47625"/>
                  <a:gd name="connsiteY1" fmla="*/ 49435 h 47625"/>
                  <a:gd name="connsiteX2" fmla="*/ 7144 w 47625"/>
                  <a:gd name="connsiteY2" fmla="*/ 28289 h 47625"/>
                  <a:gd name="connsiteX3" fmla="*/ 28289 w 47625"/>
                  <a:gd name="connsiteY3" fmla="*/ 7144 h 47625"/>
                  <a:gd name="connsiteX4" fmla="*/ 49435 w 47625"/>
                  <a:gd name="connsiteY4" fmla="*/ 2828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9435" y="28289"/>
                    </a:moveTo>
                    <a:cubicBezTo>
                      <a:pt x="49435" y="40005"/>
                      <a:pt x="40005" y="49435"/>
                      <a:pt x="28289" y="49435"/>
                    </a:cubicBezTo>
                    <a:cubicBezTo>
                      <a:pt x="16573" y="49435"/>
                      <a:pt x="7144" y="40005"/>
                      <a:pt x="7144" y="28289"/>
                    </a:cubicBezTo>
                    <a:cubicBezTo>
                      <a:pt x="7144" y="16573"/>
                      <a:pt x="16573" y="7144"/>
                      <a:pt x="28289" y="7144"/>
                    </a:cubicBezTo>
                    <a:cubicBezTo>
                      <a:pt x="39910" y="7144"/>
                      <a:pt x="49435" y="16669"/>
                      <a:pt x="49435" y="28289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pic>
        <p:nvPicPr>
          <p:cNvPr id="30" name="그래픽 29">
            <a:extLst>
              <a:ext uri="{FF2B5EF4-FFF2-40B4-BE49-F238E27FC236}">
                <a16:creationId xmlns="" xmlns:a16="http://schemas.microsoft.com/office/drawing/2014/main" id="{644A1E64-4325-4FFE-8C59-74C34FE865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t="1" r="-76" b="71103"/>
          <a:stretch/>
        </p:blipFill>
        <p:spPr>
          <a:xfrm>
            <a:off x="815703" y="5316803"/>
            <a:ext cx="1094703" cy="1541198"/>
          </a:xfrm>
          <a:prstGeom prst="rect">
            <a:avLst/>
          </a:prstGeom>
        </p:spPr>
      </p:pic>
      <p:sp>
        <p:nvSpPr>
          <p:cNvPr id="32" name="타원 31">
            <a:extLst>
              <a:ext uri="{FF2B5EF4-FFF2-40B4-BE49-F238E27FC236}">
                <a16:creationId xmlns="" xmlns:a16="http://schemas.microsoft.com/office/drawing/2014/main" id="{71B4A846-557A-4D23-BF99-436BE7484157}"/>
              </a:ext>
            </a:extLst>
          </p:cNvPr>
          <p:cNvSpPr/>
          <p:nvPr userDrawn="1"/>
        </p:nvSpPr>
        <p:spPr>
          <a:xfrm>
            <a:off x="335156" y="6117431"/>
            <a:ext cx="310967" cy="310967"/>
          </a:xfrm>
          <a:prstGeom prst="ellipse">
            <a:avLst/>
          </a:prstGeom>
          <a:solidFill>
            <a:srgbClr val="FD365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33" name="타원 32">
            <a:extLst>
              <a:ext uri="{FF2B5EF4-FFF2-40B4-BE49-F238E27FC236}">
                <a16:creationId xmlns="" xmlns:a16="http://schemas.microsoft.com/office/drawing/2014/main" id="{BAD5E3C8-640C-4AAE-9A2E-B253B60CCEEE}"/>
              </a:ext>
            </a:extLst>
          </p:cNvPr>
          <p:cNvSpPr/>
          <p:nvPr userDrawn="1"/>
        </p:nvSpPr>
        <p:spPr>
          <a:xfrm>
            <a:off x="360705" y="2009060"/>
            <a:ext cx="160144" cy="160144"/>
          </a:xfrm>
          <a:prstGeom prst="ellipse">
            <a:avLst/>
          </a:prstGeom>
          <a:solidFill>
            <a:srgbClr val="FD365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67069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41F8CD36-C058-429C-8684-852557A9A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D6527AF1-D806-4EAD-A380-A81633EA1A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7DC31C23-C21D-4AF3-A10E-243D9A6375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C9886-AD59-414C-99E3-C4DAAC674681}" type="datetimeFigureOut">
              <a:rPr lang="zh-CN" altLang="en-US" smtClean="0"/>
              <a:t>2023/1/29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B56994F7-DE58-4640-934D-B638061EB2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4D538B40-32F2-4D75-BD1D-8A933B3CBA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98FEB-ED33-498F-889D-4BB83BD079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6304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2544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36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F788370-9204-4196-86EF-D07E2A57017F}"/>
              </a:ext>
            </a:extLst>
          </p:cNvPr>
          <p:cNvSpPr txBox="1"/>
          <p:nvPr/>
        </p:nvSpPr>
        <p:spPr>
          <a:xfrm>
            <a:off x="2676692" y="2004823"/>
            <a:ext cx="6838617" cy="1267458"/>
          </a:xfrm>
          <a:prstGeom prst="rect">
            <a:avLst/>
          </a:prstGeom>
          <a:noFill/>
        </p:spPr>
        <p:txBody>
          <a:bodyPr vert="horz" wrap="square" lIns="18000" tIns="18000" rIns="18000" bIns="18000" rtlCol="0" anchor="t" anchorCtr="0">
            <a:spAutoFit/>
          </a:bodyPr>
          <a:lstStyle/>
          <a:p>
            <a:pPr algn="ctr"/>
            <a:r>
              <a:rPr lang="zh-CN" altLang="en-US" sz="8000" b="1" spc="600" dirty="0" smtClean="0">
                <a:solidFill>
                  <a:srgbClr val="1A2431"/>
                </a:solidFill>
                <a:cs typeface="+mn-ea"/>
                <a:sym typeface="+mn-lt"/>
              </a:rPr>
              <a:t>年终总结计划</a:t>
            </a:r>
            <a:endParaRPr lang="ko-KR" altLang="en-US" sz="8000" b="1" spc="600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E54CF79-A870-4827-8171-1858AC9B45ED}"/>
              </a:ext>
            </a:extLst>
          </p:cNvPr>
          <p:cNvSpPr txBox="1"/>
          <p:nvPr/>
        </p:nvSpPr>
        <p:spPr>
          <a:xfrm>
            <a:off x="3409663" y="3372864"/>
            <a:ext cx="5372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1A2431"/>
                </a:solidFill>
                <a:cs typeface="+mn-ea"/>
                <a:sym typeface="+mn-lt"/>
              </a:rPr>
              <a:t>年终总结 </a:t>
            </a:r>
            <a:r>
              <a:rPr lang="en-US" altLang="zh-CN" sz="2000" dirty="0">
                <a:solidFill>
                  <a:srgbClr val="1A2431"/>
                </a:solidFill>
                <a:cs typeface="+mn-ea"/>
                <a:sym typeface="+mn-lt"/>
              </a:rPr>
              <a:t>\ </a:t>
            </a:r>
            <a:r>
              <a:rPr lang="zh-CN" altLang="en-US" sz="2000" dirty="0">
                <a:solidFill>
                  <a:srgbClr val="1A2431"/>
                </a:solidFill>
                <a:cs typeface="+mn-ea"/>
                <a:sym typeface="+mn-lt"/>
              </a:rPr>
              <a:t>新年计划 </a:t>
            </a:r>
            <a:r>
              <a:rPr lang="en-US" altLang="zh-CN" sz="2000" dirty="0">
                <a:solidFill>
                  <a:srgbClr val="1A2431"/>
                </a:solidFill>
                <a:cs typeface="+mn-ea"/>
                <a:sym typeface="+mn-lt"/>
              </a:rPr>
              <a:t>\ </a:t>
            </a:r>
            <a:r>
              <a:rPr lang="zh-CN" altLang="en-US" sz="2000" dirty="0">
                <a:solidFill>
                  <a:srgbClr val="1A2431"/>
                </a:solidFill>
                <a:cs typeface="+mn-ea"/>
                <a:sym typeface="+mn-lt"/>
              </a:rPr>
              <a:t>述职报告 </a:t>
            </a:r>
            <a:r>
              <a:rPr lang="en-US" altLang="zh-CN" sz="2000" dirty="0">
                <a:solidFill>
                  <a:srgbClr val="1A2431"/>
                </a:solidFill>
                <a:cs typeface="+mn-ea"/>
                <a:sym typeface="+mn-lt"/>
              </a:rPr>
              <a:t>\ </a:t>
            </a:r>
            <a:r>
              <a:rPr lang="zh-CN" altLang="en-US" sz="2000" dirty="0">
                <a:solidFill>
                  <a:srgbClr val="1A2431"/>
                </a:solidFill>
                <a:cs typeface="+mn-ea"/>
                <a:sym typeface="+mn-lt"/>
              </a:rPr>
              <a:t>工作汇报</a:t>
            </a:r>
          </a:p>
        </p:txBody>
      </p:sp>
      <p:sp>
        <p:nvSpPr>
          <p:cNvPr id="14" name="사각형: 둥근 모서리 13">
            <a:extLst>
              <a:ext uri="{FF2B5EF4-FFF2-40B4-BE49-F238E27FC236}">
                <a16:creationId xmlns="" xmlns:a16="http://schemas.microsoft.com/office/drawing/2014/main" id="{FF44B979-9374-4B51-9B04-A08205E81A69}"/>
              </a:ext>
            </a:extLst>
          </p:cNvPr>
          <p:cNvSpPr/>
          <p:nvPr/>
        </p:nvSpPr>
        <p:spPr>
          <a:xfrm>
            <a:off x="4252685" y="4498720"/>
            <a:ext cx="3686630" cy="375242"/>
          </a:xfrm>
          <a:prstGeom prst="roundRect">
            <a:avLst>
              <a:gd name="adj" fmla="val 50000"/>
            </a:avLst>
          </a:prstGeom>
          <a:solidFill>
            <a:srgbClr val="FD3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汇报人</a:t>
            </a:r>
            <a:r>
              <a:rPr lang="zh-CN" altLang="en-US" sz="1600" dirty="0" smtClean="0">
                <a:solidFill>
                  <a:schemeClr val="bg1"/>
                </a:solidFill>
                <a:cs typeface="+mn-ea"/>
                <a:sym typeface="+mn-lt"/>
              </a:rPr>
              <a:t>：优品</a:t>
            </a:r>
            <a:r>
              <a:rPr lang="en-US" altLang="zh-CN" sz="1600" dirty="0" smtClean="0">
                <a:solidFill>
                  <a:schemeClr val="bg1"/>
                </a:solidFill>
                <a:cs typeface="+mn-ea"/>
                <a:sym typeface="+mn-lt"/>
              </a:rPr>
              <a:t>PPT   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时间：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20XX.XX</a:t>
            </a:r>
          </a:p>
        </p:txBody>
      </p:sp>
      <p:cxnSp>
        <p:nvCxnSpPr>
          <p:cNvPr id="3" name="直接连接符 2">
            <a:extLst>
              <a:ext uri="{FF2B5EF4-FFF2-40B4-BE49-F238E27FC236}">
                <a16:creationId xmlns="" xmlns:a16="http://schemas.microsoft.com/office/drawing/2014/main" id="{88ECDC63-FE03-4CE0-AC6B-C5FDAB484DFF}"/>
              </a:ext>
            </a:extLst>
          </p:cNvPr>
          <p:cNvCxnSpPr>
            <a:cxnSpLocks/>
          </p:cNvCxnSpPr>
          <p:nvPr/>
        </p:nvCxnSpPr>
        <p:spPr>
          <a:xfrm>
            <a:off x="3759199" y="3307146"/>
            <a:ext cx="4673602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E54CF79-A870-4827-8171-1858AC9B45ED}"/>
              </a:ext>
            </a:extLst>
          </p:cNvPr>
          <p:cNvSpPr txBox="1"/>
          <p:nvPr/>
        </p:nvSpPr>
        <p:spPr>
          <a:xfrm>
            <a:off x="3409663" y="3841431"/>
            <a:ext cx="5372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Your content to play here, or through your copy, paste in this box, and select only the text.</a:t>
            </a:r>
          </a:p>
        </p:txBody>
      </p:sp>
    </p:spTree>
    <p:extLst>
      <p:ext uri="{BB962C8B-B14F-4D97-AF65-F5344CB8AC3E}">
        <p14:creationId xmlns:p14="http://schemas.microsoft.com/office/powerpoint/2010/main" val="2765140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7" r="14227"/>
          <a:stretch>
            <a:fillRect/>
          </a:stretch>
        </p:blipFill>
        <p:spPr/>
      </p:pic>
      <p:pic>
        <p:nvPicPr>
          <p:cNvPr id="5" name="图片占位符 4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3" r="3093"/>
          <a:stretch>
            <a:fillRect/>
          </a:stretch>
        </p:blipFill>
        <p:spPr/>
      </p:pic>
      <p:pic>
        <p:nvPicPr>
          <p:cNvPr id="8" name="图片占位符 7"/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0" r="10870"/>
          <a:stretch>
            <a:fillRect/>
          </a:stretch>
        </p:blipFill>
        <p:spPr/>
      </p:pic>
      <p:pic>
        <p:nvPicPr>
          <p:cNvPr id="9" name="图片占位符 8"/>
          <p:cNvPicPr>
            <a:picLocks noGrp="1" noChangeAspect="1"/>
          </p:cNvPicPr>
          <p:nvPr>
            <p:ph type="pic" sz="quarter" idx="1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8" r="16558"/>
          <a:stretch>
            <a:fillRect/>
          </a:stretch>
        </p:blipFill>
        <p:spPr/>
      </p:pic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474ADF2C-1201-45A1-8BAF-3D193393D209}"/>
              </a:ext>
            </a:extLst>
          </p:cNvPr>
          <p:cNvSpPr txBox="1"/>
          <p:nvPr/>
        </p:nvSpPr>
        <p:spPr>
          <a:xfrm>
            <a:off x="2756345" y="989897"/>
            <a:ext cx="6984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1A2431"/>
                </a:solidFill>
                <a:cs typeface="+mn-ea"/>
                <a:sym typeface="+mn-lt"/>
              </a:rPr>
              <a:t>在此输入标题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2429064E-A553-491D-A7CF-B12F46D2F605}"/>
              </a:ext>
            </a:extLst>
          </p:cNvPr>
          <p:cNvSpPr txBox="1"/>
          <p:nvPr/>
        </p:nvSpPr>
        <p:spPr>
          <a:xfrm>
            <a:off x="2756345" y="1572728"/>
            <a:ext cx="69841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rgbClr val="1A2431"/>
                </a:solidFill>
                <a:cs typeface="+mn-ea"/>
                <a:sym typeface="+mn-lt"/>
              </a:rPr>
              <a:t>请输入正文文本内容，根据内容复制粘贴到这里</a:t>
            </a:r>
            <a:endParaRPr lang="ko-KR" altLang="en-US" sz="1600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A5FD8E30-C1F1-46AB-B3C5-128F1BC80CAD}"/>
              </a:ext>
            </a:extLst>
          </p:cNvPr>
          <p:cNvSpPr txBox="1"/>
          <p:nvPr/>
        </p:nvSpPr>
        <p:spPr>
          <a:xfrm>
            <a:off x="1456827" y="5109199"/>
            <a:ext cx="1976212" cy="46166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zh-CN" altLang="en-US" sz="1200" dirty="0">
                <a:solidFill>
                  <a:srgbClr val="1A2431"/>
                </a:solidFill>
                <a:cs typeface="+mn-ea"/>
                <a:sym typeface="+mn-lt"/>
              </a:rPr>
              <a:t>请输入正文文本内容，根据内容复制粘贴到这里</a:t>
            </a:r>
          </a:p>
        </p:txBody>
      </p:sp>
      <p:sp>
        <p:nvSpPr>
          <p:cNvPr id="33" name="직사각형 32">
            <a:extLst>
              <a:ext uri="{FF2B5EF4-FFF2-40B4-BE49-F238E27FC236}">
                <a16:creationId xmlns="" xmlns:a16="http://schemas.microsoft.com/office/drawing/2014/main" id="{404047AB-6845-4789-8EAB-06D0668D828B}"/>
              </a:ext>
            </a:extLst>
          </p:cNvPr>
          <p:cNvSpPr/>
          <p:nvPr/>
        </p:nvSpPr>
        <p:spPr>
          <a:xfrm>
            <a:off x="1456827" y="4796024"/>
            <a:ext cx="1976212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1A2431"/>
                </a:solidFill>
                <a:cs typeface="+mn-ea"/>
                <a:sym typeface="+mn-lt"/>
              </a:rPr>
              <a:t>输入标题</a:t>
            </a:r>
            <a:endParaRPr lang="en-US" altLang="ko-KR" sz="1600" b="1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A0F2E0E-A561-42BF-884F-6A608995E3BE}"/>
              </a:ext>
            </a:extLst>
          </p:cNvPr>
          <p:cNvSpPr txBox="1"/>
          <p:nvPr/>
        </p:nvSpPr>
        <p:spPr>
          <a:xfrm>
            <a:off x="3992471" y="5109199"/>
            <a:ext cx="1976212" cy="46166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zh-CN" altLang="en-US" sz="1200" dirty="0">
                <a:solidFill>
                  <a:srgbClr val="1A2431"/>
                </a:solidFill>
                <a:cs typeface="+mn-ea"/>
                <a:sym typeface="+mn-lt"/>
              </a:rPr>
              <a:t>请输入正文文本内容，根据内容复制粘贴到这里</a:t>
            </a:r>
          </a:p>
        </p:txBody>
      </p:sp>
      <p:sp>
        <p:nvSpPr>
          <p:cNvPr id="35" name="직사각형 34">
            <a:extLst>
              <a:ext uri="{FF2B5EF4-FFF2-40B4-BE49-F238E27FC236}">
                <a16:creationId xmlns="" xmlns:a16="http://schemas.microsoft.com/office/drawing/2014/main" id="{340AE338-BD1F-4329-96D2-E44BD174B797}"/>
              </a:ext>
            </a:extLst>
          </p:cNvPr>
          <p:cNvSpPr/>
          <p:nvPr/>
        </p:nvSpPr>
        <p:spPr>
          <a:xfrm>
            <a:off x="3992471" y="4796024"/>
            <a:ext cx="1976212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1A2431"/>
                </a:solidFill>
                <a:cs typeface="+mn-ea"/>
                <a:sym typeface="+mn-lt"/>
              </a:rPr>
              <a:t>输入标题</a:t>
            </a:r>
            <a:endParaRPr lang="en-US" altLang="ko-KR" sz="1600" b="1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0C9ECFBB-CAB5-479B-9AE9-3CFBC941F5B2}"/>
              </a:ext>
            </a:extLst>
          </p:cNvPr>
          <p:cNvSpPr txBox="1"/>
          <p:nvPr/>
        </p:nvSpPr>
        <p:spPr>
          <a:xfrm>
            <a:off x="6528116" y="5109199"/>
            <a:ext cx="1976212" cy="46166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zh-CN" altLang="en-US" sz="1200" dirty="0">
                <a:solidFill>
                  <a:srgbClr val="1A2431"/>
                </a:solidFill>
                <a:cs typeface="+mn-ea"/>
                <a:sym typeface="+mn-lt"/>
              </a:rPr>
              <a:t>请输入正文文本内容，根据内容复制粘贴到这里</a:t>
            </a:r>
          </a:p>
        </p:txBody>
      </p:sp>
      <p:sp>
        <p:nvSpPr>
          <p:cNvPr id="37" name="직사각형 36">
            <a:extLst>
              <a:ext uri="{FF2B5EF4-FFF2-40B4-BE49-F238E27FC236}">
                <a16:creationId xmlns="" xmlns:a16="http://schemas.microsoft.com/office/drawing/2014/main" id="{B607B481-9F13-4588-B445-EF48594E105F}"/>
              </a:ext>
            </a:extLst>
          </p:cNvPr>
          <p:cNvSpPr/>
          <p:nvPr/>
        </p:nvSpPr>
        <p:spPr>
          <a:xfrm>
            <a:off x="6528116" y="4796024"/>
            <a:ext cx="1976212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1A2431"/>
                </a:solidFill>
                <a:cs typeface="+mn-ea"/>
                <a:sym typeface="+mn-lt"/>
              </a:rPr>
              <a:t>输入标题</a:t>
            </a:r>
            <a:endParaRPr lang="en-US" altLang="ko-KR" sz="1600" b="1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031BE026-30E4-41E8-8929-CAE501DD8B44}"/>
              </a:ext>
            </a:extLst>
          </p:cNvPr>
          <p:cNvSpPr txBox="1"/>
          <p:nvPr/>
        </p:nvSpPr>
        <p:spPr>
          <a:xfrm>
            <a:off x="9063761" y="5109199"/>
            <a:ext cx="1976212" cy="46166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zh-CN" altLang="en-US" sz="1200" dirty="0">
                <a:solidFill>
                  <a:srgbClr val="1A2431"/>
                </a:solidFill>
                <a:cs typeface="+mn-ea"/>
                <a:sym typeface="+mn-lt"/>
              </a:rPr>
              <a:t>请输入正文文本内容，根据内容复制粘贴到这里</a:t>
            </a:r>
          </a:p>
        </p:txBody>
      </p:sp>
      <p:sp>
        <p:nvSpPr>
          <p:cNvPr id="39" name="직사각형 38">
            <a:extLst>
              <a:ext uri="{FF2B5EF4-FFF2-40B4-BE49-F238E27FC236}">
                <a16:creationId xmlns="" xmlns:a16="http://schemas.microsoft.com/office/drawing/2014/main" id="{55A936C6-013A-48E3-9828-17834C8B11C0}"/>
              </a:ext>
            </a:extLst>
          </p:cNvPr>
          <p:cNvSpPr/>
          <p:nvPr/>
        </p:nvSpPr>
        <p:spPr>
          <a:xfrm>
            <a:off x="9063761" y="4796024"/>
            <a:ext cx="1976212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1A2431"/>
                </a:solidFill>
                <a:cs typeface="+mn-ea"/>
                <a:sym typeface="+mn-lt"/>
              </a:rPr>
              <a:t>输入标题</a:t>
            </a:r>
            <a:endParaRPr lang="en-US" altLang="ko-KR" sz="1600" b="1" dirty="0">
              <a:solidFill>
                <a:srgbClr val="1A243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95186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69F4893-DCC9-4BE5-88DB-B15CAB072D4B}"/>
              </a:ext>
            </a:extLst>
          </p:cNvPr>
          <p:cNvSpPr txBox="1"/>
          <p:nvPr/>
        </p:nvSpPr>
        <p:spPr>
          <a:xfrm>
            <a:off x="8631618" y="3487247"/>
            <a:ext cx="26714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3200" dirty="0">
                <a:solidFill>
                  <a:srgbClr val="1A2431"/>
                </a:solidFill>
                <a:cs typeface="+mn-ea"/>
                <a:sym typeface="+mn-lt"/>
              </a:rPr>
              <a:t>请在此</a:t>
            </a:r>
            <a:endParaRPr lang="en-US" altLang="zh-CN" sz="3200" dirty="0">
              <a:solidFill>
                <a:srgbClr val="1A2431"/>
              </a:solidFill>
              <a:cs typeface="+mn-ea"/>
              <a:sym typeface="+mn-lt"/>
            </a:endParaRPr>
          </a:p>
          <a:p>
            <a:pPr algn="r"/>
            <a:r>
              <a:rPr lang="zh-CN" altLang="en-US" sz="3200" dirty="0">
                <a:solidFill>
                  <a:srgbClr val="1A2431"/>
                </a:solidFill>
                <a:cs typeface="+mn-ea"/>
                <a:sym typeface="+mn-lt"/>
              </a:rPr>
              <a:t>加入您的</a:t>
            </a:r>
            <a:endParaRPr lang="en-US" altLang="zh-CN" sz="3200" dirty="0">
              <a:solidFill>
                <a:srgbClr val="1A2431"/>
              </a:solidFill>
              <a:cs typeface="+mn-ea"/>
              <a:sym typeface="+mn-lt"/>
            </a:endParaRPr>
          </a:p>
          <a:p>
            <a:pPr algn="r"/>
            <a:r>
              <a:rPr lang="zh-CN" altLang="en-US" sz="3200" dirty="0">
                <a:solidFill>
                  <a:srgbClr val="1A2431"/>
                </a:solidFill>
                <a:cs typeface="+mn-ea"/>
                <a:sym typeface="+mn-lt"/>
              </a:rPr>
              <a:t>小标题</a:t>
            </a:r>
            <a:endParaRPr lang="ko-KR" altLang="en-US" sz="3200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C95514A-200E-4D4F-85C3-BED42BCA1021}"/>
              </a:ext>
            </a:extLst>
          </p:cNvPr>
          <p:cNvSpPr txBox="1"/>
          <p:nvPr/>
        </p:nvSpPr>
        <p:spPr>
          <a:xfrm>
            <a:off x="9027886" y="5114739"/>
            <a:ext cx="2275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400" dirty="0">
                <a:solidFill>
                  <a:srgbClr val="1A2431"/>
                </a:solidFill>
                <a:cs typeface="+mn-ea"/>
                <a:sym typeface="+mn-lt"/>
              </a:rPr>
              <a:t>请输入正文文本内容，根据内容复制粘贴到这里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F0570F5-9F97-4053-808B-27493004ADEC}"/>
              </a:ext>
            </a:extLst>
          </p:cNvPr>
          <p:cNvSpPr txBox="1"/>
          <p:nvPr/>
        </p:nvSpPr>
        <p:spPr>
          <a:xfrm>
            <a:off x="1235271" y="1820211"/>
            <a:ext cx="5092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1A2431"/>
                </a:solidFill>
                <a:cs typeface="+mn-ea"/>
                <a:sym typeface="+mn-lt"/>
              </a:rPr>
              <a:t>请输入正文文本内容，根据内容复制粘贴到这里，最好符合模板主题</a:t>
            </a:r>
            <a:r>
              <a:rPr lang="en-US" altLang="zh-CN" sz="1400" dirty="0">
                <a:solidFill>
                  <a:srgbClr val="1A2431"/>
                </a:solidFill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rgbClr val="1A2431"/>
                </a:solidFill>
                <a:cs typeface="+mn-ea"/>
                <a:sym typeface="+mn-lt"/>
              </a:rPr>
              <a:t>请输入正文文本内容，根据内容复制粘贴到这里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="" xmlns:a16="http://schemas.microsoft.com/office/drawing/2014/main" id="{CDD96559-1500-4F4E-9DC7-9FE727C96193}"/>
              </a:ext>
            </a:extLst>
          </p:cNvPr>
          <p:cNvSpPr/>
          <p:nvPr/>
        </p:nvSpPr>
        <p:spPr>
          <a:xfrm>
            <a:off x="1235269" y="1358546"/>
            <a:ext cx="50817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1A2431"/>
                </a:solidFill>
                <a:cs typeface="+mn-ea"/>
                <a:sym typeface="+mn-lt"/>
              </a:rPr>
              <a:t>输入标题</a:t>
            </a:r>
            <a:endParaRPr lang="ko-KR" altLang="en-US" sz="2400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78C9017-7444-451C-BD53-3DFC66E4F431}"/>
              </a:ext>
            </a:extLst>
          </p:cNvPr>
          <p:cNvSpPr txBox="1"/>
          <p:nvPr/>
        </p:nvSpPr>
        <p:spPr>
          <a:xfrm>
            <a:off x="1235271" y="3598280"/>
            <a:ext cx="5092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1A2431"/>
                </a:solidFill>
                <a:cs typeface="+mn-ea"/>
                <a:sym typeface="+mn-lt"/>
              </a:rPr>
              <a:t>请输入正文文本内容，根据内容复制粘贴到这里，最好符合模板主题</a:t>
            </a:r>
            <a:r>
              <a:rPr lang="en-US" altLang="zh-CN" sz="1400" dirty="0">
                <a:solidFill>
                  <a:srgbClr val="1A2431"/>
                </a:solidFill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rgbClr val="1A2431"/>
                </a:solidFill>
                <a:cs typeface="+mn-ea"/>
                <a:sym typeface="+mn-lt"/>
              </a:rPr>
              <a:t>请输入正文文本内容，根据内容复制粘贴到这里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="" xmlns:a16="http://schemas.microsoft.com/office/drawing/2014/main" id="{325735A9-343D-4345-A5FF-E54613143956}"/>
              </a:ext>
            </a:extLst>
          </p:cNvPr>
          <p:cNvSpPr/>
          <p:nvPr/>
        </p:nvSpPr>
        <p:spPr>
          <a:xfrm>
            <a:off x="1235269" y="3136615"/>
            <a:ext cx="50817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1A2431"/>
                </a:solidFill>
                <a:cs typeface="+mn-ea"/>
                <a:sym typeface="+mn-lt"/>
              </a:rPr>
              <a:t>输入标题</a:t>
            </a:r>
            <a:endParaRPr lang="ko-KR" altLang="en-US" sz="2400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270B42A-C3CF-4DEB-815C-5B81CDECA23C}"/>
              </a:ext>
            </a:extLst>
          </p:cNvPr>
          <p:cNvSpPr txBox="1"/>
          <p:nvPr/>
        </p:nvSpPr>
        <p:spPr>
          <a:xfrm>
            <a:off x="1235271" y="5376349"/>
            <a:ext cx="5092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1A2431"/>
                </a:solidFill>
                <a:cs typeface="+mn-ea"/>
                <a:sym typeface="+mn-lt"/>
              </a:rPr>
              <a:t>请输入正文文本内容，根据内容复制粘贴到这里，最好符合模板主题</a:t>
            </a:r>
            <a:r>
              <a:rPr lang="en-US" altLang="zh-CN" sz="1400" dirty="0">
                <a:solidFill>
                  <a:srgbClr val="1A2431"/>
                </a:solidFill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rgbClr val="1A2431"/>
                </a:solidFill>
                <a:cs typeface="+mn-ea"/>
                <a:sym typeface="+mn-lt"/>
              </a:rPr>
              <a:t>请输入正文文本内容，根据内容复制粘贴到这里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="" xmlns:a16="http://schemas.microsoft.com/office/drawing/2014/main" id="{B8E73B26-8205-44F4-9876-417E6DF57BE7}"/>
              </a:ext>
            </a:extLst>
          </p:cNvPr>
          <p:cNvSpPr/>
          <p:nvPr/>
        </p:nvSpPr>
        <p:spPr>
          <a:xfrm>
            <a:off x="1235269" y="4914684"/>
            <a:ext cx="50817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1A2431"/>
                </a:solidFill>
                <a:cs typeface="+mn-ea"/>
                <a:sym typeface="+mn-lt"/>
              </a:rPr>
              <a:t>输入标题</a:t>
            </a:r>
            <a:endParaRPr lang="ko-KR" altLang="en-US" sz="2400" dirty="0">
              <a:solidFill>
                <a:srgbClr val="1A243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95380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A994C64-189F-49D0-A8A1-3DD749351D6E}"/>
              </a:ext>
            </a:extLst>
          </p:cNvPr>
          <p:cNvSpPr txBox="1"/>
          <p:nvPr/>
        </p:nvSpPr>
        <p:spPr>
          <a:xfrm>
            <a:off x="1252415" y="977151"/>
            <a:ext cx="3959059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rgbClr val="1A2431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点击在此</a:t>
            </a:r>
            <a:endParaRPr lang="en-US" altLang="zh-CN" dirty="0">
              <a:sym typeface="+mn-lt"/>
            </a:endParaRPr>
          </a:p>
          <a:p>
            <a:r>
              <a:rPr lang="zh-CN" altLang="en-US" dirty="0">
                <a:sym typeface="+mn-lt"/>
              </a:rPr>
              <a:t>输入标题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945357B-65DE-42D2-92BD-773EBBB73CE7}"/>
              </a:ext>
            </a:extLst>
          </p:cNvPr>
          <p:cNvSpPr txBox="1"/>
          <p:nvPr/>
        </p:nvSpPr>
        <p:spPr>
          <a:xfrm>
            <a:off x="1772477" y="4668790"/>
            <a:ext cx="2385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1A2431"/>
                </a:solidFill>
                <a:cs typeface="+mn-ea"/>
                <a:sym typeface="+mn-lt"/>
              </a:rPr>
              <a:t>输入标题</a:t>
            </a:r>
            <a:endParaRPr lang="en-US" altLang="ko-KR" sz="2400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1BAF936-6BCC-4817-8C73-6E7572C6550A}"/>
              </a:ext>
            </a:extLst>
          </p:cNvPr>
          <p:cNvSpPr txBox="1"/>
          <p:nvPr/>
        </p:nvSpPr>
        <p:spPr>
          <a:xfrm>
            <a:off x="1772477" y="5216147"/>
            <a:ext cx="23859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/>
            </a:lvl1pPr>
          </a:lstStyle>
          <a:p>
            <a:r>
              <a:rPr lang="zh-CN" altLang="en-US" sz="1400" dirty="0">
                <a:solidFill>
                  <a:srgbClr val="1A2431"/>
                </a:solidFill>
                <a:cs typeface="+mn-ea"/>
                <a:sym typeface="+mn-lt"/>
              </a:rPr>
              <a:t>请输入正文文本内容，根据内容复制粘贴到这里，最好符合模板主题</a:t>
            </a:r>
            <a:r>
              <a:rPr lang="en-US" altLang="zh-CN" sz="1400" dirty="0">
                <a:solidFill>
                  <a:srgbClr val="1A2431"/>
                </a:solidFill>
                <a:cs typeface="+mn-ea"/>
                <a:sym typeface="+mn-lt"/>
              </a:rPr>
              <a:t>.</a:t>
            </a:r>
            <a:endParaRPr lang="zh-CN" altLang="en-US" sz="1400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904B370-3F83-401F-AEAB-700B3CB91BE0}"/>
              </a:ext>
            </a:extLst>
          </p:cNvPr>
          <p:cNvSpPr txBox="1"/>
          <p:nvPr/>
        </p:nvSpPr>
        <p:spPr>
          <a:xfrm>
            <a:off x="4903027" y="4668790"/>
            <a:ext cx="2385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1A2431"/>
                </a:solidFill>
                <a:cs typeface="+mn-ea"/>
                <a:sym typeface="+mn-lt"/>
              </a:rPr>
              <a:t>输入标题</a:t>
            </a:r>
            <a:endParaRPr lang="en-US" altLang="ko-KR" sz="2400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63291DD-16B5-4F04-A68B-2F4A7CF42056}"/>
              </a:ext>
            </a:extLst>
          </p:cNvPr>
          <p:cNvSpPr txBox="1"/>
          <p:nvPr/>
        </p:nvSpPr>
        <p:spPr>
          <a:xfrm>
            <a:off x="4903027" y="5216147"/>
            <a:ext cx="23859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/>
            </a:lvl1pPr>
          </a:lstStyle>
          <a:p>
            <a:r>
              <a:rPr lang="zh-CN" altLang="en-US" sz="1400" dirty="0">
                <a:solidFill>
                  <a:srgbClr val="1A2431"/>
                </a:solidFill>
                <a:cs typeface="+mn-ea"/>
                <a:sym typeface="+mn-lt"/>
              </a:rPr>
              <a:t>请输入正文文本内容，根据内容复制粘贴到这里，最好符合模板主题</a:t>
            </a:r>
            <a:r>
              <a:rPr lang="en-US" altLang="zh-CN" sz="1400" dirty="0">
                <a:solidFill>
                  <a:srgbClr val="1A2431"/>
                </a:solidFill>
                <a:cs typeface="+mn-ea"/>
                <a:sym typeface="+mn-lt"/>
              </a:rPr>
              <a:t>.</a:t>
            </a:r>
            <a:endParaRPr lang="zh-CN" altLang="en-US" sz="1400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AAB0702-51C6-4AB4-81CC-741CFE450200}"/>
              </a:ext>
            </a:extLst>
          </p:cNvPr>
          <p:cNvSpPr txBox="1"/>
          <p:nvPr/>
        </p:nvSpPr>
        <p:spPr>
          <a:xfrm>
            <a:off x="8033577" y="4668790"/>
            <a:ext cx="2385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1A2431"/>
                </a:solidFill>
                <a:cs typeface="+mn-ea"/>
                <a:sym typeface="+mn-lt"/>
              </a:rPr>
              <a:t>输入标题</a:t>
            </a:r>
            <a:endParaRPr lang="en-US" altLang="ko-KR" sz="2400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EA1D534-83AE-4B05-8E31-ABBB5DD61200}"/>
              </a:ext>
            </a:extLst>
          </p:cNvPr>
          <p:cNvSpPr txBox="1"/>
          <p:nvPr/>
        </p:nvSpPr>
        <p:spPr>
          <a:xfrm>
            <a:off x="8033576" y="5216147"/>
            <a:ext cx="23859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/>
            </a:lvl1pPr>
          </a:lstStyle>
          <a:p>
            <a:r>
              <a:rPr lang="zh-CN" altLang="en-US" sz="1400" dirty="0">
                <a:solidFill>
                  <a:srgbClr val="1A2431"/>
                </a:solidFill>
                <a:cs typeface="+mn-ea"/>
                <a:sym typeface="+mn-lt"/>
              </a:rPr>
              <a:t>请输入正文文本内容，根据内容复制粘贴到这里，最好符合模板主题</a:t>
            </a:r>
            <a:r>
              <a:rPr lang="en-US" altLang="zh-CN" sz="1400" dirty="0">
                <a:solidFill>
                  <a:srgbClr val="1A2431"/>
                </a:solidFill>
                <a:cs typeface="+mn-ea"/>
                <a:sym typeface="+mn-lt"/>
              </a:rPr>
              <a:t>.</a:t>
            </a:r>
            <a:endParaRPr lang="zh-CN" altLang="en-US" sz="1400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pic>
        <p:nvPicPr>
          <p:cNvPr id="9" name="图片占位符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7" r="14227"/>
          <a:stretch>
            <a:fillRect/>
          </a:stretch>
        </p:blipFill>
        <p:spPr>
          <a:xfrm>
            <a:off x="1783388" y="2431139"/>
            <a:ext cx="1976212" cy="1976210"/>
          </a:xfrm>
          <a:prstGeom prst="rect">
            <a:avLst/>
          </a:prstGeom>
        </p:spPr>
      </p:pic>
      <p:pic>
        <p:nvPicPr>
          <p:cNvPr id="10" name="图片占位符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3" r="3093"/>
          <a:stretch>
            <a:fillRect/>
          </a:stretch>
        </p:blipFill>
        <p:spPr>
          <a:xfrm>
            <a:off x="4823931" y="2431139"/>
            <a:ext cx="1976212" cy="1976210"/>
          </a:xfrm>
          <a:prstGeom prst="rect">
            <a:avLst/>
          </a:prstGeom>
        </p:spPr>
      </p:pic>
      <p:pic>
        <p:nvPicPr>
          <p:cNvPr id="11" name="图片占位符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0" r="10870"/>
          <a:stretch>
            <a:fillRect/>
          </a:stretch>
        </p:blipFill>
        <p:spPr>
          <a:xfrm>
            <a:off x="7864474" y="2431139"/>
            <a:ext cx="1976212" cy="197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4641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="" xmlns:a16="http://schemas.microsoft.com/office/drawing/2014/main" id="{D32DE455-7815-4675-9EDA-99636FCD7250}"/>
              </a:ext>
            </a:extLst>
          </p:cNvPr>
          <p:cNvSpPr/>
          <p:nvPr/>
        </p:nvSpPr>
        <p:spPr>
          <a:xfrm>
            <a:off x="6096000" y="1758196"/>
            <a:ext cx="3670300" cy="200055"/>
          </a:xfrm>
          <a:prstGeom prst="rect">
            <a:avLst/>
          </a:prstGeom>
          <a:solidFill>
            <a:srgbClr val="FD365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>
              <a:cs typeface="+mn-ea"/>
              <a:sym typeface="+mn-lt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="" xmlns:a16="http://schemas.microsoft.com/office/drawing/2014/main" id="{2E5A127E-AFD9-4E27-A62D-61F592F0A875}"/>
              </a:ext>
            </a:extLst>
          </p:cNvPr>
          <p:cNvSpPr/>
          <p:nvPr/>
        </p:nvSpPr>
        <p:spPr>
          <a:xfrm>
            <a:off x="6096000" y="1958251"/>
            <a:ext cx="5054600" cy="200055"/>
          </a:xfrm>
          <a:prstGeom prst="rect">
            <a:avLst/>
          </a:prstGeom>
          <a:solidFill>
            <a:srgbClr val="1A243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>
              <a:cs typeface="+mn-ea"/>
              <a:sym typeface="+mn-lt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="" xmlns:a16="http://schemas.microsoft.com/office/drawing/2014/main" id="{1B81ECCC-8F48-454B-AD73-EE8F36AA0325}"/>
              </a:ext>
            </a:extLst>
          </p:cNvPr>
          <p:cNvSpPr/>
          <p:nvPr/>
        </p:nvSpPr>
        <p:spPr>
          <a:xfrm>
            <a:off x="6095999" y="2896568"/>
            <a:ext cx="4244975" cy="200055"/>
          </a:xfrm>
          <a:prstGeom prst="rect">
            <a:avLst/>
          </a:prstGeom>
          <a:solidFill>
            <a:srgbClr val="FD365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>
              <a:cs typeface="+mn-ea"/>
              <a:sym typeface="+mn-lt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="" xmlns:a16="http://schemas.microsoft.com/office/drawing/2014/main" id="{C981989C-4CF8-4183-8DB0-778D532CB419}"/>
              </a:ext>
            </a:extLst>
          </p:cNvPr>
          <p:cNvSpPr/>
          <p:nvPr/>
        </p:nvSpPr>
        <p:spPr>
          <a:xfrm>
            <a:off x="6096000" y="3096623"/>
            <a:ext cx="3914775" cy="200055"/>
          </a:xfrm>
          <a:prstGeom prst="rect">
            <a:avLst/>
          </a:prstGeom>
          <a:solidFill>
            <a:srgbClr val="1A243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>
              <a:cs typeface="+mn-ea"/>
              <a:sym typeface="+mn-lt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="" xmlns:a16="http://schemas.microsoft.com/office/drawing/2014/main" id="{DC611849-BF96-4F07-B471-92C715EC7F51}"/>
              </a:ext>
            </a:extLst>
          </p:cNvPr>
          <p:cNvSpPr/>
          <p:nvPr/>
        </p:nvSpPr>
        <p:spPr>
          <a:xfrm>
            <a:off x="6096000" y="4034940"/>
            <a:ext cx="3413125" cy="200055"/>
          </a:xfrm>
          <a:prstGeom prst="rect">
            <a:avLst/>
          </a:prstGeom>
          <a:solidFill>
            <a:srgbClr val="FD365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>
              <a:cs typeface="+mn-ea"/>
              <a:sym typeface="+mn-lt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="" xmlns:a16="http://schemas.microsoft.com/office/drawing/2014/main" id="{BE054692-662D-4A02-BDE3-D546FF89B2A4}"/>
              </a:ext>
            </a:extLst>
          </p:cNvPr>
          <p:cNvSpPr/>
          <p:nvPr/>
        </p:nvSpPr>
        <p:spPr>
          <a:xfrm>
            <a:off x="6096000" y="4234995"/>
            <a:ext cx="4632325" cy="200055"/>
          </a:xfrm>
          <a:prstGeom prst="rect">
            <a:avLst/>
          </a:prstGeom>
          <a:solidFill>
            <a:srgbClr val="1A243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>
              <a:cs typeface="+mn-ea"/>
              <a:sym typeface="+mn-lt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="" xmlns:a16="http://schemas.microsoft.com/office/drawing/2014/main" id="{92D59F42-AD77-404A-BCC3-4ABDAAA40106}"/>
              </a:ext>
            </a:extLst>
          </p:cNvPr>
          <p:cNvSpPr/>
          <p:nvPr/>
        </p:nvSpPr>
        <p:spPr>
          <a:xfrm>
            <a:off x="6095999" y="5173312"/>
            <a:ext cx="4365625" cy="200055"/>
          </a:xfrm>
          <a:prstGeom prst="rect">
            <a:avLst/>
          </a:prstGeom>
          <a:solidFill>
            <a:srgbClr val="FD365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>
              <a:cs typeface="+mn-ea"/>
              <a:sym typeface="+mn-lt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="" xmlns:a16="http://schemas.microsoft.com/office/drawing/2014/main" id="{F626B2F7-EC29-4B60-A6E0-53A30C1894E4}"/>
              </a:ext>
            </a:extLst>
          </p:cNvPr>
          <p:cNvSpPr/>
          <p:nvPr/>
        </p:nvSpPr>
        <p:spPr>
          <a:xfrm>
            <a:off x="6096000" y="5373367"/>
            <a:ext cx="2720975" cy="200055"/>
          </a:xfrm>
          <a:prstGeom prst="rect">
            <a:avLst/>
          </a:prstGeom>
          <a:solidFill>
            <a:srgbClr val="1A243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>
              <a:cs typeface="+mn-ea"/>
              <a:sym typeface="+mn-lt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="" xmlns:a16="http://schemas.microsoft.com/office/drawing/2014/main" id="{A145445D-3B21-477D-B99F-73AED5B4B90D}"/>
              </a:ext>
            </a:extLst>
          </p:cNvPr>
          <p:cNvSpPr/>
          <p:nvPr/>
        </p:nvSpPr>
        <p:spPr>
          <a:xfrm>
            <a:off x="4553624" y="1814746"/>
            <a:ext cx="13438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200" dirty="0">
                <a:solidFill>
                  <a:srgbClr val="1A2431"/>
                </a:solidFill>
                <a:cs typeface="+mn-ea"/>
                <a:sym typeface="+mn-lt"/>
              </a:rPr>
              <a:t>输入标题</a:t>
            </a:r>
            <a:endParaRPr lang="en-US" altLang="ko-KR" sz="1200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="" xmlns:a16="http://schemas.microsoft.com/office/drawing/2014/main" id="{7C179D52-1223-4822-AE8F-7D1ED8D39F07}"/>
              </a:ext>
            </a:extLst>
          </p:cNvPr>
          <p:cNvSpPr/>
          <p:nvPr/>
        </p:nvSpPr>
        <p:spPr>
          <a:xfrm>
            <a:off x="4553624" y="2953118"/>
            <a:ext cx="13438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200" dirty="0">
                <a:solidFill>
                  <a:srgbClr val="1A2431"/>
                </a:solidFill>
                <a:cs typeface="+mn-ea"/>
                <a:sym typeface="+mn-lt"/>
              </a:rPr>
              <a:t>输入标题</a:t>
            </a:r>
            <a:endParaRPr lang="en-US" altLang="ko-KR" sz="1200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="" xmlns:a16="http://schemas.microsoft.com/office/drawing/2014/main" id="{C3D03AF6-B452-4453-B4BD-C23C9D7A9C33}"/>
              </a:ext>
            </a:extLst>
          </p:cNvPr>
          <p:cNvSpPr/>
          <p:nvPr/>
        </p:nvSpPr>
        <p:spPr>
          <a:xfrm>
            <a:off x="4553624" y="4091490"/>
            <a:ext cx="13438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200" dirty="0">
                <a:solidFill>
                  <a:srgbClr val="1A2431"/>
                </a:solidFill>
                <a:cs typeface="+mn-ea"/>
                <a:sym typeface="+mn-lt"/>
              </a:rPr>
              <a:t>输入标题</a:t>
            </a:r>
            <a:endParaRPr lang="en-US" altLang="ko-KR" sz="1200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="" xmlns:a16="http://schemas.microsoft.com/office/drawing/2014/main" id="{8B5C3B31-B117-401B-8F8D-5098C2B569F2}"/>
              </a:ext>
            </a:extLst>
          </p:cNvPr>
          <p:cNvSpPr/>
          <p:nvPr/>
        </p:nvSpPr>
        <p:spPr>
          <a:xfrm>
            <a:off x="4553624" y="5229862"/>
            <a:ext cx="13438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200" dirty="0">
                <a:solidFill>
                  <a:srgbClr val="1A2431"/>
                </a:solidFill>
                <a:cs typeface="+mn-ea"/>
                <a:sym typeface="+mn-lt"/>
              </a:rPr>
              <a:t>输入标题</a:t>
            </a:r>
            <a:endParaRPr lang="en-US" altLang="ko-KR" sz="1200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="" xmlns:a16="http://schemas.microsoft.com/office/drawing/2014/main" id="{B9B76B34-FB19-463D-BF77-BF88215E2033}"/>
              </a:ext>
            </a:extLst>
          </p:cNvPr>
          <p:cNvSpPr/>
          <p:nvPr/>
        </p:nvSpPr>
        <p:spPr>
          <a:xfrm>
            <a:off x="1487542" y="2738265"/>
            <a:ext cx="204741" cy="204741"/>
          </a:xfrm>
          <a:prstGeom prst="rect">
            <a:avLst/>
          </a:prstGeom>
          <a:solidFill>
            <a:srgbClr val="FD365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>
              <a:cs typeface="+mn-ea"/>
              <a:sym typeface="+mn-lt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="" xmlns:a16="http://schemas.microsoft.com/office/drawing/2014/main" id="{8112542B-23CA-4B41-A468-A004409AB222}"/>
              </a:ext>
            </a:extLst>
          </p:cNvPr>
          <p:cNvSpPr/>
          <p:nvPr/>
        </p:nvSpPr>
        <p:spPr>
          <a:xfrm>
            <a:off x="1487542" y="3124008"/>
            <a:ext cx="204741" cy="204741"/>
          </a:xfrm>
          <a:prstGeom prst="rect">
            <a:avLst/>
          </a:prstGeom>
          <a:solidFill>
            <a:srgbClr val="1A243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>
              <a:cs typeface="+mn-ea"/>
              <a:sym typeface="+mn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F43CDDF2-3C9F-42E9-8957-962AFDAC70AD}"/>
              </a:ext>
            </a:extLst>
          </p:cNvPr>
          <p:cNvSpPr txBox="1"/>
          <p:nvPr/>
        </p:nvSpPr>
        <p:spPr>
          <a:xfrm>
            <a:off x="1688261" y="2696990"/>
            <a:ext cx="16765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sz="1200" dirty="0">
                <a:solidFill>
                  <a:srgbClr val="1A2431"/>
                </a:solidFill>
                <a:cs typeface="+mn-ea"/>
                <a:sym typeface="+mn-lt"/>
              </a:rPr>
              <a:t>输入标题</a:t>
            </a:r>
            <a:endParaRPr lang="en-US" altLang="ko-KR" sz="1200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24DE7357-3154-482C-8DBB-1D56F79DA9A3}"/>
              </a:ext>
            </a:extLst>
          </p:cNvPr>
          <p:cNvSpPr txBox="1"/>
          <p:nvPr/>
        </p:nvSpPr>
        <p:spPr>
          <a:xfrm>
            <a:off x="1688261" y="3082733"/>
            <a:ext cx="16765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sz="1200" dirty="0">
                <a:solidFill>
                  <a:srgbClr val="1A2431"/>
                </a:solidFill>
                <a:cs typeface="+mn-ea"/>
                <a:sym typeface="+mn-lt"/>
              </a:rPr>
              <a:t>输入标题</a:t>
            </a:r>
            <a:endParaRPr lang="en-US" altLang="ko-KR" sz="1200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608E34B0-CE3F-47DD-BE93-7ED5C9806C21}"/>
              </a:ext>
            </a:extLst>
          </p:cNvPr>
          <p:cNvSpPr txBox="1"/>
          <p:nvPr/>
        </p:nvSpPr>
        <p:spPr>
          <a:xfrm>
            <a:off x="1338209" y="1758196"/>
            <a:ext cx="321541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rgbClr val="1A2431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点击输入标题</a:t>
            </a:r>
          </a:p>
        </p:txBody>
      </p:sp>
    </p:spTree>
    <p:extLst>
      <p:ext uri="{BB962C8B-B14F-4D97-AF65-F5344CB8AC3E}">
        <p14:creationId xmlns:p14="http://schemas.microsoft.com/office/powerpoint/2010/main" val="26420122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FE6774D-2C11-40C5-99BF-279B37A640A8}"/>
              </a:ext>
            </a:extLst>
          </p:cNvPr>
          <p:cNvSpPr txBox="1"/>
          <p:nvPr/>
        </p:nvSpPr>
        <p:spPr>
          <a:xfrm>
            <a:off x="1524000" y="5047261"/>
            <a:ext cx="2337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1200" dirty="0">
                <a:solidFill>
                  <a:srgbClr val="1A2431"/>
                </a:solidFill>
                <a:cs typeface="+mn-ea"/>
                <a:sym typeface="+mn-lt"/>
              </a:rPr>
              <a:t>请输入正文文本内容，根据内容复制粘贴到这里，最好符合模板主题</a:t>
            </a:r>
            <a:endParaRPr lang="en-US" altLang="zh-CN" sz="1200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="" xmlns:a16="http://schemas.microsoft.com/office/drawing/2014/main" id="{00D0C112-3D81-43D4-B972-800122FA186D}"/>
              </a:ext>
            </a:extLst>
          </p:cNvPr>
          <p:cNvSpPr/>
          <p:nvPr/>
        </p:nvSpPr>
        <p:spPr>
          <a:xfrm>
            <a:off x="1524000" y="4540376"/>
            <a:ext cx="2337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1A2431"/>
                </a:solidFill>
                <a:cs typeface="+mn-ea"/>
                <a:sym typeface="+mn-lt"/>
              </a:rPr>
              <a:t>输入标题</a:t>
            </a:r>
            <a:endParaRPr lang="en-US" altLang="ko-KR" sz="1600" b="1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5FAE6DB-7AFA-4CD1-9871-454E877D64DA}"/>
              </a:ext>
            </a:extLst>
          </p:cNvPr>
          <p:cNvSpPr txBox="1"/>
          <p:nvPr/>
        </p:nvSpPr>
        <p:spPr>
          <a:xfrm>
            <a:off x="4927344" y="5047261"/>
            <a:ext cx="2337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1200" dirty="0">
                <a:solidFill>
                  <a:srgbClr val="1A2431"/>
                </a:solidFill>
                <a:cs typeface="+mn-ea"/>
                <a:sym typeface="+mn-lt"/>
              </a:rPr>
              <a:t>请输入正文文本内容，根据内容复制粘贴到这里，最好符合模板主题</a:t>
            </a:r>
            <a:endParaRPr lang="en-US" altLang="zh-CN" sz="1200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="" xmlns:a16="http://schemas.microsoft.com/office/drawing/2014/main" id="{C2293376-6202-4589-B40C-F14447FC8976}"/>
              </a:ext>
            </a:extLst>
          </p:cNvPr>
          <p:cNvSpPr/>
          <p:nvPr/>
        </p:nvSpPr>
        <p:spPr>
          <a:xfrm>
            <a:off x="4927344" y="4540376"/>
            <a:ext cx="2337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1A2431"/>
                </a:solidFill>
                <a:cs typeface="+mn-ea"/>
                <a:sym typeface="+mn-lt"/>
              </a:rPr>
              <a:t>输入标题</a:t>
            </a:r>
            <a:endParaRPr lang="en-US" altLang="ko-KR" sz="1600" b="1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577AC60-A48F-42F4-9815-2CDECFBC2858}"/>
              </a:ext>
            </a:extLst>
          </p:cNvPr>
          <p:cNvSpPr txBox="1"/>
          <p:nvPr/>
        </p:nvSpPr>
        <p:spPr>
          <a:xfrm>
            <a:off x="8330688" y="5047261"/>
            <a:ext cx="2337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1200" dirty="0">
                <a:solidFill>
                  <a:srgbClr val="1A2431"/>
                </a:solidFill>
                <a:cs typeface="+mn-ea"/>
                <a:sym typeface="+mn-lt"/>
              </a:rPr>
              <a:t>请输入正文文本内容，根据内容复制粘贴到这里，最好符合模板主题</a:t>
            </a:r>
            <a:endParaRPr lang="en-US" altLang="zh-CN" sz="1200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="" xmlns:a16="http://schemas.microsoft.com/office/drawing/2014/main" id="{B6F87370-D9DD-4495-8215-F8C488EEA6FF}"/>
              </a:ext>
            </a:extLst>
          </p:cNvPr>
          <p:cNvSpPr/>
          <p:nvPr/>
        </p:nvSpPr>
        <p:spPr>
          <a:xfrm>
            <a:off x="8330688" y="4540376"/>
            <a:ext cx="2337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1A2431"/>
                </a:solidFill>
                <a:cs typeface="+mn-ea"/>
                <a:sym typeface="+mn-lt"/>
              </a:rPr>
              <a:t>输入标题</a:t>
            </a:r>
            <a:endParaRPr lang="en-US" altLang="ko-KR" sz="1600" b="1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9DEE8EC-2C49-47C9-BC63-950D7B485C01}"/>
              </a:ext>
            </a:extLst>
          </p:cNvPr>
          <p:cNvSpPr txBox="1"/>
          <p:nvPr/>
        </p:nvSpPr>
        <p:spPr>
          <a:xfrm>
            <a:off x="2603945" y="1223731"/>
            <a:ext cx="6984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1A2431"/>
                </a:solidFill>
                <a:cs typeface="+mn-ea"/>
                <a:sym typeface="+mn-lt"/>
              </a:rPr>
              <a:t>点击输入标题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06A5B94-050F-4494-8EF3-A69954871BC8}"/>
              </a:ext>
            </a:extLst>
          </p:cNvPr>
          <p:cNvSpPr txBox="1"/>
          <p:nvPr/>
        </p:nvSpPr>
        <p:spPr>
          <a:xfrm>
            <a:off x="2603945" y="1806562"/>
            <a:ext cx="69841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rgbClr val="1A2431"/>
                </a:solidFill>
                <a:cs typeface="+mn-ea"/>
                <a:sym typeface="+mn-lt"/>
              </a:rPr>
              <a:t>请输入正文文本内容，根据内容复制粘贴到这里</a:t>
            </a:r>
          </a:p>
        </p:txBody>
      </p:sp>
      <p:pic>
        <p:nvPicPr>
          <p:cNvPr id="13" name="图片占位符 12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" r="514"/>
          <a:stretch>
            <a:fillRect/>
          </a:stretch>
        </p:blipFill>
        <p:spPr/>
      </p:pic>
      <p:pic>
        <p:nvPicPr>
          <p:cNvPr id="14" name="图片占位符 13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9" b="7519"/>
          <a:stretch>
            <a:fillRect/>
          </a:stretch>
        </p:blipFill>
        <p:spPr/>
      </p:pic>
      <p:pic>
        <p:nvPicPr>
          <p:cNvPr id="15" name="图片占位符 14"/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1" b="620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751619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7E1BC36-475E-408B-88ED-EC198F4772AF}"/>
              </a:ext>
            </a:extLst>
          </p:cNvPr>
          <p:cNvSpPr txBox="1"/>
          <p:nvPr/>
        </p:nvSpPr>
        <p:spPr>
          <a:xfrm>
            <a:off x="6620332" y="2474932"/>
            <a:ext cx="4607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en-US" sz="1200" dirty="0">
                <a:solidFill>
                  <a:srgbClr val="1A2431"/>
                </a:solidFill>
                <a:cs typeface="+mn-ea"/>
                <a:sym typeface="+mn-lt"/>
              </a:rPr>
              <a:t>请输入正文文本内容，根据内容复制粘贴到这里，最好符合模板主题</a:t>
            </a:r>
            <a:r>
              <a:rPr lang="en-US" altLang="zh-CN" sz="1200" dirty="0">
                <a:solidFill>
                  <a:srgbClr val="1A2431"/>
                </a:solidFill>
                <a:cs typeface="+mn-ea"/>
                <a:sym typeface="+mn-lt"/>
              </a:rPr>
              <a:t>.</a:t>
            </a:r>
            <a:r>
              <a:rPr lang="zh-CN" altLang="en-US" sz="1200" dirty="0">
                <a:solidFill>
                  <a:srgbClr val="1A2431"/>
                </a:solidFill>
                <a:cs typeface="+mn-ea"/>
                <a:sym typeface="+mn-lt"/>
              </a:rPr>
              <a:t>请输入正文文本内容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="" xmlns:a16="http://schemas.microsoft.com/office/drawing/2014/main" id="{150A609B-AD67-4238-BCC5-28849BF82E5C}"/>
              </a:ext>
            </a:extLst>
          </p:cNvPr>
          <p:cNvSpPr/>
          <p:nvPr/>
        </p:nvSpPr>
        <p:spPr>
          <a:xfrm>
            <a:off x="6620331" y="2026515"/>
            <a:ext cx="4607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solidFill>
                  <a:srgbClr val="1A2431"/>
                </a:solidFill>
                <a:cs typeface="+mn-ea"/>
                <a:sym typeface="+mn-lt"/>
              </a:rPr>
              <a:t>STEP 01. </a:t>
            </a:r>
            <a:r>
              <a:rPr lang="zh-CN" altLang="en-US" sz="2400" dirty="0">
                <a:solidFill>
                  <a:srgbClr val="1A2431"/>
                </a:solidFill>
                <a:cs typeface="+mn-ea"/>
                <a:sym typeface="+mn-lt"/>
              </a:rPr>
              <a:t>输入标题</a:t>
            </a:r>
            <a:endParaRPr lang="en-US" altLang="ko-KR" sz="2400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2B9024C-4762-409E-A38E-D6E216694D7A}"/>
              </a:ext>
            </a:extLst>
          </p:cNvPr>
          <p:cNvSpPr txBox="1"/>
          <p:nvPr/>
        </p:nvSpPr>
        <p:spPr>
          <a:xfrm>
            <a:off x="6620332" y="3847688"/>
            <a:ext cx="4607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en-US" sz="1200" dirty="0">
                <a:solidFill>
                  <a:srgbClr val="1A2431"/>
                </a:solidFill>
                <a:cs typeface="+mn-ea"/>
                <a:sym typeface="+mn-lt"/>
              </a:rPr>
              <a:t>请输入正文文本内容，根据内容复制粘贴到这里，最好符合模板主题</a:t>
            </a:r>
            <a:r>
              <a:rPr lang="en-US" altLang="zh-CN" sz="1200" dirty="0">
                <a:solidFill>
                  <a:srgbClr val="1A2431"/>
                </a:solidFill>
                <a:cs typeface="+mn-ea"/>
                <a:sym typeface="+mn-lt"/>
              </a:rPr>
              <a:t>.</a:t>
            </a:r>
            <a:r>
              <a:rPr lang="zh-CN" altLang="en-US" sz="1200" dirty="0">
                <a:solidFill>
                  <a:srgbClr val="1A2431"/>
                </a:solidFill>
                <a:cs typeface="+mn-ea"/>
                <a:sym typeface="+mn-lt"/>
              </a:rPr>
              <a:t>请输入正文文本内容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="" xmlns:a16="http://schemas.microsoft.com/office/drawing/2014/main" id="{747E6944-59E2-485C-B948-E79AB53BBC79}"/>
              </a:ext>
            </a:extLst>
          </p:cNvPr>
          <p:cNvSpPr/>
          <p:nvPr/>
        </p:nvSpPr>
        <p:spPr>
          <a:xfrm>
            <a:off x="6620331" y="3399271"/>
            <a:ext cx="4607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solidFill>
                  <a:srgbClr val="1A2431"/>
                </a:solidFill>
                <a:cs typeface="+mn-ea"/>
                <a:sym typeface="+mn-lt"/>
              </a:rPr>
              <a:t>STEP 02. </a:t>
            </a:r>
            <a:r>
              <a:rPr lang="zh-CN" altLang="en-US" sz="2400" dirty="0">
                <a:solidFill>
                  <a:srgbClr val="1A2431"/>
                </a:solidFill>
                <a:cs typeface="+mn-ea"/>
                <a:sym typeface="+mn-lt"/>
              </a:rPr>
              <a:t>输入标题</a:t>
            </a:r>
            <a:endParaRPr lang="en-US" altLang="ko-KR" sz="2400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0CB15C0-BCB9-4C0A-888F-043588F6D8B9}"/>
              </a:ext>
            </a:extLst>
          </p:cNvPr>
          <p:cNvSpPr txBox="1"/>
          <p:nvPr/>
        </p:nvSpPr>
        <p:spPr>
          <a:xfrm>
            <a:off x="6620332" y="5276248"/>
            <a:ext cx="4607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en-US" sz="1200" dirty="0">
                <a:solidFill>
                  <a:srgbClr val="1A2431"/>
                </a:solidFill>
                <a:cs typeface="+mn-ea"/>
                <a:sym typeface="+mn-lt"/>
              </a:rPr>
              <a:t>请输入正文文本内容，根据内容复制粘贴到这里，最好符合模板主题</a:t>
            </a:r>
            <a:r>
              <a:rPr lang="en-US" altLang="zh-CN" sz="1200" dirty="0">
                <a:solidFill>
                  <a:srgbClr val="1A2431"/>
                </a:solidFill>
                <a:cs typeface="+mn-ea"/>
                <a:sym typeface="+mn-lt"/>
              </a:rPr>
              <a:t>.</a:t>
            </a:r>
            <a:r>
              <a:rPr lang="zh-CN" altLang="en-US" sz="1200" dirty="0">
                <a:solidFill>
                  <a:srgbClr val="1A2431"/>
                </a:solidFill>
                <a:cs typeface="+mn-ea"/>
                <a:sym typeface="+mn-lt"/>
              </a:rPr>
              <a:t>请输入正文文本内容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="" xmlns:a16="http://schemas.microsoft.com/office/drawing/2014/main" id="{CA0DB39D-1A8E-4D66-871F-7A2B93E139DA}"/>
              </a:ext>
            </a:extLst>
          </p:cNvPr>
          <p:cNvSpPr/>
          <p:nvPr/>
        </p:nvSpPr>
        <p:spPr>
          <a:xfrm>
            <a:off x="6620331" y="4827831"/>
            <a:ext cx="4607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solidFill>
                  <a:srgbClr val="1A2431"/>
                </a:solidFill>
                <a:cs typeface="+mn-ea"/>
                <a:sym typeface="+mn-lt"/>
              </a:rPr>
              <a:t>STEP 03. </a:t>
            </a:r>
            <a:r>
              <a:rPr lang="zh-CN" altLang="en-US" sz="2400" dirty="0">
                <a:solidFill>
                  <a:srgbClr val="1A2431"/>
                </a:solidFill>
                <a:cs typeface="+mn-ea"/>
                <a:sym typeface="+mn-lt"/>
              </a:rPr>
              <a:t>输入标题</a:t>
            </a:r>
            <a:endParaRPr lang="en-US" altLang="ko-KR" sz="2400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8" name="자유형: 도형 7">
            <a:extLst>
              <a:ext uri="{FF2B5EF4-FFF2-40B4-BE49-F238E27FC236}">
                <a16:creationId xmlns="" xmlns:a16="http://schemas.microsoft.com/office/drawing/2014/main" id="{046B75DC-11DB-40AE-B508-51BD805738BE}"/>
              </a:ext>
            </a:extLst>
          </p:cNvPr>
          <p:cNvSpPr/>
          <p:nvPr/>
        </p:nvSpPr>
        <p:spPr>
          <a:xfrm>
            <a:off x="2345437" y="2513792"/>
            <a:ext cx="1971899" cy="1971898"/>
          </a:xfrm>
          <a:custGeom>
            <a:avLst/>
            <a:gdLst>
              <a:gd name="connsiteX0" fmla="*/ 1468384 w 2842361"/>
              <a:gd name="connsiteY0" fmla="*/ 20303 h 2842361"/>
              <a:gd name="connsiteX1" fmla="*/ 1468384 w 2842361"/>
              <a:gd name="connsiteY1" fmla="*/ 20303 h 2842361"/>
              <a:gd name="connsiteX2" fmla="*/ 1452396 w 2842361"/>
              <a:gd name="connsiteY2" fmla="*/ 19795 h 2842361"/>
              <a:gd name="connsiteX3" fmla="*/ 1423719 w 2842361"/>
              <a:gd name="connsiteY3" fmla="*/ 19034 h 2842361"/>
              <a:gd name="connsiteX4" fmla="*/ 19034 w 2842361"/>
              <a:gd name="connsiteY4" fmla="*/ 1423718 h 2842361"/>
              <a:gd name="connsiteX5" fmla="*/ 1423719 w 2842361"/>
              <a:gd name="connsiteY5" fmla="*/ 2828150 h 2842361"/>
              <a:gd name="connsiteX6" fmla="*/ 1452650 w 2842361"/>
              <a:gd name="connsiteY6" fmla="*/ 2827388 h 2842361"/>
              <a:gd name="connsiteX7" fmla="*/ 1468384 w 2842361"/>
              <a:gd name="connsiteY7" fmla="*/ 2826881 h 2842361"/>
              <a:gd name="connsiteX8" fmla="*/ 1468384 w 2842361"/>
              <a:gd name="connsiteY8" fmla="*/ 2826881 h 2842361"/>
              <a:gd name="connsiteX9" fmla="*/ 2828150 w 2842361"/>
              <a:gd name="connsiteY9" fmla="*/ 1423718 h 2842361"/>
              <a:gd name="connsiteX10" fmla="*/ 1468384 w 2842361"/>
              <a:gd name="connsiteY10" fmla="*/ 20303 h 2842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42361" h="2842361">
                <a:moveTo>
                  <a:pt x="1468384" y="20303"/>
                </a:moveTo>
                <a:cubicBezTo>
                  <a:pt x="1468384" y="20303"/>
                  <a:pt x="1468384" y="20303"/>
                  <a:pt x="1468384" y="20303"/>
                </a:cubicBezTo>
                <a:lnTo>
                  <a:pt x="1452396" y="19795"/>
                </a:lnTo>
                <a:cubicBezTo>
                  <a:pt x="1442752" y="19541"/>
                  <a:pt x="1433362" y="19034"/>
                  <a:pt x="1423719" y="19034"/>
                </a:cubicBezTo>
                <a:cubicBezTo>
                  <a:pt x="649175" y="19034"/>
                  <a:pt x="19034" y="649175"/>
                  <a:pt x="19034" y="1423718"/>
                </a:cubicBezTo>
                <a:cubicBezTo>
                  <a:pt x="19034" y="2198262"/>
                  <a:pt x="649175" y="2828150"/>
                  <a:pt x="1423719" y="2828150"/>
                </a:cubicBezTo>
                <a:cubicBezTo>
                  <a:pt x="1433362" y="2828150"/>
                  <a:pt x="1443006" y="2827642"/>
                  <a:pt x="1452650" y="2827388"/>
                </a:cubicBezTo>
                <a:lnTo>
                  <a:pt x="1468384" y="2826881"/>
                </a:lnTo>
                <a:cubicBezTo>
                  <a:pt x="1468384" y="2826881"/>
                  <a:pt x="1468384" y="2826881"/>
                  <a:pt x="1468384" y="2826881"/>
                </a:cubicBezTo>
                <a:cubicBezTo>
                  <a:pt x="2231000" y="2803025"/>
                  <a:pt x="2828150" y="2186842"/>
                  <a:pt x="2828150" y="1423718"/>
                </a:cubicBezTo>
                <a:cubicBezTo>
                  <a:pt x="2828150" y="660595"/>
                  <a:pt x="2230746" y="44158"/>
                  <a:pt x="1468384" y="20303"/>
                </a:cubicBezTo>
                <a:close/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>
              <a:cs typeface="+mn-ea"/>
              <a:sym typeface="+mn-lt"/>
            </a:endParaRPr>
          </a:p>
        </p:txBody>
      </p:sp>
      <p:sp>
        <p:nvSpPr>
          <p:cNvPr id="9" name="자유형: 도형 8">
            <a:extLst>
              <a:ext uri="{FF2B5EF4-FFF2-40B4-BE49-F238E27FC236}">
                <a16:creationId xmlns="" xmlns:a16="http://schemas.microsoft.com/office/drawing/2014/main" id="{B56EF81D-0711-421D-B051-DC725641C515}"/>
              </a:ext>
            </a:extLst>
          </p:cNvPr>
          <p:cNvSpPr/>
          <p:nvPr/>
        </p:nvSpPr>
        <p:spPr>
          <a:xfrm>
            <a:off x="2984181" y="3488298"/>
            <a:ext cx="2077536" cy="1743017"/>
          </a:xfrm>
          <a:custGeom>
            <a:avLst/>
            <a:gdLst>
              <a:gd name="connsiteX0" fmla="*/ 2453076 w 2994630"/>
              <a:gd name="connsiteY0" fmla="*/ 564666 h 2512444"/>
              <a:gd name="connsiteX1" fmla="*/ 1907444 w 2994630"/>
              <a:gd name="connsiteY1" fmla="*/ 19034 h 2512444"/>
              <a:gd name="connsiteX2" fmla="*/ 547679 w 2994630"/>
              <a:gd name="connsiteY2" fmla="*/ 1422196 h 2512444"/>
              <a:gd name="connsiteX3" fmla="*/ 547679 w 2994630"/>
              <a:gd name="connsiteY3" fmla="*/ 1422196 h 2512444"/>
              <a:gd name="connsiteX4" fmla="*/ 19304 w 2994630"/>
              <a:gd name="connsiteY4" fmla="*/ 1984577 h 2512444"/>
              <a:gd name="connsiteX5" fmla="*/ 564428 w 2994630"/>
              <a:gd name="connsiteY5" fmla="*/ 2513206 h 2512444"/>
              <a:gd name="connsiteX6" fmla="*/ 581685 w 2994630"/>
              <a:gd name="connsiteY6" fmla="*/ 2512952 h 2512444"/>
              <a:gd name="connsiteX7" fmla="*/ 582193 w 2994630"/>
              <a:gd name="connsiteY7" fmla="*/ 2512952 h 2512444"/>
              <a:gd name="connsiteX8" fmla="*/ 2293447 w 2994630"/>
              <a:gd name="connsiteY8" fmla="*/ 1757442 h 2512444"/>
              <a:gd name="connsiteX9" fmla="*/ 2998708 w 2994630"/>
              <a:gd name="connsiteY9" fmla="*/ 19034 h 2512444"/>
              <a:gd name="connsiteX10" fmla="*/ 2453076 w 2994630"/>
              <a:gd name="connsiteY10" fmla="*/ 564666 h 2512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94630" h="2512444">
                <a:moveTo>
                  <a:pt x="2453076" y="564666"/>
                </a:moveTo>
                <a:cubicBezTo>
                  <a:pt x="2151837" y="564666"/>
                  <a:pt x="1907444" y="320273"/>
                  <a:pt x="1907444" y="19034"/>
                </a:cubicBezTo>
                <a:cubicBezTo>
                  <a:pt x="1907444" y="782157"/>
                  <a:pt x="1310040" y="1398594"/>
                  <a:pt x="547679" y="1422196"/>
                </a:cubicBezTo>
                <a:cubicBezTo>
                  <a:pt x="547679" y="1422196"/>
                  <a:pt x="547679" y="1422196"/>
                  <a:pt x="547679" y="1422196"/>
                </a:cubicBezTo>
                <a:cubicBezTo>
                  <a:pt x="246439" y="1431586"/>
                  <a:pt x="9914" y="1683338"/>
                  <a:pt x="19304" y="1984577"/>
                </a:cubicBezTo>
                <a:cubicBezTo>
                  <a:pt x="28440" y="2279980"/>
                  <a:pt x="270802" y="2513206"/>
                  <a:pt x="564428" y="2513206"/>
                </a:cubicBezTo>
                <a:cubicBezTo>
                  <a:pt x="570265" y="2513206"/>
                  <a:pt x="575848" y="2513206"/>
                  <a:pt x="581685" y="2512952"/>
                </a:cubicBezTo>
                <a:cubicBezTo>
                  <a:pt x="581939" y="2512952"/>
                  <a:pt x="581939" y="2512952"/>
                  <a:pt x="582193" y="2512952"/>
                </a:cubicBezTo>
                <a:cubicBezTo>
                  <a:pt x="1232129" y="2492650"/>
                  <a:pt x="1839938" y="2224148"/>
                  <a:pt x="2293447" y="1757442"/>
                </a:cubicBezTo>
                <a:cubicBezTo>
                  <a:pt x="2748225" y="1289214"/>
                  <a:pt x="2998708" y="672016"/>
                  <a:pt x="2998708" y="19034"/>
                </a:cubicBezTo>
                <a:cubicBezTo>
                  <a:pt x="2998708" y="320273"/>
                  <a:pt x="2754315" y="564666"/>
                  <a:pt x="2453076" y="564666"/>
                </a:cubicBezTo>
                <a:close/>
              </a:path>
            </a:pathLst>
          </a:custGeom>
          <a:solidFill>
            <a:srgbClr val="FD365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>
              <a:cs typeface="+mn-ea"/>
              <a:sym typeface="+mn-lt"/>
            </a:endParaRPr>
          </a:p>
        </p:txBody>
      </p:sp>
      <p:sp>
        <p:nvSpPr>
          <p:cNvPr id="10" name="자유형: 도형 9">
            <a:extLst>
              <a:ext uri="{FF2B5EF4-FFF2-40B4-BE49-F238E27FC236}">
                <a16:creationId xmlns="" xmlns:a16="http://schemas.microsoft.com/office/drawing/2014/main" id="{0DF22038-3617-4D35-B1FA-772C3213C912}"/>
              </a:ext>
            </a:extLst>
          </p:cNvPr>
          <p:cNvSpPr/>
          <p:nvPr/>
        </p:nvSpPr>
        <p:spPr>
          <a:xfrm>
            <a:off x="3350930" y="1757957"/>
            <a:ext cx="1725411" cy="2130355"/>
          </a:xfrm>
          <a:custGeom>
            <a:avLst/>
            <a:gdLst>
              <a:gd name="connsiteX0" fmla="*/ 1764802 w 2487066"/>
              <a:gd name="connsiteY0" fmla="*/ 774543 h 3070765"/>
              <a:gd name="connsiteX1" fmla="*/ 53548 w 2487066"/>
              <a:gd name="connsiteY1" fmla="*/ 19034 h 3070765"/>
              <a:gd name="connsiteX2" fmla="*/ 581415 w 2487066"/>
              <a:gd name="connsiteY2" fmla="*/ 581415 h 3070765"/>
              <a:gd name="connsiteX3" fmla="*/ 19034 w 2487066"/>
              <a:gd name="connsiteY3" fmla="*/ 1109790 h 3070765"/>
              <a:gd name="connsiteX4" fmla="*/ 1378799 w 2487066"/>
              <a:gd name="connsiteY4" fmla="*/ 2512952 h 3070765"/>
              <a:gd name="connsiteX5" fmla="*/ 1924431 w 2487066"/>
              <a:gd name="connsiteY5" fmla="*/ 3058584 h 3070765"/>
              <a:gd name="connsiteX6" fmla="*/ 2470063 w 2487066"/>
              <a:gd name="connsiteY6" fmla="*/ 2512952 h 3070765"/>
              <a:gd name="connsiteX7" fmla="*/ 1764802 w 2487066"/>
              <a:gd name="connsiteY7" fmla="*/ 774543 h 3070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87066" h="3070765">
                <a:moveTo>
                  <a:pt x="1764802" y="774543"/>
                </a:moveTo>
                <a:cubicBezTo>
                  <a:pt x="1311293" y="307584"/>
                  <a:pt x="703485" y="39336"/>
                  <a:pt x="53548" y="19034"/>
                </a:cubicBezTo>
                <a:cubicBezTo>
                  <a:pt x="354534" y="28677"/>
                  <a:pt x="590805" y="280429"/>
                  <a:pt x="581415" y="581415"/>
                </a:cubicBezTo>
                <a:cubicBezTo>
                  <a:pt x="572025" y="882655"/>
                  <a:pt x="320781" y="1119687"/>
                  <a:pt x="19034" y="1109790"/>
                </a:cubicBezTo>
                <a:cubicBezTo>
                  <a:pt x="781650" y="1133645"/>
                  <a:pt x="1378799" y="1750082"/>
                  <a:pt x="1378799" y="2512952"/>
                </a:cubicBezTo>
                <a:cubicBezTo>
                  <a:pt x="1378799" y="2814192"/>
                  <a:pt x="1623192" y="3058584"/>
                  <a:pt x="1924431" y="3058584"/>
                </a:cubicBezTo>
                <a:cubicBezTo>
                  <a:pt x="2225671" y="3058584"/>
                  <a:pt x="2470063" y="2814192"/>
                  <a:pt x="2470063" y="2512952"/>
                </a:cubicBezTo>
                <a:cubicBezTo>
                  <a:pt x="2470063" y="1860224"/>
                  <a:pt x="2219580" y="1242772"/>
                  <a:pt x="1764802" y="774543"/>
                </a:cubicBezTo>
                <a:close/>
              </a:path>
            </a:pathLst>
          </a:custGeom>
          <a:solidFill>
            <a:srgbClr val="1A243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>
              <a:cs typeface="+mn-ea"/>
              <a:sym typeface="+mn-lt"/>
            </a:endParaRPr>
          </a:p>
        </p:txBody>
      </p:sp>
      <p:sp>
        <p:nvSpPr>
          <p:cNvPr id="11" name="자유형: 도형 10">
            <a:extLst>
              <a:ext uri="{FF2B5EF4-FFF2-40B4-BE49-F238E27FC236}">
                <a16:creationId xmlns="" xmlns:a16="http://schemas.microsoft.com/office/drawing/2014/main" id="{21E2FA66-BF7A-43F2-A221-2EC870246DB6}"/>
              </a:ext>
            </a:extLst>
          </p:cNvPr>
          <p:cNvSpPr/>
          <p:nvPr/>
        </p:nvSpPr>
        <p:spPr>
          <a:xfrm>
            <a:off x="1588369" y="3109764"/>
            <a:ext cx="1795836" cy="2130355"/>
          </a:xfrm>
          <a:custGeom>
            <a:avLst/>
            <a:gdLst>
              <a:gd name="connsiteX0" fmla="*/ 2593655 w 2588579"/>
              <a:gd name="connsiteY0" fmla="*/ 3058584 h 3070765"/>
              <a:gd name="connsiteX1" fmla="*/ 2576398 w 2588579"/>
              <a:gd name="connsiteY1" fmla="*/ 3058838 h 3070765"/>
              <a:gd name="connsiteX2" fmla="*/ 2031273 w 2588579"/>
              <a:gd name="connsiteY2" fmla="*/ 2530209 h 3070765"/>
              <a:gd name="connsiteX3" fmla="*/ 2559648 w 2588579"/>
              <a:gd name="connsiteY3" fmla="*/ 1967828 h 3070765"/>
              <a:gd name="connsiteX4" fmla="*/ 2559648 w 2588579"/>
              <a:gd name="connsiteY4" fmla="*/ 1967828 h 3070765"/>
              <a:gd name="connsiteX5" fmla="*/ 2559648 w 2588579"/>
              <a:gd name="connsiteY5" fmla="*/ 1967828 h 3070765"/>
              <a:gd name="connsiteX6" fmla="*/ 2543914 w 2588579"/>
              <a:gd name="connsiteY6" fmla="*/ 1968335 h 3070765"/>
              <a:gd name="connsiteX7" fmla="*/ 2514982 w 2588579"/>
              <a:gd name="connsiteY7" fmla="*/ 1969097 h 3070765"/>
              <a:gd name="connsiteX8" fmla="*/ 1110298 w 2588579"/>
              <a:gd name="connsiteY8" fmla="*/ 564666 h 3070765"/>
              <a:gd name="connsiteX9" fmla="*/ 564666 w 2588579"/>
              <a:gd name="connsiteY9" fmla="*/ 19034 h 3070765"/>
              <a:gd name="connsiteX10" fmla="*/ 19034 w 2588579"/>
              <a:gd name="connsiteY10" fmla="*/ 564666 h 3070765"/>
              <a:gd name="connsiteX11" fmla="*/ 2514982 w 2588579"/>
              <a:gd name="connsiteY11" fmla="*/ 3060360 h 3070765"/>
              <a:gd name="connsiteX12" fmla="*/ 2581473 w 2588579"/>
              <a:gd name="connsiteY12" fmla="*/ 3058838 h 3070765"/>
              <a:gd name="connsiteX13" fmla="*/ 2593655 w 2588579"/>
              <a:gd name="connsiteY13" fmla="*/ 3058584 h 3070765"/>
              <a:gd name="connsiteX14" fmla="*/ 2594163 w 2588579"/>
              <a:gd name="connsiteY14" fmla="*/ 3058584 h 3070765"/>
              <a:gd name="connsiteX15" fmla="*/ 2593655 w 2588579"/>
              <a:gd name="connsiteY15" fmla="*/ 3058584 h 3070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88579" h="3070765">
                <a:moveTo>
                  <a:pt x="2593655" y="3058584"/>
                </a:moveTo>
                <a:cubicBezTo>
                  <a:pt x="2587818" y="3058838"/>
                  <a:pt x="2581981" y="3058838"/>
                  <a:pt x="2576398" y="3058838"/>
                </a:cubicBezTo>
                <a:cubicBezTo>
                  <a:pt x="2283025" y="3058838"/>
                  <a:pt x="2040663" y="2825612"/>
                  <a:pt x="2031273" y="2530209"/>
                </a:cubicBezTo>
                <a:cubicBezTo>
                  <a:pt x="2021883" y="2228970"/>
                  <a:pt x="2258409" y="1977218"/>
                  <a:pt x="2559648" y="1967828"/>
                </a:cubicBezTo>
                <a:cubicBezTo>
                  <a:pt x="2559648" y="1967828"/>
                  <a:pt x="2559648" y="1967828"/>
                  <a:pt x="2559648" y="1967828"/>
                </a:cubicBezTo>
                <a:cubicBezTo>
                  <a:pt x="2559648" y="1967828"/>
                  <a:pt x="2559648" y="1967828"/>
                  <a:pt x="2559648" y="1967828"/>
                </a:cubicBezTo>
                <a:lnTo>
                  <a:pt x="2543914" y="1968335"/>
                </a:lnTo>
                <a:cubicBezTo>
                  <a:pt x="2534270" y="1968589"/>
                  <a:pt x="2524626" y="1969097"/>
                  <a:pt x="2514982" y="1969097"/>
                </a:cubicBezTo>
                <a:cubicBezTo>
                  <a:pt x="1740439" y="1969097"/>
                  <a:pt x="1110298" y="1338955"/>
                  <a:pt x="1110298" y="564666"/>
                </a:cubicBezTo>
                <a:cubicBezTo>
                  <a:pt x="1110298" y="263426"/>
                  <a:pt x="865905" y="19034"/>
                  <a:pt x="564666" y="19034"/>
                </a:cubicBezTo>
                <a:cubicBezTo>
                  <a:pt x="263426" y="19034"/>
                  <a:pt x="19034" y="263172"/>
                  <a:pt x="19034" y="564666"/>
                </a:cubicBezTo>
                <a:cubicBezTo>
                  <a:pt x="19034" y="1940927"/>
                  <a:pt x="1138721" y="3060360"/>
                  <a:pt x="2514982" y="3060360"/>
                </a:cubicBezTo>
                <a:cubicBezTo>
                  <a:pt x="2537315" y="3060360"/>
                  <a:pt x="2559394" y="3059599"/>
                  <a:pt x="2581473" y="3058838"/>
                </a:cubicBezTo>
                <a:lnTo>
                  <a:pt x="2593655" y="3058584"/>
                </a:lnTo>
                <a:cubicBezTo>
                  <a:pt x="2593909" y="3058584"/>
                  <a:pt x="2593909" y="3058584"/>
                  <a:pt x="2594163" y="3058584"/>
                </a:cubicBezTo>
                <a:cubicBezTo>
                  <a:pt x="2593909" y="3058584"/>
                  <a:pt x="2593655" y="3058584"/>
                  <a:pt x="2593655" y="3058584"/>
                </a:cubicBezTo>
                <a:close/>
              </a:path>
            </a:pathLst>
          </a:custGeom>
          <a:solidFill>
            <a:srgbClr val="1A243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>
              <a:cs typeface="+mn-ea"/>
              <a:sym typeface="+mn-lt"/>
            </a:endParaRPr>
          </a:p>
        </p:txBody>
      </p:sp>
      <p:sp>
        <p:nvSpPr>
          <p:cNvPr id="12" name="자유형: 도형 11">
            <a:extLst>
              <a:ext uri="{FF2B5EF4-FFF2-40B4-BE49-F238E27FC236}">
                <a16:creationId xmlns="" xmlns:a16="http://schemas.microsoft.com/office/drawing/2014/main" id="{4E6C1D54-5B8D-4F21-BACF-68C8267F383F}"/>
              </a:ext>
            </a:extLst>
          </p:cNvPr>
          <p:cNvSpPr/>
          <p:nvPr/>
        </p:nvSpPr>
        <p:spPr>
          <a:xfrm>
            <a:off x="1588369" y="1756724"/>
            <a:ext cx="2165567" cy="1743017"/>
          </a:xfrm>
          <a:custGeom>
            <a:avLst/>
            <a:gdLst>
              <a:gd name="connsiteX0" fmla="*/ 2593909 w 3121522"/>
              <a:gd name="connsiteY0" fmla="*/ 20810 h 2512444"/>
              <a:gd name="connsiteX1" fmla="*/ 2593655 w 3121522"/>
              <a:gd name="connsiteY1" fmla="*/ 20810 h 2512444"/>
              <a:gd name="connsiteX2" fmla="*/ 2581220 w 3121522"/>
              <a:gd name="connsiteY2" fmla="*/ 20303 h 2512444"/>
              <a:gd name="connsiteX3" fmla="*/ 2514982 w 3121522"/>
              <a:gd name="connsiteY3" fmla="*/ 19034 h 2512444"/>
              <a:gd name="connsiteX4" fmla="*/ 19034 w 3121522"/>
              <a:gd name="connsiteY4" fmla="*/ 2514982 h 2512444"/>
              <a:gd name="connsiteX5" fmla="*/ 564666 w 3121522"/>
              <a:gd name="connsiteY5" fmla="*/ 1969350 h 2512444"/>
              <a:gd name="connsiteX6" fmla="*/ 1110298 w 3121522"/>
              <a:gd name="connsiteY6" fmla="*/ 2514982 h 2512444"/>
              <a:gd name="connsiteX7" fmla="*/ 2514982 w 3121522"/>
              <a:gd name="connsiteY7" fmla="*/ 1110297 h 2512444"/>
              <a:gd name="connsiteX8" fmla="*/ 2543914 w 3121522"/>
              <a:gd name="connsiteY8" fmla="*/ 1111059 h 2512444"/>
              <a:gd name="connsiteX9" fmla="*/ 2559648 w 3121522"/>
              <a:gd name="connsiteY9" fmla="*/ 1111566 h 2512444"/>
              <a:gd name="connsiteX10" fmla="*/ 2559648 w 3121522"/>
              <a:gd name="connsiteY10" fmla="*/ 1111566 h 2512444"/>
              <a:gd name="connsiteX11" fmla="*/ 3122030 w 3121522"/>
              <a:gd name="connsiteY11" fmla="*/ 583192 h 2512444"/>
              <a:gd name="connsiteX12" fmla="*/ 2593909 w 3121522"/>
              <a:gd name="connsiteY12" fmla="*/ 20810 h 2512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21522" h="2512444">
                <a:moveTo>
                  <a:pt x="2593909" y="20810"/>
                </a:moveTo>
                <a:cubicBezTo>
                  <a:pt x="2593909" y="20810"/>
                  <a:pt x="2593655" y="20810"/>
                  <a:pt x="2593655" y="20810"/>
                </a:cubicBezTo>
                <a:lnTo>
                  <a:pt x="2581220" y="20303"/>
                </a:lnTo>
                <a:cubicBezTo>
                  <a:pt x="2559141" y="19795"/>
                  <a:pt x="2537062" y="19034"/>
                  <a:pt x="2514982" y="19034"/>
                </a:cubicBezTo>
                <a:cubicBezTo>
                  <a:pt x="1138721" y="19034"/>
                  <a:pt x="19034" y="1138721"/>
                  <a:pt x="19034" y="2514982"/>
                </a:cubicBezTo>
                <a:cubicBezTo>
                  <a:pt x="19034" y="2213743"/>
                  <a:pt x="263426" y="1969350"/>
                  <a:pt x="564666" y="1969350"/>
                </a:cubicBezTo>
                <a:cubicBezTo>
                  <a:pt x="865905" y="1969350"/>
                  <a:pt x="1110298" y="2213489"/>
                  <a:pt x="1110298" y="2514982"/>
                </a:cubicBezTo>
                <a:cubicBezTo>
                  <a:pt x="1110298" y="1740439"/>
                  <a:pt x="1740439" y="1110297"/>
                  <a:pt x="2514982" y="1110297"/>
                </a:cubicBezTo>
                <a:cubicBezTo>
                  <a:pt x="2524626" y="1110297"/>
                  <a:pt x="2534270" y="1110805"/>
                  <a:pt x="2543914" y="1111059"/>
                </a:cubicBezTo>
                <a:lnTo>
                  <a:pt x="2559648" y="1111566"/>
                </a:lnTo>
                <a:cubicBezTo>
                  <a:pt x="2559648" y="1111566"/>
                  <a:pt x="2559648" y="1111566"/>
                  <a:pt x="2559648" y="1111566"/>
                </a:cubicBezTo>
                <a:cubicBezTo>
                  <a:pt x="2861395" y="1121464"/>
                  <a:pt x="3112640" y="884431"/>
                  <a:pt x="3122030" y="583192"/>
                </a:cubicBezTo>
                <a:cubicBezTo>
                  <a:pt x="3131420" y="282206"/>
                  <a:pt x="2895148" y="30454"/>
                  <a:pt x="2593909" y="20810"/>
                </a:cubicBezTo>
                <a:close/>
              </a:path>
            </a:pathLst>
          </a:custGeom>
          <a:solidFill>
            <a:srgbClr val="FD365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>
              <a:cs typeface="+mn-ea"/>
              <a:sym typeface="+mn-lt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="" xmlns:a16="http://schemas.microsoft.com/office/drawing/2014/main" id="{FCD1AB39-DE55-44C3-8AA5-F13B612455AB}"/>
              </a:ext>
            </a:extLst>
          </p:cNvPr>
          <p:cNvSpPr/>
          <p:nvPr/>
        </p:nvSpPr>
        <p:spPr>
          <a:xfrm>
            <a:off x="2373414" y="3133472"/>
            <a:ext cx="1942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1A2431"/>
                </a:solidFill>
                <a:cs typeface="+mn-ea"/>
                <a:sym typeface="+mn-lt"/>
              </a:rPr>
              <a:t>输入标题</a:t>
            </a:r>
            <a:endParaRPr lang="en-US" altLang="ko-KR" sz="2400" b="1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grpSp>
        <p:nvGrpSpPr>
          <p:cNvPr id="14" name="그룹 13">
            <a:extLst>
              <a:ext uri="{FF2B5EF4-FFF2-40B4-BE49-F238E27FC236}">
                <a16:creationId xmlns="" xmlns:a16="http://schemas.microsoft.com/office/drawing/2014/main" id="{81D34544-72A1-4908-B2CC-07AC3582550D}"/>
              </a:ext>
            </a:extLst>
          </p:cNvPr>
          <p:cNvGrpSpPr/>
          <p:nvPr/>
        </p:nvGrpSpPr>
        <p:grpSpPr>
          <a:xfrm>
            <a:off x="4508173" y="3411440"/>
            <a:ext cx="375704" cy="282281"/>
            <a:chOff x="5449053" y="2279808"/>
            <a:chExt cx="392238" cy="294704"/>
          </a:xfrm>
          <a:solidFill>
            <a:schemeClr val="bg1"/>
          </a:solidFill>
        </p:grpSpPr>
        <p:sp>
          <p:nvSpPr>
            <p:cNvPr id="15" name="자유형: 도형 14">
              <a:extLst>
                <a:ext uri="{FF2B5EF4-FFF2-40B4-BE49-F238E27FC236}">
                  <a16:creationId xmlns="" xmlns:a16="http://schemas.microsoft.com/office/drawing/2014/main" id="{69838DCB-4D19-4957-9C50-7C5C1267F717}"/>
                </a:ext>
              </a:extLst>
            </p:cNvPr>
            <p:cNvSpPr/>
            <p:nvPr/>
          </p:nvSpPr>
          <p:spPr>
            <a:xfrm>
              <a:off x="5449053" y="2403062"/>
              <a:ext cx="228600" cy="171450"/>
            </a:xfrm>
            <a:custGeom>
              <a:avLst/>
              <a:gdLst>
                <a:gd name="connsiteX0" fmla="*/ 168402 w 228600"/>
                <a:gd name="connsiteY0" fmla="*/ 90488 h 171450"/>
                <a:gd name="connsiteX1" fmla="*/ 57626 w 228600"/>
                <a:gd name="connsiteY1" fmla="*/ 7144 h 171450"/>
                <a:gd name="connsiteX2" fmla="*/ 7144 w 228600"/>
                <a:gd name="connsiteY2" fmla="*/ 70009 h 171450"/>
                <a:gd name="connsiteX3" fmla="*/ 7144 w 228600"/>
                <a:gd name="connsiteY3" fmla="*/ 155448 h 171450"/>
                <a:gd name="connsiteX4" fmla="*/ 24765 w 228600"/>
                <a:gd name="connsiteY4" fmla="*/ 160877 h 171450"/>
                <a:gd name="connsiteX5" fmla="*/ 41243 w 228600"/>
                <a:gd name="connsiteY5" fmla="*/ 136779 h 171450"/>
                <a:gd name="connsiteX6" fmla="*/ 48292 w 228600"/>
                <a:gd name="connsiteY6" fmla="*/ 134303 h 171450"/>
                <a:gd name="connsiteX7" fmla="*/ 164497 w 228600"/>
                <a:gd name="connsiteY7" fmla="*/ 134303 h 171450"/>
                <a:gd name="connsiteX8" fmla="*/ 225457 w 228600"/>
                <a:gd name="connsiteY8" fmla="*/ 90488 h 171450"/>
                <a:gd name="connsiteX9" fmla="*/ 168402 w 228600"/>
                <a:gd name="connsiteY9" fmla="*/ 90488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8600" h="171450">
                  <a:moveTo>
                    <a:pt x="168402" y="90488"/>
                  </a:moveTo>
                  <a:cubicBezTo>
                    <a:pt x="115919" y="90488"/>
                    <a:pt x="71533" y="55245"/>
                    <a:pt x="57626" y="7144"/>
                  </a:cubicBezTo>
                  <a:cubicBezTo>
                    <a:pt x="28766" y="13526"/>
                    <a:pt x="7144" y="39243"/>
                    <a:pt x="7144" y="70009"/>
                  </a:cubicBezTo>
                  <a:lnTo>
                    <a:pt x="7144" y="155448"/>
                  </a:lnTo>
                  <a:cubicBezTo>
                    <a:pt x="7144" y="164973"/>
                    <a:pt x="19431" y="168688"/>
                    <a:pt x="24765" y="160877"/>
                  </a:cubicBezTo>
                  <a:lnTo>
                    <a:pt x="41243" y="136779"/>
                  </a:lnTo>
                  <a:cubicBezTo>
                    <a:pt x="43244" y="135160"/>
                    <a:pt x="45720" y="134303"/>
                    <a:pt x="48292" y="134303"/>
                  </a:cubicBezTo>
                  <a:lnTo>
                    <a:pt x="164497" y="134303"/>
                  </a:lnTo>
                  <a:cubicBezTo>
                    <a:pt x="192786" y="134303"/>
                    <a:pt x="216884" y="115919"/>
                    <a:pt x="225457" y="90488"/>
                  </a:cubicBezTo>
                  <a:lnTo>
                    <a:pt x="168402" y="9048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16" name="자유형: 도형 15">
              <a:extLst>
                <a:ext uri="{FF2B5EF4-FFF2-40B4-BE49-F238E27FC236}">
                  <a16:creationId xmlns="" xmlns:a16="http://schemas.microsoft.com/office/drawing/2014/main" id="{1B516BE0-FAB2-4F05-B83D-C4DECB81159D}"/>
                </a:ext>
              </a:extLst>
            </p:cNvPr>
            <p:cNvSpPr/>
            <p:nvPr/>
          </p:nvSpPr>
          <p:spPr>
            <a:xfrm>
              <a:off x="5517441" y="2279808"/>
              <a:ext cx="323850" cy="247650"/>
            </a:xfrm>
            <a:custGeom>
              <a:avLst/>
              <a:gdLst>
                <a:gd name="connsiteX0" fmla="*/ 318422 w 323850"/>
                <a:gd name="connsiteY0" fmla="*/ 99346 h 247650"/>
                <a:gd name="connsiteX1" fmla="*/ 226220 w 323850"/>
                <a:gd name="connsiteY1" fmla="*/ 7144 h 247650"/>
                <a:gd name="connsiteX2" fmla="*/ 100300 w 323850"/>
                <a:gd name="connsiteY2" fmla="*/ 7144 h 247650"/>
                <a:gd name="connsiteX3" fmla="*/ 7145 w 323850"/>
                <a:gd name="connsiteY3" fmla="*/ 98774 h 247650"/>
                <a:gd name="connsiteX4" fmla="*/ 99252 w 323850"/>
                <a:gd name="connsiteY4" fmla="*/ 191452 h 247650"/>
                <a:gd name="connsiteX5" fmla="*/ 258033 w 323850"/>
                <a:gd name="connsiteY5" fmla="*/ 191452 h 247650"/>
                <a:gd name="connsiteX6" fmla="*/ 265082 w 323850"/>
                <a:gd name="connsiteY6" fmla="*/ 193929 h 247650"/>
                <a:gd name="connsiteX7" fmla="*/ 301467 w 323850"/>
                <a:gd name="connsiteY7" fmla="*/ 238315 h 247650"/>
                <a:gd name="connsiteX8" fmla="*/ 318518 w 323850"/>
                <a:gd name="connsiteY8" fmla="*/ 232219 h 247650"/>
                <a:gd name="connsiteX9" fmla="*/ 318518 w 323850"/>
                <a:gd name="connsiteY9" fmla="*/ 99346 h 247650"/>
                <a:gd name="connsiteX10" fmla="*/ 162688 w 323850"/>
                <a:gd name="connsiteY10" fmla="*/ 88106 h 247650"/>
                <a:gd name="connsiteX11" fmla="*/ 173928 w 323850"/>
                <a:gd name="connsiteY11" fmla="*/ 99346 h 247650"/>
                <a:gd name="connsiteX12" fmla="*/ 162688 w 323850"/>
                <a:gd name="connsiteY12" fmla="*/ 110585 h 247650"/>
                <a:gd name="connsiteX13" fmla="*/ 151449 w 323850"/>
                <a:gd name="connsiteY13" fmla="*/ 99346 h 247650"/>
                <a:gd name="connsiteX14" fmla="*/ 162688 w 323850"/>
                <a:gd name="connsiteY14" fmla="*/ 88106 h 247650"/>
                <a:gd name="connsiteX15" fmla="*/ 75439 w 323850"/>
                <a:gd name="connsiteY15" fmla="*/ 99346 h 247650"/>
                <a:gd name="connsiteX16" fmla="*/ 86679 w 323850"/>
                <a:gd name="connsiteY16" fmla="*/ 88106 h 247650"/>
                <a:gd name="connsiteX17" fmla="*/ 97918 w 323850"/>
                <a:gd name="connsiteY17" fmla="*/ 99346 h 247650"/>
                <a:gd name="connsiteX18" fmla="*/ 86679 w 323850"/>
                <a:gd name="connsiteY18" fmla="*/ 110585 h 247650"/>
                <a:gd name="connsiteX19" fmla="*/ 75439 w 323850"/>
                <a:gd name="connsiteY19" fmla="*/ 99346 h 247650"/>
                <a:gd name="connsiteX20" fmla="*/ 238698 w 323850"/>
                <a:gd name="connsiteY20" fmla="*/ 110585 h 247650"/>
                <a:gd name="connsiteX21" fmla="*/ 227459 w 323850"/>
                <a:gd name="connsiteY21" fmla="*/ 99346 h 247650"/>
                <a:gd name="connsiteX22" fmla="*/ 238698 w 323850"/>
                <a:gd name="connsiteY22" fmla="*/ 88106 h 247650"/>
                <a:gd name="connsiteX23" fmla="*/ 249937 w 323850"/>
                <a:gd name="connsiteY23" fmla="*/ 99346 h 247650"/>
                <a:gd name="connsiteX24" fmla="*/ 238698 w 323850"/>
                <a:gd name="connsiteY24" fmla="*/ 110585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23850" h="247650">
                  <a:moveTo>
                    <a:pt x="318422" y="99346"/>
                  </a:moveTo>
                  <a:cubicBezTo>
                    <a:pt x="318422" y="48387"/>
                    <a:pt x="277179" y="7144"/>
                    <a:pt x="226220" y="7144"/>
                  </a:cubicBezTo>
                  <a:lnTo>
                    <a:pt x="100300" y="7144"/>
                  </a:lnTo>
                  <a:cubicBezTo>
                    <a:pt x="49436" y="7144"/>
                    <a:pt x="7431" y="47911"/>
                    <a:pt x="7145" y="98774"/>
                  </a:cubicBezTo>
                  <a:cubicBezTo>
                    <a:pt x="6859" y="149828"/>
                    <a:pt x="48293" y="191452"/>
                    <a:pt x="99252" y="191452"/>
                  </a:cubicBezTo>
                  <a:lnTo>
                    <a:pt x="258033" y="191452"/>
                  </a:lnTo>
                  <a:cubicBezTo>
                    <a:pt x="260605" y="191452"/>
                    <a:pt x="263082" y="192310"/>
                    <a:pt x="265082" y="193929"/>
                  </a:cubicBezTo>
                  <a:lnTo>
                    <a:pt x="301467" y="238315"/>
                  </a:lnTo>
                  <a:cubicBezTo>
                    <a:pt x="307183" y="245269"/>
                    <a:pt x="318518" y="241268"/>
                    <a:pt x="318518" y="232219"/>
                  </a:cubicBezTo>
                  <a:lnTo>
                    <a:pt x="318518" y="99346"/>
                  </a:lnTo>
                  <a:close/>
                  <a:moveTo>
                    <a:pt x="162688" y="88106"/>
                  </a:moveTo>
                  <a:cubicBezTo>
                    <a:pt x="168975" y="88106"/>
                    <a:pt x="173642" y="93250"/>
                    <a:pt x="173928" y="99346"/>
                  </a:cubicBezTo>
                  <a:cubicBezTo>
                    <a:pt x="174214" y="105442"/>
                    <a:pt x="168594" y="110585"/>
                    <a:pt x="162688" y="110585"/>
                  </a:cubicBezTo>
                  <a:cubicBezTo>
                    <a:pt x="156402" y="110585"/>
                    <a:pt x="151735" y="105442"/>
                    <a:pt x="151449" y="99346"/>
                  </a:cubicBezTo>
                  <a:cubicBezTo>
                    <a:pt x="151163" y="93250"/>
                    <a:pt x="156783" y="88106"/>
                    <a:pt x="162688" y="88106"/>
                  </a:cubicBezTo>
                  <a:close/>
                  <a:moveTo>
                    <a:pt x="75439" y="99346"/>
                  </a:moveTo>
                  <a:cubicBezTo>
                    <a:pt x="75154" y="93250"/>
                    <a:pt x="80773" y="88106"/>
                    <a:pt x="86679" y="88106"/>
                  </a:cubicBezTo>
                  <a:cubicBezTo>
                    <a:pt x="92965" y="88106"/>
                    <a:pt x="97633" y="93250"/>
                    <a:pt x="97918" y="99346"/>
                  </a:cubicBezTo>
                  <a:cubicBezTo>
                    <a:pt x="98204" y="105442"/>
                    <a:pt x="92584" y="110585"/>
                    <a:pt x="86679" y="110585"/>
                  </a:cubicBezTo>
                  <a:cubicBezTo>
                    <a:pt x="80392" y="110585"/>
                    <a:pt x="75725" y="105442"/>
                    <a:pt x="75439" y="99346"/>
                  </a:cubicBezTo>
                  <a:close/>
                  <a:moveTo>
                    <a:pt x="238698" y="110585"/>
                  </a:moveTo>
                  <a:cubicBezTo>
                    <a:pt x="232411" y="110585"/>
                    <a:pt x="227744" y="105442"/>
                    <a:pt x="227459" y="99346"/>
                  </a:cubicBezTo>
                  <a:cubicBezTo>
                    <a:pt x="227172" y="93250"/>
                    <a:pt x="232793" y="88106"/>
                    <a:pt x="238698" y="88106"/>
                  </a:cubicBezTo>
                  <a:cubicBezTo>
                    <a:pt x="244984" y="88106"/>
                    <a:pt x="249651" y="93250"/>
                    <a:pt x="249937" y="99346"/>
                  </a:cubicBezTo>
                  <a:cubicBezTo>
                    <a:pt x="250223" y="105442"/>
                    <a:pt x="244603" y="110585"/>
                    <a:pt x="238698" y="1105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</p:grpSp>
      <p:grpSp>
        <p:nvGrpSpPr>
          <p:cNvPr id="17" name="그룹 16">
            <a:extLst>
              <a:ext uri="{FF2B5EF4-FFF2-40B4-BE49-F238E27FC236}">
                <a16:creationId xmlns="" xmlns:a16="http://schemas.microsoft.com/office/drawing/2014/main" id="{0FF90F8B-EA13-4F1B-9A3E-C15AD93586A9}"/>
              </a:ext>
            </a:extLst>
          </p:cNvPr>
          <p:cNvGrpSpPr/>
          <p:nvPr/>
        </p:nvGrpSpPr>
        <p:grpSpPr>
          <a:xfrm>
            <a:off x="3248491" y="1942069"/>
            <a:ext cx="370048" cy="374884"/>
            <a:chOff x="2767384" y="4895564"/>
            <a:chExt cx="386334" cy="391382"/>
          </a:xfrm>
          <a:solidFill>
            <a:schemeClr val="bg1"/>
          </a:solidFill>
        </p:grpSpPr>
        <p:sp>
          <p:nvSpPr>
            <p:cNvPr id="18" name="자유형: 도형 17">
              <a:extLst>
                <a:ext uri="{FF2B5EF4-FFF2-40B4-BE49-F238E27FC236}">
                  <a16:creationId xmlns="" xmlns:a16="http://schemas.microsoft.com/office/drawing/2014/main" id="{9A5DD29D-C99E-4C8D-A187-B8D3A520CB52}"/>
                </a:ext>
              </a:extLst>
            </p:cNvPr>
            <p:cNvSpPr/>
            <p:nvPr/>
          </p:nvSpPr>
          <p:spPr>
            <a:xfrm>
              <a:off x="2946455" y="4895564"/>
              <a:ext cx="28575" cy="57150"/>
            </a:xfrm>
            <a:custGeom>
              <a:avLst/>
              <a:gdLst>
                <a:gd name="connsiteX0" fmla="*/ 18288 w 28575"/>
                <a:gd name="connsiteY0" fmla="*/ 53340 h 57150"/>
                <a:gd name="connsiteX1" fmla="*/ 29432 w 28575"/>
                <a:gd name="connsiteY1" fmla="*/ 42196 h 57150"/>
                <a:gd name="connsiteX2" fmla="*/ 29432 w 28575"/>
                <a:gd name="connsiteY2" fmla="*/ 18288 h 57150"/>
                <a:gd name="connsiteX3" fmla="*/ 18288 w 28575"/>
                <a:gd name="connsiteY3" fmla="*/ 7144 h 57150"/>
                <a:gd name="connsiteX4" fmla="*/ 7144 w 28575"/>
                <a:gd name="connsiteY4" fmla="*/ 18288 h 57150"/>
                <a:gd name="connsiteX5" fmla="*/ 7144 w 28575"/>
                <a:gd name="connsiteY5" fmla="*/ 42196 h 57150"/>
                <a:gd name="connsiteX6" fmla="*/ 18288 w 28575"/>
                <a:gd name="connsiteY6" fmla="*/ 5334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18288" y="53340"/>
                  </a:moveTo>
                  <a:cubicBezTo>
                    <a:pt x="24479" y="53340"/>
                    <a:pt x="29432" y="48387"/>
                    <a:pt x="29432" y="42196"/>
                  </a:cubicBezTo>
                  <a:lnTo>
                    <a:pt x="29432" y="18288"/>
                  </a:lnTo>
                  <a:cubicBezTo>
                    <a:pt x="29432" y="12097"/>
                    <a:pt x="24479" y="7144"/>
                    <a:pt x="18288" y="7144"/>
                  </a:cubicBezTo>
                  <a:cubicBezTo>
                    <a:pt x="12097" y="7144"/>
                    <a:pt x="7144" y="12097"/>
                    <a:pt x="7144" y="18288"/>
                  </a:cubicBezTo>
                  <a:lnTo>
                    <a:pt x="7144" y="42196"/>
                  </a:lnTo>
                  <a:cubicBezTo>
                    <a:pt x="7144" y="48387"/>
                    <a:pt x="12097" y="53340"/>
                    <a:pt x="18288" y="533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19" name="자유형: 도형 18">
              <a:extLst>
                <a:ext uri="{FF2B5EF4-FFF2-40B4-BE49-F238E27FC236}">
                  <a16:creationId xmlns="" xmlns:a16="http://schemas.microsoft.com/office/drawing/2014/main" id="{5E9FF3D8-3182-433E-B709-1E8D3BBF4D93}"/>
                </a:ext>
              </a:extLst>
            </p:cNvPr>
            <p:cNvSpPr/>
            <p:nvPr/>
          </p:nvSpPr>
          <p:spPr>
            <a:xfrm>
              <a:off x="2827128" y="5015293"/>
              <a:ext cx="57150" cy="28575"/>
            </a:xfrm>
            <a:custGeom>
              <a:avLst/>
              <a:gdLst>
                <a:gd name="connsiteX0" fmla="*/ 18267 w 57150"/>
                <a:gd name="connsiteY0" fmla="*/ 29432 h 28575"/>
                <a:gd name="connsiteX1" fmla="*/ 41889 w 57150"/>
                <a:gd name="connsiteY1" fmla="*/ 29432 h 28575"/>
                <a:gd name="connsiteX2" fmla="*/ 53223 w 57150"/>
                <a:gd name="connsiteY2" fmla="*/ 19526 h 28575"/>
                <a:gd name="connsiteX3" fmla="*/ 42174 w 57150"/>
                <a:gd name="connsiteY3" fmla="*/ 7144 h 28575"/>
                <a:gd name="connsiteX4" fmla="*/ 18552 w 57150"/>
                <a:gd name="connsiteY4" fmla="*/ 7144 h 28575"/>
                <a:gd name="connsiteX5" fmla="*/ 7218 w 57150"/>
                <a:gd name="connsiteY5" fmla="*/ 17050 h 28575"/>
                <a:gd name="connsiteX6" fmla="*/ 18267 w 57150"/>
                <a:gd name="connsiteY6" fmla="*/ 2943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28575">
                  <a:moveTo>
                    <a:pt x="18267" y="29432"/>
                  </a:moveTo>
                  <a:lnTo>
                    <a:pt x="41889" y="29432"/>
                  </a:lnTo>
                  <a:cubicBezTo>
                    <a:pt x="47604" y="29432"/>
                    <a:pt x="52652" y="25241"/>
                    <a:pt x="53223" y="19526"/>
                  </a:cubicBezTo>
                  <a:cubicBezTo>
                    <a:pt x="53985" y="12763"/>
                    <a:pt x="48747" y="7144"/>
                    <a:pt x="42174" y="7144"/>
                  </a:cubicBezTo>
                  <a:lnTo>
                    <a:pt x="18552" y="7144"/>
                  </a:lnTo>
                  <a:cubicBezTo>
                    <a:pt x="12837" y="7144"/>
                    <a:pt x="7789" y="11335"/>
                    <a:pt x="7218" y="17050"/>
                  </a:cubicBezTo>
                  <a:cubicBezTo>
                    <a:pt x="6456" y="23717"/>
                    <a:pt x="11694" y="29432"/>
                    <a:pt x="18267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20" name="자유형: 도형 19">
              <a:extLst>
                <a:ext uri="{FF2B5EF4-FFF2-40B4-BE49-F238E27FC236}">
                  <a16:creationId xmlns="" xmlns:a16="http://schemas.microsoft.com/office/drawing/2014/main" id="{6AD4D4C6-DF4D-4796-9A2A-8DC58A7959D7}"/>
                </a:ext>
              </a:extLst>
            </p:cNvPr>
            <p:cNvSpPr/>
            <p:nvPr/>
          </p:nvSpPr>
          <p:spPr>
            <a:xfrm>
              <a:off x="3042012" y="5015293"/>
              <a:ext cx="57150" cy="28575"/>
            </a:xfrm>
            <a:custGeom>
              <a:avLst/>
              <a:gdLst>
                <a:gd name="connsiteX0" fmla="*/ 18552 w 57150"/>
                <a:gd name="connsiteY0" fmla="*/ 29432 h 28575"/>
                <a:gd name="connsiteX1" fmla="*/ 41889 w 57150"/>
                <a:gd name="connsiteY1" fmla="*/ 29432 h 28575"/>
                <a:gd name="connsiteX2" fmla="*/ 53223 w 57150"/>
                <a:gd name="connsiteY2" fmla="*/ 19526 h 28575"/>
                <a:gd name="connsiteX3" fmla="*/ 42174 w 57150"/>
                <a:gd name="connsiteY3" fmla="*/ 7144 h 28575"/>
                <a:gd name="connsiteX4" fmla="*/ 18267 w 57150"/>
                <a:gd name="connsiteY4" fmla="*/ 7144 h 28575"/>
                <a:gd name="connsiteX5" fmla="*/ 7218 w 57150"/>
                <a:gd name="connsiteY5" fmla="*/ 19526 h 28575"/>
                <a:gd name="connsiteX6" fmla="*/ 18552 w 57150"/>
                <a:gd name="connsiteY6" fmla="*/ 2943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28575">
                  <a:moveTo>
                    <a:pt x="18552" y="29432"/>
                  </a:moveTo>
                  <a:lnTo>
                    <a:pt x="41889" y="29432"/>
                  </a:lnTo>
                  <a:cubicBezTo>
                    <a:pt x="47604" y="29432"/>
                    <a:pt x="52652" y="25241"/>
                    <a:pt x="53223" y="19526"/>
                  </a:cubicBezTo>
                  <a:cubicBezTo>
                    <a:pt x="53985" y="12763"/>
                    <a:pt x="48747" y="7144"/>
                    <a:pt x="42174" y="7144"/>
                  </a:cubicBezTo>
                  <a:lnTo>
                    <a:pt x="18267" y="7144"/>
                  </a:lnTo>
                  <a:cubicBezTo>
                    <a:pt x="11694" y="7144"/>
                    <a:pt x="6456" y="12859"/>
                    <a:pt x="7218" y="19526"/>
                  </a:cubicBezTo>
                  <a:cubicBezTo>
                    <a:pt x="7789" y="25241"/>
                    <a:pt x="12837" y="29432"/>
                    <a:pt x="18552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21" name="자유형: 도형 20">
              <a:extLst>
                <a:ext uri="{FF2B5EF4-FFF2-40B4-BE49-F238E27FC236}">
                  <a16:creationId xmlns="" xmlns:a16="http://schemas.microsoft.com/office/drawing/2014/main" id="{1056AAF6-2AFC-422D-918A-9FC1C0F3C0EE}"/>
                </a:ext>
              </a:extLst>
            </p:cNvPr>
            <p:cNvSpPr/>
            <p:nvPr/>
          </p:nvSpPr>
          <p:spPr>
            <a:xfrm>
              <a:off x="2862015" y="4930663"/>
              <a:ext cx="47625" cy="47625"/>
            </a:xfrm>
            <a:custGeom>
              <a:avLst/>
              <a:gdLst>
                <a:gd name="connsiteX0" fmla="*/ 27289 w 47625"/>
                <a:gd name="connsiteY0" fmla="*/ 43005 h 47625"/>
                <a:gd name="connsiteX1" fmla="*/ 43005 w 47625"/>
                <a:gd name="connsiteY1" fmla="*/ 43005 h 47625"/>
                <a:gd name="connsiteX2" fmla="*/ 43005 w 47625"/>
                <a:gd name="connsiteY2" fmla="*/ 27289 h 47625"/>
                <a:gd name="connsiteX3" fmla="*/ 26146 w 47625"/>
                <a:gd name="connsiteY3" fmla="*/ 10430 h 47625"/>
                <a:gd name="connsiteX4" fmla="*/ 10430 w 47625"/>
                <a:gd name="connsiteY4" fmla="*/ 10430 h 47625"/>
                <a:gd name="connsiteX5" fmla="*/ 10430 w 47625"/>
                <a:gd name="connsiteY5" fmla="*/ 26146 h 47625"/>
                <a:gd name="connsiteX6" fmla="*/ 27289 w 47625"/>
                <a:gd name="connsiteY6" fmla="*/ 43005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47625">
                  <a:moveTo>
                    <a:pt x="27289" y="43005"/>
                  </a:moveTo>
                  <a:cubicBezTo>
                    <a:pt x="31671" y="47387"/>
                    <a:pt x="38719" y="47387"/>
                    <a:pt x="43005" y="43005"/>
                  </a:cubicBezTo>
                  <a:cubicBezTo>
                    <a:pt x="47387" y="38624"/>
                    <a:pt x="47387" y="31575"/>
                    <a:pt x="43005" y="27289"/>
                  </a:cubicBezTo>
                  <a:lnTo>
                    <a:pt x="26146" y="10430"/>
                  </a:lnTo>
                  <a:cubicBezTo>
                    <a:pt x="21765" y="6048"/>
                    <a:pt x="14716" y="6048"/>
                    <a:pt x="10430" y="10430"/>
                  </a:cubicBezTo>
                  <a:cubicBezTo>
                    <a:pt x="6048" y="14811"/>
                    <a:pt x="6048" y="21860"/>
                    <a:pt x="10430" y="26146"/>
                  </a:cubicBezTo>
                  <a:lnTo>
                    <a:pt x="27289" y="4300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="" xmlns:a16="http://schemas.microsoft.com/office/drawing/2014/main" id="{16F27F5A-7CEB-44D6-8A88-CA7FD9D513A0}"/>
                </a:ext>
              </a:extLst>
            </p:cNvPr>
            <p:cNvSpPr/>
            <p:nvPr/>
          </p:nvSpPr>
          <p:spPr>
            <a:xfrm>
              <a:off x="3014034" y="4930663"/>
              <a:ext cx="47625" cy="47625"/>
            </a:xfrm>
            <a:custGeom>
              <a:avLst/>
              <a:gdLst>
                <a:gd name="connsiteX0" fmla="*/ 26146 w 47625"/>
                <a:gd name="connsiteY0" fmla="*/ 43005 h 47625"/>
                <a:gd name="connsiteX1" fmla="*/ 43005 w 47625"/>
                <a:gd name="connsiteY1" fmla="*/ 26146 h 47625"/>
                <a:gd name="connsiteX2" fmla="*/ 43005 w 47625"/>
                <a:gd name="connsiteY2" fmla="*/ 10430 h 47625"/>
                <a:gd name="connsiteX3" fmla="*/ 27289 w 47625"/>
                <a:gd name="connsiteY3" fmla="*/ 10430 h 47625"/>
                <a:gd name="connsiteX4" fmla="*/ 10430 w 47625"/>
                <a:gd name="connsiteY4" fmla="*/ 27289 h 47625"/>
                <a:gd name="connsiteX5" fmla="*/ 10430 w 47625"/>
                <a:gd name="connsiteY5" fmla="*/ 43005 h 47625"/>
                <a:gd name="connsiteX6" fmla="*/ 26146 w 47625"/>
                <a:gd name="connsiteY6" fmla="*/ 43005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47625">
                  <a:moveTo>
                    <a:pt x="26146" y="43005"/>
                  </a:moveTo>
                  <a:lnTo>
                    <a:pt x="43005" y="26146"/>
                  </a:lnTo>
                  <a:cubicBezTo>
                    <a:pt x="47387" y="21765"/>
                    <a:pt x="47387" y="14716"/>
                    <a:pt x="43005" y="10430"/>
                  </a:cubicBezTo>
                  <a:cubicBezTo>
                    <a:pt x="38624" y="6048"/>
                    <a:pt x="31575" y="6048"/>
                    <a:pt x="27289" y="10430"/>
                  </a:cubicBezTo>
                  <a:lnTo>
                    <a:pt x="10430" y="27289"/>
                  </a:lnTo>
                  <a:cubicBezTo>
                    <a:pt x="6048" y="31671"/>
                    <a:pt x="6048" y="38719"/>
                    <a:pt x="10430" y="43005"/>
                  </a:cubicBezTo>
                  <a:cubicBezTo>
                    <a:pt x="14716" y="47387"/>
                    <a:pt x="21765" y="47387"/>
                    <a:pt x="26146" y="430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23" name="자유형: 도형 22">
              <a:extLst>
                <a:ext uri="{FF2B5EF4-FFF2-40B4-BE49-F238E27FC236}">
                  <a16:creationId xmlns="" xmlns:a16="http://schemas.microsoft.com/office/drawing/2014/main" id="{8CB43B64-6D16-4F11-A946-D819D8AC94CD}"/>
                </a:ext>
              </a:extLst>
            </p:cNvPr>
            <p:cNvSpPr/>
            <p:nvPr/>
          </p:nvSpPr>
          <p:spPr>
            <a:xfrm>
              <a:off x="2802437" y="5086731"/>
              <a:ext cx="104775" cy="104775"/>
            </a:xfrm>
            <a:custGeom>
              <a:avLst/>
              <a:gdLst>
                <a:gd name="connsiteX0" fmla="*/ 54864 w 104775"/>
                <a:gd name="connsiteY0" fmla="*/ 102584 h 104775"/>
                <a:gd name="connsiteX1" fmla="*/ 102584 w 104775"/>
                <a:gd name="connsiteY1" fmla="*/ 54864 h 104775"/>
                <a:gd name="connsiteX2" fmla="*/ 54864 w 104775"/>
                <a:gd name="connsiteY2" fmla="*/ 7144 h 104775"/>
                <a:gd name="connsiteX3" fmla="*/ 7144 w 104775"/>
                <a:gd name="connsiteY3" fmla="*/ 54864 h 104775"/>
                <a:gd name="connsiteX4" fmla="*/ 54864 w 104775"/>
                <a:gd name="connsiteY4" fmla="*/ 10258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54864" y="102584"/>
                  </a:moveTo>
                  <a:cubicBezTo>
                    <a:pt x="81153" y="102584"/>
                    <a:pt x="102584" y="81153"/>
                    <a:pt x="102584" y="54864"/>
                  </a:cubicBezTo>
                  <a:cubicBezTo>
                    <a:pt x="102584" y="28575"/>
                    <a:pt x="81153" y="7144"/>
                    <a:pt x="54864" y="7144"/>
                  </a:cubicBezTo>
                  <a:cubicBezTo>
                    <a:pt x="28575" y="7144"/>
                    <a:pt x="7144" y="28575"/>
                    <a:pt x="7144" y="54864"/>
                  </a:cubicBezTo>
                  <a:cubicBezTo>
                    <a:pt x="7144" y="81153"/>
                    <a:pt x="28575" y="102584"/>
                    <a:pt x="54864" y="1025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="" xmlns:a16="http://schemas.microsoft.com/office/drawing/2014/main" id="{C59F25EA-8386-429F-A395-EF27B951494B}"/>
                </a:ext>
              </a:extLst>
            </p:cNvPr>
            <p:cNvSpPr/>
            <p:nvPr/>
          </p:nvSpPr>
          <p:spPr>
            <a:xfrm>
              <a:off x="2767384" y="5182171"/>
              <a:ext cx="171450" cy="104775"/>
            </a:xfrm>
            <a:custGeom>
              <a:avLst/>
              <a:gdLst>
                <a:gd name="connsiteX0" fmla="*/ 89916 w 171450"/>
                <a:gd name="connsiteY0" fmla="*/ 7144 h 104775"/>
                <a:gd name="connsiteX1" fmla="*/ 7144 w 171450"/>
                <a:gd name="connsiteY1" fmla="*/ 89916 h 104775"/>
                <a:gd name="connsiteX2" fmla="*/ 18288 w 171450"/>
                <a:gd name="connsiteY2" fmla="*/ 101060 h 104775"/>
                <a:gd name="connsiteX3" fmla="*/ 161544 w 171450"/>
                <a:gd name="connsiteY3" fmla="*/ 101060 h 104775"/>
                <a:gd name="connsiteX4" fmla="*/ 172688 w 171450"/>
                <a:gd name="connsiteY4" fmla="*/ 89916 h 104775"/>
                <a:gd name="connsiteX5" fmla="*/ 89916 w 171450"/>
                <a:gd name="connsiteY5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450" h="104775">
                  <a:moveTo>
                    <a:pt x="89916" y="7144"/>
                  </a:moveTo>
                  <a:cubicBezTo>
                    <a:pt x="44196" y="7144"/>
                    <a:pt x="7144" y="44196"/>
                    <a:pt x="7144" y="89916"/>
                  </a:cubicBezTo>
                  <a:cubicBezTo>
                    <a:pt x="7144" y="96107"/>
                    <a:pt x="12097" y="101060"/>
                    <a:pt x="18288" y="101060"/>
                  </a:cubicBezTo>
                  <a:lnTo>
                    <a:pt x="161544" y="101060"/>
                  </a:lnTo>
                  <a:cubicBezTo>
                    <a:pt x="167735" y="101060"/>
                    <a:pt x="172688" y="96107"/>
                    <a:pt x="172688" y="89916"/>
                  </a:cubicBezTo>
                  <a:cubicBezTo>
                    <a:pt x="172688" y="44196"/>
                    <a:pt x="135636" y="7144"/>
                    <a:pt x="8991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="" xmlns:a16="http://schemas.microsoft.com/office/drawing/2014/main" id="{B704F312-F109-4D72-A030-C6C1E81345E9}"/>
                </a:ext>
              </a:extLst>
            </p:cNvPr>
            <p:cNvSpPr/>
            <p:nvPr/>
          </p:nvSpPr>
          <p:spPr>
            <a:xfrm>
              <a:off x="3017321" y="5086635"/>
              <a:ext cx="104775" cy="104775"/>
            </a:xfrm>
            <a:custGeom>
              <a:avLst/>
              <a:gdLst>
                <a:gd name="connsiteX0" fmla="*/ 7144 w 104775"/>
                <a:gd name="connsiteY0" fmla="*/ 54864 h 104775"/>
                <a:gd name="connsiteX1" fmla="*/ 54864 w 104775"/>
                <a:gd name="connsiteY1" fmla="*/ 102584 h 104775"/>
                <a:gd name="connsiteX2" fmla="*/ 102584 w 104775"/>
                <a:gd name="connsiteY2" fmla="*/ 54864 h 104775"/>
                <a:gd name="connsiteX3" fmla="*/ 54864 w 104775"/>
                <a:gd name="connsiteY3" fmla="*/ 7144 h 104775"/>
                <a:gd name="connsiteX4" fmla="*/ 7144 w 104775"/>
                <a:gd name="connsiteY4" fmla="*/ 5486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7144" y="54864"/>
                  </a:moveTo>
                  <a:cubicBezTo>
                    <a:pt x="7144" y="81153"/>
                    <a:pt x="28575" y="102584"/>
                    <a:pt x="54864" y="102584"/>
                  </a:cubicBezTo>
                  <a:cubicBezTo>
                    <a:pt x="81153" y="102584"/>
                    <a:pt x="102584" y="81153"/>
                    <a:pt x="102584" y="54864"/>
                  </a:cubicBezTo>
                  <a:cubicBezTo>
                    <a:pt x="102584" y="28575"/>
                    <a:pt x="81153" y="7144"/>
                    <a:pt x="54864" y="7144"/>
                  </a:cubicBezTo>
                  <a:cubicBezTo>
                    <a:pt x="28575" y="7144"/>
                    <a:pt x="7144" y="28575"/>
                    <a:pt x="7144" y="548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="" xmlns:a16="http://schemas.microsoft.com/office/drawing/2014/main" id="{186C280E-9664-4AC9-9A26-E69899563462}"/>
                </a:ext>
              </a:extLst>
            </p:cNvPr>
            <p:cNvSpPr/>
            <p:nvPr/>
          </p:nvSpPr>
          <p:spPr>
            <a:xfrm>
              <a:off x="2982268" y="5182171"/>
              <a:ext cx="171450" cy="104775"/>
            </a:xfrm>
            <a:custGeom>
              <a:avLst/>
              <a:gdLst>
                <a:gd name="connsiteX0" fmla="*/ 89916 w 171450"/>
                <a:gd name="connsiteY0" fmla="*/ 7144 h 104775"/>
                <a:gd name="connsiteX1" fmla="*/ 7144 w 171450"/>
                <a:gd name="connsiteY1" fmla="*/ 89916 h 104775"/>
                <a:gd name="connsiteX2" fmla="*/ 18288 w 171450"/>
                <a:gd name="connsiteY2" fmla="*/ 101060 h 104775"/>
                <a:gd name="connsiteX3" fmla="*/ 161544 w 171450"/>
                <a:gd name="connsiteY3" fmla="*/ 101060 h 104775"/>
                <a:gd name="connsiteX4" fmla="*/ 172688 w 171450"/>
                <a:gd name="connsiteY4" fmla="*/ 89916 h 104775"/>
                <a:gd name="connsiteX5" fmla="*/ 89916 w 171450"/>
                <a:gd name="connsiteY5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450" h="104775">
                  <a:moveTo>
                    <a:pt x="89916" y="7144"/>
                  </a:moveTo>
                  <a:cubicBezTo>
                    <a:pt x="44196" y="7144"/>
                    <a:pt x="7144" y="44196"/>
                    <a:pt x="7144" y="89916"/>
                  </a:cubicBezTo>
                  <a:cubicBezTo>
                    <a:pt x="7144" y="96107"/>
                    <a:pt x="12097" y="101060"/>
                    <a:pt x="18288" y="101060"/>
                  </a:cubicBezTo>
                  <a:lnTo>
                    <a:pt x="161544" y="101060"/>
                  </a:lnTo>
                  <a:cubicBezTo>
                    <a:pt x="167735" y="101060"/>
                    <a:pt x="172688" y="96107"/>
                    <a:pt x="172688" y="89916"/>
                  </a:cubicBezTo>
                  <a:cubicBezTo>
                    <a:pt x="172688" y="44196"/>
                    <a:pt x="135636" y="7144"/>
                    <a:pt x="8991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="" xmlns:a16="http://schemas.microsoft.com/office/drawing/2014/main" id="{11201B48-4B6D-4900-B8FC-35B494C82467}"/>
                </a:ext>
              </a:extLst>
            </p:cNvPr>
            <p:cNvSpPr/>
            <p:nvPr/>
          </p:nvSpPr>
          <p:spPr>
            <a:xfrm>
              <a:off x="2895590" y="4963973"/>
              <a:ext cx="133350" cy="142875"/>
            </a:xfrm>
            <a:custGeom>
              <a:avLst/>
              <a:gdLst>
                <a:gd name="connsiteX0" fmla="*/ 26480 w 133350"/>
                <a:gd name="connsiteY0" fmla="*/ 114090 h 142875"/>
                <a:gd name="connsiteX1" fmla="*/ 38006 w 133350"/>
                <a:gd name="connsiteY1" fmla="*/ 136473 h 142875"/>
                <a:gd name="connsiteX2" fmla="*/ 100394 w 133350"/>
                <a:gd name="connsiteY2" fmla="*/ 136473 h 142875"/>
                <a:gd name="connsiteX3" fmla="*/ 111920 w 133350"/>
                <a:gd name="connsiteY3" fmla="*/ 114185 h 142875"/>
                <a:gd name="connsiteX4" fmla="*/ 129446 w 133350"/>
                <a:gd name="connsiteY4" fmla="*/ 53891 h 142875"/>
                <a:gd name="connsiteX5" fmla="*/ 88202 w 133350"/>
                <a:gd name="connsiteY5" fmla="*/ 9981 h 142875"/>
                <a:gd name="connsiteX6" fmla="*/ 7145 w 133350"/>
                <a:gd name="connsiteY6" fmla="*/ 69227 h 142875"/>
                <a:gd name="connsiteX7" fmla="*/ 26480 w 133350"/>
                <a:gd name="connsiteY7" fmla="*/ 114090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350" h="142875">
                  <a:moveTo>
                    <a:pt x="26480" y="114090"/>
                  </a:moveTo>
                  <a:cubicBezTo>
                    <a:pt x="32672" y="120090"/>
                    <a:pt x="36767" y="127996"/>
                    <a:pt x="38006" y="136473"/>
                  </a:cubicBezTo>
                  <a:lnTo>
                    <a:pt x="100394" y="136473"/>
                  </a:lnTo>
                  <a:cubicBezTo>
                    <a:pt x="101728" y="127996"/>
                    <a:pt x="105728" y="120090"/>
                    <a:pt x="111920" y="114185"/>
                  </a:cubicBezTo>
                  <a:cubicBezTo>
                    <a:pt x="128017" y="98849"/>
                    <a:pt x="134780" y="76656"/>
                    <a:pt x="129446" y="53891"/>
                  </a:cubicBezTo>
                  <a:cubicBezTo>
                    <a:pt x="124588" y="33032"/>
                    <a:pt x="108776" y="16173"/>
                    <a:pt x="88202" y="9981"/>
                  </a:cubicBezTo>
                  <a:cubicBezTo>
                    <a:pt x="45911" y="-2687"/>
                    <a:pt x="7145" y="28841"/>
                    <a:pt x="7145" y="69227"/>
                  </a:cubicBezTo>
                  <a:cubicBezTo>
                    <a:pt x="7049" y="86086"/>
                    <a:pt x="14193" y="102469"/>
                    <a:pt x="26480" y="1140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="" xmlns:a16="http://schemas.microsoft.com/office/drawing/2014/main" id="{CFECFD9C-D316-435F-8AF7-596FC593C33D}"/>
                </a:ext>
              </a:extLst>
            </p:cNvPr>
            <p:cNvSpPr/>
            <p:nvPr/>
          </p:nvSpPr>
          <p:spPr>
            <a:xfrm>
              <a:off x="2927500" y="5115591"/>
              <a:ext cx="66675" cy="38100"/>
            </a:xfrm>
            <a:custGeom>
              <a:avLst/>
              <a:gdLst>
                <a:gd name="connsiteX0" fmla="*/ 7144 w 66675"/>
                <a:gd name="connsiteY0" fmla="*/ 7144 h 38100"/>
                <a:gd name="connsiteX1" fmla="*/ 37243 w 66675"/>
                <a:gd name="connsiteY1" fmla="*/ 31909 h 38100"/>
                <a:gd name="connsiteX2" fmla="*/ 67342 w 66675"/>
                <a:gd name="connsiteY2" fmla="*/ 7144 h 38100"/>
                <a:gd name="connsiteX3" fmla="*/ 7144 w 66675"/>
                <a:gd name="connsiteY3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38100">
                  <a:moveTo>
                    <a:pt x="7144" y="7144"/>
                  </a:moveTo>
                  <a:cubicBezTo>
                    <a:pt x="9906" y="21241"/>
                    <a:pt x="22384" y="31909"/>
                    <a:pt x="37243" y="31909"/>
                  </a:cubicBezTo>
                  <a:cubicBezTo>
                    <a:pt x="52292" y="31909"/>
                    <a:pt x="64579" y="21146"/>
                    <a:pt x="67342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</p:grpSp>
      <p:grpSp>
        <p:nvGrpSpPr>
          <p:cNvPr id="29" name="그룹 28">
            <a:extLst>
              <a:ext uri="{FF2B5EF4-FFF2-40B4-BE49-F238E27FC236}">
                <a16:creationId xmlns="" xmlns:a16="http://schemas.microsoft.com/office/drawing/2014/main" id="{7E42243E-ED0E-4C58-BB95-1107923E8CF3}"/>
              </a:ext>
            </a:extLst>
          </p:cNvPr>
          <p:cNvGrpSpPr/>
          <p:nvPr/>
        </p:nvGrpSpPr>
        <p:grpSpPr>
          <a:xfrm>
            <a:off x="1778054" y="3316307"/>
            <a:ext cx="373288" cy="364666"/>
            <a:chOff x="7463066" y="2241184"/>
            <a:chExt cx="389716" cy="380715"/>
          </a:xfrm>
          <a:solidFill>
            <a:schemeClr val="bg1"/>
          </a:solidFill>
        </p:grpSpPr>
        <p:sp>
          <p:nvSpPr>
            <p:cNvPr id="30" name="자유형: 도형 29">
              <a:extLst>
                <a:ext uri="{FF2B5EF4-FFF2-40B4-BE49-F238E27FC236}">
                  <a16:creationId xmlns="" xmlns:a16="http://schemas.microsoft.com/office/drawing/2014/main" id="{088FE9E9-6671-43A5-A8E1-59EC55EB9D43}"/>
                </a:ext>
              </a:extLst>
            </p:cNvPr>
            <p:cNvSpPr/>
            <p:nvPr/>
          </p:nvSpPr>
          <p:spPr>
            <a:xfrm>
              <a:off x="7681332" y="2241184"/>
              <a:ext cx="171450" cy="161925"/>
            </a:xfrm>
            <a:custGeom>
              <a:avLst/>
              <a:gdLst>
                <a:gd name="connsiteX0" fmla="*/ 165925 w 171450"/>
                <a:gd name="connsiteY0" fmla="*/ 105966 h 161925"/>
                <a:gd name="connsiteX1" fmla="*/ 70390 w 171450"/>
                <a:gd name="connsiteY1" fmla="*/ 10430 h 161925"/>
                <a:gd name="connsiteX2" fmla="*/ 54673 w 171450"/>
                <a:gd name="connsiteY2" fmla="*/ 10430 h 161925"/>
                <a:gd name="connsiteX3" fmla="*/ 7144 w 171450"/>
                <a:gd name="connsiteY3" fmla="*/ 57960 h 161925"/>
                <a:gd name="connsiteX4" fmla="*/ 55340 w 171450"/>
                <a:gd name="connsiteY4" fmla="*/ 83201 h 161925"/>
                <a:gd name="connsiteX5" fmla="*/ 129921 w 171450"/>
                <a:gd name="connsiteY5" fmla="*/ 157782 h 161925"/>
                <a:gd name="connsiteX6" fmla="*/ 165925 w 171450"/>
                <a:gd name="connsiteY6" fmla="*/ 121777 h 161925"/>
                <a:gd name="connsiteX7" fmla="*/ 165925 w 171450"/>
                <a:gd name="connsiteY7" fmla="*/ 105966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450" h="161925">
                  <a:moveTo>
                    <a:pt x="165925" y="105966"/>
                  </a:moveTo>
                  <a:lnTo>
                    <a:pt x="70390" y="10430"/>
                  </a:lnTo>
                  <a:cubicBezTo>
                    <a:pt x="66008" y="6048"/>
                    <a:pt x="58960" y="6048"/>
                    <a:pt x="54673" y="10430"/>
                  </a:cubicBezTo>
                  <a:lnTo>
                    <a:pt x="7144" y="57960"/>
                  </a:lnTo>
                  <a:cubicBezTo>
                    <a:pt x="25241" y="61198"/>
                    <a:pt x="42005" y="69866"/>
                    <a:pt x="55340" y="83201"/>
                  </a:cubicBezTo>
                  <a:lnTo>
                    <a:pt x="129921" y="157782"/>
                  </a:lnTo>
                  <a:lnTo>
                    <a:pt x="165925" y="121777"/>
                  </a:lnTo>
                  <a:cubicBezTo>
                    <a:pt x="170307" y="117396"/>
                    <a:pt x="170307" y="110347"/>
                    <a:pt x="165925" y="1059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31" name="자유형: 도형 30">
              <a:extLst>
                <a:ext uri="{FF2B5EF4-FFF2-40B4-BE49-F238E27FC236}">
                  <a16:creationId xmlns="" xmlns:a16="http://schemas.microsoft.com/office/drawing/2014/main" id="{BA530FAD-35B2-4C29-A661-70E77DDD0123}"/>
                </a:ext>
              </a:extLst>
            </p:cNvPr>
            <p:cNvSpPr/>
            <p:nvPr/>
          </p:nvSpPr>
          <p:spPr>
            <a:xfrm>
              <a:off x="7463066" y="2241565"/>
              <a:ext cx="342900" cy="352425"/>
            </a:xfrm>
            <a:custGeom>
              <a:avLst/>
              <a:gdLst>
                <a:gd name="connsiteX0" fmla="*/ 257985 w 342900"/>
                <a:gd name="connsiteY0" fmla="*/ 98917 h 352425"/>
                <a:gd name="connsiteX1" fmla="*/ 209312 w 342900"/>
                <a:gd name="connsiteY1" fmla="*/ 78819 h 352425"/>
                <a:gd name="connsiteX2" fmla="*/ 190071 w 342900"/>
                <a:gd name="connsiteY2" fmla="*/ 78819 h 352425"/>
                <a:gd name="connsiteX3" fmla="*/ 121682 w 342900"/>
                <a:gd name="connsiteY3" fmla="*/ 10430 h 352425"/>
                <a:gd name="connsiteX4" fmla="*/ 105966 w 342900"/>
                <a:gd name="connsiteY4" fmla="*/ 10430 h 352425"/>
                <a:gd name="connsiteX5" fmla="*/ 10430 w 342900"/>
                <a:gd name="connsiteY5" fmla="*/ 105966 h 352425"/>
                <a:gd name="connsiteX6" fmla="*/ 10430 w 342900"/>
                <a:gd name="connsiteY6" fmla="*/ 121682 h 352425"/>
                <a:gd name="connsiteX7" fmla="*/ 66818 w 342900"/>
                <a:gd name="connsiteY7" fmla="*/ 178070 h 352425"/>
                <a:gd name="connsiteX8" fmla="*/ 66818 w 342900"/>
                <a:gd name="connsiteY8" fmla="*/ 220837 h 352425"/>
                <a:gd name="connsiteX9" fmla="*/ 99012 w 342900"/>
                <a:gd name="connsiteY9" fmla="*/ 188643 h 352425"/>
                <a:gd name="connsiteX10" fmla="*/ 131683 w 342900"/>
                <a:gd name="connsiteY10" fmla="*/ 175117 h 352425"/>
                <a:gd name="connsiteX11" fmla="*/ 164354 w 342900"/>
                <a:gd name="connsiteY11" fmla="*/ 188643 h 352425"/>
                <a:gd name="connsiteX12" fmla="*/ 177784 w 342900"/>
                <a:gd name="connsiteY12" fmla="*/ 218646 h 352425"/>
                <a:gd name="connsiteX13" fmla="*/ 192167 w 342900"/>
                <a:gd name="connsiteY13" fmla="*/ 228457 h 352425"/>
                <a:gd name="connsiteX14" fmla="*/ 205597 w 342900"/>
                <a:gd name="connsiteY14" fmla="*/ 258461 h 352425"/>
                <a:gd name="connsiteX15" fmla="*/ 219980 w 342900"/>
                <a:gd name="connsiteY15" fmla="*/ 268272 h 352425"/>
                <a:gd name="connsiteX16" fmla="*/ 232172 w 342900"/>
                <a:gd name="connsiteY16" fmla="*/ 289893 h 352425"/>
                <a:gd name="connsiteX17" fmla="*/ 253794 w 342900"/>
                <a:gd name="connsiteY17" fmla="*/ 302085 h 352425"/>
                <a:gd name="connsiteX18" fmla="*/ 267319 w 342900"/>
                <a:gd name="connsiteY18" fmla="*/ 334756 h 352425"/>
                <a:gd name="connsiteX19" fmla="*/ 262843 w 342900"/>
                <a:gd name="connsiteY19" fmla="*/ 354568 h 352425"/>
                <a:gd name="connsiteX20" fmla="*/ 279797 w 342900"/>
                <a:gd name="connsiteY20" fmla="*/ 345615 h 352425"/>
                <a:gd name="connsiteX21" fmla="*/ 287036 w 342900"/>
                <a:gd name="connsiteY21" fmla="*/ 310944 h 352425"/>
                <a:gd name="connsiteX22" fmla="*/ 304943 w 342900"/>
                <a:gd name="connsiteY22" fmla="*/ 269129 h 352425"/>
                <a:gd name="connsiteX23" fmla="*/ 322850 w 342900"/>
                <a:gd name="connsiteY23" fmla="*/ 227314 h 352425"/>
                <a:gd name="connsiteX24" fmla="*/ 333518 w 342900"/>
                <a:gd name="connsiteY24" fmla="*/ 174641 h 352425"/>
                <a:gd name="connsiteX25" fmla="*/ 257985 w 342900"/>
                <a:gd name="connsiteY25" fmla="*/ 98917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42900" h="352425">
                  <a:moveTo>
                    <a:pt x="257985" y="98917"/>
                  </a:moveTo>
                  <a:cubicBezTo>
                    <a:pt x="245031" y="85963"/>
                    <a:pt x="227695" y="78819"/>
                    <a:pt x="209312" y="78819"/>
                  </a:cubicBezTo>
                  <a:lnTo>
                    <a:pt x="190071" y="78819"/>
                  </a:lnTo>
                  <a:lnTo>
                    <a:pt x="121682" y="10430"/>
                  </a:lnTo>
                  <a:cubicBezTo>
                    <a:pt x="117300" y="6048"/>
                    <a:pt x="110252" y="6048"/>
                    <a:pt x="105966" y="10430"/>
                  </a:cubicBezTo>
                  <a:lnTo>
                    <a:pt x="10430" y="105966"/>
                  </a:lnTo>
                  <a:cubicBezTo>
                    <a:pt x="6048" y="110347"/>
                    <a:pt x="6048" y="117396"/>
                    <a:pt x="10430" y="121682"/>
                  </a:cubicBezTo>
                  <a:lnTo>
                    <a:pt x="66818" y="178070"/>
                  </a:lnTo>
                  <a:lnTo>
                    <a:pt x="66818" y="220837"/>
                  </a:lnTo>
                  <a:lnTo>
                    <a:pt x="99012" y="188643"/>
                  </a:lnTo>
                  <a:cubicBezTo>
                    <a:pt x="107775" y="179880"/>
                    <a:pt x="119301" y="175117"/>
                    <a:pt x="131683" y="175117"/>
                  </a:cubicBezTo>
                  <a:cubicBezTo>
                    <a:pt x="143971" y="175117"/>
                    <a:pt x="155591" y="179880"/>
                    <a:pt x="164354" y="188643"/>
                  </a:cubicBezTo>
                  <a:cubicBezTo>
                    <a:pt x="172641" y="196929"/>
                    <a:pt x="177118" y="207693"/>
                    <a:pt x="177784" y="218646"/>
                  </a:cubicBezTo>
                  <a:cubicBezTo>
                    <a:pt x="183118" y="220932"/>
                    <a:pt x="187976" y="224266"/>
                    <a:pt x="192167" y="228457"/>
                  </a:cubicBezTo>
                  <a:cubicBezTo>
                    <a:pt x="200454" y="236744"/>
                    <a:pt x="204930" y="247507"/>
                    <a:pt x="205597" y="258461"/>
                  </a:cubicBezTo>
                  <a:cubicBezTo>
                    <a:pt x="210931" y="260747"/>
                    <a:pt x="215789" y="264081"/>
                    <a:pt x="219980" y="268272"/>
                  </a:cubicBezTo>
                  <a:cubicBezTo>
                    <a:pt x="226172" y="274463"/>
                    <a:pt x="230172" y="281892"/>
                    <a:pt x="232172" y="289893"/>
                  </a:cubicBezTo>
                  <a:cubicBezTo>
                    <a:pt x="240268" y="291894"/>
                    <a:pt x="247698" y="296085"/>
                    <a:pt x="253794" y="302085"/>
                  </a:cubicBezTo>
                  <a:cubicBezTo>
                    <a:pt x="262462" y="310848"/>
                    <a:pt x="267319" y="322374"/>
                    <a:pt x="267319" y="334756"/>
                  </a:cubicBezTo>
                  <a:cubicBezTo>
                    <a:pt x="267319" y="341709"/>
                    <a:pt x="265795" y="348472"/>
                    <a:pt x="262843" y="354568"/>
                  </a:cubicBezTo>
                  <a:cubicBezTo>
                    <a:pt x="269034" y="353425"/>
                    <a:pt x="275035" y="350472"/>
                    <a:pt x="279797" y="345615"/>
                  </a:cubicBezTo>
                  <a:cubicBezTo>
                    <a:pt x="294275" y="331137"/>
                    <a:pt x="288084" y="313706"/>
                    <a:pt x="287036" y="310944"/>
                  </a:cubicBezTo>
                  <a:cubicBezTo>
                    <a:pt x="304086" y="304086"/>
                    <a:pt x="311230" y="285131"/>
                    <a:pt x="304943" y="269129"/>
                  </a:cubicBezTo>
                  <a:cubicBezTo>
                    <a:pt x="319421" y="263319"/>
                    <a:pt x="330089" y="245793"/>
                    <a:pt x="322850" y="227314"/>
                  </a:cubicBezTo>
                  <a:cubicBezTo>
                    <a:pt x="344091" y="218742"/>
                    <a:pt x="349901" y="190929"/>
                    <a:pt x="333518" y="174641"/>
                  </a:cubicBezTo>
                  <a:lnTo>
                    <a:pt x="257985" y="9891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32" name="자유형: 도형 31">
              <a:extLst>
                <a:ext uri="{FF2B5EF4-FFF2-40B4-BE49-F238E27FC236}">
                  <a16:creationId xmlns="" xmlns:a16="http://schemas.microsoft.com/office/drawing/2014/main" id="{A548A98E-0A77-4EEB-9BA5-FBB255832A3D}"/>
                </a:ext>
              </a:extLst>
            </p:cNvPr>
            <p:cNvSpPr/>
            <p:nvPr/>
          </p:nvSpPr>
          <p:spPr>
            <a:xfrm>
              <a:off x="7533932" y="2431399"/>
              <a:ext cx="180975" cy="190500"/>
            </a:xfrm>
            <a:custGeom>
              <a:avLst/>
              <a:gdLst>
                <a:gd name="connsiteX0" fmla="*/ 133303 w 180975"/>
                <a:gd name="connsiteY0" fmla="*/ 127587 h 190500"/>
                <a:gd name="connsiteX1" fmla="*/ 133303 w 180975"/>
                <a:gd name="connsiteY1" fmla="*/ 93774 h 190500"/>
                <a:gd name="connsiteX2" fmla="*/ 99489 w 180975"/>
                <a:gd name="connsiteY2" fmla="*/ 93774 h 190500"/>
                <a:gd name="connsiteX3" fmla="*/ 105489 w 180975"/>
                <a:gd name="connsiteY3" fmla="*/ 87773 h 190500"/>
                <a:gd name="connsiteX4" fmla="*/ 105489 w 180975"/>
                <a:gd name="connsiteY4" fmla="*/ 53959 h 190500"/>
                <a:gd name="connsiteX5" fmla="*/ 71676 w 180975"/>
                <a:gd name="connsiteY5" fmla="*/ 53959 h 190500"/>
                <a:gd name="connsiteX6" fmla="*/ 77677 w 180975"/>
                <a:gd name="connsiteY6" fmla="*/ 47958 h 190500"/>
                <a:gd name="connsiteX7" fmla="*/ 77677 w 180975"/>
                <a:gd name="connsiteY7" fmla="*/ 14145 h 190500"/>
                <a:gd name="connsiteX8" fmla="*/ 43863 w 180975"/>
                <a:gd name="connsiteY8" fmla="*/ 14145 h 190500"/>
                <a:gd name="connsiteX9" fmla="*/ 14145 w 180975"/>
                <a:gd name="connsiteY9" fmla="*/ 43863 h 190500"/>
                <a:gd name="connsiteX10" fmla="*/ 14145 w 180975"/>
                <a:gd name="connsiteY10" fmla="*/ 77676 h 190500"/>
                <a:gd name="connsiteX11" fmla="*/ 47959 w 180975"/>
                <a:gd name="connsiteY11" fmla="*/ 77676 h 190500"/>
                <a:gd name="connsiteX12" fmla="*/ 47959 w 180975"/>
                <a:gd name="connsiteY12" fmla="*/ 111490 h 190500"/>
                <a:gd name="connsiteX13" fmla="*/ 81772 w 180975"/>
                <a:gd name="connsiteY13" fmla="*/ 111490 h 190500"/>
                <a:gd name="connsiteX14" fmla="*/ 81772 w 180975"/>
                <a:gd name="connsiteY14" fmla="*/ 145304 h 190500"/>
                <a:gd name="connsiteX15" fmla="*/ 115586 w 180975"/>
                <a:gd name="connsiteY15" fmla="*/ 145304 h 190500"/>
                <a:gd name="connsiteX16" fmla="*/ 115586 w 180975"/>
                <a:gd name="connsiteY16" fmla="*/ 179118 h 190500"/>
                <a:gd name="connsiteX17" fmla="*/ 149400 w 180975"/>
                <a:gd name="connsiteY17" fmla="*/ 179118 h 190500"/>
                <a:gd name="connsiteX18" fmla="*/ 167212 w 180975"/>
                <a:gd name="connsiteY18" fmla="*/ 161306 h 190500"/>
                <a:gd name="connsiteX19" fmla="*/ 167212 w 180975"/>
                <a:gd name="connsiteY19" fmla="*/ 127492 h 190500"/>
                <a:gd name="connsiteX20" fmla="*/ 133303 w 180975"/>
                <a:gd name="connsiteY20" fmla="*/ 127587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80975" h="190500">
                  <a:moveTo>
                    <a:pt x="133303" y="127587"/>
                  </a:moveTo>
                  <a:cubicBezTo>
                    <a:pt x="142637" y="118253"/>
                    <a:pt x="142637" y="103108"/>
                    <a:pt x="133303" y="93774"/>
                  </a:cubicBezTo>
                  <a:cubicBezTo>
                    <a:pt x="123968" y="84439"/>
                    <a:pt x="108823" y="84439"/>
                    <a:pt x="99489" y="93774"/>
                  </a:cubicBezTo>
                  <a:lnTo>
                    <a:pt x="105489" y="87773"/>
                  </a:lnTo>
                  <a:cubicBezTo>
                    <a:pt x="114824" y="78438"/>
                    <a:pt x="114824" y="63294"/>
                    <a:pt x="105489" y="53959"/>
                  </a:cubicBezTo>
                  <a:cubicBezTo>
                    <a:pt x="96155" y="44625"/>
                    <a:pt x="81010" y="44625"/>
                    <a:pt x="71676" y="53959"/>
                  </a:cubicBezTo>
                  <a:lnTo>
                    <a:pt x="77677" y="47958"/>
                  </a:lnTo>
                  <a:cubicBezTo>
                    <a:pt x="87011" y="38624"/>
                    <a:pt x="87011" y="23479"/>
                    <a:pt x="77677" y="14145"/>
                  </a:cubicBezTo>
                  <a:cubicBezTo>
                    <a:pt x="68342" y="4810"/>
                    <a:pt x="53197" y="4810"/>
                    <a:pt x="43863" y="14145"/>
                  </a:cubicBezTo>
                  <a:lnTo>
                    <a:pt x="14145" y="43863"/>
                  </a:lnTo>
                  <a:cubicBezTo>
                    <a:pt x="4810" y="53197"/>
                    <a:pt x="4810" y="68342"/>
                    <a:pt x="14145" y="77676"/>
                  </a:cubicBezTo>
                  <a:cubicBezTo>
                    <a:pt x="23479" y="87011"/>
                    <a:pt x="38624" y="87011"/>
                    <a:pt x="47959" y="77676"/>
                  </a:cubicBezTo>
                  <a:cubicBezTo>
                    <a:pt x="38624" y="87011"/>
                    <a:pt x="38624" y="102156"/>
                    <a:pt x="47959" y="111490"/>
                  </a:cubicBezTo>
                  <a:cubicBezTo>
                    <a:pt x="57293" y="120825"/>
                    <a:pt x="72438" y="120825"/>
                    <a:pt x="81772" y="111490"/>
                  </a:cubicBezTo>
                  <a:cubicBezTo>
                    <a:pt x="72438" y="120825"/>
                    <a:pt x="72438" y="135969"/>
                    <a:pt x="81772" y="145304"/>
                  </a:cubicBezTo>
                  <a:cubicBezTo>
                    <a:pt x="91107" y="154638"/>
                    <a:pt x="106252" y="154638"/>
                    <a:pt x="115586" y="145304"/>
                  </a:cubicBezTo>
                  <a:cubicBezTo>
                    <a:pt x="106252" y="154638"/>
                    <a:pt x="106252" y="169783"/>
                    <a:pt x="115586" y="179118"/>
                  </a:cubicBezTo>
                  <a:cubicBezTo>
                    <a:pt x="124921" y="188452"/>
                    <a:pt x="140065" y="188452"/>
                    <a:pt x="149400" y="179118"/>
                  </a:cubicBezTo>
                  <a:lnTo>
                    <a:pt x="167212" y="161306"/>
                  </a:lnTo>
                  <a:cubicBezTo>
                    <a:pt x="176546" y="151971"/>
                    <a:pt x="176546" y="136827"/>
                    <a:pt x="167212" y="127492"/>
                  </a:cubicBezTo>
                  <a:cubicBezTo>
                    <a:pt x="157782" y="118253"/>
                    <a:pt x="142637" y="118253"/>
                    <a:pt x="133303" y="127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</p:grpSp>
      <p:grpSp>
        <p:nvGrpSpPr>
          <p:cNvPr id="33" name="그룹 32">
            <a:extLst>
              <a:ext uri="{FF2B5EF4-FFF2-40B4-BE49-F238E27FC236}">
                <a16:creationId xmlns="" xmlns:a16="http://schemas.microsoft.com/office/drawing/2014/main" id="{D974CE63-2009-47CF-BE18-5DF396D41BC2}"/>
              </a:ext>
            </a:extLst>
          </p:cNvPr>
          <p:cNvGrpSpPr/>
          <p:nvPr/>
        </p:nvGrpSpPr>
        <p:grpSpPr>
          <a:xfrm>
            <a:off x="3158680" y="4656621"/>
            <a:ext cx="389981" cy="384903"/>
            <a:chOff x="4107647" y="4896992"/>
            <a:chExt cx="394132" cy="389001"/>
          </a:xfrm>
          <a:solidFill>
            <a:schemeClr val="bg1"/>
          </a:solidFill>
        </p:grpSpPr>
        <p:sp>
          <p:nvSpPr>
            <p:cNvPr id="34" name="자유형: 도형 33">
              <a:extLst>
                <a:ext uri="{FF2B5EF4-FFF2-40B4-BE49-F238E27FC236}">
                  <a16:creationId xmlns="" xmlns:a16="http://schemas.microsoft.com/office/drawing/2014/main" id="{7D3E4C13-2E0F-4179-973C-815038BF35D7}"/>
                </a:ext>
              </a:extLst>
            </p:cNvPr>
            <p:cNvSpPr/>
            <p:nvPr/>
          </p:nvSpPr>
          <p:spPr>
            <a:xfrm>
              <a:off x="4398827" y="5142928"/>
              <a:ext cx="76200" cy="76200"/>
            </a:xfrm>
            <a:custGeom>
              <a:avLst/>
              <a:gdLst>
                <a:gd name="connsiteX0" fmla="*/ 74009 w 76200"/>
                <a:gd name="connsiteY0" fmla="*/ 40577 h 76200"/>
                <a:gd name="connsiteX1" fmla="*/ 40576 w 76200"/>
                <a:gd name="connsiteY1" fmla="*/ 7144 h 76200"/>
                <a:gd name="connsiteX2" fmla="*/ 7144 w 76200"/>
                <a:gd name="connsiteY2" fmla="*/ 40577 h 76200"/>
                <a:gd name="connsiteX3" fmla="*/ 40576 w 76200"/>
                <a:gd name="connsiteY3" fmla="*/ 74009 h 76200"/>
                <a:gd name="connsiteX4" fmla="*/ 74009 w 76200"/>
                <a:gd name="connsiteY4" fmla="*/ 4057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4009" y="40577"/>
                  </a:moveTo>
                  <a:cubicBezTo>
                    <a:pt x="74009" y="22098"/>
                    <a:pt x="59055" y="7144"/>
                    <a:pt x="40576" y="7144"/>
                  </a:cubicBezTo>
                  <a:cubicBezTo>
                    <a:pt x="22098" y="7144"/>
                    <a:pt x="7144" y="22098"/>
                    <a:pt x="7144" y="40577"/>
                  </a:cubicBezTo>
                  <a:cubicBezTo>
                    <a:pt x="7144" y="59055"/>
                    <a:pt x="22098" y="74009"/>
                    <a:pt x="40576" y="74009"/>
                  </a:cubicBezTo>
                  <a:cubicBezTo>
                    <a:pt x="59055" y="74009"/>
                    <a:pt x="74009" y="58960"/>
                    <a:pt x="74009" y="405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35" name="자유형: 도형 34">
              <a:extLst>
                <a:ext uri="{FF2B5EF4-FFF2-40B4-BE49-F238E27FC236}">
                  <a16:creationId xmlns="" xmlns:a16="http://schemas.microsoft.com/office/drawing/2014/main" id="{68206445-2BFE-44BB-8D95-179330F461EB}"/>
                </a:ext>
              </a:extLst>
            </p:cNvPr>
            <p:cNvSpPr/>
            <p:nvPr/>
          </p:nvSpPr>
          <p:spPr>
            <a:xfrm>
              <a:off x="4376538" y="5209793"/>
              <a:ext cx="123825" cy="76200"/>
            </a:xfrm>
            <a:custGeom>
              <a:avLst/>
              <a:gdLst>
                <a:gd name="connsiteX0" fmla="*/ 62865 w 123825"/>
                <a:gd name="connsiteY0" fmla="*/ 7144 h 76200"/>
                <a:gd name="connsiteX1" fmla="*/ 7144 w 123825"/>
                <a:gd name="connsiteY1" fmla="*/ 63722 h 76200"/>
                <a:gd name="connsiteX2" fmla="*/ 18288 w 123825"/>
                <a:gd name="connsiteY2" fmla="*/ 74771 h 76200"/>
                <a:gd name="connsiteX3" fmla="*/ 107443 w 123825"/>
                <a:gd name="connsiteY3" fmla="*/ 74771 h 76200"/>
                <a:gd name="connsiteX4" fmla="*/ 118587 w 123825"/>
                <a:gd name="connsiteY4" fmla="*/ 63722 h 76200"/>
                <a:gd name="connsiteX5" fmla="*/ 62865 w 123825"/>
                <a:gd name="connsiteY5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" h="76200">
                  <a:moveTo>
                    <a:pt x="62865" y="7144"/>
                  </a:moveTo>
                  <a:cubicBezTo>
                    <a:pt x="32100" y="7144"/>
                    <a:pt x="7049" y="32957"/>
                    <a:pt x="7144" y="63722"/>
                  </a:cubicBezTo>
                  <a:cubicBezTo>
                    <a:pt x="7144" y="69818"/>
                    <a:pt x="12193" y="74771"/>
                    <a:pt x="18288" y="74771"/>
                  </a:cubicBezTo>
                  <a:lnTo>
                    <a:pt x="107443" y="74771"/>
                  </a:lnTo>
                  <a:cubicBezTo>
                    <a:pt x="113538" y="74771"/>
                    <a:pt x="118587" y="69818"/>
                    <a:pt x="118587" y="63722"/>
                  </a:cubicBezTo>
                  <a:cubicBezTo>
                    <a:pt x="118682" y="32957"/>
                    <a:pt x="93631" y="7144"/>
                    <a:pt x="6286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36" name="자유형: 도형 35">
              <a:extLst>
                <a:ext uri="{FF2B5EF4-FFF2-40B4-BE49-F238E27FC236}">
                  <a16:creationId xmlns="" xmlns:a16="http://schemas.microsoft.com/office/drawing/2014/main" id="{C8BEBB3C-0BCA-4D77-BC39-D599077458FF}"/>
                </a:ext>
              </a:extLst>
            </p:cNvPr>
            <p:cNvSpPr/>
            <p:nvPr/>
          </p:nvSpPr>
          <p:spPr>
            <a:xfrm>
              <a:off x="4107647" y="5209793"/>
              <a:ext cx="123825" cy="76200"/>
            </a:xfrm>
            <a:custGeom>
              <a:avLst/>
              <a:gdLst>
                <a:gd name="connsiteX0" fmla="*/ 18288 w 123825"/>
                <a:gd name="connsiteY0" fmla="*/ 74771 h 76200"/>
                <a:gd name="connsiteX1" fmla="*/ 107442 w 123825"/>
                <a:gd name="connsiteY1" fmla="*/ 74771 h 76200"/>
                <a:gd name="connsiteX2" fmla="*/ 118586 w 123825"/>
                <a:gd name="connsiteY2" fmla="*/ 63722 h 76200"/>
                <a:gd name="connsiteX3" fmla="*/ 62865 w 123825"/>
                <a:gd name="connsiteY3" fmla="*/ 7144 h 76200"/>
                <a:gd name="connsiteX4" fmla="*/ 7144 w 123825"/>
                <a:gd name="connsiteY4" fmla="*/ 63722 h 76200"/>
                <a:gd name="connsiteX5" fmla="*/ 18288 w 123825"/>
                <a:gd name="connsiteY5" fmla="*/ 7477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" h="76200">
                  <a:moveTo>
                    <a:pt x="18288" y="74771"/>
                  </a:moveTo>
                  <a:lnTo>
                    <a:pt x="107442" y="74771"/>
                  </a:lnTo>
                  <a:cubicBezTo>
                    <a:pt x="113538" y="74771"/>
                    <a:pt x="118586" y="69818"/>
                    <a:pt x="118586" y="63722"/>
                  </a:cubicBezTo>
                  <a:cubicBezTo>
                    <a:pt x="118682" y="32957"/>
                    <a:pt x="93631" y="7144"/>
                    <a:pt x="62865" y="7144"/>
                  </a:cubicBezTo>
                  <a:cubicBezTo>
                    <a:pt x="32099" y="7144"/>
                    <a:pt x="7049" y="32957"/>
                    <a:pt x="7144" y="63722"/>
                  </a:cubicBezTo>
                  <a:cubicBezTo>
                    <a:pt x="7144" y="69818"/>
                    <a:pt x="12192" y="74771"/>
                    <a:pt x="18288" y="747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37" name="자유형: 도형 36">
              <a:extLst>
                <a:ext uri="{FF2B5EF4-FFF2-40B4-BE49-F238E27FC236}">
                  <a16:creationId xmlns="" xmlns:a16="http://schemas.microsoft.com/office/drawing/2014/main" id="{AE389001-9D15-4A9F-9E09-2BF4D8C955BD}"/>
                </a:ext>
              </a:extLst>
            </p:cNvPr>
            <p:cNvSpPr/>
            <p:nvPr/>
          </p:nvSpPr>
          <p:spPr>
            <a:xfrm>
              <a:off x="4398827" y="4896992"/>
              <a:ext cx="76200" cy="76200"/>
            </a:xfrm>
            <a:custGeom>
              <a:avLst/>
              <a:gdLst>
                <a:gd name="connsiteX0" fmla="*/ 74009 w 76200"/>
                <a:gd name="connsiteY0" fmla="*/ 40577 h 76200"/>
                <a:gd name="connsiteX1" fmla="*/ 40576 w 76200"/>
                <a:gd name="connsiteY1" fmla="*/ 7144 h 76200"/>
                <a:gd name="connsiteX2" fmla="*/ 7144 w 76200"/>
                <a:gd name="connsiteY2" fmla="*/ 40577 h 76200"/>
                <a:gd name="connsiteX3" fmla="*/ 40576 w 76200"/>
                <a:gd name="connsiteY3" fmla="*/ 74009 h 76200"/>
                <a:gd name="connsiteX4" fmla="*/ 74009 w 76200"/>
                <a:gd name="connsiteY4" fmla="*/ 4057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4009" y="40577"/>
                  </a:moveTo>
                  <a:cubicBezTo>
                    <a:pt x="74009" y="22098"/>
                    <a:pt x="59055" y="7144"/>
                    <a:pt x="40576" y="7144"/>
                  </a:cubicBezTo>
                  <a:cubicBezTo>
                    <a:pt x="22098" y="7144"/>
                    <a:pt x="7144" y="22098"/>
                    <a:pt x="7144" y="40577"/>
                  </a:cubicBezTo>
                  <a:cubicBezTo>
                    <a:pt x="7144" y="59055"/>
                    <a:pt x="22098" y="74009"/>
                    <a:pt x="40576" y="74009"/>
                  </a:cubicBezTo>
                  <a:cubicBezTo>
                    <a:pt x="59055" y="74009"/>
                    <a:pt x="74009" y="58960"/>
                    <a:pt x="74009" y="405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38" name="자유형: 도형 37">
              <a:extLst>
                <a:ext uri="{FF2B5EF4-FFF2-40B4-BE49-F238E27FC236}">
                  <a16:creationId xmlns="" xmlns:a16="http://schemas.microsoft.com/office/drawing/2014/main" id="{1EC5EC69-26A7-4683-A690-33687CC99A83}"/>
                </a:ext>
              </a:extLst>
            </p:cNvPr>
            <p:cNvSpPr/>
            <p:nvPr/>
          </p:nvSpPr>
          <p:spPr>
            <a:xfrm>
              <a:off x="4129936" y="4896992"/>
              <a:ext cx="76200" cy="76200"/>
            </a:xfrm>
            <a:custGeom>
              <a:avLst/>
              <a:gdLst>
                <a:gd name="connsiteX0" fmla="*/ 74009 w 76200"/>
                <a:gd name="connsiteY0" fmla="*/ 40577 h 76200"/>
                <a:gd name="connsiteX1" fmla="*/ 40577 w 76200"/>
                <a:gd name="connsiteY1" fmla="*/ 7144 h 76200"/>
                <a:gd name="connsiteX2" fmla="*/ 7144 w 76200"/>
                <a:gd name="connsiteY2" fmla="*/ 40577 h 76200"/>
                <a:gd name="connsiteX3" fmla="*/ 40577 w 76200"/>
                <a:gd name="connsiteY3" fmla="*/ 74009 h 76200"/>
                <a:gd name="connsiteX4" fmla="*/ 74009 w 76200"/>
                <a:gd name="connsiteY4" fmla="*/ 4057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4009" y="40577"/>
                  </a:moveTo>
                  <a:cubicBezTo>
                    <a:pt x="74009" y="22098"/>
                    <a:pt x="59055" y="7144"/>
                    <a:pt x="40577" y="7144"/>
                  </a:cubicBezTo>
                  <a:cubicBezTo>
                    <a:pt x="22098" y="7144"/>
                    <a:pt x="7144" y="22098"/>
                    <a:pt x="7144" y="40577"/>
                  </a:cubicBezTo>
                  <a:cubicBezTo>
                    <a:pt x="7144" y="59055"/>
                    <a:pt x="22098" y="74009"/>
                    <a:pt x="40577" y="74009"/>
                  </a:cubicBezTo>
                  <a:cubicBezTo>
                    <a:pt x="58960" y="74009"/>
                    <a:pt x="74009" y="58960"/>
                    <a:pt x="74009" y="405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39" name="자유형: 도형 38">
              <a:extLst>
                <a:ext uri="{FF2B5EF4-FFF2-40B4-BE49-F238E27FC236}">
                  <a16:creationId xmlns="" xmlns:a16="http://schemas.microsoft.com/office/drawing/2014/main" id="{421871AB-0DFC-4CBC-953E-59CCC35E1892}"/>
                </a:ext>
              </a:extLst>
            </p:cNvPr>
            <p:cNvSpPr/>
            <p:nvPr/>
          </p:nvSpPr>
          <p:spPr>
            <a:xfrm>
              <a:off x="4271858" y="5076180"/>
              <a:ext cx="152400" cy="133350"/>
            </a:xfrm>
            <a:custGeom>
              <a:avLst/>
              <a:gdLst>
                <a:gd name="connsiteX0" fmla="*/ 130778 w 152400"/>
                <a:gd name="connsiteY0" fmla="*/ 74083 h 133350"/>
                <a:gd name="connsiteX1" fmla="*/ 140684 w 152400"/>
                <a:gd name="connsiteY1" fmla="*/ 79798 h 133350"/>
                <a:gd name="connsiteX2" fmla="*/ 146399 w 152400"/>
                <a:gd name="connsiteY2" fmla="*/ 79702 h 133350"/>
                <a:gd name="connsiteX3" fmla="*/ 148971 w 152400"/>
                <a:gd name="connsiteY3" fmla="*/ 74654 h 133350"/>
                <a:gd name="connsiteX4" fmla="*/ 144971 w 152400"/>
                <a:gd name="connsiteY4" fmla="*/ 12361 h 133350"/>
                <a:gd name="connsiteX5" fmla="*/ 142208 w 152400"/>
                <a:gd name="connsiteY5" fmla="*/ 7884 h 133350"/>
                <a:gd name="connsiteX6" fmla="*/ 136970 w 152400"/>
                <a:gd name="connsiteY6" fmla="*/ 7693 h 133350"/>
                <a:gd name="connsiteX7" fmla="*/ 81629 w 152400"/>
                <a:gd name="connsiteY7" fmla="*/ 35792 h 133350"/>
                <a:gd name="connsiteX8" fmla="*/ 78581 w 152400"/>
                <a:gd name="connsiteY8" fmla="*/ 40555 h 133350"/>
                <a:gd name="connsiteX9" fmla="*/ 81344 w 152400"/>
                <a:gd name="connsiteY9" fmla="*/ 45508 h 133350"/>
                <a:gd name="connsiteX10" fmla="*/ 92869 w 152400"/>
                <a:gd name="connsiteY10" fmla="*/ 52175 h 133350"/>
                <a:gd name="connsiteX11" fmla="*/ 83725 w 152400"/>
                <a:gd name="connsiteY11" fmla="*/ 62367 h 133350"/>
                <a:gd name="connsiteX12" fmla="*/ 31718 w 152400"/>
                <a:gd name="connsiteY12" fmla="*/ 84370 h 133350"/>
                <a:gd name="connsiteX13" fmla="*/ 13335 w 152400"/>
                <a:gd name="connsiteY13" fmla="*/ 81703 h 133350"/>
                <a:gd name="connsiteX14" fmla="*/ 11239 w 152400"/>
                <a:gd name="connsiteY14" fmla="*/ 113707 h 133350"/>
                <a:gd name="connsiteX15" fmla="*/ 7144 w 152400"/>
                <a:gd name="connsiteY15" fmla="*/ 126470 h 133350"/>
                <a:gd name="connsiteX16" fmla="*/ 32195 w 152400"/>
                <a:gd name="connsiteY16" fmla="*/ 129518 h 133350"/>
                <a:gd name="connsiteX17" fmla="*/ 124778 w 152400"/>
                <a:gd name="connsiteY17" fmla="*/ 82369 h 133350"/>
                <a:gd name="connsiteX18" fmla="*/ 130778 w 152400"/>
                <a:gd name="connsiteY18" fmla="*/ 74083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2400" h="133350">
                  <a:moveTo>
                    <a:pt x="130778" y="74083"/>
                  </a:moveTo>
                  <a:lnTo>
                    <a:pt x="140684" y="79798"/>
                  </a:lnTo>
                  <a:cubicBezTo>
                    <a:pt x="142494" y="80846"/>
                    <a:pt x="144685" y="80750"/>
                    <a:pt x="146399" y="79702"/>
                  </a:cubicBezTo>
                  <a:cubicBezTo>
                    <a:pt x="148114" y="78655"/>
                    <a:pt x="149162" y="76655"/>
                    <a:pt x="148971" y="74654"/>
                  </a:cubicBezTo>
                  <a:lnTo>
                    <a:pt x="144971" y="12361"/>
                  </a:lnTo>
                  <a:cubicBezTo>
                    <a:pt x="144875" y="10551"/>
                    <a:pt x="143828" y="8836"/>
                    <a:pt x="142208" y="7884"/>
                  </a:cubicBezTo>
                  <a:cubicBezTo>
                    <a:pt x="140589" y="6931"/>
                    <a:pt x="138684" y="6931"/>
                    <a:pt x="136970" y="7693"/>
                  </a:cubicBezTo>
                  <a:lnTo>
                    <a:pt x="81629" y="35792"/>
                  </a:lnTo>
                  <a:cubicBezTo>
                    <a:pt x="79820" y="36745"/>
                    <a:pt x="78581" y="38555"/>
                    <a:pt x="78581" y="40555"/>
                  </a:cubicBezTo>
                  <a:cubicBezTo>
                    <a:pt x="78486" y="42555"/>
                    <a:pt x="79629" y="44555"/>
                    <a:pt x="81344" y="45508"/>
                  </a:cubicBezTo>
                  <a:lnTo>
                    <a:pt x="92869" y="52175"/>
                  </a:lnTo>
                  <a:lnTo>
                    <a:pt x="83725" y="62367"/>
                  </a:lnTo>
                  <a:cubicBezTo>
                    <a:pt x="71247" y="76369"/>
                    <a:pt x="51340" y="84370"/>
                    <a:pt x="31718" y="84370"/>
                  </a:cubicBezTo>
                  <a:cubicBezTo>
                    <a:pt x="25432" y="84370"/>
                    <a:pt x="19241" y="83322"/>
                    <a:pt x="13335" y="81703"/>
                  </a:cubicBezTo>
                  <a:lnTo>
                    <a:pt x="11239" y="113707"/>
                  </a:lnTo>
                  <a:cubicBezTo>
                    <a:pt x="10954" y="118374"/>
                    <a:pt x="9525" y="122660"/>
                    <a:pt x="7144" y="126470"/>
                  </a:cubicBezTo>
                  <a:cubicBezTo>
                    <a:pt x="15335" y="128375"/>
                    <a:pt x="23717" y="129518"/>
                    <a:pt x="32195" y="129518"/>
                  </a:cubicBezTo>
                  <a:cubicBezTo>
                    <a:pt x="68294" y="129518"/>
                    <a:pt x="103822" y="111897"/>
                    <a:pt x="124778" y="82369"/>
                  </a:cubicBezTo>
                  <a:lnTo>
                    <a:pt x="130778" y="740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40" name="자유형: 도형 39">
              <a:extLst>
                <a:ext uri="{FF2B5EF4-FFF2-40B4-BE49-F238E27FC236}">
                  <a16:creationId xmlns="" xmlns:a16="http://schemas.microsoft.com/office/drawing/2014/main" id="{1727E1F2-F60A-4445-AFF7-DA4D952A0ADE}"/>
                </a:ext>
              </a:extLst>
            </p:cNvPr>
            <p:cNvSpPr/>
            <p:nvPr/>
          </p:nvSpPr>
          <p:spPr>
            <a:xfrm>
              <a:off x="4107647" y="4963953"/>
              <a:ext cx="161925" cy="257175"/>
            </a:xfrm>
            <a:custGeom>
              <a:avLst/>
              <a:gdLst>
                <a:gd name="connsiteX0" fmla="*/ 157258 w 161925"/>
                <a:gd name="connsiteY0" fmla="*/ 163163 h 257175"/>
                <a:gd name="connsiteX1" fmla="*/ 156020 w 161925"/>
                <a:gd name="connsiteY1" fmla="*/ 159163 h 257175"/>
                <a:gd name="connsiteX2" fmla="*/ 148971 w 161925"/>
                <a:gd name="connsiteY2" fmla="*/ 157925 h 257175"/>
                <a:gd name="connsiteX3" fmla="*/ 137446 w 161925"/>
                <a:gd name="connsiteY3" fmla="*/ 164592 h 257175"/>
                <a:gd name="connsiteX4" fmla="*/ 133160 w 161925"/>
                <a:gd name="connsiteY4" fmla="*/ 151638 h 257175"/>
                <a:gd name="connsiteX5" fmla="*/ 129731 w 161925"/>
                <a:gd name="connsiteY5" fmla="*/ 129730 h 257175"/>
                <a:gd name="connsiteX6" fmla="*/ 150686 w 161925"/>
                <a:gd name="connsiteY6" fmla="*/ 81344 h 257175"/>
                <a:gd name="connsiteX7" fmla="*/ 124301 w 161925"/>
                <a:gd name="connsiteY7" fmla="*/ 63722 h 257175"/>
                <a:gd name="connsiteX8" fmla="*/ 118396 w 161925"/>
                <a:gd name="connsiteY8" fmla="*/ 58388 h 257175"/>
                <a:gd name="connsiteX9" fmla="*/ 62865 w 161925"/>
                <a:gd name="connsiteY9" fmla="*/ 7144 h 257175"/>
                <a:gd name="connsiteX10" fmla="*/ 7144 w 161925"/>
                <a:gd name="connsiteY10" fmla="*/ 62960 h 257175"/>
                <a:gd name="connsiteX11" fmla="*/ 18288 w 161925"/>
                <a:gd name="connsiteY11" fmla="*/ 74009 h 257175"/>
                <a:gd name="connsiteX12" fmla="*/ 100299 w 161925"/>
                <a:gd name="connsiteY12" fmla="*/ 74009 h 257175"/>
                <a:gd name="connsiteX13" fmla="*/ 85154 w 161925"/>
                <a:gd name="connsiteY13" fmla="*/ 129730 h 257175"/>
                <a:gd name="connsiteX14" fmla="*/ 95441 w 161925"/>
                <a:gd name="connsiteY14" fmla="*/ 177165 h 257175"/>
                <a:gd name="connsiteX15" fmla="*/ 99727 w 161925"/>
                <a:gd name="connsiteY15" fmla="*/ 186404 h 257175"/>
                <a:gd name="connsiteX16" fmla="*/ 89821 w 161925"/>
                <a:gd name="connsiteY16" fmla="*/ 192119 h 257175"/>
                <a:gd name="connsiteX17" fmla="*/ 87059 w 161925"/>
                <a:gd name="connsiteY17" fmla="*/ 196501 h 257175"/>
                <a:gd name="connsiteX18" fmla="*/ 60198 w 161925"/>
                <a:gd name="connsiteY18" fmla="*/ 186309 h 257175"/>
                <a:gd name="connsiteX19" fmla="*/ 29623 w 161925"/>
                <a:gd name="connsiteY19" fmla="*/ 216599 h 257175"/>
                <a:gd name="connsiteX20" fmla="*/ 64580 w 161925"/>
                <a:gd name="connsiteY20" fmla="*/ 253079 h 257175"/>
                <a:gd name="connsiteX21" fmla="*/ 96298 w 161925"/>
                <a:gd name="connsiteY21" fmla="*/ 220980 h 257175"/>
                <a:gd name="connsiteX22" fmla="*/ 91726 w 161925"/>
                <a:gd name="connsiteY22" fmla="*/ 202883 h 257175"/>
                <a:gd name="connsiteX23" fmla="*/ 145352 w 161925"/>
                <a:gd name="connsiteY23" fmla="*/ 229457 h 257175"/>
                <a:gd name="connsiteX24" fmla="*/ 150591 w 161925"/>
                <a:gd name="connsiteY24" fmla="*/ 229267 h 257175"/>
                <a:gd name="connsiteX25" fmla="*/ 153353 w 161925"/>
                <a:gd name="connsiteY25" fmla="*/ 224790 h 257175"/>
                <a:gd name="connsiteX26" fmla="*/ 157258 w 161925"/>
                <a:gd name="connsiteY26" fmla="*/ 163163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1925" h="257175">
                  <a:moveTo>
                    <a:pt x="157258" y="163163"/>
                  </a:moveTo>
                  <a:cubicBezTo>
                    <a:pt x="157353" y="161735"/>
                    <a:pt x="156972" y="160211"/>
                    <a:pt x="156020" y="159163"/>
                  </a:cubicBezTo>
                  <a:cubicBezTo>
                    <a:pt x="154210" y="157067"/>
                    <a:pt x="151257" y="156591"/>
                    <a:pt x="148971" y="157925"/>
                  </a:cubicBezTo>
                  <a:lnTo>
                    <a:pt x="137446" y="164592"/>
                  </a:lnTo>
                  <a:lnTo>
                    <a:pt x="133160" y="151638"/>
                  </a:lnTo>
                  <a:cubicBezTo>
                    <a:pt x="130874" y="144780"/>
                    <a:pt x="129731" y="136970"/>
                    <a:pt x="129731" y="129730"/>
                  </a:cubicBezTo>
                  <a:cubicBezTo>
                    <a:pt x="129731" y="110966"/>
                    <a:pt x="137636" y="93726"/>
                    <a:pt x="150686" y="81344"/>
                  </a:cubicBezTo>
                  <a:lnTo>
                    <a:pt x="124301" y="63722"/>
                  </a:lnTo>
                  <a:cubicBezTo>
                    <a:pt x="122016" y="62198"/>
                    <a:pt x="120110" y="60388"/>
                    <a:pt x="118396" y="58388"/>
                  </a:cubicBezTo>
                  <a:cubicBezTo>
                    <a:pt x="116110" y="29718"/>
                    <a:pt x="92107" y="7144"/>
                    <a:pt x="62865" y="7144"/>
                  </a:cubicBezTo>
                  <a:cubicBezTo>
                    <a:pt x="32099" y="7144"/>
                    <a:pt x="7049" y="32195"/>
                    <a:pt x="7144" y="62960"/>
                  </a:cubicBezTo>
                  <a:cubicBezTo>
                    <a:pt x="7144" y="69056"/>
                    <a:pt x="12192" y="74009"/>
                    <a:pt x="18288" y="74009"/>
                  </a:cubicBezTo>
                  <a:lnTo>
                    <a:pt x="100299" y="74009"/>
                  </a:lnTo>
                  <a:cubicBezTo>
                    <a:pt x="90583" y="90678"/>
                    <a:pt x="85154" y="109919"/>
                    <a:pt x="85154" y="129730"/>
                  </a:cubicBezTo>
                  <a:cubicBezTo>
                    <a:pt x="85154" y="145733"/>
                    <a:pt x="88678" y="162687"/>
                    <a:pt x="95441" y="177165"/>
                  </a:cubicBezTo>
                  <a:lnTo>
                    <a:pt x="99727" y="186404"/>
                  </a:lnTo>
                  <a:lnTo>
                    <a:pt x="89821" y="192119"/>
                  </a:lnTo>
                  <a:cubicBezTo>
                    <a:pt x="88202" y="193072"/>
                    <a:pt x="87249" y="194691"/>
                    <a:pt x="87059" y="196501"/>
                  </a:cubicBezTo>
                  <a:cubicBezTo>
                    <a:pt x="80391" y="189547"/>
                    <a:pt x="70771" y="185452"/>
                    <a:pt x="60198" y="186309"/>
                  </a:cubicBezTo>
                  <a:cubicBezTo>
                    <a:pt x="44101" y="187643"/>
                    <a:pt x="31052" y="200501"/>
                    <a:pt x="29623" y="216599"/>
                  </a:cubicBezTo>
                  <a:cubicBezTo>
                    <a:pt x="27813" y="236982"/>
                    <a:pt x="44387" y="254032"/>
                    <a:pt x="64580" y="253079"/>
                  </a:cubicBezTo>
                  <a:cubicBezTo>
                    <a:pt x="81725" y="252222"/>
                    <a:pt x="95631" y="238125"/>
                    <a:pt x="96298" y="220980"/>
                  </a:cubicBezTo>
                  <a:cubicBezTo>
                    <a:pt x="96584" y="214313"/>
                    <a:pt x="94869" y="208121"/>
                    <a:pt x="91726" y="202883"/>
                  </a:cubicBezTo>
                  <a:lnTo>
                    <a:pt x="145352" y="229457"/>
                  </a:lnTo>
                  <a:cubicBezTo>
                    <a:pt x="146971" y="230314"/>
                    <a:pt x="148971" y="230219"/>
                    <a:pt x="150591" y="229267"/>
                  </a:cubicBezTo>
                  <a:cubicBezTo>
                    <a:pt x="152210" y="228314"/>
                    <a:pt x="153257" y="226695"/>
                    <a:pt x="153353" y="224790"/>
                  </a:cubicBezTo>
                  <a:lnTo>
                    <a:pt x="157258" y="16316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41" name="자유형: 도형 40">
              <a:extLst>
                <a:ext uri="{FF2B5EF4-FFF2-40B4-BE49-F238E27FC236}">
                  <a16:creationId xmlns="" xmlns:a16="http://schemas.microsoft.com/office/drawing/2014/main" id="{E523BF27-2C4E-4DE2-966B-143F3A6F3A31}"/>
                </a:ext>
              </a:extLst>
            </p:cNvPr>
            <p:cNvSpPr/>
            <p:nvPr/>
          </p:nvSpPr>
          <p:spPr>
            <a:xfrm>
              <a:off x="4235079" y="4957499"/>
              <a:ext cx="266700" cy="123825"/>
            </a:xfrm>
            <a:custGeom>
              <a:avLst/>
              <a:gdLst>
                <a:gd name="connsiteX0" fmla="*/ 9538 w 266700"/>
                <a:gd name="connsiteY0" fmla="*/ 51507 h 123825"/>
                <a:gd name="connsiteX1" fmla="*/ 60877 w 266700"/>
                <a:gd name="connsiteY1" fmla="*/ 85702 h 123825"/>
                <a:gd name="connsiteX2" fmla="*/ 67926 w 266700"/>
                <a:gd name="connsiteY2" fmla="*/ 84940 h 123825"/>
                <a:gd name="connsiteX3" fmla="*/ 69450 w 266700"/>
                <a:gd name="connsiteY3" fmla="*/ 80940 h 123825"/>
                <a:gd name="connsiteX4" fmla="*/ 69450 w 266700"/>
                <a:gd name="connsiteY4" fmla="*/ 67795 h 123825"/>
                <a:gd name="connsiteX5" fmla="*/ 82785 w 266700"/>
                <a:gd name="connsiteY5" fmla="*/ 70557 h 123825"/>
                <a:gd name="connsiteX6" fmla="*/ 135744 w 266700"/>
                <a:gd name="connsiteY6" fmla="*/ 120564 h 123825"/>
                <a:gd name="connsiteX7" fmla="*/ 164224 w 266700"/>
                <a:gd name="connsiteY7" fmla="*/ 106467 h 123825"/>
                <a:gd name="connsiteX8" fmla="*/ 176606 w 266700"/>
                <a:gd name="connsiteY8" fmla="*/ 103609 h 123825"/>
                <a:gd name="connsiteX9" fmla="*/ 177559 w 266700"/>
                <a:gd name="connsiteY9" fmla="*/ 103704 h 123825"/>
                <a:gd name="connsiteX10" fmla="*/ 167367 w 266700"/>
                <a:gd name="connsiteY10" fmla="*/ 80368 h 123825"/>
                <a:gd name="connsiteX11" fmla="*/ 249282 w 266700"/>
                <a:gd name="connsiteY11" fmla="*/ 80368 h 123825"/>
                <a:gd name="connsiteX12" fmla="*/ 260426 w 266700"/>
                <a:gd name="connsiteY12" fmla="*/ 69319 h 123825"/>
                <a:gd name="connsiteX13" fmla="*/ 204705 w 266700"/>
                <a:gd name="connsiteY13" fmla="*/ 13503 h 123825"/>
                <a:gd name="connsiteX14" fmla="*/ 150127 w 266700"/>
                <a:gd name="connsiteY14" fmla="*/ 57889 h 123825"/>
                <a:gd name="connsiteX15" fmla="*/ 79642 w 266700"/>
                <a:gd name="connsiteY15" fmla="*/ 25123 h 123825"/>
                <a:gd name="connsiteX16" fmla="*/ 69545 w 266700"/>
                <a:gd name="connsiteY16" fmla="*/ 24171 h 123825"/>
                <a:gd name="connsiteX17" fmla="*/ 69545 w 266700"/>
                <a:gd name="connsiteY17" fmla="*/ 12836 h 123825"/>
                <a:gd name="connsiteX18" fmla="*/ 68021 w 266700"/>
                <a:gd name="connsiteY18" fmla="*/ 8835 h 123825"/>
                <a:gd name="connsiteX19" fmla="*/ 60973 w 266700"/>
                <a:gd name="connsiteY19" fmla="*/ 8073 h 123825"/>
                <a:gd name="connsiteX20" fmla="*/ 9728 w 266700"/>
                <a:gd name="connsiteY20" fmla="*/ 42173 h 123825"/>
                <a:gd name="connsiteX21" fmla="*/ 7633 w 266700"/>
                <a:gd name="connsiteY21" fmla="*/ 44649 h 123825"/>
                <a:gd name="connsiteX22" fmla="*/ 9538 w 266700"/>
                <a:gd name="connsiteY22" fmla="*/ 51507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66700" h="123825">
                  <a:moveTo>
                    <a:pt x="9538" y="51507"/>
                  </a:moveTo>
                  <a:lnTo>
                    <a:pt x="60877" y="85702"/>
                  </a:lnTo>
                  <a:cubicBezTo>
                    <a:pt x="63068" y="87131"/>
                    <a:pt x="66021" y="86940"/>
                    <a:pt x="67926" y="84940"/>
                  </a:cubicBezTo>
                  <a:cubicBezTo>
                    <a:pt x="68974" y="83892"/>
                    <a:pt x="69450" y="82464"/>
                    <a:pt x="69450" y="80940"/>
                  </a:cubicBezTo>
                  <a:lnTo>
                    <a:pt x="69450" y="67795"/>
                  </a:lnTo>
                  <a:lnTo>
                    <a:pt x="82785" y="70557"/>
                  </a:lnTo>
                  <a:cubicBezTo>
                    <a:pt x="108598" y="75796"/>
                    <a:pt x="129743" y="95799"/>
                    <a:pt x="135744" y="120564"/>
                  </a:cubicBezTo>
                  <a:lnTo>
                    <a:pt x="164224" y="106467"/>
                  </a:lnTo>
                  <a:cubicBezTo>
                    <a:pt x="168034" y="104562"/>
                    <a:pt x="172320" y="103609"/>
                    <a:pt x="176606" y="103609"/>
                  </a:cubicBezTo>
                  <a:cubicBezTo>
                    <a:pt x="176987" y="103609"/>
                    <a:pt x="177273" y="103704"/>
                    <a:pt x="177559" y="103704"/>
                  </a:cubicBezTo>
                  <a:cubicBezTo>
                    <a:pt x="175082" y="95513"/>
                    <a:pt x="171558" y="87702"/>
                    <a:pt x="167367" y="80368"/>
                  </a:cubicBezTo>
                  <a:lnTo>
                    <a:pt x="249282" y="80368"/>
                  </a:lnTo>
                  <a:cubicBezTo>
                    <a:pt x="255378" y="80368"/>
                    <a:pt x="260426" y="75415"/>
                    <a:pt x="260426" y="69319"/>
                  </a:cubicBezTo>
                  <a:cubicBezTo>
                    <a:pt x="260521" y="38553"/>
                    <a:pt x="235471" y="13503"/>
                    <a:pt x="204705" y="13503"/>
                  </a:cubicBezTo>
                  <a:cubicBezTo>
                    <a:pt x="177844" y="13503"/>
                    <a:pt x="155461" y="32553"/>
                    <a:pt x="150127" y="57889"/>
                  </a:cubicBezTo>
                  <a:cubicBezTo>
                    <a:pt x="132125" y="39697"/>
                    <a:pt x="106407" y="27600"/>
                    <a:pt x="79642" y="25123"/>
                  </a:cubicBezTo>
                  <a:lnTo>
                    <a:pt x="69545" y="24171"/>
                  </a:lnTo>
                  <a:lnTo>
                    <a:pt x="69545" y="12836"/>
                  </a:lnTo>
                  <a:cubicBezTo>
                    <a:pt x="69545" y="11407"/>
                    <a:pt x="69069" y="9883"/>
                    <a:pt x="68021" y="8835"/>
                  </a:cubicBezTo>
                  <a:cubicBezTo>
                    <a:pt x="66116" y="6835"/>
                    <a:pt x="63068" y="6645"/>
                    <a:pt x="60973" y="8073"/>
                  </a:cubicBezTo>
                  <a:lnTo>
                    <a:pt x="9728" y="42173"/>
                  </a:lnTo>
                  <a:cubicBezTo>
                    <a:pt x="8776" y="42744"/>
                    <a:pt x="8014" y="43602"/>
                    <a:pt x="7633" y="44649"/>
                  </a:cubicBezTo>
                  <a:cubicBezTo>
                    <a:pt x="6490" y="47316"/>
                    <a:pt x="7442" y="50079"/>
                    <a:pt x="9538" y="515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</p:grpSp>
      <p:grpSp>
        <p:nvGrpSpPr>
          <p:cNvPr id="44" name="그룹 43">
            <a:extLst>
              <a:ext uri="{FF2B5EF4-FFF2-40B4-BE49-F238E27FC236}">
                <a16:creationId xmlns="" xmlns:a16="http://schemas.microsoft.com/office/drawing/2014/main" id="{738CF983-7889-4FB2-8AFB-49FA62FE1C54}"/>
              </a:ext>
            </a:extLst>
          </p:cNvPr>
          <p:cNvGrpSpPr/>
          <p:nvPr/>
        </p:nvGrpSpPr>
        <p:grpSpPr>
          <a:xfrm>
            <a:off x="5981358" y="3522983"/>
            <a:ext cx="375704" cy="282281"/>
            <a:chOff x="5449053" y="2279808"/>
            <a:chExt cx="392238" cy="294704"/>
          </a:xfrm>
          <a:solidFill>
            <a:srgbClr val="FD3653"/>
          </a:solidFill>
        </p:grpSpPr>
        <p:sp>
          <p:nvSpPr>
            <p:cNvPr id="45" name="자유형: 도형 44">
              <a:extLst>
                <a:ext uri="{FF2B5EF4-FFF2-40B4-BE49-F238E27FC236}">
                  <a16:creationId xmlns="" xmlns:a16="http://schemas.microsoft.com/office/drawing/2014/main" id="{7936A33F-64BD-4EEC-B845-36EFFA57F437}"/>
                </a:ext>
              </a:extLst>
            </p:cNvPr>
            <p:cNvSpPr/>
            <p:nvPr/>
          </p:nvSpPr>
          <p:spPr>
            <a:xfrm>
              <a:off x="5449053" y="2403062"/>
              <a:ext cx="228600" cy="171450"/>
            </a:xfrm>
            <a:custGeom>
              <a:avLst/>
              <a:gdLst>
                <a:gd name="connsiteX0" fmla="*/ 168402 w 228600"/>
                <a:gd name="connsiteY0" fmla="*/ 90488 h 171450"/>
                <a:gd name="connsiteX1" fmla="*/ 57626 w 228600"/>
                <a:gd name="connsiteY1" fmla="*/ 7144 h 171450"/>
                <a:gd name="connsiteX2" fmla="*/ 7144 w 228600"/>
                <a:gd name="connsiteY2" fmla="*/ 70009 h 171450"/>
                <a:gd name="connsiteX3" fmla="*/ 7144 w 228600"/>
                <a:gd name="connsiteY3" fmla="*/ 155448 h 171450"/>
                <a:gd name="connsiteX4" fmla="*/ 24765 w 228600"/>
                <a:gd name="connsiteY4" fmla="*/ 160877 h 171450"/>
                <a:gd name="connsiteX5" fmla="*/ 41243 w 228600"/>
                <a:gd name="connsiteY5" fmla="*/ 136779 h 171450"/>
                <a:gd name="connsiteX6" fmla="*/ 48292 w 228600"/>
                <a:gd name="connsiteY6" fmla="*/ 134303 h 171450"/>
                <a:gd name="connsiteX7" fmla="*/ 164497 w 228600"/>
                <a:gd name="connsiteY7" fmla="*/ 134303 h 171450"/>
                <a:gd name="connsiteX8" fmla="*/ 225457 w 228600"/>
                <a:gd name="connsiteY8" fmla="*/ 90488 h 171450"/>
                <a:gd name="connsiteX9" fmla="*/ 168402 w 228600"/>
                <a:gd name="connsiteY9" fmla="*/ 90488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8600" h="171450">
                  <a:moveTo>
                    <a:pt x="168402" y="90488"/>
                  </a:moveTo>
                  <a:cubicBezTo>
                    <a:pt x="115919" y="90488"/>
                    <a:pt x="71533" y="55245"/>
                    <a:pt x="57626" y="7144"/>
                  </a:cubicBezTo>
                  <a:cubicBezTo>
                    <a:pt x="28766" y="13526"/>
                    <a:pt x="7144" y="39243"/>
                    <a:pt x="7144" y="70009"/>
                  </a:cubicBezTo>
                  <a:lnTo>
                    <a:pt x="7144" y="155448"/>
                  </a:lnTo>
                  <a:cubicBezTo>
                    <a:pt x="7144" y="164973"/>
                    <a:pt x="19431" y="168688"/>
                    <a:pt x="24765" y="160877"/>
                  </a:cubicBezTo>
                  <a:lnTo>
                    <a:pt x="41243" y="136779"/>
                  </a:lnTo>
                  <a:cubicBezTo>
                    <a:pt x="43244" y="135160"/>
                    <a:pt x="45720" y="134303"/>
                    <a:pt x="48292" y="134303"/>
                  </a:cubicBezTo>
                  <a:lnTo>
                    <a:pt x="164497" y="134303"/>
                  </a:lnTo>
                  <a:cubicBezTo>
                    <a:pt x="192786" y="134303"/>
                    <a:pt x="216884" y="115919"/>
                    <a:pt x="225457" y="90488"/>
                  </a:cubicBezTo>
                  <a:lnTo>
                    <a:pt x="168402" y="9048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46" name="자유형: 도형 45">
              <a:extLst>
                <a:ext uri="{FF2B5EF4-FFF2-40B4-BE49-F238E27FC236}">
                  <a16:creationId xmlns="" xmlns:a16="http://schemas.microsoft.com/office/drawing/2014/main" id="{2C7E6426-6EAF-4153-8734-672B76BEC23D}"/>
                </a:ext>
              </a:extLst>
            </p:cNvPr>
            <p:cNvSpPr/>
            <p:nvPr/>
          </p:nvSpPr>
          <p:spPr>
            <a:xfrm>
              <a:off x="5517441" y="2279808"/>
              <a:ext cx="323850" cy="247650"/>
            </a:xfrm>
            <a:custGeom>
              <a:avLst/>
              <a:gdLst>
                <a:gd name="connsiteX0" fmla="*/ 318422 w 323850"/>
                <a:gd name="connsiteY0" fmla="*/ 99346 h 247650"/>
                <a:gd name="connsiteX1" fmla="*/ 226220 w 323850"/>
                <a:gd name="connsiteY1" fmla="*/ 7144 h 247650"/>
                <a:gd name="connsiteX2" fmla="*/ 100300 w 323850"/>
                <a:gd name="connsiteY2" fmla="*/ 7144 h 247650"/>
                <a:gd name="connsiteX3" fmla="*/ 7145 w 323850"/>
                <a:gd name="connsiteY3" fmla="*/ 98774 h 247650"/>
                <a:gd name="connsiteX4" fmla="*/ 99252 w 323850"/>
                <a:gd name="connsiteY4" fmla="*/ 191452 h 247650"/>
                <a:gd name="connsiteX5" fmla="*/ 258033 w 323850"/>
                <a:gd name="connsiteY5" fmla="*/ 191452 h 247650"/>
                <a:gd name="connsiteX6" fmla="*/ 265082 w 323850"/>
                <a:gd name="connsiteY6" fmla="*/ 193929 h 247650"/>
                <a:gd name="connsiteX7" fmla="*/ 301467 w 323850"/>
                <a:gd name="connsiteY7" fmla="*/ 238315 h 247650"/>
                <a:gd name="connsiteX8" fmla="*/ 318518 w 323850"/>
                <a:gd name="connsiteY8" fmla="*/ 232219 h 247650"/>
                <a:gd name="connsiteX9" fmla="*/ 318518 w 323850"/>
                <a:gd name="connsiteY9" fmla="*/ 99346 h 247650"/>
                <a:gd name="connsiteX10" fmla="*/ 162688 w 323850"/>
                <a:gd name="connsiteY10" fmla="*/ 88106 h 247650"/>
                <a:gd name="connsiteX11" fmla="*/ 173928 w 323850"/>
                <a:gd name="connsiteY11" fmla="*/ 99346 h 247650"/>
                <a:gd name="connsiteX12" fmla="*/ 162688 w 323850"/>
                <a:gd name="connsiteY12" fmla="*/ 110585 h 247650"/>
                <a:gd name="connsiteX13" fmla="*/ 151449 w 323850"/>
                <a:gd name="connsiteY13" fmla="*/ 99346 h 247650"/>
                <a:gd name="connsiteX14" fmla="*/ 162688 w 323850"/>
                <a:gd name="connsiteY14" fmla="*/ 88106 h 247650"/>
                <a:gd name="connsiteX15" fmla="*/ 75439 w 323850"/>
                <a:gd name="connsiteY15" fmla="*/ 99346 h 247650"/>
                <a:gd name="connsiteX16" fmla="*/ 86679 w 323850"/>
                <a:gd name="connsiteY16" fmla="*/ 88106 h 247650"/>
                <a:gd name="connsiteX17" fmla="*/ 97918 w 323850"/>
                <a:gd name="connsiteY17" fmla="*/ 99346 h 247650"/>
                <a:gd name="connsiteX18" fmla="*/ 86679 w 323850"/>
                <a:gd name="connsiteY18" fmla="*/ 110585 h 247650"/>
                <a:gd name="connsiteX19" fmla="*/ 75439 w 323850"/>
                <a:gd name="connsiteY19" fmla="*/ 99346 h 247650"/>
                <a:gd name="connsiteX20" fmla="*/ 238698 w 323850"/>
                <a:gd name="connsiteY20" fmla="*/ 110585 h 247650"/>
                <a:gd name="connsiteX21" fmla="*/ 227459 w 323850"/>
                <a:gd name="connsiteY21" fmla="*/ 99346 h 247650"/>
                <a:gd name="connsiteX22" fmla="*/ 238698 w 323850"/>
                <a:gd name="connsiteY22" fmla="*/ 88106 h 247650"/>
                <a:gd name="connsiteX23" fmla="*/ 249937 w 323850"/>
                <a:gd name="connsiteY23" fmla="*/ 99346 h 247650"/>
                <a:gd name="connsiteX24" fmla="*/ 238698 w 323850"/>
                <a:gd name="connsiteY24" fmla="*/ 110585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23850" h="247650">
                  <a:moveTo>
                    <a:pt x="318422" y="99346"/>
                  </a:moveTo>
                  <a:cubicBezTo>
                    <a:pt x="318422" y="48387"/>
                    <a:pt x="277179" y="7144"/>
                    <a:pt x="226220" y="7144"/>
                  </a:cubicBezTo>
                  <a:lnTo>
                    <a:pt x="100300" y="7144"/>
                  </a:lnTo>
                  <a:cubicBezTo>
                    <a:pt x="49436" y="7144"/>
                    <a:pt x="7431" y="47911"/>
                    <a:pt x="7145" y="98774"/>
                  </a:cubicBezTo>
                  <a:cubicBezTo>
                    <a:pt x="6859" y="149828"/>
                    <a:pt x="48293" y="191452"/>
                    <a:pt x="99252" y="191452"/>
                  </a:cubicBezTo>
                  <a:lnTo>
                    <a:pt x="258033" y="191452"/>
                  </a:lnTo>
                  <a:cubicBezTo>
                    <a:pt x="260605" y="191452"/>
                    <a:pt x="263082" y="192310"/>
                    <a:pt x="265082" y="193929"/>
                  </a:cubicBezTo>
                  <a:lnTo>
                    <a:pt x="301467" y="238315"/>
                  </a:lnTo>
                  <a:cubicBezTo>
                    <a:pt x="307183" y="245269"/>
                    <a:pt x="318518" y="241268"/>
                    <a:pt x="318518" y="232219"/>
                  </a:cubicBezTo>
                  <a:lnTo>
                    <a:pt x="318518" y="99346"/>
                  </a:lnTo>
                  <a:close/>
                  <a:moveTo>
                    <a:pt x="162688" y="88106"/>
                  </a:moveTo>
                  <a:cubicBezTo>
                    <a:pt x="168975" y="88106"/>
                    <a:pt x="173642" y="93250"/>
                    <a:pt x="173928" y="99346"/>
                  </a:cubicBezTo>
                  <a:cubicBezTo>
                    <a:pt x="174214" y="105442"/>
                    <a:pt x="168594" y="110585"/>
                    <a:pt x="162688" y="110585"/>
                  </a:cubicBezTo>
                  <a:cubicBezTo>
                    <a:pt x="156402" y="110585"/>
                    <a:pt x="151735" y="105442"/>
                    <a:pt x="151449" y="99346"/>
                  </a:cubicBezTo>
                  <a:cubicBezTo>
                    <a:pt x="151163" y="93250"/>
                    <a:pt x="156783" y="88106"/>
                    <a:pt x="162688" y="88106"/>
                  </a:cubicBezTo>
                  <a:close/>
                  <a:moveTo>
                    <a:pt x="75439" y="99346"/>
                  </a:moveTo>
                  <a:cubicBezTo>
                    <a:pt x="75154" y="93250"/>
                    <a:pt x="80773" y="88106"/>
                    <a:pt x="86679" y="88106"/>
                  </a:cubicBezTo>
                  <a:cubicBezTo>
                    <a:pt x="92965" y="88106"/>
                    <a:pt x="97633" y="93250"/>
                    <a:pt x="97918" y="99346"/>
                  </a:cubicBezTo>
                  <a:cubicBezTo>
                    <a:pt x="98204" y="105442"/>
                    <a:pt x="92584" y="110585"/>
                    <a:pt x="86679" y="110585"/>
                  </a:cubicBezTo>
                  <a:cubicBezTo>
                    <a:pt x="80392" y="110585"/>
                    <a:pt x="75725" y="105442"/>
                    <a:pt x="75439" y="99346"/>
                  </a:cubicBezTo>
                  <a:close/>
                  <a:moveTo>
                    <a:pt x="238698" y="110585"/>
                  </a:moveTo>
                  <a:cubicBezTo>
                    <a:pt x="232411" y="110585"/>
                    <a:pt x="227744" y="105442"/>
                    <a:pt x="227459" y="99346"/>
                  </a:cubicBezTo>
                  <a:cubicBezTo>
                    <a:pt x="227172" y="93250"/>
                    <a:pt x="232793" y="88106"/>
                    <a:pt x="238698" y="88106"/>
                  </a:cubicBezTo>
                  <a:cubicBezTo>
                    <a:pt x="244984" y="88106"/>
                    <a:pt x="249651" y="93250"/>
                    <a:pt x="249937" y="99346"/>
                  </a:cubicBezTo>
                  <a:cubicBezTo>
                    <a:pt x="250223" y="105442"/>
                    <a:pt x="244603" y="110585"/>
                    <a:pt x="238698" y="1105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</p:grpSp>
      <p:grpSp>
        <p:nvGrpSpPr>
          <p:cNvPr id="47" name="그룹 46">
            <a:extLst>
              <a:ext uri="{FF2B5EF4-FFF2-40B4-BE49-F238E27FC236}">
                <a16:creationId xmlns="" xmlns:a16="http://schemas.microsoft.com/office/drawing/2014/main" id="{5BCB51BC-A818-41EE-9DDC-87B30517C91C}"/>
              </a:ext>
            </a:extLst>
          </p:cNvPr>
          <p:cNvGrpSpPr/>
          <p:nvPr/>
        </p:nvGrpSpPr>
        <p:grpSpPr>
          <a:xfrm>
            <a:off x="5984186" y="2026515"/>
            <a:ext cx="370048" cy="374884"/>
            <a:chOff x="2767384" y="4895564"/>
            <a:chExt cx="386334" cy="391382"/>
          </a:xfrm>
          <a:solidFill>
            <a:srgbClr val="FD3653"/>
          </a:solidFill>
        </p:grpSpPr>
        <p:sp>
          <p:nvSpPr>
            <p:cNvPr id="48" name="자유형: 도형 47">
              <a:extLst>
                <a:ext uri="{FF2B5EF4-FFF2-40B4-BE49-F238E27FC236}">
                  <a16:creationId xmlns="" xmlns:a16="http://schemas.microsoft.com/office/drawing/2014/main" id="{3ACE98BA-F25C-4CBA-B814-1409F3321682}"/>
                </a:ext>
              </a:extLst>
            </p:cNvPr>
            <p:cNvSpPr/>
            <p:nvPr/>
          </p:nvSpPr>
          <p:spPr>
            <a:xfrm>
              <a:off x="2946455" y="4895564"/>
              <a:ext cx="28575" cy="57150"/>
            </a:xfrm>
            <a:custGeom>
              <a:avLst/>
              <a:gdLst>
                <a:gd name="connsiteX0" fmla="*/ 18288 w 28575"/>
                <a:gd name="connsiteY0" fmla="*/ 53340 h 57150"/>
                <a:gd name="connsiteX1" fmla="*/ 29432 w 28575"/>
                <a:gd name="connsiteY1" fmla="*/ 42196 h 57150"/>
                <a:gd name="connsiteX2" fmla="*/ 29432 w 28575"/>
                <a:gd name="connsiteY2" fmla="*/ 18288 h 57150"/>
                <a:gd name="connsiteX3" fmla="*/ 18288 w 28575"/>
                <a:gd name="connsiteY3" fmla="*/ 7144 h 57150"/>
                <a:gd name="connsiteX4" fmla="*/ 7144 w 28575"/>
                <a:gd name="connsiteY4" fmla="*/ 18288 h 57150"/>
                <a:gd name="connsiteX5" fmla="*/ 7144 w 28575"/>
                <a:gd name="connsiteY5" fmla="*/ 42196 h 57150"/>
                <a:gd name="connsiteX6" fmla="*/ 18288 w 28575"/>
                <a:gd name="connsiteY6" fmla="*/ 5334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18288" y="53340"/>
                  </a:moveTo>
                  <a:cubicBezTo>
                    <a:pt x="24479" y="53340"/>
                    <a:pt x="29432" y="48387"/>
                    <a:pt x="29432" y="42196"/>
                  </a:cubicBezTo>
                  <a:lnTo>
                    <a:pt x="29432" y="18288"/>
                  </a:lnTo>
                  <a:cubicBezTo>
                    <a:pt x="29432" y="12097"/>
                    <a:pt x="24479" y="7144"/>
                    <a:pt x="18288" y="7144"/>
                  </a:cubicBezTo>
                  <a:cubicBezTo>
                    <a:pt x="12097" y="7144"/>
                    <a:pt x="7144" y="12097"/>
                    <a:pt x="7144" y="18288"/>
                  </a:cubicBezTo>
                  <a:lnTo>
                    <a:pt x="7144" y="42196"/>
                  </a:lnTo>
                  <a:cubicBezTo>
                    <a:pt x="7144" y="48387"/>
                    <a:pt x="12097" y="53340"/>
                    <a:pt x="18288" y="533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49" name="자유형: 도형 48">
              <a:extLst>
                <a:ext uri="{FF2B5EF4-FFF2-40B4-BE49-F238E27FC236}">
                  <a16:creationId xmlns="" xmlns:a16="http://schemas.microsoft.com/office/drawing/2014/main" id="{7CA5144C-7F68-4370-A408-916B3782A949}"/>
                </a:ext>
              </a:extLst>
            </p:cNvPr>
            <p:cNvSpPr/>
            <p:nvPr/>
          </p:nvSpPr>
          <p:spPr>
            <a:xfrm>
              <a:off x="2827128" y="5015293"/>
              <a:ext cx="57150" cy="28575"/>
            </a:xfrm>
            <a:custGeom>
              <a:avLst/>
              <a:gdLst>
                <a:gd name="connsiteX0" fmla="*/ 18267 w 57150"/>
                <a:gd name="connsiteY0" fmla="*/ 29432 h 28575"/>
                <a:gd name="connsiteX1" fmla="*/ 41889 w 57150"/>
                <a:gd name="connsiteY1" fmla="*/ 29432 h 28575"/>
                <a:gd name="connsiteX2" fmla="*/ 53223 w 57150"/>
                <a:gd name="connsiteY2" fmla="*/ 19526 h 28575"/>
                <a:gd name="connsiteX3" fmla="*/ 42174 w 57150"/>
                <a:gd name="connsiteY3" fmla="*/ 7144 h 28575"/>
                <a:gd name="connsiteX4" fmla="*/ 18552 w 57150"/>
                <a:gd name="connsiteY4" fmla="*/ 7144 h 28575"/>
                <a:gd name="connsiteX5" fmla="*/ 7218 w 57150"/>
                <a:gd name="connsiteY5" fmla="*/ 17050 h 28575"/>
                <a:gd name="connsiteX6" fmla="*/ 18267 w 57150"/>
                <a:gd name="connsiteY6" fmla="*/ 2943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28575">
                  <a:moveTo>
                    <a:pt x="18267" y="29432"/>
                  </a:moveTo>
                  <a:lnTo>
                    <a:pt x="41889" y="29432"/>
                  </a:lnTo>
                  <a:cubicBezTo>
                    <a:pt x="47604" y="29432"/>
                    <a:pt x="52652" y="25241"/>
                    <a:pt x="53223" y="19526"/>
                  </a:cubicBezTo>
                  <a:cubicBezTo>
                    <a:pt x="53985" y="12763"/>
                    <a:pt x="48747" y="7144"/>
                    <a:pt x="42174" y="7144"/>
                  </a:cubicBezTo>
                  <a:lnTo>
                    <a:pt x="18552" y="7144"/>
                  </a:lnTo>
                  <a:cubicBezTo>
                    <a:pt x="12837" y="7144"/>
                    <a:pt x="7789" y="11335"/>
                    <a:pt x="7218" y="17050"/>
                  </a:cubicBezTo>
                  <a:cubicBezTo>
                    <a:pt x="6456" y="23717"/>
                    <a:pt x="11694" y="29432"/>
                    <a:pt x="18267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50" name="자유형: 도형 49">
              <a:extLst>
                <a:ext uri="{FF2B5EF4-FFF2-40B4-BE49-F238E27FC236}">
                  <a16:creationId xmlns="" xmlns:a16="http://schemas.microsoft.com/office/drawing/2014/main" id="{6A4B93BE-5E87-4792-A639-A87DD28037EF}"/>
                </a:ext>
              </a:extLst>
            </p:cNvPr>
            <p:cNvSpPr/>
            <p:nvPr/>
          </p:nvSpPr>
          <p:spPr>
            <a:xfrm>
              <a:off x="3042012" y="5015293"/>
              <a:ext cx="57150" cy="28575"/>
            </a:xfrm>
            <a:custGeom>
              <a:avLst/>
              <a:gdLst>
                <a:gd name="connsiteX0" fmla="*/ 18552 w 57150"/>
                <a:gd name="connsiteY0" fmla="*/ 29432 h 28575"/>
                <a:gd name="connsiteX1" fmla="*/ 41889 w 57150"/>
                <a:gd name="connsiteY1" fmla="*/ 29432 h 28575"/>
                <a:gd name="connsiteX2" fmla="*/ 53223 w 57150"/>
                <a:gd name="connsiteY2" fmla="*/ 19526 h 28575"/>
                <a:gd name="connsiteX3" fmla="*/ 42174 w 57150"/>
                <a:gd name="connsiteY3" fmla="*/ 7144 h 28575"/>
                <a:gd name="connsiteX4" fmla="*/ 18267 w 57150"/>
                <a:gd name="connsiteY4" fmla="*/ 7144 h 28575"/>
                <a:gd name="connsiteX5" fmla="*/ 7218 w 57150"/>
                <a:gd name="connsiteY5" fmla="*/ 19526 h 28575"/>
                <a:gd name="connsiteX6" fmla="*/ 18552 w 57150"/>
                <a:gd name="connsiteY6" fmla="*/ 2943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28575">
                  <a:moveTo>
                    <a:pt x="18552" y="29432"/>
                  </a:moveTo>
                  <a:lnTo>
                    <a:pt x="41889" y="29432"/>
                  </a:lnTo>
                  <a:cubicBezTo>
                    <a:pt x="47604" y="29432"/>
                    <a:pt x="52652" y="25241"/>
                    <a:pt x="53223" y="19526"/>
                  </a:cubicBezTo>
                  <a:cubicBezTo>
                    <a:pt x="53985" y="12763"/>
                    <a:pt x="48747" y="7144"/>
                    <a:pt x="42174" y="7144"/>
                  </a:cubicBezTo>
                  <a:lnTo>
                    <a:pt x="18267" y="7144"/>
                  </a:lnTo>
                  <a:cubicBezTo>
                    <a:pt x="11694" y="7144"/>
                    <a:pt x="6456" y="12859"/>
                    <a:pt x="7218" y="19526"/>
                  </a:cubicBezTo>
                  <a:cubicBezTo>
                    <a:pt x="7789" y="25241"/>
                    <a:pt x="12837" y="29432"/>
                    <a:pt x="18552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51" name="자유형: 도형 50">
              <a:extLst>
                <a:ext uri="{FF2B5EF4-FFF2-40B4-BE49-F238E27FC236}">
                  <a16:creationId xmlns="" xmlns:a16="http://schemas.microsoft.com/office/drawing/2014/main" id="{197200D3-94E3-4801-8509-14528127F69E}"/>
                </a:ext>
              </a:extLst>
            </p:cNvPr>
            <p:cNvSpPr/>
            <p:nvPr/>
          </p:nvSpPr>
          <p:spPr>
            <a:xfrm>
              <a:off x="2862015" y="4930663"/>
              <a:ext cx="47625" cy="47625"/>
            </a:xfrm>
            <a:custGeom>
              <a:avLst/>
              <a:gdLst>
                <a:gd name="connsiteX0" fmla="*/ 27289 w 47625"/>
                <a:gd name="connsiteY0" fmla="*/ 43005 h 47625"/>
                <a:gd name="connsiteX1" fmla="*/ 43005 w 47625"/>
                <a:gd name="connsiteY1" fmla="*/ 43005 h 47625"/>
                <a:gd name="connsiteX2" fmla="*/ 43005 w 47625"/>
                <a:gd name="connsiteY2" fmla="*/ 27289 h 47625"/>
                <a:gd name="connsiteX3" fmla="*/ 26146 w 47625"/>
                <a:gd name="connsiteY3" fmla="*/ 10430 h 47625"/>
                <a:gd name="connsiteX4" fmla="*/ 10430 w 47625"/>
                <a:gd name="connsiteY4" fmla="*/ 10430 h 47625"/>
                <a:gd name="connsiteX5" fmla="*/ 10430 w 47625"/>
                <a:gd name="connsiteY5" fmla="*/ 26146 h 47625"/>
                <a:gd name="connsiteX6" fmla="*/ 27289 w 47625"/>
                <a:gd name="connsiteY6" fmla="*/ 43005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47625">
                  <a:moveTo>
                    <a:pt x="27289" y="43005"/>
                  </a:moveTo>
                  <a:cubicBezTo>
                    <a:pt x="31671" y="47387"/>
                    <a:pt x="38719" y="47387"/>
                    <a:pt x="43005" y="43005"/>
                  </a:cubicBezTo>
                  <a:cubicBezTo>
                    <a:pt x="47387" y="38624"/>
                    <a:pt x="47387" y="31575"/>
                    <a:pt x="43005" y="27289"/>
                  </a:cubicBezTo>
                  <a:lnTo>
                    <a:pt x="26146" y="10430"/>
                  </a:lnTo>
                  <a:cubicBezTo>
                    <a:pt x="21765" y="6048"/>
                    <a:pt x="14716" y="6048"/>
                    <a:pt x="10430" y="10430"/>
                  </a:cubicBezTo>
                  <a:cubicBezTo>
                    <a:pt x="6048" y="14811"/>
                    <a:pt x="6048" y="21860"/>
                    <a:pt x="10430" y="26146"/>
                  </a:cubicBezTo>
                  <a:lnTo>
                    <a:pt x="27289" y="4300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52" name="자유형: 도형 51">
              <a:extLst>
                <a:ext uri="{FF2B5EF4-FFF2-40B4-BE49-F238E27FC236}">
                  <a16:creationId xmlns="" xmlns:a16="http://schemas.microsoft.com/office/drawing/2014/main" id="{2C082724-7B11-4CF4-9A99-0D11A352923B}"/>
                </a:ext>
              </a:extLst>
            </p:cNvPr>
            <p:cNvSpPr/>
            <p:nvPr/>
          </p:nvSpPr>
          <p:spPr>
            <a:xfrm>
              <a:off x="3014034" y="4930663"/>
              <a:ext cx="47625" cy="47625"/>
            </a:xfrm>
            <a:custGeom>
              <a:avLst/>
              <a:gdLst>
                <a:gd name="connsiteX0" fmla="*/ 26146 w 47625"/>
                <a:gd name="connsiteY0" fmla="*/ 43005 h 47625"/>
                <a:gd name="connsiteX1" fmla="*/ 43005 w 47625"/>
                <a:gd name="connsiteY1" fmla="*/ 26146 h 47625"/>
                <a:gd name="connsiteX2" fmla="*/ 43005 w 47625"/>
                <a:gd name="connsiteY2" fmla="*/ 10430 h 47625"/>
                <a:gd name="connsiteX3" fmla="*/ 27289 w 47625"/>
                <a:gd name="connsiteY3" fmla="*/ 10430 h 47625"/>
                <a:gd name="connsiteX4" fmla="*/ 10430 w 47625"/>
                <a:gd name="connsiteY4" fmla="*/ 27289 h 47625"/>
                <a:gd name="connsiteX5" fmla="*/ 10430 w 47625"/>
                <a:gd name="connsiteY5" fmla="*/ 43005 h 47625"/>
                <a:gd name="connsiteX6" fmla="*/ 26146 w 47625"/>
                <a:gd name="connsiteY6" fmla="*/ 43005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47625">
                  <a:moveTo>
                    <a:pt x="26146" y="43005"/>
                  </a:moveTo>
                  <a:lnTo>
                    <a:pt x="43005" y="26146"/>
                  </a:lnTo>
                  <a:cubicBezTo>
                    <a:pt x="47387" y="21765"/>
                    <a:pt x="47387" y="14716"/>
                    <a:pt x="43005" y="10430"/>
                  </a:cubicBezTo>
                  <a:cubicBezTo>
                    <a:pt x="38624" y="6048"/>
                    <a:pt x="31575" y="6048"/>
                    <a:pt x="27289" y="10430"/>
                  </a:cubicBezTo>
                  <a:lnTo>
                    <a:pt x="10430" y="27289"/>
                  </a:lnTo>
                  <a:cubicBezTo>
                    <a:pt x="6048" y="31671"/>
                    <a:pt x="6048" y="38719"/>
                    <a:pt x="10430" y="43005"/>
                  </a:cubicBezTo>
                  <a:cubicBezTo>
                    <a:pt x="14716" y="47387"/>
                    <a:pt x="21765" y="47387"/>
                    <a:pt x="26146" y="430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53" name="자유형: 도형 52">
              <a:extLst>
                <a:ext uri="{FF2B5EF4-FFF2-40B4-BE49-F238E27FC236}">
                  <a16:creationId xmlns="" xmlns:a16="http://schemas.microsoft.com/office/drawing/2014/main" id="{5781856A-53FE-471B-A351-DB5BB8B21505}"/>
                </a:ext>
              </a:extLst>
            </p:cNvPr>
            <p:cNvSpPr/>
            <p:nvPr/>
          </p:nvSpPr>
          <p:spPr>
            <a:xfrm>
              <a:off x="2802437" y="5086731"/>
              <a:ext cx="104775" cy="104775"/>
            </a:xfrm>
            <a:custGeom>
              <a:avLst/>
              <a:gdLst>
                <a:gd name="connsiteX0" fmla="*/ 54864 w 104775"/>
                <a:gd name="connsiteY0" fmla="*/ 102584 h 104775"/>
                <a:gd name="connsiteX1" fmla="*/ 102584 w 104775"/>
                <a:gd name="connsiteY1" fmla="*/ 54864 h 104775"/>
                <a:gd name="connsiteX2" fmla="*/ 54864 w 104775"/>
                <a:gd name="connsiteY2" fmla="*/ 7144 h 104775"/>
                <a:gd name="connsiteX3" fmla="*/ 7144 w 104775"/>
                <a:gd name="connsiteY3" fmla="*/ 54864 h 104775"/>
                <a:gd name="connsiteX4" fmla="*/ 54864 w 104775"/>
                <a:gd name="connsiteY4" fmla="*/ 10258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54864" y="102584"/>
                  </a:moveTo>
                  <a:cubicBezTo>
                    <a:pt x="81153" y="102584"/>
                    <a:pt x="102584" y="81153"/>
                    <a:pt x="102584" y="54864"/>
                  </a:cubicBezTo>
                  <a:cubicBezTo>
                    <a:pt x="102584" y="28575"/>
                    <a:pt x="81153" y="7144"/>
                    <a:pt x="54864" y="7144"/>
                  </a:cubicBezTo>
                  <a:cubicBezTo>
                    <a:pt x="28575" y="7144"/>
                    <a:pt x="7144" y="28575"/>
                    <a:pt x="7144" y="54864"/>
                  </a:cubicBezTo>
                  <a:cubicBezTo>
                    <a:pt x="7144" y="81153"/>
                    <a:pt x="28575" y="102584"/>
                    <a:pt x="54864" y="1025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54" name="자유형: 도형 53">
              <a:extLst>
                <a:ext uri="{FF2B5EF4-FFF2-40B4-BE49-F238E27FC236}">
                  <a16:creationId xmlns="" xmlns:a16="http://schemas.microsoft.com/office/drawing/2014/main" id="{0FDACE4F-A86E-4875-804D-21F954AE0765}"/>
                </a:ext>
              </a:extLst>
            </p:cNvPr>
            <p:cNvSpPr/>
            <p:nvPr/>
          </p:nvSpPr>
          <p:spPr>
            <a:xfrm>
              <a:off x="2767384" y="5182171"/>
              <a:ext cx="171450" cy="104775"/>
            </a:xfrm>
            <a:custGeom>
              <a:avLst/>
              <a:gdLst>
                <a:gd name="connsiteX0" fmla="*/ 89916 w 171450"/>
                <a:gd name="connsiteY0" fmla="*/ 7144 h 104775"/>
                <a:gd name="connsiteX1" fmla="*/ 7144 w 171450"/>
                <a:gd name="connsiteY1" fmla="*/ 89916 h 104775"/>
                <a:gd name="connsiteX2" fmla="*/ 18288 w 171450"/>
                <a:gd name="connsiteY2" fmla="*/ 101060 h 104775"/>
                <a:gd name="connsiteX3" fmla="*/ 161544 w 171450"/>
                <a:gd name="connsiteY3" fmla="*/ 101060 h 104775"/>
                <a:gd name="connsiteX4" fmla="*/ 172688 w 171450"/>
                <a:gd name="connsiteY4" fmla="*/ 89916 h 104775"/>
                <a:gd name="connsiteX5" fmla="*/ 89916 w 171450"/>
                <a:gd name="connsiteY5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450" h="104775">
                  <a:moveTo>
                    <a:pt x="89916" y="7144"/>
                  </a:moveTo>
                  <a:cubicBezTo>
                    <a:pt x="44196" y="7144"/>
                    <a:pt x="7144" y="44196"/>
                    <a:pt x="7144" y="89916"/>
                  </a:cubicBezTo>
                  <a:cubicBezTo>
                    <a:pt x="7144" y="96107"/>
                    <a:pt x="12097" y="101060"/>
                    <a:pt x="18288" y="101060"/>
                  </a:cubicBezTo>
                  <a:lnTo>
                    <a:pt x="161544" y="101060"/>
                  </a:lnTo>
                  <a:cubicBezTo>
                    <a:pt x="167735" y="101060"/>
                    <a:pt x="172688" y="96107"/>
                    <a:pt x="172688" y="89916"/>
                  </a:cubicBezTo>
                  <a:cubicBezTo>
                    <a:pt x="172688" y="44196"/>
                    <a:pt x="135636" y="7144"/>
                    <a:pt x="8991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55" name="자유형: 도형 54">
              <a:extLst>
                <a:ext uri="{FF2B5EF4-FFF2-40B4-BE49-F238E27FC236}">
                  <a16:creationId xmlns="" xmlns:a16="http://schemas.microsoft.com/office/drawing/2014/main" id="{0681D974-D972-4811-AD6A-0F4BE457ACE4}"/>
                </a:ext>
              </a:extLst>
            </p:cNvPr>
            <p:cNvSpPr/>
            <p:nvPr/>
          </p:nvSpPr>
          <p:spPr>
            <a:xfrm>
              <a:off x="3017321" y="5086635"/>
              <a:ext cx="104775" cy="104775"/>
            </a:xfrm>
            <a:custGeom>
              <a:avLst/>
              <a:gdLst>
                <a:gd name="connsiteX0" fmla="*/ 7144 w 104775"/>
                <a:gd name="connsiteY0" fmla="*/ 54864 h 104775"/>
                <a:gd name="connsiteX1" fmla="*/ 54864 w 104775"/>
                <a:gd name="connsiteY1" fmla="*/ 102584 h 104775"/>
                <a:gd name="connsiteX2" fmla="*/ 102584 w 104775"/>
                <a:gd name="connsiteY2" fmla="*/ 54864 h 104775"/>
                <a:gd name="connsiteX3" fmla="*/ 54864 w 104775"/>
                <a:gd name="connsiteY3" fmla="*/ 7144 h 104775"/>
                <a:gd name="connsiteX4" fmla="*/ 7144 w 104775"/>
                <a:gd name="connsiteY4" fmla="*/ 5486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7144" y="54864"/>
                  </a:moveTo>
                  <a:cubicBezTo>
                    <a:pt x="7144" y="81153"/>
                    <a:pt x="28575" y="102584"/>
                    <a:pt x="54864" y="102584"/>
                  </a:cubicBezTo>
                  <a:cubicBezTo>
                    <a:pt x="81153" y="102584"/>
                    <a:pt x="102584" y="81153"/>
                    <a:pt x="102584" y="54864"/>
                  </a:cubicBezTo>
                  <a:cubicBezTo>
                    <a:pt x="102584" y="28575"/>
                    <a:pt x="81153" y="7144"/>
                    <a:pt x="54864" y="7144"/>
                  </a:cubicBezTo>
                  <a:cubicBezTo>
                    <a:pt x="28575" y="7144"/>
                    <a:pt x="7144" y="28575"/>
                    <a:pt x="7144" y="548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56" name="자유형: 도형 55">
              <a:extLst>
                <a:ext uri="{FF2B5EF4-FFF2-40B4-BE49-F238E27FC236}">
                  <a16:creationId xmlns="" xmlns:a16="http://schemas.microsoft.com/office/drawing/2014/main" id="{0E021F30-7A22-4852-AC3C-A6B3AFC85D47}"/>
                </a:ext>
              </a:extLst>
            </p:cNvPr>
            <p:cNvSpPr/>
            <p:nvPr/>
          </p:nvSpPr>
          <p:spPr>
            <a:xfrm>
              <a:off x="2982268" y="5182171"/>
              <a:ext cx="171450" cy="104775"/>
            </a:xfrm>
            <a:custGeom>
              <a:avLst/>
              <a:gdLst>
                <a:gd name="connsiteX0" fmla="*/ 89916 w 171450"/>
                <a:gd name="connsiteY0" fmla="*/ 7144 h 104775"/>
                <a:gd name="connsiteX1" fmla="*/ 7144 w 171450"/>
                <a:gd name="connsiteY1" fmla="*/ 89916 h 104775"/>
                <a:gd name="connsiteX2" fmla="*/ 18288 w 171450"/>
                <a:gd name="connsiteY2" fmla="*/ 101060 h 104775"/>
                <a:gd name="connsiteX3" fmla="*/ 161544 w 171450"/>
                <a:gd name="connsiteY3" fmla="*/ 101060 h 104775"/>
                <a:gd name="connsiteX4" fmla="*/ 172688 w 171450"/>
                <a:gd name="connsiteY4" fmla="*/ 89916 h 104775"/>
                <a:gd name="connsiteX5" fmla="*/ 89916 w 171450"/>
                <a:gd name="connsiteY5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450" h="104775">
                  <a:moveTo>
                    <a:pt x="89916" y="7144"/>
                  </a:moveTo>
                  <a:cubicBezTo>
                    <a:pt x="44196" y="7144"/>
                    <a:pt x="7144" y="44196"/>
                    <a:pt x="7144" y="89916"/>
                  </a:cubicBezTo>
                  <a:cubicBezTo>
                    <a:pt x="7144" y="96107"/>
                    <a:pt x="12097" y="101060"/>
                    <a:pt x="18288" y="101060"/>
                  </a:cubicBezTo>
                  <a:lnTo>
                    <a:pt x="161544" y="101060"/>
                  </a:lnTo>
                  <a:cubicBezTo>
                    <a:pt x="167735" y="101060"/>
                    <a:pt x="172688" y="96107"/>
                    <a:pt x="172688" y="89916"/>
                  </a:cubicBezTo>
                  <a:cubicBezTo>
                    <a:pt x="172688" y="44196"/>
                    <a:pt x="135636" y="7144"/>
                    <a:pt x="8991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57" name="자유형: 도형 56">
              <a:extLst>
                <a:ext uri="{FF2B5EF4-FFF2-40B4-BE49-F238E27FC236}">
                  <a16:creationId xmlns="" xmlns:a16="http://schemas.microsoft.com/office/drawing/2014/main" id="{3B4E8905-9388-4779-94E0-248AAA7C280C}"/>
                </a:ext>
              </a:extLst>
            </p:cNvPr>
            <p:cNvSpPr/>
            <p:nvPr/>
          </p:nvSpPr>
          <p:spPr>
            <a:xfrm>
              <a:off x="2895590" y="4963973"/>
              <a:ext cx="133350" cy="142875"/>
            </a:xfrm>
            <a:custGeom>
              <a:avLst/>
              <a:gdLst>
                <a:gd name="connsiteX0" fmla="*/ 26480 w 133350"/>
                <a:gd name="connsiteY0" fmla="*/ 114090 h 142875"/>
                <a:gd name="connsiteX1" fmla="*/ 38006 w 133350"/>
                <a:gd name="connsiteY1" fmla="*/ 136473 h 142875"/>
                <a:gd name="connsiteX2" fmla="*/ 100394 w 133350"/>
                <a:gd name="connsiteY2" fmla="*/ 136473 h 142875"/>
                <a:gd name="connsiteX3" fmla="*/ 111920 w 133350"/>
                <a:gd name="connsiteY3" fmla="*/ 114185 h 142875"/>
                <a:gd name="connsiteX4" fmla="*/ 129446 w 133350"/>
                <a:gd name="connsiteY4" fmla="*/ 53891 h 142875"/>
                <a:gd name="connsiteX5" fmla="*/ 88202 w 133350"/>
                <a:gd name="connsiteY5" fmla="*/ 9981 h 142875"/>
                <a:gd name="connsiteX6" fmla="*/ 7145 w 133350"/>
                <a:gd name="connsiteY6" fmla="*/ 69227 h 142875"/>
                <a:gd name="connsiteX7" fmla="*/ 26480 w 133350"/>
                <a:gd name="connsiteY7" fmla="*/ 114090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350" h="142875">
                  <a:moveTo>
                    <a:pt x="26480" y="114090"/>
                  </a:moveTo>
                  <a:cubicBezTo>
                    <a:pt x="32672" y="120090"/>
                    <a:pt x="36767" y="127996"/>
                    <a:pt x="38006" y="136473"/>
                  </a:cubicBezTo>
                  <a:lnTo>
                    <a:pt x="100394" y="136473"/>
                  </a:lnTo>
                  <a:cubicBezTo>
                    <a:pt x="101728" y="127996"/>
                    <a:pt x="105728" y="120090"/>
                    <a:pt x="111920" y="114185"/>
                  </a:cubicBezTo>
                  <a:cubicBezTo>
                    <a:pt x="128017" y="98849"/>
                    <a:pt x="134780" y="76656"/>
                    <a:pt x="129446" y="53891"/>
                  </a:cubicBezTo>
                  <a:cubicBezTo>
                    <a:pt x="124588" y="33032"/>
                    <a:pt x="108776" y="16173"/>
                    <a:pt x="88202" y="9981"/>
                  </a:cubicBezTo>
                  <a:cubicBezTo>
                    <a:pt x="45911" y="-2687"/>
                    <a:pt x="7145" y="28841"/>
                    <a:pt x="7145" y="69227"/>
                  </a:cubicBezTo>
                  <a:cubicBezTo>
                    <a:pt x="7049" y="86086"/>
                    <a:pt x="14193" y="102469"/>
                    <a:pt x="26480" y="1140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58" name="자유형: 도형 57">
              <a:extLst>
                <a:ext uri="{FF2B5EF4-FFF2-40B4-BE49-F238E27FC236}">
                  <a16:creationId xmlns="" xmlns:a16="http://schemas.microsoft.com/office/drawing/2014/main" id="{F37038D0-3905-4C2E-93A1-1EE439D2ADDD}"/>
                </a:ext>
              </a:extLst>
            </p:cNvPr>
            <p:cNvSpPr/>
            <p:nvPr/>
          </p:nvSpPr>
          <p:spPr>
            <a:xfrm>
              <a:off x="2927500" y="5115591"/>
              <a:ext cx="66675" cy="38100"/>
            </a:xfrm>
            <a:custGeom>
              <a:avLst/>
              <a:gdLst>
                <a:gd name="connsiteX0" fmla="*/ 7144 w 66675"/>
                <a:gd name="connsiteY0" fmla="*/ 7144 h 38100"/>
                <a:gd name="connsiteX1" fmla="*/ 37243 w 66675"/>
                <a:gd name="connsiteY1" fmla="*/ 31909 h 38100"/>
                <a:gd name="connsiteX2" fmla="*/ 67342 w 66675"/>
                <a:gd name="connsiteY2" fmla="*/ 7144 h 38100"/>
                <a:gd name="connsiteX3" fmla="*/ 7144 w 66675"/>
                <a:gd name="connsiteY3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38100">
                  <a:moveTo>
                    <a:pt x="7144" y="7144"/>
                  </a:moveTo>
                  <a:cubicBezTo>
                    <a:pt x="9906" y="21241"/>
                    <a:pt x="22384" y="31909"/>
                    <a:pt x="37243" y="31909"/>
                  </a:cubicBezTo>
                  <a:cubicBezTo>
                    <a:pt x="52292" y="31909"/>
                    <a:pt x="64579" y="21146"/>
                    <a:pt x="67342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</p:grpSp>
      <p:grpSp>
        <p:nvGrpSpPr>
          <p:cNvPr id="63" name="그룹 62">
            <a:extLst>
              <a:ext uri="{FF2B5EF4-FFF2-40B4-BE49-F238E27FC236}">
                <a16:creationId xmlns="" xmlns:a16="http://schemas.microsoft.com/office/drawing/2014/main" id="{BF6AE47F-6963-4C94-A815-CC7E8CF77335}"/>
              </a:ext>
            </a:extLst>
          </p:cNvPr>
          <p:cNvGrpSpPr/>
          <p:nvPr/>
        </p:nvGrpSpPr>
        <p:grpSpPr>
          <a:xfrm>
            <a:off x="5974220" y="4827831"/>
            <a:ext cx="389981" cy="384903"/>
            <a:chOff x="4107647" y="4896992"/>
            <a:chExt cx="394132" cy="389001"/>
          </a:xfrm>
          <a:solidFill>
            <a:srgbClr val="FD3653"/>
          </a:solidFill>
        </p:grpSpPr>
        <p:sp>
          <p:nvSpPr>
            <p:cNvPr id="64" name="자유형: 도형 63">
              <a:extLst>
                <a:ext uri="{FF2B5EF4-FFF2-40B4-BE49-F238E27FC236}">
                  <a16:creationId xmlns="" xmlns:a16="http://schemas.microsoft.com/office/drawing/2014/main" id="{C368350A-6DFC-4C86-9DBE-0E219CAF57B8}"/>
                </a:ext>
              </a:extLst>
            </p:cNvPr>
            <p:cNvSpPr/>
            <p:nvPr/>
          </p:nvSpPr>
          <p:spPr>
            <a:xfrm>
              <a:off x="4398827" y="5142928"/>
              <a:ext cx="76200" cy="76200"/>
            </a:xfrm>
            <a:custGeom>
              <a:avLst/>
              <a:gdLst>
                <a:gd name="connsiteX0" fmla="*/ 74009 w 76200"/>
                <a:gd name="connsiteY0" fmla="*/ 40577 h 76200"/>
                <a:gd name="connsiteX1" fmla="*/ 40576 w 76200"/>
                <a:gd name="connsiteY1" fmla="*/ 7144 h 76200"/>
                <a:gd name="connsiteX2" fmla="*/ 7144 w 76200"/>
                <a:gd name="connsiteY2" fmla="*/ 40577 h 76200"/>
                <a:gd name="connsiteX3" fmla="*/ 40576 w 76200"/>
                <a:gd name="connsiteY3" fmla="*/ 74009 h 76200"/>
                <a:gd name="connsiteX4" fmla="*/ 74009 w 76200"/>
                <a:gd name="connsiteY4" fmla="*/ 4057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4009" y="40577"/>
                  </a:moveTo>
                  <a:cubicBezTo>
                    <a:pt x="74009" y="22098"/>
                    <a:pt x="59055" y="7144"/>
                    <a:pt x="40576" y="7144"/>
                  </a:cubicBezTo>
                  <a:cubicBezTo>
                    <a:pt x="22098" y="7144"/>
                    <a:pt x="7144" y="22098"/>
                    <a:pt x="7144" y="40577"/>
                  </a:cubicBezTo>
                  <a:cubicBezTo>
                    <a:pt x="7144" y="59055"/>
                    <a:pt x="22098" y="74009"/>
                    <a:pt x="40576" y="74009"/>
                  </a:cubicBezTo>
                  <a:cubicBezTo>
                    <a:pt x="59055" y="74009"/>
                    <a:pt x="74009" y="58960"/>
                    <a:pt x="74009" y="405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65" name="자유형: 도형 64">
              <a:extLst>
                <a:ext uri="{FF2B5EF4-FFF2-40B4-BE49-F238E27FC236}">
                  <a16:creationId xmlns="" xmlns:a16="http://schemas.microsoft.com/office/drawing/2014/main" id="{D41A15D1-360C-4CFF-8173-257B7DE142B1}"/>
                </a:ext>
              </a:extLst>
            </p:cNvPr>
            <p:cNvSpPr/>
            <p:nvPr/>
          </p:nvSpPr>
          <p:spPr>
            <a:xfrm>
              <a:off x="4376538" y="5209793"/>
              <a:ext cx="123825" cy="76200"/>
            </a:xfrm>
            <a:custGeom>
              <a:avLst/>
              <a:gdLst>
                <a:gd name="connsiteX0" fmla="*/ 62865 w 123825"/>
                <a:gd name="connsiteY0" fmla="*/ 7144 h 76200"/>
                <a:gd name="connsiteX1" fmla="*/ 7144 w 123825"/>
                <a:gd name="connsiteY1" fmla="*/ 63722 h 76200"/>
                <a:gd name="connsiteX2" fmla="*/ 18288 w 123825"/>
                <a:gd name="connsiteY2" fmla="*/ 74771 h 76200"/>
                <a:gd name="connsiteX3" fmla="*/ 107443 w 123825"/>
                <a:gd name="connsiteY3" fmla="*/ 74771 h 76200"/>
                <a:gd name="connsiteX4" fmla="*/ 118587 w 123825"/>
                <a:gd name="connsiteY4" fmla="*/ 63722 h 76200"/>
                <a:gd name="connsiteX5" fmla="*/ 62865 w 123825"/>
                <a:gd name="connsiteY5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" h="76200">
                  <a:moveTo>
                    <a:pt x="62865" y="7144"/>
                  </a:moveTo>
                  <a:cubicBezTo>
                    <a:pt x="32100" y="7144"/>
                    <a:pt x="7049" y="32957"/>
                    <a:pt x="7144" y="63722"/>
                  </a:cubicBezTo>
                  <a:cubicBezTo>
                    <a:pt x="7144" y="69818"/>
                    <a:pt x="12193" y="74771"/>
                    <a:pt x="18288" y="74771"/>
                  </a:cubicBezTo>
                  <a:lnTo>
                    <a:pt x="107443" y="74771"/>
                  </a:lnTo>
                  <a:cubicBezTo>
                    <a:pt x="113538" y="74771"/>
                    <a:pt x="118587" y="69818"/>
                    <a:pt x="118587" y="63722"/>
                  </a:cubicBezTo>
                  <a:cubicBezTo>
                    <a:pt x="118682" y="32957"/>
                    <a:pt x="93631" y="7144"/>
                    <a:pt x="6286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66" name="자유형: 도형 65">
              <a:extLst>
                <a:ext uri="{FF2B5EF4-FFF2-40B4-BE49-F238E27FC236}">
                  <a16:creationId xmlns="" xmlns:a16="http://schemas.microsoft.com/office/drawing/2014/main" id="{D39FA318-FCCB-4A53-97D0-726F2DFCA3C6}"/>
                </a:ext>
              </a:extLst>
            </p:cNvPr>
            <p:cNvSpPr/>
            <p:nvPr/>
          </p:nvSpPr>
          <p:spPr>
            <a:xfrm>
              <a:off x="4107647" y="5209793"/>
              <a:ext cx="123825" cy="76200"/>
            </a:xfrm>
            <a:custGeom>
              <a:avLst/>
              <a:gdLst>
                <a:gd name="connsiteX0" fmla="*/ 18288 w 123825"/>
                <a:gd name="connsiteY0" fmla="*/ 74771 h 76200"/>
                <a:gd name="connsiteX1" fmla="*/ 107442 w 123825"/>
                <a:gd name="connsiteY1" fmla="*/ 74771 h 76200"/>
                <a:gd name="connsiteX2" fmla="*/ 118586 w 123825"/>
                <a:gd name="connsiteY2" fmla="*/ 63722 h 76200"/>
                <a:gd name="connsiteX3" fmla="*/ 62865 w 123825"/>
                <a:gd name="connsiteY3" fmla="*/ 7144 h 76200"/>
                <a:gd name="connsiteX4" fmla="*/ 7144 w 123825"/>
                <a:gd name="connsiteY4" fmla="*/ 63722 h 76200"/>
                <a:gd name="connsiteX5" fmla="*/ 18288 w 123825"/>
                <a:gd name="connsiteY5" fmla="*/ 7477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" h="76200">
                  <a:moveTo>
                    <a:pt x="18288" y="74771"/>
                  </a:moveTo>
                  <a:lnTo>
                    <a:pt x="107442" y="74771"/>
                  </a:lnTo>
                  <a:cubicBezTo>
                    <a:pt x="113538" y="74771"/>
                    <a:pt x="118586" y="69818"/>
                    <a:pt x="118586" y="63722"/>
                  </a:cubicBezTo>
                  <a:cubicBezTo>
                    <a:pt x="118682" y="32957"/>
                    <a:pt x="93631" y="7144"/>
                    <a:pt x="62865" y="7144"/>
                  </a:cubicBezTo>
                  <a:cubicBezTo>
                    <a:pt x="32099" y="7144"/>
                    <a:pt x="7049" y="32957"/>
                    <a:pt x="7144" y="63722"/>
                  </a:cubicBezTo>
                  <a:cubicBezTo>
                    <a:pt x="7144" y="69818"/>
                    <a:pt x="12192" y="74771"/>
                    <a:pt x="18288" y="747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67" name="자유형: 도형 66">
              <a:extLst>
                <a:ext uri="{FF2B5EF4-FFF2-40B4-BE49-F238E27FC236}">
                  <a16:creationId xmlns="" xmlns:a16="http://schemas.microsoft.com/office/drawing/2014/main" id="{07E57203-A697-40C9-8A96-94BCF6F4A9AA}"/>
                </a:ext>
              </a:extLst>
            </p:cNvPr>
            <p:cNvSpPr/>
            <p:nvPr/>
          </p:nvSpPr>
          <p:spPr>
            <a:xfrm>
              <a:off x="4398827" y="4896992"/>
              <a:ext cx="76200" cy="76200"/>
            </a:xfrm>
            <a:custGeom>
              <a:avLst/>
              <a:gdLst>
                <a:gd name="connsiteX0" fmla="*/ 74009 w 76200"/>
                <a:gd name="connsiteY0" fmla="*/ 40577 h 76200"/>
                <a:gd name="connsiteX1" fmla="*/ 40576 w 76200"/>
                <a:gd name="connsiteY1" fmla="*/ 7144 h 76200"/>
                <a:gd name="connsiteX2" fmla="*/ 7144 w 76200"/>
                <a:gd name="connsiteY2" fmla="*/ 40577 h 76200"/>
                <a:gd name="connsiteX3" fmla="*/ 40576 w 76200"/>
                <a:gd name="connsiteY3" fmla="*/ 74009 h 76200"/>
                <a:gd name="connsiteX4" fmla="*/ 74009 w 76200"/>
                <a:gd name="connsiteY4" fmla="*/ 4057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4009" y="40577"/>
                  </a:moveTo>
                  <a:cubicBezTo>
                    <a:pt x="74009" y="22098"/>
                    <a:pt x="59055" y="7144"/>
                    <a:pt x="40576" y="7144"/>
                  </a:cubicBezTo>
                  <a:cubicBezTo>
                    <a:pt x="22098" y="7144"/>
                    <a:pt x="7144" y="22098"/>
                    <a:pt x="7144" y="40577"/>
                  </a:cubicBezTo>
                  <a:cubicBezTo>
                    <a:pt x="7144" y="59055"/>
                    <a:pt x="22098" y="74009"/>
                    <a:pt x="40576" y="74009"/>
                  </a:cubicBezTo>
                  <a:cubicBezTo>
                    <a:pt x="59055" y="74009"/>
                    <a:pt x="74009" y="58960"/>
                    <a:pt x="74009" y="405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68" name="자유형: 도형 67">
              <a:extLst>
                <a:ext uri="{FF2B5EF4-FFF2-40B4-BE49-F238E27FC236}">
                  <a16:creationId xmlns="" xmlns:a16="http://schemas.microsoft.com/office/drawing/2014/main" id="{A24BA03D-CFD4-445B-A0F8-679549CF3E43}"/>
                </a:ext>
              </a:extLst>
            </p:cNvPr>
            <p:cNvSpPr/>
            <p:nvPr/>
          </p:nvSpPr>
          <p:spPr>
            <a:xfrm>
              <a:off x="4129936" y="4896992"/>
              <a:ext cx="76200" cy="76200"/>
            </a:xfrm>
            <a:custGeom>
              <a:avLst/>
              <a:gdLst>
                <a:gd name="connsiteX0" fmla="*/ 74009 w 76200"/>
                <a:gd name="connsiteY0" fmla="*/ 40577 h 76200"/>
                <a:gd name="connsiteX1" fmla="*/ 40577 w 76200"/>
                <a:gd name="connsiteY1" fmla="*/ 7144 h 76200"/>
                <a:gd name="connsiteX2" fmla="*/ 7144 w 76200"/>
                <a:gd name="connsiteY2" fmla="*/ 40577 h 76200"/>
                <a:gd name="connsiteX3" fmla="*/ 40577 w 76200"/>
                <a:gd name="connsiteY3" fmla="*/ 74009 h 76200"/>
                <a:gd name="connsiteX4" fmla="*/ 74009 w 76200"/>
                <a:gd name="connsiteY4" fmla="*/ 4057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4009" y="40577"/>
                  </a:moveTo>
                  <a:cubicBezTo>
                    <a:pt x="74009" y="22098"/>
                    <a:pt x="59055" y="7144"/>
                    <a:pt x="40577" y="7144"/>
                  </a:cubicBezTo>
                  <a:cubicBezTo>
                    <a:pt x="22098" y="7144"/>
                    <a:pt x="7144" y="22098"/>
                    <a:pt x="7144" y="40577"/>
                  </a:cubicBezTo>
                  <a:cubicBezTo>
                    <a:pt x="7144" y="59055"/>
                    <a:pt x="22098" y="74009"/>
                    <a:pt x="40577" y="74009"/>
                  </a:cubicBezTo>
                  <a:cubicBezTo>
                    <a:pt x="58960" y="74009"/>
                    <a:pt x="74009" y="58960"/>
                    <a:pt x="74009" y="405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69" name="자유형: 도형 68">
              <a:extLst>
                <a:ext uri="{FF2B5EF4-FFF2-40B4-BE49-F238E27FC236}">
                  <a16:creationId xmlns="" xmlns:a16="http://schemas.microsoft.com/office/drawing/2014/main" id="{EA831B92-34D5-479F-B1B5-47F6D3B08542}"/>
                </a:ext>
              </a:extLst>
            </p:cNvPr>
            <p:cNvSpPr/>
            <p:nvPr/>
          </p:nvSpPr>
          <p:spPr>
            <a:xfrm>
              <a:off x="4271858" y="5076180"/>
              <a:ext cx="152400" cy="133350"/>
            </a:xfrm>
            <a:custGeom>
              <a:avLst/>
              <a:gdLst>
                <a:gd name="connsiteX0" fmla="*/ 130778 w 152400"/>
                <a:gd name="connsiteY0" fmla="*/ 74083 h 133350"/>
                <a:gd name="connsiteX1" fmla="*/ 140684 w 152400"/>
                <a:gd name="connsiteY1" fmla="*/ 79798 h 133350"/>
                <a:gd name="connsiteX2" fmla="*/ 146399 w 152400"/>
                <a:gd name="connsiteY2" fmla="*/ 79702 h 133350"/>
                <a:gd name="connsiteX3" fmla="*/ 148971 w 152400"/>
                <a:gd name="connsiteY3" fmla="*/ 74654 h 133350"/>
                <a:gd name="connsiteX4" fmla="*/ 144971 w 152400"/>
                <a:gd name="connsiteY4" fmla="*/ 12361 h 133350"/>
                <a:gd name="connsiteX5" fmla="*/ 142208 w 152400"/>
                <a:gd name="connsiteY5" fmla="*/ 7884 h 133350"/>
                <a:gd name="connsiteX6" fmla="*/ 136970 w 152400"/>
                <a:gd name="connsiteY6" fmla="*/ 7693 h 133350"/>
                <a:gd name="connsiteX7" fmla="*/ 81629 w 152400"/>
                <a:gd name="connsiteY7" fmla="*/ 35792 h 133350"/>
                <a:gd name="connsiteX8" fmla="*/ 78581 w 152400"/>
                <a:gd name="connsiteY8" fmla="*/ 40555 h 133350"/>
                <a:gd name="connsiteX9" fmla="*/ 81344 w 152400"/>
                <a:gd name="connsiteY9" fmla="*/ 45508 h 133350"/>
                <a:gd name="connsiteX10" fmla="*/ 92869 w 152400"/>
                <a:gd name="connsiteY10" fmla="*/ 52175 h 133350"/>
                <a:gd name="connsiteX11" fmla="*/ 83725 w 152400"/>
                <a:gd name="connsiteY11" fmla="*/ 62367 h 133350"/>
                <a:gd name="connsiteX12" fmla="*/ 31718 w 152400"/>
                <a:gd name="connsiteY12" fmla="*/ 84370 h 133350"/>
                <a:gd name="connsiteX13" fmla="*/ 13335 w 152400"/>
                <a:gd name="connsiteY13" fmla="*/ 81703 h 133350"/>
                <a:gd name="connsiteX14" fmla="*/ 11239 w 152400"/>
                <a:gd name="connsiteY14" fmla="*/ 113707 h 133350"/>
                <a:gd name="connsiteX15" fmla="*/ 7144 w 152400"/>
                <a:gd name="connsiteY15" fmla="*/ 126470 h 133350"/>
                <a:gd name="connsiteX16" fmla="*/ 32195 w 152400"/>
                <a:gd name="connsiteY16" fmla="*/ 129518 h 133350"/>
                <a:gd name="connsiteX17" fmla="*/ 124778 w 152400"/>
                <a:gd name="connsiteY17" fmla="*/ 82369 h 133350"/>
                <a:gd name="connsiteX18" fmla="*/ 130778 w 152400"/>
                <a:gd name="connsiteY18" fmla="*/ 74083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2400" h="133350">
                  <a:moveTo>
                    <a:pt x="130778" y="74083"/>
                  </a:moveTo>
                  <a:lnTo>
                    <a:pt x="140684" y="79798"/>
                  </a:lnTo>
                  <a:cubicBezTo>
                    <a:pt x="142494" y="80846"/>
                    <a:pt x="144685" y="80750"/>
                    <a:pt x="146399" y="79702"/>
                  </a:cubicBezTo>
                  <a:cubicBezTo>
                    <a:pt x="148114" y="78655"/>
                    <a:pt x="149162" y="76655"/>
                    <a:pt x="148971" y="74654"/>
                  </a:cubicBezTo>
                  <a:lnTo>
                    <a:pt x="144971" y="12361"/>
                  </a:lnTo>
                  <a:cubicBezTo>
                    <a:pt x="144875" y="10551"/>
                    <a:pt x="143828" y="8836"/>
                    <a:pt x="142208" y="7884"/>
                  </a:cubicBezTo>
                  <a:cubicBezTo>
                    <a:pt x="140589" y="6931"/>
                    <a:pt x="138684" y="6931"/>
                    <a:pt x="136970" y="7693"/>
                  </a:cubicBezTo>
                  <a:lnTo>
                    <a:pt x="81629" y="35792"/>
                  </a:lnTo>
                  <a:cubicBezTo>
                    <a:pt x="79820" y="36745"/>
                    <a:pt x="78581" y="38555"/>
                    <a:pt x="78581" y="40555"/>
                  </a:cubicBezTo>
                  <a:cubicBezTo>
                    <a:pt x="78486" y="42555"/>
                    <a:pt x="79629" y="44555"/>
                    <a:pt x="81344" y="45508"/>
                  </a:cubicBezTo>
                  <a:lnTo>
                    <a:pt x="92869" y="52175"/>
                  </a:lnTo>
                  <a:lnTo>
                    <a:pt x="83725" y="62367"/>
                  </a:lnTo>
                  <a:cubicBezTo>
                    <a:pt x="71247" y="76369"/>
                    <a:pt x="51340" y="84370"/>
                    <a:pt x="31718" y="84370"/>
                  </a:cubicBezTo>
                  <a:cubicBezTo>
                    <a:pt x="25432" y="84370"/>
                    <a:pt x="19241" y="83322"/>
                    <a:pt x="13335" y="81703"/>
                  </a:cubicBezTo>
                  <a:lnTo>
                    <a:pt x="11239" y="113707"/>
                  </a:lnTo>
                  <a:cubicBezTo>
                    <a:pt x="10954" y="118374"/>
                    <a:pt x="9525" y="122660"/>
                    <a:pt x="7144" y="126470"/>
                  </a:cubicBezTo>
                  <a:cubicBezTo>
                    <a:pt x="15335" y="128375"/>
                    <a:pt x="23717" y="129518"/>
                    <a:pt x="32195" y="129518"/>
                  </a:cubicBezTo>
                  <a:cubicBezTo>
                    <a:pt x="68294" y="129518"/>
                    <a:pt x="103822" y="111897"/>
                    <a:pt x="124778" y="82369"/>
                  </a:cubicBezTo>
                  <a:lnTo>
                    <a:pt x="130778" y="740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70" name="자유형: 도형 69">
              <a:extLst>
                <a:ext uri="{FF2B5EF4-FFF2-40B4-BE49-F238E27FC236}">
                  <a16:creationId xmlns="" xmlns:a16="http://schemas.microsoft.com/office/drawing/2014/main" id="{9977EEFA-A047-4BB2-B7B4-000CB56ED039}"/>
                </a:ext>
              </a:extLst>
            </p:cNvPr>
            <p:cNvSpPr/>
            <p:nvPr/>
          </p:nvSpPr>
          <p:spPr>
            <a:xfrm>
              <a:off x="4107647" y="4963953"/>
              <a:ext cx="161925" cy="257175"/>
            </a:xfrm>
            <a:custGeom>
              <a:avLst/>
              <a:gdLst>
                <a:gd name="connsiteX0" fmla="*/ 157258 w 161925"/>
                <a:gd name="connsiteY0" fmla="*/ 163163 h 257175"/>
                <a:gd name="connsiteX1" fmla="*/ 156020 w 161925"/>
                <a:gd name="connsiteY1" fmla="*/ 159163 h 257175"/>
                <a:gd name="connsiteX2" fmla="*/ 148971 w 161925"/>
                <a:gd name="connsiteY2" fmla="*/ 157925 h 257175"/>
                <a:gd name="connsiteX3" fmla="*/ 137446 w 161925"/>
                <a:gd name="connsiteY3" fmla="*/ 164592 h 257175"/>
                <a:gd name="connsiteX4" fmla="*/ 133160 w 161925"/>
                <a:gd name="connsiteY4" fmla="*/ 151638 h 257175"/>
                <a:gd name="connsiteX5" fmla="*/ 129731 w 161925"/>
                <a:gd name="connsiteY5" fmla="*/ 129730 h 257175"/>
                <a:gd name="connsiteX6" fmla="*/ 150686 w 161925"/>
                <a:gd name="connsiteY6" fmla="*/ 81344 h 257175"/>
                <a:gd name="connsiteX7" fmla="*/ 124301 w 161925"/>
                <a:gd name="connsiteY7" fmla="*/ 63722 h 257175"/>
                <a:gd name="connsiteX8" fmla="*/ 118396 w 161925"/>
                <a:gd name="connsiteY8" fmla="*/ 58388 h 257175"/>
                <a:gd name="connsiteX9" fmla="*/ 62865 w 161925"/>
                <a:gd name="connsiteY9" fmla="*/ 7144 h 257175"/>
                <a:gd name="connsiteX10" fmla="*/ 7144 w 161925"/>
                <a:gd name="connsiteY10" fmla="*/ 62960 h 257175"/>
                <a:gd name="connsiteX11" fmla="*/ 18288 w 161925"/>
                <a:gd name="connsiteY11" fmla="*/ 74009 h 257175"/>
                <a:gd name="connsiteX12" fmla="*/ 100299 w 161925"/>
                <a:gd name="connsiteY12" fmla="*/ 74009 h 257175"/>
                <a:gd name="connsiteX13" fmla="*/ 85154 w 161925"/>
                <a:gd name="connsiteY13" fmla="*/ 129730 h 257175"/>
                <a:gd name="connsiteX14" fmla="*/ 95441 w 161925"/>
                <a:gd name="connsiteY14" fmla="*/ 177165 h 257175"/>
                <a:gd name="connsiteX15" fmla="*/ 99727 w 161925"/>
                <a:gd name="connsiteY15" fmla="*/ 186404 h 257175"/>
                <a:gd name="connsiteX16" fmla="*/ 89821 w 161925"/>
                <a:gd name="connsiteY16" fmla="*/ 192119 h 257175"/>
                <a:gd name="connsiteX17" fmla="*/ 87059 w 161925"/>
                <a:gd name="connsiteY17" fmla="*/ 196501 h 257175"/>
                <a:gd name="connsiteX18" fmla="*/ 60198 w 161925"/>
                <a:gd name="connsiteY18" fmla="*/ 186309 h 257175"/>
                <a:gd name="connsiteX19" fmla="*/ 29623 w 161925"/>
                <a:gd name="connsiteY19" fmla="*/ 216599 h 257175"/>
                <a:gd name="connsiteX20" fmla="*/ 64580 w 161925"/>
                <a:gd name="connsiteY20" fmla="*/ 253079 h 257175"/>
                <a:gd name="connsiteX21" fmla="*/ 96298 w 161925"/>
                <a:gd name="connsiteY21" fmla="*/ 220980 h 257175"/>
                <a:gd name="connsiteX22" fmla="*/ 91726 w 161925"/>
                <a:gd name="connsiteY22" fmla="*/ 202883 h 257175"/>
                <a:gd name="connsiteX23" fmla="*/ 145352 w 161925"/>
                <a:gd name="connsiteY23" fmla="*/ 229457 h 257175"/>
                <a:gd name="connsiteX24" fmla="*/ 150591 w 161925"/>
                <a:gd name="connsiteY24" fmla="*/ 229267 h 257175"/>
                <a:gd name="connsiteX25" fmla="*/ 153353 w 161925"/>
                <a:gd name="connsiteY25" fmla="*/ 224790 h 257175"/>
                <a:gd name="connsiteX26" fmla="*/ 157258 w 161925"/>
                <a:gd name="connsiteY26" fmla="*/ 163163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1925" h="257175">
                  <a:moveTo>
                    <a:pt x="157258" y="163163"/>
                  </a:moveTo>
                  <a:cubicBezTo>
                    <a:pt x="157353" y="161735"/>
                    <a:pt x="156972" y="160211"/>
                    <a:pt x="156020" y="159163"/>
                  </a:cubicBezTo>
                  <a:cubicBezTo>
                    <a:pt x="154210" y="157067"/>
                    <a:pt x="151257" y="156591"/>
                    <a:pt x="148971" y="157925"/>
                  </a:cubicBezTo>
                  <a:lnTo>
                    <a:pt x="137446" y="164592"/>
                  </a:lnTo>
                  <a:lnTo>
                    <a:pt x="133160" y="151638"/>
                  </a:lnTo>
                  <a:cubicBezTo>
                    <a:pt x="130874" y="144780"/>
                    <a:pt x="129731" y="136970"/>
                    <a:pt x="129731" y="129730"/>
                  </a:cubicBezTo>
                  <a:cubicBezTo>
                    <a:pt x="129731" y="110966"/>
                    <a:pt x="137636" y="93726"/>
                    <a:pt x="150686" y="81344"/>
                  </a:cubicBezTo>
                  <a:lnTo>
                    <a:pt x="124301" y="63722"/>
                  </a:lnTo>
                  <a:cubicBezTo>
                    <a:pt x="122016" y="62198"/>
                    <a:pt x="120110" y="60388"/>
                    <a:pt x="118396" y="58388"/>
                  </a:cubicBezTo>
                  <a:cubicBezTo>
                    <a:pt x="116110" y="29718"/>
                    <a:pt x="92107" y="7144"/>
                    <a:pt x="62865" y="7144"/>
                  </a:cubicBezTo>
                  <a:cubicBezTo>
                    <a:pt x="32099" y="7144"/>
                    <a:pt x="7049" y="32195"/>
                    <a:pt x="7144" y="62960"/>
                  </a:cubicBezTo>
                  <a:cubicBezTo>
                    <a:pt x="7144" y="69056"/>
                    <a:pt x="12192" y="74009"/>
                    <a:pt x="18288" y="74009"/>
                  </a:cubicBezTo>
                  <a:lnTo>
                    <a:pt x="100299" y="74009"/>
                  </a:lnTo>
                  <a:cubicBezTo>
                    <a:pt x="90583" y="90678"/>
                    <a:pt x="85154" y="109919"/>
                    <a:pt x="85154" y="129730"/>
                  </a:cubicBezTo>
                  <a:cubicBezTo>
                    <a:pt x="85154" y="145733"/>
                    <a:pt x="88678" y="162687"/>
                    <a:pt x="95441" y="177165"/>
                  </a:cubicBezTo>
                  <a:lnTo>
                    <a:pt x="99727" y="186404"/>
                  </a:lnTo>
                  <a:lnTo>
                    <a:pt x="89821" y="192119"/>
                  </a:lnTo>
                  <a:cubicBezTo>
                    <a:pt x="88202" y="193072"/>
                    <a:pt x="87249" y="194691"/>
                    <a:pt x="87059" y="196501"/>
                  </a:cubicBezTo>
                  <a:cubicBezTo>
                    <a:pt x="80391" y="189547"/>
                    <a:pt x="70771" y="185452"/>
                    <a:pt x="60198" y="186309"/>
                  </a:cubicBezTo>
                  <a:cubicBezTo>
                    <a:pt x="44101" y="187643"/>
                    <a:pt x="31052" y="200501"/>
                    <a:pt x="29623" y="216599"/>
                  </a:cubicBezTo>
                  <a:cubicBezTo>
                    <a:pt x="27813" y="236982"/>
                    <a:pt x="44387" y="254032"/>
                    <a:pt x="64580" y="253079"/>
                  </a:cubicBezTo>
                  <a:cubicBezTo>
                    <a:pt x="81725" y="252222"/>
                    <a:pt x="95631" y="238125"/>
                    <a:pt x="96298" y="220980"/>
                  </a:cubicBezTo>
                  <a:cubicBezTo>
                    <a:pt x="96584" y="214313"/>
                    <a:pt x="94869" y="208121"/>
                    <a:pt x="91726" y="202883"/>
                  </a:cubicBezTo>
                  <a:lnTo>
                    <a:pt x="145352" y="229457"/>
                  </a:lnTo>
                  <a:cubicBezTo>
                    <a:pt x="146971" y="230314"/>
                    <a:pt x="148971" y="230219"/>
                    <a:pt x="150591" y="229267"/>
                  </a:cubicBezTo>
                  <a:cubicBezTo>
                    <a:pt x="152210" y="228314"/>
                    <a:pt x="153257" y="226695"/>
                    <a:pt x="153353" y="224790"/>
                  </a:cubicBezTo>
                  <a:lnTo>
                    <a:pt x="157258" y="16316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71" name="자유형: 도형 70">
              <a:extLst>
                <a:ext uri="{FF2B5EF4-FFF2-40B4-BE49-F238E27FC236}">
                  <a16:creationId xmlns="" xmlns:a16="http://schemas.microsoft.com/office/drawing/2014/main" id="{3A097233-FBD1-476E-BD68-19260F4C2D8A}"/>
                </a:ext>
              </a:extLst>
            </p:cNvPr>
            <p:cNvSpPr/>
            <p:nvPr/>
          </p:nvSpPr>
          <p:spPr>
            <a:xfrm>
              <a:off x="4235079" y="4957499"/>
              <a:ext cx="266700" cy="123825"/>
            </a:xfrm>
            <a:custGeom>
              <a:avLst/>
              <a:gdLst>
                <a:gd name="connsiteX0" fmla="*/ 9538 w 266700"/>
                <a:gd name="connsiteY0" fmla="*/ 51507 h 123825"/>
                <a:gd name="connsiteX1" fmla="*/ 60877 w 266700"/>
                <a:gd name="connsiteY1" fmla="*/ 85702 h 123825"/>
                <a:gd name="connsiteX2" fmla="*/ 67926 w 266700"/>
                <a:gd name="connsiteY2" fmla="*/ 84940 h 123825"/>
                <a:gd name="connsiteX3" fmla="*/ 69450 w 266700"/>
                <a:gd name="connsiteY3" fmla="*/ 80940 h 123825"/>
                <a:gd name="connsiteX4" fmla="*/ 69450 w 266700"/>
                <a:gd name="connsiteY4" fmla="*/ 67795 h 123825"/>
                <a:gd name="connsiteX5" fmla="*/ 82785 w 266700"/>
                <a:gd name="connsiteY5" fmla="*/ 70557 h 123825"/>
                <a:gd name="connsiteX6" fmla="*/ 135744 w 266700"/>
                <a:gd name="connsiteY6" fmla="*/ 120564 h 123825"/>
                <a:gd name="connsiteX7" fmla="*/ 164224 w 266700"/>
                <a:gd name="connsiteY7" fmla="*/ 106467 h 123825"/>
                <a:gd name="connsiteX8" fmla="*/ 176606 w 266700"/>
                <a:gd name="connsiteY8" fmla="*/ 103609 h 123825"/>
                <a:gd name="connsiteX9" fmla="*/ 177559 w 266700"/>
                <a:gd name="connsiteY9" fmla="*/ 103704 h 123825"/>
                <a:gd name="connsiteX10" fmla="*/ 167367 w 266700"/>
                <a:gd name="connsiteY10" fmla="*/ 80368 h 123825"/>
                <a:gd name="connsiteX11" fmla="*/ 249282 w 266700"/>
                <a:gd name="connsiteY11" fmla="*/ 80368 h 123825"/>
                <a:gd name="connsiteX12" fmla="*/ 260426 w 266700"/>
                <a:gd name="connsiteY12" fmla="*/ 69319 h 123825"/>
                <a:gd name="connsiteX13" fmla="*/ 204705 w 266700"/>
                <a:gd name="connsiteY13" fmla="*/ 13503 h 123825"/>
                <a:gd name="connsiteX14" fmla="*/ 150127 w 266700"/>
                <a:gd name="connsiteY14" fmla="*/ 57889 h 123825"/>
                <a:gd name="connsiteX15" fmla="*/ 79642 w 266700"/>
                <a:gd name="connsiteY15" fmla="*/ 25123 h 123825"/>
                <a:gd name="connsiteX16" fmla="*/ 69545 w 266700"/>
                <a:gd name="connsiteY16" fmla="*/ 24171 h 123825"/>
                <a:gd name="connsiteX17" fmla="*/ 69545 w 266700"/>
                <a:gd name="connsiteY17" fmla="*/ 12836 h 123825"/>
                <a:gd name="connsiteX18" fmla="*/ 68021 w 266700"/>
                <a:gd name="connsiteY18" fmla="*/ 8835 h 123825"/>
                <a:gd name="connsiteX19" fmla="*/ 60973 w 266700"/>
                <a:gd name="connsiteY19" fmla="*/ 8073 h 123825"/>
                <a:gd name="connsiteX20" fmla="*/ 9728 w 266700"/>
                <a:gd name="connsiteY20" fmla="*/ 42173 h 123825"/>
                <a:gd name="connsiteX21" fmla="*/ 7633 w 266700"/>
                <a:gd name="connsiteY21" fmla="*/ 44649 h 123825"/>
                <a:gd name="connsiteX22" fmla="*/ 9538 w 266700"/>
                <a:gd name="connsiteY22" fmla="*/ 51507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66700" h="123825">
                  <a:moveTo>
                    <a:pt x="9538" y="51507"/>
                  </a:moveTo>
                  <a:lnTo>
                    <a:pt x="60877" y="85702"/>
                  </a:lnTo>
                  <a:cubicBezTo>
                    <a:pt x="63068" y="87131"/>
                    <a:pt x="66021" y="86940"/>
                    <a:pt x="67926" y="84940"/>
                  </a:cubicBezTo>
                  <a:cubicBezTo>
                    <a:pt x="68974" y="83892"/>
                    <a:pt x="69450" y="82464"/>
                    <a:pt x="69450" y="80940"/>
                  </a:cubicBezTo>
                  <a:lnTo>
                    <a:pt x="69450" y="67795"/>
                  </a:lnTo>
                  <a:lnTo>
                    <a:pt x="82785" y="70557"/>
                  </a:lnTo>
                  <a:cubicBezTo>
                    <a:pt x="108598" y="75796"/>
                    <a:pt x="129743" y="95799"/>
                    <a:pt x="135744" y="120564"/>
                  </a:cubicBezTo>
                  <a:lnTo>
                    <a:pt x="164224" y="106467"/>
                  </a:lnTo>
                  <a:cubicBezTo>
                    <a:pt x="168034" y="104562"/>
                    <a:pt x="172320" y="103609"/>
                    <a:pt x="176606" y="103609"/>
                  </a:cubicBezTo>
                  <a:cubicBezTo>
                    <a:pt x="176987" y="103609"/>
                    <a:pt x="177273" y="103704"/>
                    <a:pt x="177559" y="103704"/>
                  </a:cubicBezTo>
                  <a:cubicBezTo>
                    <a:pt x="175082" y="95513"/>
                    <a:pt x="171558" y="87702"/>
                    <a:pt x="167367" y="80368"/>
                  </a:cubicBezTo>
                  <a:lnTo>
                    <a:pt x="249282" y="80368"/>
                  </a:lnTo>
                  <a:cubicBezTo>
                    <a:pt x="255378" y="80368"/>
                    <a:pt x="260426" y="75415"/>
                    <a:pt x="260426" y="69319"/>
                  </a:cubicBezTo>
                  <a:cubicBezTo>
                    <a:pt x="260521" y="38553"/>
                    <a:pt x="235471" y="13503"/>
                    <a:pt x="204705" y="13503"/>
                  </a:cubicBezTo>
                  <a:cubicBezTo>
                    <a:pt x="177844" y="13503"/>
                    <a:pt x="155461" y="32553"/>
                    <a:pt x="150127" y="57889"/>
                  </a:cubicBezTo>
                  <a:cubicBezTo>
                    <a:pt x="132125" y="39697"/>
                    <a:pt x="106407" y="27600"/>
                    <a:pt x="79642" y="25123"/>
                  </a:cubicBezTo>
                  <a:lnTo>
                    <a:pt x="69545" y="24171"/>
                  </a:lnTo>
                  <a:lnTo>
                    <a:pt x="69545" y="12836"/>
                  </a:lnTo>
                  <a:cubicBezTo>
                    <a:pt x="69545" y="11407"/>
                    <a:pt x="69069" y="9883"/>
                    <a:pt x="68021" y="8835"/>
                  </a:cubicBezTo>
                  <a:cubicBezTo>
                    <a:pt x="66116" y="6835"/>
                    <a:pt x="63068" y="6645"/>
                    <a:pt x="60973" y="8073"/>
                  </a:cubicBezTo>
                  <a:lnTo>
                    <a:pt x="9728" y="42173"/>
                  </a:lnTo>
                  <a:cubicBezTo>
                    <a:pt x="8776" y="42744"/>
                    <a:pt x="8014" y="43602"/>
                    <a:pt x="7633" y="44649"/>
                  </a:cubicBezTo>
                  <a:cubicBezTo>
                    <a:pt x="6490" y="47316"/>
                    <a:pt x="7442" y="50079"/>
                    <a:pt x="9538" y="515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B9DEE8EC-2C49-47C9-BC63-950D7B485C01}"/>
              </a:ext>
            </a:extLst>
          </p:cNvPr>
          <p:cNvSpPr txBox="1"/>
          <p:nvPr/>
        </p:nvSpPr>
        <p:spPr>
          <a:xfrm>
            <a:off x="2603945" y="120667"/>
            <a:ext cx="6984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1A2431"/>
                </a:solidFill>
                <a:cs typeface="+mn-ea"/>
                <a:sym typeface="+mn-lt"/>
              </a:rPr>
              <a:t>点击输入标题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906A5B94-050F-4494-8EF3-A69954871BC8}"/>
              </a:ext>
            </a:extLst>
          </p:cNvPr>
          <p:cNvSpPr txBox="1"/>
          <p:nvPr/>
        </p:nvSpPr>
        <p:spPr>
          <a:xfrm>
            <a:off x="2603945" y="703498"/>
            <a:ext cx="69841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rgbClr val="1A2431"/>
                </a:solidFill>
                <a:cs typeface="+mn-ea"/>
                <a:sym typeface="+mn-lt"/>
              </a:rPr>
              <a:t>请输入正文文本内容，根据内容复制粘贴到这里</a:t>
            </a:r>
          </a:p>
        </p:txBody>
      </p:sp>
    </p:spTree>
    <p:extLst>
      <p:ext uri="{BB962C8B-B14F-4D97-AF65-F5344CB8AC3E}">
        <p14:creationId xmlns:p14="http://schemas.microsoft.com/office/powerpoint/2010/main" val="36021183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>
            <a:extLst>
              <a:ext uri="{FF2B5EF4-FFF2-40B4-BE49-F238E27FC236}">
                <a16:creationId xmlns="" xmlns:a16="http://schemas.microsoft.com/office/drawing/2014/main" id="{AEB2D237-B7A1-45B9-9E73-DB57E41D67BC}"/>
              </a:ext>
            </a:extLst>
          </p:cNvPr>
          <p:cNvSpPr/>
          <p:nvPr/>
        </p:nvSpPr>
        <p:spPr>
          <a:xfrm>
            <a:off x="4283817" y="1794920"/>
            <a:ext cx="3624366" cy="3624366"/>
          </a:xfrm>
          <a:prstGeom prst="ellipse">
            <a:avLst/>
          </a:prstGeom>
          <a:noFill/>
          <a:ln w="28575" cap="flat">
            <a:solidFill>
              <a:srgbClr val="1A2431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>
              <a:cs typeface="+mn-ea"/>
              <a:sym typeface="+mn-lt"/>
            </a:endParaRPr>
          </a:p>
        </p:txBody>
      </p:sp>
      <p:sp>
        <p:nvSpPr>
          <p:cNvPr id="3" name="타원 2">
            <a:extLst>
              <a:ext uri="{FF2B5EF4-FFF2-40B4-BE49-F238E27FC236}">
                <a16:creationId xmlns="" xmlns:a16="http://schemas.microsoft.com/office/drawing/2014/main" id="{A5D20C45-6853-44D9-841B-B41866CAF318}"/>
              </a:ext>
            </a:extLst>
          </p:cNvPr>
          <p:cNvSpPr/>
          <p:nvPr/>
        </p:nvSpPr>
        <p:spPr>
          <a:xfrm>
            <a:off x="5238749" y="2749852"/>
            <a:ext cx="1714502" cy="1714502"/>
          </a:xfrm>
          <a:prstGeom prst="ellipse">
            <a:avLst/>
          </a:prstGeom>
          <a:solidFill>
            <a:srgbClr val="FD3653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输入标题</a:t>
            </a:r>
            <a:endParaRPr lang="ko-KR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타원 3">
            <a:extLst>
              <a:ext uri="{FF2B5EF4-FFF2-40B4-BE49-F238E27FC236}">
                <a16:creationId xmlns="" xmlns:a16="http://schemas.microsoft.com/office/drawing/2014/main" id="{A83A1E01-13A1-4165-ADA4-FAD4F2AABE09}"/>
              </a:ext>
            </a:extLst>
          </p:cNvPr>
          <p:cNvSpPr/>
          <p:nvPr/>
        </p:nvSpPr>
        <p:spPr>
          <a:xfrm>
            <a:off x="5536872" y="1334854"/>
            <a:ext cx="1118256" cy="1118256"/>
          </a:xfrm>
          <a:prstGeom prst="ellipse">
            <a:avLst/>
          </a:prstGeom>
          <a:solidFill>
            <a:srgbClr val="FD3653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>
              <a:cs typeface="+mn-ea"/>
              <a:sym typeface="+mn-lt"/>
            </a:endParaRPr>
          </a:p>
        </p:txBody>
      </p:sp>
      <p:sp>
        <p:nvSpPr>
          <p:cNvPr id="5" name="타원 4">
            <a:extLst>
              <a:ext uri="{FF2B5EF4-FFF2-40B4-BE49-F238E27FC236}">
                <a16:creationId xmlns="" xmlns:a16="http://schemas.microsoft.com/office/drawing/2014/main" id="{32EEF8C0-F12A-40C8-8591-C4133399235E}"/>
              </a:ext>
            </a:extLst>
          </p:cNvPr>
          <p:cNvSpPr/>
          <p:nvPr/>
        </p:nvSpPr>
        <p:spPr>
          <a:xfrm>
            <a:off x="5536872" y="4761096"/>
            <a:ext cx="1118256" cy="1118256"/>
          </a:xfrm>
          <a:prstGeom prst="ellipse">
            <a:avLst/>
          </a:prstGeom>
          <a:solidFill>
            <a:srgbClr val="FD3653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>
              <a:cs typeface="+mn-ea"/>
              <a:sym typeface="+mn-lt"/>
            </a:endParaRPr>
          </a:p>
        </p:txBody>
      </p:sp>
      <p:sp>
        <p:nvSpPr>
          <p:cNvPr id="6" name="타원 5">
            <a:extLst>
              <a:ext uri="{FF2B5EF4-FFF2-40B4-BE49-F238E27FC236}">
                <a16:creationId xmlns="" xmlns:a16="http://schemas.microsoft.com/office/drawing/2014/main" id="{D864A03C-3A25-4390-B1ED-F23096490204}"/>
              </a:ext>
            </a:extLst>
          </p:cNvPr>
          <p:cNvSpPr/>
          <p:nvPr/>
        </p:nvSpPr>
        <p:spPr>
          <a:xfrm>
            <a:off x="7020478" y="3904535"/>
            <a:ext cx="1118256" cy="1118256"/>
          </a:xfrm>
          <a:prstGeom prst="ellipse">
            <a:avLst/>
          </a:prstGeom>
          <a:solidFill>
            <a:srgbClr val="FD3653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>
              <a:cs typeface="+mn-ea"/>
              <a:sym typeface="+mn-lt"/>
            </a:endParaRPr>
          </a:p>
        </p:txBody>
      </p:sp>
      <p:sp>
        <p:nvSpPr>
          <p:cNvPr id="7" name="타원 6">
            <a:extLst>
              <a:ext uri="{FF2B5EF4-FFF2-40B4-BE49-F238E27FC236}">
                <a16:creationId xmlns="" xmlns:a16="http://schemas.microsoft.com/office/drawing/2014/main" id="{E272C2E6-8DDA-4AA2-8CA0-1294C056ABB9}"/>
              </a:ext>
            </a:extLst>
          </p:cNvPr>
          <p:cNvSpPr/>
          <p:nvPr/>
        </p:nvSpPr>
        <p:spPr>
          <a:xfrm>
            <a:off x="4053266" y="2191415"/>
            <a:ext cx="1118256" cy="1118256"/>
          </a:xfrm>
          <a:prstGeom prst="ellipse">
            <a:avLst/>
          </a:prstGeom>
          <a:solidFill>
            <a:srgbClr val="FD3653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>
              <a:cs typeface="+mn-ea"/>
              <a:sym typeface="+mn-lt"/>
            </a:endParaRPr>
          </a:p>
        </p:txBody>
      </p:sp>
      <p:sp>
        <p:nvSpPr>
          <p:cNvPr id="8" name="타원 7">
            <a:extLst>
              <a:ext uri="{FF2B5EF4-FFF2-40B4-BE49-F238E27FC236}">
                <a16:creationId xmlns="" xmlns:a16="http://schemas.microsoft.com/office/drawing/2014/main" id="{DC110B00-970E-445E-BE7C-32F4097C5F71}"/>
              </a:ext>
            </a:extLst>
          </p:cNvPr>
          <p:cNvSpPr/>
          <p:nvPr/>
        </p:nvSpPr>
        <p:spPr>
          <a:xfrm>
            <a:off x="7020478" y="2191415"/>
            <a:ext cx="1118256" cy="1118256"/>
          </a:xfrm>
          <a:prstGeom prst="ellipse">
            <a:avLst/>
          </a:prstGeom>
          <a:solidFill>
            <a:srgbClr val="FD3653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>
              <a:cs typeface="+mn-ea"/>
              <a:sym typeface="+mn-lt"/>
            </a:endParaRPr>
          </a:p>
        </p:txBody>
      </p:sp>
      <p:sp>
        <p:nvSpPr>
          <p:cNvPr id="9" name="타원 8">
            <a:extLst>
              <a:ext uri="{FF2B5EF4-FFF2-40B4-BE49-F238E27FC236}">
                <a16:creationId xmlns="" xmlns:a16="http://schemas.microsoft.com/office/drawing/2014/main" id="{1FFE4B18-76DA-4DB2-B5F2-8BC5A436C8BF}"/>
              </a:ext>
            </a:extLst>
          </p:cNvPr>
          <p:cNvSpPr/>
          <p:nvPr/>
        </p:nvSpPr>
        <p:spPr>
          <a:xfrm>
            <a:off x="4053266" y="3904536"/>
            <a:ext cx="1118256" cy="1118256"/>
          </a:xfrm>
          <a:prstGeom prst="ellipse">
            <a:avLst/>
          </a:prstGeom>
          <a:solidFill>
            <a:srgbClr val="FD3653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>
              <a:cs typeface="+mn-ea"/>
              <a:sym typeface="+mn-lt"/>
            </a:endParaRPr>
          </a:p>
        </p:txBody>
      </p:sp>
      <p:grpSp>
        <p:nvGrpSpPr>
          <p:cNvPr id="10" name="그룹 9">
            <a:extLst>
              <a:ext uri="{FF2B5EF4-FFF2-40B4-BE49-F238E27FC236}">
                <a16:creationId xmlns="" xmlns:a16="http://schemas.microsoft.com/office/drawing/2014/main" id="{509035A0-25AD-42A4-B5FC-8F39CFC93DFA}"/>
              </a:ext>
            </a:extLst>
          </p:cNvPr>
          <p:cNvGrpSpPr/>
          <p:nvPr/>
        </p:nvGrpSpPr>
        <p:grpSpPr>
          <a:xfrm>
            <a:off x="7453487" y="2581666"/>
            <a:ext cx="252238" cy="336372"/>
            <a:chOff x="3471472" y="902398"/>
            <a:chExt cx="295275" cy="393763"/>
          </a:xfrm>
          <a:solidFill>
            <a:schemeClr val="bg1"/>
          </a:solidFill>
        </p:grpSpPr>
        <p:sp>
          <p:nvSpPr>
            <p:cNvPr id="11" name="자유형: 도형 10">
              <a:extLst>
                <a:ext uri="{FF2B5EF4-FFF2-40B4-BE49-F238E27FC236}">
                  <a16:creationId xmlns="" xmlns:a16="http://schemas.microsoft.com/office/drawing/2014/main" id="{00019571-0104-4BE7-AADF-0A31294E0FA5}"/>
                </a:ext>
              </a:extLst>
            </p:cNvPr>
            <p:cNvSpPr/>
            <p:nvPr/>
          </p:nvSpPr>
          <p:spPr>
            <a:xfrm>
              <a:off x="3549482" y="902398"/>
              <a:ext cx="142875" cy="76200"/>
            </a:xfrm>
            <a:custGeom>
              <a:avLst/>
              <a:gdLst>
                <a:gd name="connsiteX0" fmla="*/ 107442 w 142875"/>
                <a:gd name="connsiteY0" fmla="*/ 7144 h 76200"/>
                <a:gd name="connsiteX1" fmla="*/ 40577 w 142875"/>
                <a:gd name="connsiteY1" fmla="*/ 7144 h 76200"/>
                <a:gd name="connsiteX2" fmla="*/ 7144 w 142875"/>
                <a:gd name="connsiteY2" fmla="*/ 40577 h 76200"/>
                <a:gd name="connsiteX3" fmla="*/ 40577 w 142875"/>
                <a:gd name="connsiteY3" fmla="*/ 74009 h 76200"/>
                <a:gd name="connsiteX4" fmla="*/ 107442 w 142875"/>
                <a:gd name="connsiteY4" fmla="*/ 74009 h 76200"/>
                <a:gd name="connsiteX5" fmla="*/ 140875 w 142875"/>
                <a:gd name="connsiteY5" fmla="*/ 40577 h 76200"/>
                <a:gd name="connsiteX6" fmla="*/ 107442 w 142875"/>
                <a:gd name="connsiteY6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5" h="76200">
                  <a:moveTo>
                    <a:pt x="107442" y="7144"/>
                  </a:moveTo>
                  <a:lnTo>
                    <a:pt x="40577" y="7144"/>
                  </a:lnTo>
                  <a:cubicBezTo>
                    <a:pt x="22098" y="7144"/>
                    <a:pt x="7144" y="22098"/>
                    <a:pt x="7144" y="40577"/>
                  </a:cubicBezTo>
                  <a:cubicBezTo>
                    <a:pt x="7144" y="59055"/>
                    <a:pt x="22098" y="74009"/>
                    <a:pt x="40577" y="74009"/>
                  </a:cubicBezTo>
                  <a:lnTo>
                    <a:pt x="107442" y="74009"/>
                  </a:lnTo>
                  <a:cubicBezTo>
                    <a:pt x="125921" y="74009"/>
                    <a:pt x="140875" y="59055"/>
                    <a:pt x="140875" y="40577"/>
                  </a:cubicBezTo>
                  <a:cubicBezTo>
                    <a:pt x="140875" y="22098"/>
                    <a:pt x="125825" y="7144"/>
                    <a:pt x="107442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12" name="자유형: 도형 11">
              <a:extLst>
                <a:ext uri="{FF2B5EF4-FFF2-40B4-BE49-F238E27FC236}">
                  <a16:creationId xmlns="" xmlns:a16="http://schemas.microsoft.com/office/drawing/2014/main" id="{BF9C4167-72F4-441D-A961-AED51F6C23F4}"/>
                </a:ext>
              </a:extLst>
            </p:cNvPr>
            <p:cNvSpPr/>
            <p:nvPr/>
          </p:nvSpPr>
          <p:spPr>
            <a:xfrm>
              <a:off x="3471472" y="924686"/>
              <a:ext cx="295275" cy="371475"/>
            </a:xfrm>
            <a:custGeom>
              <a:avLst/>
              <a:gdLst>
                <a:gd name="connsiteX0" fmla="*/ 263462 w 295275"/>
                <a:gd name="connsiteY0" fmla="*/ 7144 h 371475"/>
                <a:gd name="connsiteX1" fmla="*/ 240030 w 295275"/>
                <a:gd name="connsiteY1" fmla="*/ 7144 h 371475"/>
                <a:gd name="connsiteX2" fmla="*/ 241173 w 295275"/>
                <a:gd name="connsiteY2" fmla="*/ 18288 h 371475"/>
                <a:gd name="connsiteX3" fmla="*/ 185452 w 295275"/>
                <a:gd name="connsiteY3" fmla="*/ 74009 h 371475"/>
                <a:gd name="connsiteX4" fmla="*/ 118586 w 295275"/>
                <a:gd name="connsiteY4" fmla="*/ 74009 h 371475"/>
                <a:gd name="connsiteX5" fmla="*/ 62865 w 295275"/>
                <a:gd name="connsiteY5" fmla="*/ 18288 h 371475"/>
                <a:gd name="connsiteX6" fmla="*/ 64008 w 295275"/>
                <a:gd name="connsiteY6" fmla="*/ 7144 h 371475"/>
                <a:gd name="connsiteX7" fmla="*/ 40577 w 295275"/>
                <a:gd name="connsiteY7" fmla="*/ 7144 h 371475"/>
                <a:gd name="connsiteX8" fmla="*/ 7144 w 295275"/>
                <a:gd name="connsiteY8" fmla="*/ 40577 h 371475"/>
                <a:gd name="connsiteX9" fmla="*/ 7144 w 295275"/>
                <a:gd name="connsiteY9" fmla="*/ 331851 h 371475"/>
                <a:gd name="connsiteX10" fmla="*/ 40577 w 295275"/>
                <a:gd name="connsiteY10" fmla="*/ 365284 h 371475"/>
                <a:gd name="connsiteX11" fmla="*/ 263462 w 295275"/>
                <a:gd name="connsiteY11" fmla="*/ 365284 h 371475"/>
                <a:gd name="connsiteX12" fmla="*/ 296894 w 295275"/>
                <a:gd name="connsiteY12" fmla="*/ 331851 h 371475"/>
                <a:gd name="connsiteX13" fmla="*/ 296894 w 295275"/>
                <a:gd name="connsiteY13" fmla="*/ 40577 h 371475"/>
                <a:gd name="connsiteX14" fmla="*/ 263462 w 295275"/>
                <a:gd name="connsiteY14" fmla="*/ 7144 h 371475"/>
                <a:gd name="connsiteX15" fmla="*/ 115253 w 295275"/>
                <a:gd name="connsiteY15" fmla="*/ 295085 h 371475"/>
                <a:gd name="connsiteX16" fmla="*/ 81820 w 295275"/>
                <a:gd name="connsiteY16" fmla="*/ 328517 h 371475"/>
                <a:gd name="connsiteX17" fmla="*/ 66104 w 295275"/>
                <a:gd name="connsiteY17" fmla="*/ 328517 h 371475"/>
                <a:gd name="connsiteX18" fmla="*/ 54959 w 295275"/>
                <a:gd name="connsiteY18" fmla="*/ 317373 h 371475"/>
                <a:gd name="connsiteX19" fmla="*/ 54959 w 295275"/>
                <a:gd name="connsiteY19" fmla="*/ 301657 h 371475"/>
                <a:gd name="connsiteX20" fmla="*/ 70676 w 295275"/>
                <a:gd name="connsiteY20" fmla="*/ 301657 h 371475"/>
                <a:gd name="connsiteX21" fmla="*/ 73914 w 295275"/>
                <a:gd name="connsiteY21" fmla="*/ 304895 h 371475"/>
                <a:gd name="connsiteX22" fmla="*/ 99441 w 295275"/>
                <a:gd name="connsiteY22" fmla="*/ 279368 h 371475"/>
                <a:gd name="connsiteX23" fmla="*/ 115157 w 295275"/>
                <a:gd name="connsiteY23" fmla="*/ 279368 h 371475"/>
                <a:gd name="connsiteX24" fmla="*/ 115253 w 295275"/>
                <a:gd name="connsiteY24" fmla="*/ 295085 h 371475"/>
                <a:gd name="connsiteX25" fmla="*/ 115253 w 295275"/>
                <a:gd name="connsiteY25" fmla="*/ 205264 h 371475"/>
                <a:gd name="connsiteX26" fmla="*/ 81820 w 295275"/>
                <a:gd name="connsiteY26" fmla="*/ 238697 h 371475"/>
                <a:gd name="connsiteX27" fmla="*/ 66104 w 295275"/>
                <a:gd name="connsiteY27" fmla="*/ 238697 h 371475"/>
                <a:gd name="connsiteX28" fmla="*/ 54959 w 295275"/>
                <a:gd name="connsiteY28" fmla="*/ 227552 h 371475"/>
                <a:gd name="connsiteX29" fmla="*/ 54959 w 295275"/>
                <a:gd name="connsiteY29" fmla="*/ 211836 h 371475"/>
                <a:gd name="connsiteX30" fmla="*/ 70676 w 295275"/>
                <a:gd name="connsiteY30" fmla="*/ 211836 h 371475"/>
                <a:gd name="connsiteX31" fmla="*/ 73914 w 295275"/>
                <a:gd name="connsiteY31" fmla="*/ 215075 h 371475"/>
                <a:gd name="connsiteX32" fmla="*/ 99441 w 295275"/>
                <a:gd name="connsiteY32" fmla="*/ 189548 h 371475"/>
                <a:gd name="connsiteX33" fmla="*/ 115157 w 295275"/>
                <a:gd name="connsiteY33" fmla="*/ 189548 h 371475"/>
                <a:gd name="connsiteX34" fmla="*/ 115253 w 295275"/>
                <a:gd name="connsiteY34" fmla="*/ 205264 h 371475"/>
                <a:gd name="connsiteX35" fmla="*/ 115253 w 295275"/>
                <a:gd name="connsiteY35" fmla="*/ 115348 h 371475"/>
                <a:gd name="connsiteX36" fmla="*/ 81820 w 295275"/>
                <a:gd name="connsiteY36" fmla="*/ 148781 h 371475"/>
                <a:gd name="connsiteX37" fmla="*/ 73914 w 295275"/>
                <a:gd name="connsiteY37" fmla="*/ 152019 h 371475"/>
                <a:gd name="connsiteX38" fmla="*/ 66008 w 295275"/>
                <a:gd name="connsiteY38" fmla="*/ 148781 h 371475"/>
                <a:gd name="connsiteX39" fmla="*/ 54864 w 295275"/>
                <a:gd name="connsiteY39" fmla="*/ 137636 h 371475"/>
                <a:gd name="connsiteX40" fmla="*/ 54864 w 295275"/>
                <a:gd name="connsiteY40" fmla="*/ 121920 h 371475"/>
                <a:gd name="connsiteX41" fmla="*/ 70580 w 295275"/>
                <a:gd name="connsiteY41" fmla="*/ 121920 h 371475"/>
                <a:gd name="connsiteX42" fmla="*/ 73819 w 295275"/>
                <a:gd name="connsiteY42" fmla="*/ 125159 h 371475"/>
                <a:gd name="connsiteX43" fmla="*/ 99346 w 295275"/>
                <a:gd name="connsiteY43" fmla="*/ 99632 h 371475"/>
                <a:gd name="connsiteX44" fmla="*/ 115062 w 295275"/>
                <a:gd name="connsiteY44" fmla="*/ 99632 h 371475"/>
                <a:gd name="connsiteX45" fmla="*/ 115253 w 295275"/>
                <a:gd name="connsiteY45" fmla="*/ 115348 h 371475"/>
                <a:gd name="connsiteX46" fmla="*/ 241173 w 295275"/>
                <a:gd name="connsiteY46" fmla="*/ 320707 h 371475"/>
                <a:gd name="connsiteX47" fmla="*/ 152019 w 295275"/>
                <a:gd name="connsiteY47" fmla="*/ 320707 h 371475"/>
                <a:gd name="connsiteX48" fmla="*/ 140875 w 295275"/>
                <a:gd name="connsiteY48" fmla="*/ 309563 h 371475"/>
                <a:gd name="connsiteX49" fmla="*/ 152019 w 295275"/>
                <a:gd name="connsiteY49" fmla="*/ 298418 h 371475"/>
                <a:gd name="connsiteX50" fmla="*/ 241173 w 295275"/>
                <a:gd name="connsiteY50" fmla="*/ 298418 h 371475"/>
                <a:gd name="connsiteX51" fmla="*/ 252317 w 295275"/>
                <a:gd name="connsiteY51" fmla="*/ 309563 h 371475"/>
                <a:gd name="connsiteX52" fmla="*/ 241173 w 295275"/>
                <a:gd name="connsiteY52" fmla="*/ 320707 h 371475"/>
                <a:gd name="connsiteX53" fmla="*/ 241173 w 295275"/>
                <a:gd name="connsiteY53" fmla="*/ 230791 h 371475"/>
                <a:gd name="connsiteX54" fmla="*/ 152019 w 295275"/>
                <a:gd name="connsiteY54" fmla="*/ 230791 h 371475"/>
                <a:gd name="connsiteX55" fmla="*/ 140875 w 295275"/>
                <a:gd name="connsiteY55" fmla="*/ 219647 h 371475"/>
                <a:gd name="connsiteX56" fmla="*/ 152019 w 295275"/>
                <a:gd name="connsiteY56" fmla="*/ 208502 h 371475"/>
                <a:gd name="connsiteX57" fmla="*/ 241173 w 295275"/>
                <a:gd name="connsiteY57" fmla="*/ 208502 h 371475"/>
                <a:gd name="connsiteX58" fmla="*/ 252317 w 295275"/>
                <a:gd name="connsiteY58" fmla="*/ 219647 h 371475"/>
                <a:gd name="connsiteX59" fmla="*/ 241173 w 295275"/>
                <a:gd name="connsiteY59" fmla="*/ 230791 h 371475"/>
                <a:gd name="connsiteX60" fmla="*/ 241173 w 295275"/>
                <a:gd name="connsiteY60" fmla="*/ 140875 h 371475"/>
                <a:gd name="connsiteX61" fmla="*/ 152019 w 295275"/>
                <a:gd name="connsiteY61" fmla="*/ 140875 h 371475"/>
                <a:gd name="connsiteX62" fmla="*/ 140875 w 295275"/>
                <a:gd name="connsiteY62" fmla="*/ 129731 h 371475"/>
                <a:gd name="connsiteX63" fmla="*/ 152019 w 295275"/>
                <a:gd name="connsiteY63" fmla="*/ 118586 h 371475"/>
                <a:gd name="connsiteX64" fmla="*/ 241173 w 295275"/>
                <a:gd name="connsiteY64" fmla="*/ 118586 h 371475"/>
                <a:gd name="connsiteX65" fmla="*/ 252317 w 295275"/>
                <a:gd name="connsiteY65" fmla="*/ 129731 h 371475"/>
                <a:gd name="connsiteX66" fmla="*/ 241173 w 295275"/>
                <a:gd name="connsiteY66" fmla="*/ 140875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295275" h="371475">
                  <a:moveTo>
                    <a:pt x="263462" y="7144"/>
                  </a:moveTo>
                  <a:lnTo>
                    <a:pt x="240030" y="7144"/>
                  </a:lnTo>
                  <a:cubicBezTo>
                    <a:pt x="240792" y="10763"/>
                    <a:pt x="241173" y="14478"/>
                    <a:pt x="241173" y="18288"/>
                  </a:cubicBezTo>
                  <a:cubicBezTo>
                    <a:pt x="241173" y="49054"/>
                    <a:pt x="216218" y="74009"/>
                    <a:pt x="185452" y="74009"/>
                  </a:cubicBezTo>
                  <a:lnTo>
                    <a:pt x="118586" y="74009"/>
                  </a:lnTo>
                  <a:cubicBezTo>
                    <a:pt x="87821" y="74009"/>
                    <a:pt x="62865" y="49054"/>
                    <a:pt x="62865" y="18288"/>
                  </a:cubicBezTo>
                  <a:cubicBezTo>
                    <a:pt x="62865" y="14478"/>
                    <a:pt x="63246" y="10763"/>
                    <a:pt x="64008" y="7144"/>
                  </a:cubicBezTo>
                  <a:lnTo>
                    <a:pt x="40577" y="7144"/>
                  </a:lnTo>
                  <a:cubicBezTo>
                    <a:pt x="22098" y="7144"/>
                    <a:pt x="7144" y="22098"/>
                    <a:pt x="7144" y="40577"/>
                  </a:cubicBezTo>
                  <a:lnTo>
                    <a:pt x="7144" y="331851"/>
                  </a:lnTo>
                  <a:cubicBezTo>
                    <a:pt x="7144" y="350330"/>
                    <a:pt x="22098" y="365284"/>
                    <a:pt x="40577" y="365284"/>
                  </a:cubicBezTo>
                  <a:lnTo>
                    <a:pt x="263462" y="365284"/>
                  </a:lnTo>
                  <a:cubicBezTo>
                    <a:pt x="281940" y="365284"/>
                    <a:pt x="296894" y="350330"/>
                    <a:pt x="296894" y="331851"/>
                  </a:cubicBezTo>
                  <a:lnTo>
                    <a:pt x="296894" y="40577"/>
                  </a:lnTo>
                  <a:cubicBezTo>
                    <a:pt x="296894" y="22098"/>
                    <a:pt x="281845" y="7144"/>
                    <a:pt x="263462" y="7144"/>
                  </a:cubicBezTo>
                  <a:close/>
                  <a:moveTo>
                    <a:pt x="115253" y="295085"/>
                  </a:moveTo>
                  <a:lnTo>
                    <a:pt x="81820" y="328517"/>
                  </a:lnTo>
                  <a:cubicBezTo>
                    <a:pt x="77438" y="332899"/>
                    <a:pt x="70390" y="332899"/>
                    <a:pt x="66104" y="328517"/>
                  </a:cubicBezTo>
                  <a:lnTo>
                    <a:pt x="54959" y="317373"/>
                  </a:lnTo>
                  <a:cubicBezTo>
                    <a:pt x="50578" y="312992"/>
                    <a:pt x="50578" y="305943"/>
                    <a:pt x="54959" y="301657"/>
                  </a:cubicBezTo>
                  <a:cubicBezTo>
                    <a:pt x="59341" y="297275"/>
                    <a:pt x="66389" y="297275"/>
                    <a:pt x="70676" y="301657"/>
                  </a:cubicBezTo>
                  <a:lnTo>
                    <a:pt x="73914" y="304895"/>
                  </a:lnTo>
                  <a:lnTo>
                    <a:pt x="99441" y="279368"/>
                  </a:lnTo>
                  <a:cubicBezTo>
                    <a:pt x="103822" y="274987"/>
                    <a:pt x="110871" y="274987"/>
                    <a:pt x="115157" y="279368"/>
                  </a:cubicBezTo>
                  <a:cubicBezTo>
                    <a:pt x="119634" y="283750"/>
                    <a:pt x="119634" y="290798"/>
                    <a:pt x="115253" y="295085"/>
                  </a:cubicBezTo>
                  <a:close/>
                  <a:moveTo>
                    <a:pt x="115253" y="205264"/>
                  </a:moveTo>
                  <a:lnTo>
                    <a:pt x="81820" y="238697"/>
                  </a:lnTo>
                  <a:cubicBezTo>
                    <a:pt x="77438" y="243078"/>
                    <a:pt x="70390" y="243078"/>
                    <a:pt x="66104" y="238697"/>
                  </a:cubicBezTo>
                  <a:lnTo>
                    <a:pt x="54959" y="227552"/>
                  </a:lnTo>
                  <a:cubicBezTo>
                    <a:pt x="50578" y="223171"/>
                    <a:pt x="50578" y="216122"/>
                    <a:pt x="54959" y="211836"/>
                  </a:cubicBezTo>
                  <a:cubicBezTo>
                    <a:pt x="59341" y="207455"/>
                    <a:pt x="66389" y="207455"/>
                    <a:pt x="70676" y="211836"/>
                  </a:cubicBezTo>
                  <a:lnTo>
                    <a:pt x="73914" y="215075"/>
                  </a:lnTo>
                  <a:lnTo>
                    <a:pt x="99441" y="189548"/>
                  </a:lnTo>
                  <a:cubicBezTo>
                    <a:pt x="103822" y="185166"/>
                    <a:pt x="110871" y="185166"/>
                    <a:pt x="115157" y="189548"/>
                  </a:cubicBezTo>
                  <a:cubicBezTo>
                    <a:pt x="119634" y="193834"/>
                    <a:pt x="119634" y="200882"/>
                    <a:pt x="115253" y="205264"/>
                  </a:cubicBezTo>
                  <a:close/>
                  <a:moveTo>
                    <a:pt x="115253" y="115348"/>
                  </a:moveTo>
                  <a:lnTo>
                    <a:pt x="81820" y="148781"/>
                  </a:lnTo>
                  <a:cubicBezTo>
                    <a:pt x="79629" y="150971"/>
                    <a:pt x="76771" y="152019"/>
                    <a:pt x="73914" y="152019"/>
                  </a:cubicBezTo>
                  <a:cubicBezTo>
                    <a:pt x="71056" y="152019"/>
                    <a:pt x="68199" y="150971"/>
                    <a:pt x="66008" y="148781"/>
                  </a:cubicBezTo>
                  <a:lnTo>
                    <a:pt x="54864" y="137636"/>
                  </a:lnTo>
                  <a:cubicBezTo>
                    <a:pt x="50483" y="133255"/>
                    <a:pt x="50483" y="126206"/>
                    <a:pt x="54864" y="121920"/>
                  </a:cubicBezTo>
                  <a:cubicBezTo>
                    <a:pt x="59246" y="117539"/>
                    <a:pt x="66294" y="117539"/>
                    <a:pt x="70580" y="121920"/>
                  </a:cubicBezTo>
                  <a:lnTo>
                    <a:pt x="73819" y="125159"/>
                  </a:lnTo>
                  <a:lnTo>
                    <a:pt x="99346" y="99632"/>
                  </a:lnTo>
                  <a:cubicBezTo>
                    <a:pt x="103727" y="95250"/>
                    <a:pt x="110776" y="95250"/>
                    <a:pt x="115062" y="99632"/>
                  </a:cubicBezTo>
                  <a:cubicBezTo>
                    <a:pt x="119634" y="103918"/>
                    <a:pt x="119634" y="110966"/>
                    <a:pt x="115253" y="115348"/>
                  </a:cubicBezTo>
                  <a:close/>
                  <a:moveTo>
                    <a:pt x="241173" y="320707"/>
                  </a:moveTo>
                  <a:lnTo>
                    <a:pt x="152019" y="320707"/>
                  </a:lnTo>
                  <a:cubicBezTo>
                    <a:pt x="145828" y="320707"/>
                    <a:pt x="140875" y="315754"/>
                    <a:pt x="140875" y="309563"/>
                  </a:cubicBezTo>
                  <a:cubicBezTo>
                    <a:pt x="140875" y="303371"/>
                    <a:pt x="145828" y="298418"/>
                    <a:pt x="152019" y="298418"/>
                  </a:cubicBezTo>
                  <a:lnTo>
                    <a:pt x="241173" y="298418"/>
                  </a:lnTo>
                  <a:cubicBezTo>
                    <a:pt x="247364" y="298418"/>
                    <a:pt x="252317" y="303371"/>
                    <a:pt x="252317" y="309563"/>
                  </a:cubicBezTo>
                  <a:cubicBezTo>
                    <a:pt x="252317" y="315754"/>
                    <a:pt x="247269" y="320707"/>
                    <a:pt x="241173" y="320707"/>
                  </a:cubicBezTo>
                  <a:close/>
                  <a:moveTo>
                    <a:pt x="241173" y="230791"/>
                  </a:moveTo>
                  <a:lnTo>
                    <a:pt x="152019" y="230791"/>
                  </a:lnTo>
                  <a:cubicBezTo>
                    <a:pt x="145828" y="230791"/>
                    <a:pt x="140875" y="225838"/>
                    <a:pt x="140875" y="219647"/>
                  </a:cubicBezTo>
                  <a:cubicBezTo>
                    <a:pt x="140875" y="213455"/>
                    <a:pt x="145828" y="208502"/>
                    <a:pt x="152019" y="208502"/>
                  </a:cubicBezTo>
                  <a:lnTo>
                    <a:pt x="241173" y="208502"/>
                  </a:lnTo>
                  <a:cubicBezTo>
                    <a:pt x="247364" y="208502"/>
                    <a:pt x="252317" y="213455"/>
                    <a:pt x="252317" y="219647"/>
                  </a:cubicBezTo>
                  <a:cubicBezTo>
                    <a:pt x="252317" y="225838"/>
                    <a:pt x="247269" y="230791"/>
                    <a:pt x="241173" y="230791"/>
                  </a:cubicBezTo>
                  <a:close/>
                  <a:moveTo>
                    <a:pt x="241173" y="140875"/>
                  </a:moveTo>
                  <a:lnTo>
                    <a:pt x="152019" y="140875"/>
                  </a:lnTo>
                  <a:cubicBezTo>
                    <a:pt x="145828" y="140875"/>
                    <a:pt x="140875" y="135922"/>
                    <a:pt x="140875" y="129731"/>
                  </a:cubicBezTo>
                  <a:cubicBezTo>
                    <a:pt x="140875" y="123539"/>
                    <a:pt x="145828" y="118586"/>
                    <a:pt x="152019" y="118586"/>
                  </a:cubicBezTo>
                  <a:lnTo>
                    <a:pt x="241173" y="118586"/>
                  </a:lnTo>
                  <a:cubicBezTo>
                    <a:pt x="247364" y="118586"/>
                    <a:pt x="252317" y="123539"/>
                    <a:pt x="252317" y="129731"/>
                  </a:cubicBezTo>
                  <a:cubicBezTo>
                    <a:pt x="252317" y="135922"/>
                    <a:pt x="247269" y="140875"/>
                    <a:pt x="241173" y="1408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="" xmlns:a16="http://schemas.microsoft.com/office/drawing/2014/main" id="{8294BFE4-DDB8-4326-A952-8C0AEB70714F}"/>
              </a:ext>
            </a:extLst>
          </p:cNvPr>
          <p:cNvGrpSpPr/>
          <p:nvPr/>
        </p:nvGrpSpPr>
        <p:grpSpPr>
          <a:xfrm>
            <a:off x="5929970" y="1726752"/>
            <a:ext cx="332060" cy="331652"/>
            <a:chOff x="2090919" y="902017"/>
            <a:chExt cx="388715" cy="388239"/>
          </a:xfrm>
          <a:solidFill>
            <a:schemeClr val="bg1"/>
          </a:solidFill>
        </p:grpSpPr>
        <p:sp>
          <p:nvSpPr>
            <p:cNvPr id="14" name="자유형: 도형 13">
              <a:extLst>
                <a:ext uri="{FF2B5EF4-FFF2-40B4-BE49-F238E27FC236}">
                  <a16:creationId xmlns="" xmlns:a16="http://schemas.microsoft.com/office/drawing/2014/main" id="{9DE447C7-C95D-4B28-85AF-6D3E6533894C}"/>
                </a:ext>
              </a:extLst>
            </p:cNvPr>
            <p:cNvSpPr/>
            <p:nvPr/>
          </p:nvSpPr>
          <p:spPr>
            <a:xfrm>
              <a:off x="2412959" y="991314"/>
              <a:ext cx="66675" cy="66675"/>
            </a:xfrm>
            <a:custGeom>
              <a:avLst/>
              <a:gdLst>
                <a:gd name="connsiteX0" fmla="*/ 62198 w 66675"/>
                <a:gd name="connsiteY0" fmla="*/ 26146 h 66675"/>
                <a:gd name="connsiteX1" fmla="*/ 46482 w 66675"/>
                <a:gd name="connsiteY1" fmla="*/ 10430 h 66675"/>
                <a:gd name="connsiteX2" fmla="*/ 30766 w 66675"/>
                <a:gd name="connsiteY2" fmla="*/ 10430 h 66675"/>
                <a:gd name="connsiteX3" fmla="*/ 7144 w 66675"/>
                <a:gd name="connsiteY3" fmla="*/ 34052 h 66675"/>
                <a:gd name="connsiteX4" fmla="*/ 38671 w 66675"/>
                <a:gd name="connsiteY4" fmla="*/ 65580 h 66675"/>
                <a:gd name="connsiteX5" fmla="*/ 62293 w 66675"/>
                <a:gd name="connsiteY5" fmla="*/ 41958 h 66675"/>
                <a:gd name="connsiteX6" fmla="*/ 62198 w 66675"/>
                <a:gd name="connsiteY6" fmla="*/ 26146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66675">
                  <a:moveTo>
                    <a:pt x="62198" y="26146"/>
                  </a:moveTo>
                  <a:lnTo>
                    <a:pt x="46482" y="10430"/>
                  </a:lnTo>
                  <a:cubicBezTo>
                    <a:pt x="42100" y="6048"/>
                    <a:pt x="35052" y="6048"/>
                    <a:pt x="30766" y="10430"/>
                  </a:cubicBezTo>
                  <a:lnTo>
                    <a:pt x="7144" y="34052"/>
                  </a:lnTo>
                  <a:lnTo>
                    <a:pt x="38671" y="65580"/>
                  </a:lnTo>
                  <a:lnTo>
                    <a:pt x="62293" y="41958"/>
                  </a:lnTo>
                  <a:cubicBezTo>
                    <a:pt x="66580" y="37481"/>
                    <a:pt x="66580" y="30432"/>
                    <a:pt x="62198" y="261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15" name="자유형: 도형 14">
              <a:extLst>
                <a:ext uri="{FF2B5EF4-FFF2-40B4-BE49-F238E27FC236}">
                  <a16:creationId xmlns="" xmlns:a16="http://schemas.microsoft.com/office/drawing/2014/main" id="{A24504FF-3BD8-4801-8048-BCBD8A9C9A1C}"/>
                </a:ext>
              </a:extLst>
            </p:cNvPr>
            <p:cNvSpPr/>
            <p:nvPr/>
          </p:nvSpPr>
          <p:spPr>
            <a:xfrm>
              <a:off x="2331893" y="1034034"/>
              <a:ext cx="104775" cy="104775"/>
            </a:xfrm>
            <a:custGeom>
              <a:avLst/>
              <a:gdLst>
                <a:gd name="connsiteX0" fmla="*/ 19725 w 104775"/>
                <a:gd name="connsiteY0" fmla="*/ 59531 h 104775"/>
                <a:gd name="connsiteX1" fmla="*/ 7438 w 104775"/>
                <a:gd name="connsiteY1" fmla="*/ 96488 h 104775"/>
                <a:gd name="connsiteX2" fmla="*/ 8771 w 104775"/>
                <a:gd name="connsiteY2" fmla="*/ 102108 h 104775"/>
                <a:gd name="connsiteX3" fmla="*/ 14391 w 104775"/>
                <a:gd name="connsiteY3" fmla="*/ 103442 h 104775"/>
                <a:gd name="connsiteX4" fmla="*/ 51348 w 104775"/>
                <a:gd name="connsiteY4" fmla="*/ 91154 h 104775"/>
                <a:gd name="connsiteX5" fmla="*/ 104021 w 104775"/>
                <a:gd name="connsiteY5" fmla="*/ 38672 h 104775"/>
                <a:gd name="connsiteX6" fmla="*/ 72494 w 104775"/>
                <a:gd name="connsiteY6" fmla="*/ 7144 h 104775"/>
                <a:gd name="connsiteX7" fmla="*/ 19725 w 104775"/>
                <a:gd name="connsiteY7" fmla="*/ 59531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775" h="104775">
                  <a:moveTo>
                    <a:pt x="19725" y="59531"/>
                  </a:moveTo>
                  <a:lnTo>
                    <a:pt x="7438" y="96488"/>
                  </a:lnTo>
                  <a:cubicBezTo>
                    <a:pt x="6771" y="98488"/>
                    <a:pt x="7247" y="100584"/>
                    <a:pt x="8771" y="102108"/>
                  </a:cubicBezTo>
                  <a:cubicBezTo>
                    <a:pt x="10200" y="103537"/>
                    <a:pt x="12391" y="104108"/>
                    <a:pt x="14391" y="103442"/>
                  </a:cubicBezTo>
                  <a:lnTo>
                    <a:pt x="51348" y="91154"/>
                  </a:lnTo>
                  <a:lnTo>
                    <a:pt x="104021" y="38672"/>
                  </a:lnTo>
                  <a:lnTo>
                    <a:pt x="72494" y="7144"/>
                  </a:lnTo>
                  <a:lnTo>
                    <a:pt x="19725" y="5953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16" name="자유형: 도형 15">
              <a:extLst>
                <a:ext uri="{FF2B5EF4-FFF2-40B4-BE49-F238E27FC236}">
                  <a16:creationId xmlns="" xmlns:a16="http://schemas.microsoft.com/office/drawing/2014/main" id="{F222E4D6-8C88-4358-90E1-018FD4C190BA}"/>
                </a:ext>
              </a:extLst>
            </p:cNvPr>
            <p:cNvSpPr/>
            <p:nvPr/>
          </p:nvSpPr>
          <p:spPr>
            <a:xfrm>
              <a:off x="2090919" y="947356"/>
              <a:ext cx="257175" cy="342900"/>
            </a:xfrm>
            <a:custGeom>
              <a:avLst/>
              <a:gdLst>
                <a:gd name="connsiteX0" fmla="*/ 29432 w 257175"/>
                <a:gd name="connsiteY0" fmla="*/ 308705 h 342900"/>
                <a:gd name="connsiteX1" fmla="*/ 29432 w 257175"/>
                <a:gd name="connsiteY1" fmla="*/ 7144 h 342900"/>
                <a:gd name="connsiteX2" fmla="*/ 18288 w 257175"/>
                <a:gd name="connsiteY2" fmla="*/ 7144 h 342900"/>
                <a:gd name="connsiteX3" fmla="*/ 7144 w 257175"/>
                <a:gd name="connsiteY3" fmla="*/ 18288 h 342900"/>
                <a:gd name="connsiteX4" fmla="*/ 7144 w 257175"/>
                <a:gd name="connsiteY4" fmla="*/ 331089 h 342900"/>
                <a:gd name="connsiteX5" fmla="*/ 18288 w 257175"/>
                <a:gd name="connsiteY5" fmla="*/ 342233 h 342900"/>
                <a:gd name="connsiteX6" fmla="*/ 241935 w 257175"/>
                <a:gd name="connsiteY6" fmla="*/ 342233 h 342900"/>
                <a:gd name="connsiteX7" fmla="*/ 253079 w 257175"/>
                <a:gd name="connsiteY7" fmla="*/ 331089 h 342900"/>
                <a:gd name="connsiteX8" fmla="*/ 253079 w 257175"/>
                <a:gd name="connsiteY8" fmla="*/ 319945 h 342900"/>
                <a:gd name="connsiteX9" fmla="*/ 40577 w 257175"/>
                <a:gd name="connsiteY9" fmla="*/ 319945 h 342900"/>
                <a:gd name="connsiteX10" fmla="*/ 29432 w 257175"/>
                <a:gd name="connsiteY10" fmla="*/ 308705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7175" h="342900">
                  <a:moveTo>
                    <a:pt x="29432" y="308705"/>
                  </a:moveTo>
                  <a:lnTo>
                    <a:pt x="29432" y="7144"/>
                  </a:ln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331089"/>
                  </a:lnTo>
                  <a:cubicBezTo>
                    <a:pt x="7144" y="337280"/>
                    <a:pt x="12097" y="342233"/>
                    <a:pt x="18288" y="342233"/>
                  </a:cubicBezTo>
                  <a:lnTo>
                    <a:pt x="241935" y="342233"/>
                  </a:lnTo>
                  <a:cubicBezTo>
                    <a:pt x="248126" y="342233"/>
                    <a:pt x="253079" y="337280"/>
                    <a:pt x="253079" y="331089"/>
                  </a:cubicBezTo>
                  <a:lnTo>
                    <a:pt x="253079" y="319945"/>
                  </a:lnTo>
                  <a:lnTo>
                    <a:pt x="40577" y="319945"/>
                  </a:lnTo>
                  <a:cubicBezTo>
                    <a:pt x="34385" y="319850"/>
                    <a:pt x="29432" y="314897"/>
                    <a:pt x="29432" y="3087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17" name="자유형: 도형 16">
              <a:extLst>
                <a:ext uri="{FF2B5EF4-FFF2-40B4-BE49-F238E27FC236}">
                  <a16:creationId xmlns="" xmlns:a16="http://schemas.microsoft.com/office/drawing/2014/main" id="{F62756D2-B622-447B-A3F2-66FC21B206C2}"/>
                </a:ext>
              </a:extLst>
            </p:cNvPr>
            <p:cNvSpPr/>
            <p:nvPr/>
          </p:nvSpPr>
          <p:spPr>
            <a:xfrm>
              <a:off x="2225317" y="969645"/>
              <a:ext cx="28575" cy="28575"/>
            </a:xfrm>
            <a:custGeom>
              <a:avLst/>
              <a:gdLst>
                <a:gd name="connsiteX0" fmla="*/ 18288 w 28575"/>
                <a:gd name="connsiteY0" fmla="*/ 7144 h 28575"/>
                <a:gd name="connsiteX1" fmla="*/ 7144 w 28575"/>
                <a:gd name="connsiteY1" fmla="*/ 18288 h 28575"/>
                <a:gd name="connsiteX2" fmla="*/ 18288 w 28575"/>
                <a:gd name="connsiteY2" fmla="*/ 29432 h 28575"/>
                <a:gd name="connsiteX3" fmla="*/ 29432 w 28575"/>
                <a:gd name="connsiteY3" fmla="*/ 18288 h 28575"/>
                <a:gd name="connsiteX4" fmla="*/ 18288 w 28575"/>
                <a:gd name="connsiteY4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8288" y="7144"/>
                  </a:moveTo>
                  <a:cubicBezTo>
                    <a:pt x="12097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cubicBezTo>
                    <a:pt x="24479" y="29432"/>
                    <a:pt x="29432" y="24479"/>
                    <a:pt x="29432" y="18288"/>
                  </a:cubicBezTo>
                  <a:cubicBezTo>
                    <a:pt x="29432" y="12097"/>
                    <a:pt x="24479" y="7144"/>
                    <a:pt x="182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18" name="자유형: 도형 17">
              <a:extLst>
                <a:ext uri="{FF2B5EF4-FFF2-40B4-BE49-F238E27FC236}">
                  <a16:creationId xmlns="" xmlns:a16="http://schemas.microsoft.com/office/drawing/2014/main" id="{79CE9E72-378C-47F4-B089-AE6C46B15520}"/>
                </a:ext>
              </a:extLst>
            </p:cNvPr>
            <p:cNvSpPr/>
            <p:nvPr/>
          </p:nvSpPr>
          <p:spPr>
            <a:xfrm>
              <a:off x="2203028" y="1036510"/>
              <a:ext cx="76200" cy="57150"/>
            </a:xfrm>
            <a:custGeom>
              <a:avLst/>
              <a:gdLst>
                <a:gd name="connsiteX0" fmla="*/ 40576 w 76200"/>
                <a:gd name="connsiteY0" fmla="*/ 7144 h 57150"/>
                <a:gd name="connsiteX1" fmla="*/ 7144 w 76200"/>
                <a:gd name="connsiteY1" fmla="*/ 40577 h 57150"/>
                <a:gd name="connsiteX2" fmla="*/ 7144 w 76200"/>
                <a:gd name="connsiteY2" fmla="*/ 51721 h 57150"/>
                <a:gd name="connsiteX3" fmla="*/ 74009 w 76200"/>
                <a:gd name="connsiteY3" fmla="*/ 51721 h 57150"/>
                <a:gd name="connsiteX4" fmla="*/ 74009 w 76200"/>
                <a:gd name="connsiteY4" fmla="*/ 40577 h 57150"/>
                <a:gd name="connsiteX5" fmla="*/ 40576 w 76200"/>
                <a:gd name="connsiteY5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00" h="57150">
                  <a:moveTo>
                    <a:pt x="40576" y="7144"/>
                  </a:moveTo>
                  <a:cubicBezTo>
                    <a:pt x="22098" y="7144"/>
                    <a:pt x="7144" y="22098"/>
                    <a:pt x="7144" y="40577"/>
                  </a:cubicBezTo>
                  <a:lnTo>
                    <a:pt x="7144" y="51721"/>
                  </a:lnTo>
                  <a:lnTo>
                    <a:pt x="74009" y="51721"/>
                  </a:lnTo>
                  <a:lnTo>
                    <a:pt x="74009" y="40577"/>
                  </a:lnTo>
                  <a:cubicBezTo>
                    <a:pt x="74009" y="22098"/>
                    <a:pt x="59055" y="7144"/>
                    <a:pt x="4057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19" name="자유형: 도형 18">
              <a:extLst>
                <a:ext uri="{FF2B5EF4-FFF2-40B4-BE49-F238E27FC236}">
                  <a16:creationId xmlns="" xmlns:a16="http://schemas.microsoft.com/office/drawing/2014/main" id="{FC78C5F9-CCCB-4F69-AFD8-F46B5B80E0B7}"/>
                </a:ext>
              </a:extLst>
            </p:cNvPr>
            <p:cNvSpPr/>
            <p:nvPr/>
          </p:nvSpPr>
          <p:spPr>
            <a:xfrm>
              <a:off x="2135496" y="902017"/>
              <a:ext cx="257175" cy="342900"/>
            </a:xfrm>
            <a:custGeom>
              <a:avLst/>
              <a:gdLst>
                <a:gd name="connsiteX0" fmla="*/ 189357 w 257175"/>
                <a:gd name="connsiteY0" fmla="*/ 249936 h 342900"/>
                <a:gd name="connsiteX1" fmla="*/ 182594 w 257175"/>
                <a:gd name="connsiteY1" fmla="*/ 221551 h 342900"/>
                <a:gd name="connsiteX2" fmla="*/ 196596 w 257175"/>
                <a:gd name="connsiteY2" fmla="*/ 179642 h 342900"/>
                <a:gd name="connsiteX3" fmla="*/ 252984 w 257175"/>
                <a:gd name="connsiteY3" fmla="*/ 123254 h 342900"/>
                <a:gd name="connsiteX4" fmla="*/ 252984 w 257175"/>
                <a:gd name="connsiteY4" fmla="*/ 97155 h 342900"/>
                <a:gd name="connsiteX5" fmla="*/ 174974 w 257175"/>
                <a:gd name="connsiteY5" fmla="*/ 97155 h 342900"/>
                <a:gd name="connsiteX6" fmla="*/ 163830 w 257175"/>
                <a:gd name="connsiteY6" fmla="*/ 86011 h 342900"/>
                <a:gd name="connsiteX7" fmla="*/ 163830 w 257175"/>
                <a:gd name="connsiteY7" fmla="*/ 7144 h 342900"/>
                <a:gd name="connsiteX8" fmla="*/ 18288 w 257175"/>
                <a:gd name="connsiteY8" fmla="*/ 7144 h 342900"/>
                <a:gd name="connsiteX9" fmla="*/ 7144 w 257175"/>
                <a:gd name="connsiteY9" fmla="*/ 18288 h 342900"/>
                <a:gd name="connsiteX10" fmla="*/ 7144 w 257175"/>
                <a:gd name="connsiteY10" fmla="*/ 331851 h 342900"/>
                <a:gd name="connsiteX11" fmla="*/ 18288 w 257175"/>
                <a:gd name="connsiteY11" fmla="*/ 342995 h 342900"/>
                <a:gd name="connsiteX12" fmla="*/ 241935 w 257175"/>
                <a:gd name="connsiteY12" fmla="*/ 342995 h 342900"/>
                <a:gd name="connsiteX13" fmla="*/ 253079 w 257175"/>
                <a:gd name="connsiteY13" fmla="*/ 331851 h 342900"/>
                <a:gd name="connsiteX14" fmla="*/ 253079 w 257175"/>
                <a:gd name="connsiteY14" fmla="*/ 244793 h 342900"/>
                <a:gd name="connsiteX15" fmla="*/ 214408 w 257175"/>
                <a:gd name="connsiteY15" fmla="*/ 257747 h 342900"/>
                <a:gd name="connsiteX16" fmla="*/ 189357 w 257175"/>
                <a:gd name="connsiteY16" fmla="*/ 249936 h 342900"/>
                <a:gd name="connsiteX17" fmla="*/ 152686 w 257175"/>
                <a:gd name="connsiteY17" fmla="*/ 297656 h 342900"/>
                <a:gd name="connsiteX18" fmla="*/ 63532 w 257175"/>
                <a:gd name="connsiteY18" fmla="*/ 297656 h 342900"/>
                <a:gd name="connsiteX19" fmla="*/ 52388 w 257175"/>
                <a:gd name="connsiteY19" fmla="*/ 286512 h 342900"/>
                <a:gd name="connsiteX20" fmla="*/ 63532 w 257175"/>
                <a:gd name="connsiteY20" fmla="*/ 275368 h 342900"/>
                <a:gd name="connsiteX21" fmla="*/ 152686 w 257175"/>
                <a:gd name="connsiteY21" fmla="*/ 275368 h 342900"/>
                <a:gd name="connsiteX22" fmla="*/ 163830 w 257175"/>
                <a:gd name="connsiteY22" fmla="*/ 286512 h 342900"/>
                <a:gd name="connsiteX23" fmla="*/ 152686 w 257175"/>
                <a:gd name="connsiteY23" fmla="*/ 297656 h 342900"/>
                <a:gd name="connsiteX24" fmla="*/ 152686 w 257175"/>
                <a:gd name="connsiteY24" fmla="*/ 253079 h 342900"/>
                <a:gd name="connsiteX25" fmla="*/ 63532 w 257175"/>
                <a:gd name="connsiteY25" fmla="*/ 253079 h 342900"/>
                <a:gd name="connsiteX26" fmla="*/ 52388 w 257175"/>
                <a:gd name="connsiteY26" fmla="*/ 241935 h 342900"/>
                <a:gd name="connsiteX27" fmla="*/ 63532 w 257175"/>
                <a:gd name="connsiteY27" fmla="*/ 230791 h 342900"/>
                <a:gd name="connsiteX28" fmla="*/ 152686 w 257175"/>
                <a:gd name="connsiteY28" fmla="*/ 230791 h 342900"/>
                <a:gd name="connsiteX29" fmla="*/ 163830 w 257175"/>
                <a:gd name="connsiteY29" fmla="*/ 241935 h 342900"/>
                <a:gd name="connsiteX30" fmla="*/ 152686 w 257175"/>
                <a:gd name="connsiteY30" fmla="*/ 253079 h 342900"/>
                <a:gd name="connsiteX31" fmla="*/ 163830 w 257175"/>
                <a:gd name="connsiteY31" fmla="*/ 197358 h 342900"/>
                <a:gd name="connsiteX32" fmla="*/ 152686 w 257175"/>
                <a:gd name="connsiteY32" fmla="*/ 208502 h 342900"/>
                <a:gd name="connsiteX33" fmla="*/ 63532 w 257175"/>
                <a:gd name="connsiteY33" fmla="*/ 208502 h 342900"/>
                <a:gd name="connsiteX34" fmla="*/ 52388 w 257175"/>
                <a:gd name="connsiteY34" fmla="*/ 197358 h 342900"/>
                <a:gd name="connsiteX35" fmla="*/ 52388 w 257175"/>
                <a:gd name="connsiteY35" fmla="*/ 175070 h 342900"/>
                <a:gd name="connsiteX36" fmla="*/ 108109 w 257175"/>
                <a:gd name="connsiteY36" fmla="*/ 119348 h 342900"/>
                <a:gd name="connsiteX37" fmla="*/ 74676 w 257175"/>
                <a:gd name="connsiteY37" fmla="*/ 85916 h 342900"/>
                <a:gd name="connsiteX38" fmla="*/ 108109 w 257175"/>
                <a:gd name="connsiteY38" fmla="*/ 52483 h 342900"/>
                <a:gd name="connsiteX39" fmla="*/ 141542 w 257175"/>
                <a:gd name="connsiteY39" fmla="*/ 85916 h 342900"/>
                <a:gd name="connsiteX40" fmla="*/ 108109 w 257175"/>
                <a:gd name="connsiteY40" fmla="*/ 119348 h 342900"/>
                <a:gd name="connsiteX41" fmla="*/ 163830 w 257175"/>
                <a:gd name="connsiteY41" fmla="*/ 175070 h 342900"/>
                <a:gd name="connsiteX42" fmla="*/ 163830 w 257175"/>
                <a:gd name="connsiteY42" fmla="*/ 197358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57175" h="342900">
                  <a:moveTo>
                    <a:pt x="189357" y="249936"/>
                  </a:moveTo>
                  <a:cubicBezTo>
                    <a:pt x="181832" y="242316"/>
                    <a:pt x="179260" y="231458"/>
                    <a:pt x="182594" y="221551"/>
                  </a:cubicBezTo>
                  <a:lnTo>
                    <a:pt x="196596" y="179642"/>
                  </a:lnTo>
                  <a:lnTo>
                    <a:pt x="252984" y="123254"/>
                  </a:lnTo>
                  <a:lnTo>
                    <a:pt x="252984" y="97155"/>
                  </a:lnTo>
                  <a:lnTo>
                    <a:pt x="174974" y="97155"/>
                  </a:lnTo>
                  <a:cubicBezTo>
                    <a:pt x="168783" y="97155"/>
                    <a:pt x="163830" y="92202"/>
                    <a:pt x="163830" y="86011"/>
                  </a:cubicBezTo>
                  <a:lnTo>
                    <a:pt x="163830" y="7144"/>
                  </a:ln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331851"/>
                  </a:lnTo>
                  <a:cubicBezTo>
                    <a:pt x="7144" y="338042"/>
                    <a:pt x="12097" y="342995"/>
                    <a:pt x="18288" y="342995"/>
                  </a:cubicBezTo>
                  <a:lnTo>
                    <a:pt x="241935" y="342995"/>
                  </a:lnTo>
                  <a:cubicBezTo>
                    <a:pt x="248126" y="342995"/>
                    <a:pt x="253079" y="338042"/>
                    <a:pt x="253079" y="331851"/>
                  </a:cubicBezTo>
                  <a:lnTo>
                    <a:pt x="253079" y="244793"/>
                  </a:lnTo>
                  <a:lnTo>
                    <a:pt x="214408" y="257747"/>
                  </a:lnTo>
                  <a:cubicBezTo>
                    <a:pt x="204597" y="258223"/>
                    <a:pt x="197263" y="257651"/>
                    <a:pt x="189357" y="249936"/>
                  </a:cubicBezTo>
                  <a:close/>
                  <a:moveTo>
                    <a:pt x="152686" y="297656"/>
                  </a:moveTo>
                  <a:lnTo>
                    <a:pt x="63532" y="297656"/>
                  </a:lnTo>
                  <a:cubicBezTo>
                    <a:pt x="57341" y="297656"/>
                    <a:pt x="52388" y="292703"/>
                    <a:pt x="52388" y="286512"/>
                  </a:cubicBezTo>
                  <a:cubicBezTo>
                    <a:pt x="52388" y="280321"/>
                    <a:pt x="57341" y="275368"/>
                    <a:pt x="63532" y="275368"/>
                  </a:cubicBezTo>
                  <a:lnTo>
                    <a:pt x="152686" y="275368"/>
                  </a:lnTo>
                  <a:cubicBezTo>
                    <a:pt x="158877" y="275368"/>
                    <a:pt x="163830" y="280321"/>
                    <a:pt x="163830" y="286512"/>
                  </a:cubicBezTo>
                  <a:cubicBezTo>
                    <a:pt x="163830" y="292608"/>
                    <a:pt x="158877" y="297656"/>
                    <a:pt x="152686" y="297656"/>
                  </a:cubicBezTo>
                  <a:close/>
                  <a:moveTo>
                    <a:pt x="152686" y="253079"/>
                  </a:moveTo>
                  <a:lnTo>
                    <a:pt x="63532" y="253079"/>
                  </a:lnTo>
                  <a:cubicBezTo>
                    <a:pt x="57341" y="253079"/>
                    <a:pt x="52388" y="248126"/>
                    <a:pt x="52388" y="241935"/>
                  </a:cubicBezTo>
                  <a:cubicBezTo>
                    <a:pt x="52388" y="235744"/>
                    <a:pt x="57341" y="230791"/>
                    <a:pt x="63532" y="230791"/>
                  </a:cubicBezTo>
                  <a:lnTo>
                    <a:pt x="152686" y="230791"/>
                  </a:lnTo>
                  <a:cubicBezTo>
                    <a:pt x="158877" y="230791"/>
                    <a:pt x="163830" y="235744"/>
                    <a:pt x="163830" y="241935"/>
                  </a:cubicBezTo>
                  <a:cubicBezTo>
                    <a:pt x="163830" y="248126"/>
                    <a:pt x="158877" y="253079"/>
                    <a:pt x="152686" y="253079"/>
                  </a:cubicBezTo>
                  <a:close/>
                  <a:moveTo>
                    <a:pt x="163830" y="197358"/>
                  </a:moveTo>
                  <a:cubicBezTo>
                    <a:pt x="163830" y="203549"/>
                    <a:pt x="158877" y="208502"/>
                    <a:pt x="152686" y="208502"/>
                  </a:cubicBezTo>
                  <a:lnTo>
                    <a:pt x="63532" y="208502"/>
                  </a:lnTo>
                  <a:cubicBezTo>
                    <a:pt x="57341" y="208502"/>
                    <a:pt x="52388" y="203549"/>
                    <a:pt x="52388" y="197358"/>
                  </a:cubicBezTo>
                  <a:lnTo>
                    <a:pt x="52388" y="175070"/>
                  </a:lnTo>
                  <a:cubicBezTo>
                    <a:pt x="52388" y="144304"/>
                    <a:pt x="77343" y="119348"/>
                    <a:pt x="108109" y="119348"/>
                  </a:cubicBezTo>
                  <a:cubicBezTo>
                    <a:pt x="89630" y="119348"/>
                    <a:pt x="74676" y="104394"/>
                    <a:pt x="74676" y="85916"/>
                  </a:cubicBezTo>
                  <a:cubicBezTo>
                    <a:pt x="74676" y="67437"/>
                    <a:pt x="89630" y="52483"/>
                    <a:pt x="108109" y="52483"/>
                  </a:cubicBezTo>
                  <a:cubicBezTo>
                    <a:pt x="126587" y="52483"/>
                    <a:pt x="141542" y="67437"/>
                    <a:pt x="141542" y="85916"/>
                  </a:cubicBezTo>
                  <a:cubicBezTo>
                    <a:pt x="141542" y="104394"/>
                    <a:pt x="126587" y="119348"/>
                    <a:pt x="108109" y="119348"/>
                  </a:cubicBezTo>
                  <a:cubicBezTo>
                    <a:pt x="138875" y="119348"/>
                    <a:pt x="163830" y="144304"/>
                    <a:pt x="163830" y="175070"/>
                  </a:cubicBezTo>
                  <a:lnTo>
                    <a:pt x="163830" y="1973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20" name="자유형: 도형 19">
              <a:extLst>
                <a:ext uri="{FF2B5EF4-FFF2-40B4-BE49-F238E27FC236}">
                  <a16:creationId xmlns="" xmlns:a16="http://schemas.microsoft.com/office/drawing/2014/main" id="{F65B4183-111A-4403-B1D1-7BCDDBCD6C1C}"/>
                </a:ext>
              </a:extLst>
            </p:cNvPr>
            <p:cNvSpPr/>
            <p:nvPr/>
          </p:nvSpPr>
          <p:spPr>
            <a:xfrm>
              <a:off x="2314471" y="902017"/>
              <a:ext cx="76200" cy="76200"/>
            </a:xfrm>
            <a:custGeom>
              <a:avLst/>
              <a:gdLst>
                <a:gd name="connsiteX0" fmla="*/ 7144 w 76200"/>
                <a:gd name="connsiteY0" fmla="*/ 7144 h 76200"/>
                <a:gd name="connsiteX1" fmla="*/ 7144 w 76200"/>
                <a:gd name="connsiteY1" fmla="*/ 74771 h 76200"/>
                <a:gd name="connsiteX2" fmla="*/ 74009 w 76200"/>
                <a:gd name="connsiteY2" fmla="*/ 7477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00" h="76200">
                  <a:moveTo>
                    <a:pt x="7144" y="7144"/>
                  </a:moveTo>
                  <a:lnTo>
                    <a:pt x="7144" y="74771"/>
                  </a:lnTo>
                  <a:lnTo>
                    <a:pt x="74009" y="7477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</p:grpSp>
      <p:grpSp>
        <p:nvGrpSpPr>
          <p:cNvPr id="21" name="그룹 20">
            <a:extLst>
              <a:ext uri="{FF2B5EF4-FFF2-40B4-BE49-F238E27FC236}">
                <a16:creationId xmlns="" xmlns:a16="http://schemas.microsoft.com/office/drawing/2014/main" id="{A3C73D5B-AC14-4936-A14C-916B5171883C}"/>
              </a:ext>
            </a:extLst>
          </p:cNvPr>
          <p:cNvGrpSpPr/>
          <p:nvPr/>
        </p:nvGrpSpPr>
        <p:grpSpPr>
          <a:xfrm>
            <a:off x="7415549" y="4289701"/>
            <a:ext cx="321368" cy="329660"/>
            <a:chOff x="2772242" y="1560385"/>
            <a:chExt cx="376198" cy="385905"/>
          </a:xfrm>
          <a:solidFill>
            <a:schemeClr val="bg1"/>
          </a:solidFill>
        </p:grpSpPr>
        <p:sp>
          <p:nvSpPr>
            <p:cNvPr id="22" name="자유형: 도형 21">
              <a:extLst>
                <a:ext uri="{FF2B5EF4-FFF2-40B4-BE49-F238E27FC236}">
                  <a16:creationId xmlns="" xmlns:a16="http://schemas.microsoft.com/office/drawing/2014/main" id="{0B50BF95-0A9C-4DAE-8187-7E4C05F391C7}"/>
                </a:ext>
              </a:extLst>
            </p:cNvPr>
            <p:cNvSpPr/>
            <p:nvPr/>
          </p:nvSpPr>
          <p:spPr>
            <a:xfrm>
              <a:off x="2976990" y="1560385"/>
              <a:ext cx="171450" cy="171450"/>
            </a:xfrm>
            <a:custGeom>
              <a:avLst/>
              <a:gdLst>
                <a:gd name="connsiteX0" fmla="*/ 171489 w 171450"/>
                <a:gd name="connsiteY0" fmla="*/ 136684 h 171450"/>
                <a:gd name="connsiteX1" fmla="*/ 118626 w 171450"/>
                <a:gd name="connsiteY1" fmla="*/ 43910 h 171450"/>
                <a:gd name="connsiteX2" fmla="*/ 18328 w 171450"/>
                <a:gd name="connsiteY2" fmla="*/ 7144 h 171450"/>
                <a:gd name="connsiteX3" fmla="*/ 18328 w 171450"/>
                <a:gd name="connsiteY3" fmla="*/ 7144 h 171450"/>
                <a:gd name="connsiteX4" fmla="*/ 7183 w 171450"/>
                <a:gd name="connsiteY4" fmla="*/ 18288 h 171450"/>
                <a:gd name="connsiteX5" fmla="*/ 7183 w 171450"/>
                <a:gd name="connsiteY5" fmla="*/ 161735 h 171450"/>
                <a:gd name="connsiteX6" fmla="*/ 7279 w 171450"/>
                <a:gd name="connsiteY6" fmla="*/ 164306 h 171450"/>
                <a:gd name="connsiteX7" fmla="*/ 20137 w 171450"/>
                <a:gd name="connsiteY7" fmla="*/ 173450 h 171450"/>
                <a:gd name="connsiteX8" fmla="*/ 162250 w 171450"/>
                <a:gd name="connsiteY8" fmla="*/ 149447 h 171450"/>
                <a:gd name="connsiteX9" fmla="*/ 171489 w 171450"/>
                <a:gd name="connsiteY9" fmla="*/ 136684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450" h="171450">
                  <a:moveTo>
                    <a:pt x="171489" y="136684"/>
                  </a:moveTo>
                  <a:cubicBezTo>
                    <a:pt x="165203" y="99250"/>
                    <a:pt x="145867" y="66961"/>
                    <a:pt x="118626" y="43910"/>
                  </a:cubicBezTo>
                  <a:cubicBezTo>
                    <a:pt x="91384" y="20860"/>
                    <a:pt x="56237" y="7144"/>
                    <a:pt x="18328" y="7144"/>
                  </a:cubicBezTo>
                  <a:lnTo>
                    <a:pt x="18328" y="7144"/>
                  </a:lnTo>
                  <a:cubicBezTo>
                    <a:pt x="12136" y="7144"/>
                    <a:pt x="7183" y="12097"/>
                    <a:pt x="7183" y="18288"/>
                  </a:cubicBezTo>
                  <a:lnTo>
                    <a:pt x="7183" y="161735"/>
                  </a:lnTo>
                  <a:cubicBezTo>
                    <a:pt x="7088" y="162592"/>
                    <a:pt x="7183" y="163449"/>
                    <a:pt x="7279" y="164306"/>
                  </a:cubicBezTo>
                  <a:cubicBezTo>
                    <a:pt x="8326" y="170402"/>
                    <a:pt x="14041" y="174498"/>
                    <a:pt x="20137" y="173450"/>
                  </a:cubicBezTo>
                  <a:lnTo>
                    <a:pt x="162250" y="149447"/>
                  </a:lnTo>
                  <a:cubicBezTo>
                    <a:pt x="168346" y="148495"/>
                    <a:pt x="172537" y="142780"/>
                    <a:pt x="171489" y="1366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23" name="자유형: 도형 22">
              <a:extLst>
                <a:ext uri="{FF2B5EF4-FFF2-40B4-BE49-F238E27FC236}">
                  <a16:creationId xmlns="" xmlns:a16="http://schemas.microsoft.com/office/drawing/2014/main" id="{CD0EFEF8-64EC-412F-BF9E-DD2AEFBED490}"/>
                </a:ext>
              </a:extLst>
            </p:cNvPr>
            <p:cNvSpPr/>
            <p:nvPr/>
          </p:nvSpPr>
          <p:spPr>
            <a:xfrm>
              <a:off x="2830203" y="1774840"/>
              <a:ext cx="238125" cy="171450"/>
            </a:xfrm>
            <a:custGeom>
              <a:avLst/>
              <a:gdLst>
                <a:gd name="connsiteX0" fmla="*/ 12143 w 238125"/>
                <a:gd name="connsiteY0" fmla="*/ 110347 h 171450"/>
                <a:gd name="connsiteX1" fmla="*/ 13477 w 238125"/>
                <a:gd name="connsiteY1" fmla="*/ 135684 h 171450"/>
                <a:gd name="connsiteX2" fmla="*/ 121300 w 238125"/>
                <a:gd name="connsiteY2" fmla="*/ 173593 h 171450"/>
                <a:gd name="connsiteX3" fmla="*/ 121300 w 238125"/>
                <a:gd name="connsiteY3" fmla="*/ 173498 h 171450"/>
                <a:gd name="connsiteX4" fmla="*/ 121395 w 238125"/>
                <a:gd name="connsiteY4" fmla="*/ 173498 h 171450"/>
                <a:gd name="connsiteX5" fmla="*/ 231694 w 238125"/>
                <a:gd name="connsiteY5" fmla="*/ 133588 h 171450"/>
                <a:gd name="connsiteX6" fmla="*/ 232647 w 238125"/>
                <a:gd name="connsiteY6" fmla="*/ 112633 h 171450"/>
                <a:gd name="connsiteX7" fmla="*/ 131301 w 238125"/>
                <a:gd name="connsiteY7" fmla="*/ 11287 h 171450"/>
                <a:gd name="connsiteX8" fmla="*/ 111203 w 238125"/>
                <a:gd name="connsiteY8" fmla="*/ 11287 h 171450"/>
                <a:gd name="connsiteX9" fmla="*/ 12143 w 238125"/>
                <a:gd name="connsiteY9" fmla="*/ 110347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8125" h="171450">
                  <a:moveTo>
                    <a:pt x="12143" y="110347"/>
                  </a:moveTo>
                  <a:cubicBezTo>
                    <a:pt x="4999" y="117491"/>
                    <a:pt x="5571" y="129302"/>
                    <a:pt x="13477" y="135684"/>
                  </a:cubicBezTo>
                  <a:cubicBezTo>
                    <a:pt x="43004" y="159306"/>
                    <a:pt x="80533" y="173593"/>
                    <a:pt x="121300" y="173593"/>
                  </a:cubicBezTo>
                  <a:lnTo>
                    <a:pt x="121300" y="173498"/>
                  </a:lnTo>
                  <a:lnTo>
                    <a:pt x="121395" y="173498"/>
                  </a:lnTo>
                  <a:cubicBezTo>
                    <a:pt x="160638" y="173498"/>
                    <a:pt x="199786" y="160163"/>
                    <a:pt x="231694" y="133588"/>
                  </a:cubicBezTo>
                  <a:cubicBezTo>
                    <a:pt x="238076" y="128254"/>
                    <a:pt x="238552" y="118539"/>
                    <a:pt x="232647" y="112633"/>
                  </a:cubicBezTo>
                  <a:lnTo>
                    <a:pt x="131301" y="11287"/>
                  </a:lnTo>
                  <a:cubicBezTo>
                    <a:pt x="125776" y="5763"/>
                    <a:pt x="116728" y="5763"/>
                    <a:pt x="111203" y="11287"/>
                  </a:cubicBezTo>
                  <a:lnTo>
                    <a:pt x="12143" y="11034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="" xmlns:a16="http://schemas.microsoft.com/office/drawing/2014/main" id="{346862A0-E8DF-48AC-8905-FF4E96C7D7FB}"/>
                </a:ext>
              </a:extLst>
            </p:cNvPr>
            <p:cNvSpPr/>
            <p:nvPr/>
          </p:nvSpPr>
          <p:spPr>
            <a:xfrm>
              <a:off x="2986086" y="1739645"/>
              <a:ext cx="142875" cy="133350"/>
            </a:xfrm>
            <a:custGeom>
              <a:avLst/>
              <a:gdLst>
                <a:gd name="connsiteX0" fmla="*/ 137058 w 142875"/>
                <a:gd name="connsiteY0" fmla="*/ 18479 h 133350"/>
                <a:gd name="connsiteX1" fmla="*/ 124485 w 142875"/>
                <a:gd name="connsiteY1" fmla="*/ 7144 h 133350"/>
                <a:gd name="connsiteX2" fmla="*/ 122199 w 142875"/>
                <a:gd name="connsiteY2" fmla="*/ 7334 h 133350"/>
                <a:gd name="connsiteX3" fmla="*/ 18757 w 142875"/>
                <a:gd name="connsiteY3" fmla="*/ 26479 h 133350"/>
                <a:gd name="connsiteX4" fmla="*/ 11328 w 142875"/>
                <a:gd name="connsiteY4" fmla="*/ 50483 h 133350"/>
                <a:gd name="connsiteX5" fmla="*/ 90195 w 142875"/>
                <a:gd name="connsiteY5" fmla="*/ 129350 h 133350"/>
                <a:gd name="connsiteX6" fmla="*/ 112388 w 142875"/>
                <a:gd name="connsiteY6" fmla="*/ 126683 h 133350"/>
                <a:gd name="connsiteX7" fmla="*/ 132962 w 142875"/>
                <a:gd name="connsiteY7" fmla="*/ 77819 h 133350"/>
                <a:gd name="connsiteX8" fmla="*/ 133152 w 142875"/>
                <a:gd name="connsiteY8" fmla="*/ 76962 h 133350"/>
                <a:gd name="connsiteX9" fmla="*/ 135343 w 142875"/>
                <a:gd name="connsiteY9" fmla="*/ 66580 h 133350"/>
                <a:gd name="connsiteX10" fmla="*/ 137058 w 142875"/>
                <a:gd name="connsiteY10" fmla="*/ 18479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2875" h="133350">
                  <a:moveTo>
                    <a:pt x="137058" y="18479"/>
                  </a:moveTo>
                  <a:cubicBezTo>
                    <a:pt x="136391" y="11906"/>
                    <a:pt x="130866" y="7144"/>
                    <a:pt x="124485" y="7144"/>
                  </a:cubicBezTo>
                  <a:cubicBezTo>
                    <a:pt x="123723" y="7144"/>
                    <a:pt x="122961" y="7239"/>
                    <a:pt x="122199" y="7334"/>
                  </a:cubicBezTo>
                  <a:lnTo>
                    <a:pt x="18757" y="26479"/>
                  </a:lnTo>
                  <a:cubicBezTo>
                    <a:pt x="7518" y="28575"/>
                    <a:pt x="3231" y="42386"/>
                    <a:pt x="11328" y="50483"/>
                  </a:cubicBezTo>
                  <a:lnTo>
                    <a:pt x="90195" y="129350"/>
                  </a:lnTo>
                  <a:cubicBezTo>
                    <a:pt x="96672" y="135827"/>
                    <a:pt x="107530" y="134493"/>
                    <a:pt x="112388" y="126683"/>
                  </a:cubicBezTo>
                  <a:cubicBezTo>
                    <a:pt x="121627" y="111728"/>
                    <a:pt x="128580" y="95250"/>
                    <a:pt x="132962" y="77819"/>
                  </a:cubicBezTo>
                  <a:cubicBezTo>
                    <a:pt x="133057" y="77533"/>
                    <a:pt x="133057" y="77248"/>
                    <a:pt x="133152" y="76962"/>
                  </a:cubicBezTo>
                  <a:cubicBezTo>
                    <a:pt x="134010" y="73533"/>
                    <a:pt x="134676" y="70104"/>
                    <a:pt x="135343" y="66580"/>
                  </a:cubicBezTo>
                  <a:cubicBezTo>
                    <a:pt x="138105" y="50959"/>
                    <a:pt x="138772" y="34862"/>
                    <a:pt x="137058" y="18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="" xmlns:a16="http://schemas.microsoft.com/office/drawing/2014/main" id="{A6B7F29B-2434-4256-B668-F6FA133BE007}"/>
                </a:ext>
              </a:extLst>
            </p:cNvPr>
            <p:cNvSpPr/>
            <p:nvPr/>
          </p:nvSpPr>
          <p:spPr>
            <a:xfrm>
              <a:off x="2772242" y="1597152"/>
              <a:ext cx="180975" cy="276225"/>
            </a:xfrm>
            <a:custGeom>
              <a:avLst/>
              <a:gdLst>
                <a:gd name="connsiteX0" fmla="*/ 163449 w 180975"/>
                <a:gd name="connsiteY0" fmla="*/ 162973 h 276225"/>
                <a:gd name="connsiteX1" fmla="*/ 175070 w 180975"/>
                <a:gd name="connsiteY1" fmla="*/ 151352 h 276225"/>
                <a:gd name="connsiteX2" fmla="*/ 179261 w 180975"/>
                <a:gd name="connsiteY2" fmla="*/ 141351 h 276225"/>
                <a:gd name="connsiteX3" fmla="*/ 179261 w 180975"/>
                <a:gd name="connsiteY3" fmla="*/ 19812 h 276225"/>
                <a:gd name="connsiteX4" fmla="*/ 166688 w 180975"/>
                <a:gd name="connsiteY4" fmla="*/ 7144 h 276225"/>
                <a:gd name="connsiteX5" fmla="*/ 165735 w 180975"/>
                <a:gd name="connsiteY5" fmla="*/ 7144 h 276225"/>
                <a:gd name="connsiteX6" fmla="*/ 7144 w 180975"/>
                <a:gd name="connsiteY6" fmla="*/ 178784 h 276225"/>
                <a:gd name="connsiteX7" fmla="*/ 32671 w 180975"/>
                <a:gd name="connsiteY7" fmla="*/ 269081 h 276225"/>
                <a:gd name="connsiteX8" fmla="*/ 54769 w 180975"/>
                <a:gd name="connsiteY8" fmla="*/ 271558 h 276225"/>
                <a:gd name="connsiteX9" fmla="*/ 163449 w 180975"/>
                <a:gd name="connsiteY9" fmla="*/ 162973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975" h="276225">
                  <a:moveTo>
                    <a:pt x="163449" y="162973"/>
                  </a:moveTo>
                  <a:lnTo>
                    <a:pt x="175070" y="151352"/>
                  </a:lnTo>
                  <a:cubicBezTo>
                    <a:pt x="177737" y="148685"/>
                    <a:pt x="179261" y="145066"/>
                    <a:pt x="179261" y="141351"/>
                  </a:cubicBezTo>
                  <a:lnTo>
                    <a:pt x="179261" y="19812"/>
                  </a:lnTo>
                  <a:cubicBezTo>
                    <a:pt x="179261" y="12763"/>
                    <a:pt x="173546" y="7144"/>
                    <a:pt x="166688" y="7144"/>
                  </a:cubicBezTo>
                  <a:cubicBezTo>
                    <a:pt x="166402" y="7144"/>
                    <a:pt x="166021" y="7144"/>
                    <a:pt x="165735" y="7144"/>
                  </a:cubicBezTo>
                  <a:cubicBezTo>
                    <a:pt x="76962" y="14097"/>
                    <a:pt x="7144" y="88297"/>
                    <a:pt x="7144" y="178784"/>
                  </a:cubicBezTo>
                  <a:cubicBezTo>
                    <a:pt x="7144" y="211931"/>
                    <a:pt x="16478" y="242888"/>
                    <a:pt x="32671" y="269081"/>
                  </a:cubicBezTo>
                  <a:cubicBezTo>
                    <a:pt x="37433" y="276892"/>
                    <a:pt x="48292" y="278035"/>
                    <a:pt x="54769" y="271558"/>
                  </a:cubicBezTo>
                  <a:lnTo>
                    <a:pt x="163449" y="16297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</p:grpSp>
      <p:grpSp>
        <p:nvGrpSpPr>
          <p:cNvPr id="26" name="그룹 25">
            <a:extLst>
              <a:ext uri="{FF2B5EF4-FFF2-40B4-BE49-F238E27FC236}">
                <a16:creationId xmlns="" xmlns:a16="http://schemas.microsoft.com/office/drawing/2014/main" id="{AB4AF40E-2360-479D-8280-C81025054642}"/>
              </a:ext>
            </a:extLst>
          </p:cNvPr>
          <p:cNvGrpSpPr/>
          <p:nvPr/>
        </p:nvGrpSpPr>
        <p:grpSpPr>
          <a:xfrm>
            <a:off x="5934316" y="5125147"/>
            <a:ext cx="333606" cy="333604"/>
            <a:chOff x="752656" y="1562597"/>
            <a:chExt cx="390525" cy="390525"/>
          </a:xfrm>
          <a:solidFill>
            <a:schemeClr val="bg1"/>
          </a:solidFill>
        </p:grpSpPr>
        <p:sp>
          <p:nvSpPr>
            <p:cNvPr id="27" name="자유형: 도형 26">
              <a:extLst>
                <a:ext uri="{FF2B5EF4-FFF2-40B4-BE49-F238E27FC236}">
                  <a16:creationId xmlns="" xmlns:a16="http://schemas.microsoft.com/office/drawing/2014/main" id="{F1029B26-23C4-42DB-839B-0D752F46DCA2}"/>
                </a:ext>
              </a:extLst>
            </p:cNvPr>
            <p:cNvSpPr/>
            <p:nvPr/>
          </p:nvSpPr>
          <p:spPr>
            <a:xfrm>
              <a:off x="797621" y="1607153"/>
              <a:ext cx="209550" cy="161925"/>
            </a:xfrm>
            <a:custGeom>
              <a:avLst/>
              <a:gdLst>
                <a:gd name="connsiteX0" fmla="*/ 26568 w 209550"/>
                <a:gd name="connsiteY0" fmla="*/ 159925 h 161925"/>
                <a:gd name="connsiteX1" fmla="*/ 85528 w 209550"/>
                <a:gd name="connsiteY1" fmla="*/ 100965 h 161925"/>
                <a:gd name="connsiteX2" fmla="*/ 102292 w 209550"/>
                <a:gd name="connsiteY2" fmla="*/ 117729 h 161925"/>
                <a:gd name="connsiteX3" fmla="*/ 113437 w 209550"/>
                <a:gd name="connsiteY3" fmla="*/ 117729 h 161925"/>
                <a:gd name="connsiteX4" fmla="*/ 185922 w 209550"/>
                <a:gd name="connsiteY4" fmla="*/ 45244 h 161925"/>
                <a:gd name="connsiteX5" fmla="*/ 185922 w 209550"/>
                <a:gd name="connsiteY5" fmla="*/ 64770 h 161925"/>
                <a:gd name="connsiteX6" fmla="*/ 189065 w 209550"/>
                <a:gd name="connsiteY6" fmla="*/ 71152 h 161925"/>
                <a:gd name="connsiteX7" fmla="*/ 208210 w 209550"/>
                <a:gd name="connsiteY7" fmla="*/ 62865 h 161925"/>
                <a:gd name="connsiteX8" fmla="*/ 208210 w 209550"/>
                <a:gd name="connsiteY8" fmla="*/ 18288 h 161925"/>
                <a:gd name="connsiteX9" fmla="*/ 197066 w 209550"/>
                <a:gd name="connsiteY9" fmla="*/ 7144 h 161925"/>
                <a:gd name="connsiteX10" fmla="*/ 150584 w 209550"/>
                <a:gd name="connsiteY10" fmla="*/ 7144 h 161925"/>
                <a:gd name="connsiteX11" fmla="*/ 144202 w 209550"/>
                <a:gd name="connsiteY11" fmla="*/ 10287 h 161925"/>
                <a:gd name="connsiteX12" fmla="*/ 152489 w 209550"/>
                <a:gd name="connsiteY12" fmla="*/ 29432 h 161925"/>
                <a:gd name="connsiteX13" fmla="*/ 170205 w 209550"/>
                <a:gd name="connsiteY13" fmla="*/ 29432 h 161925"/>
                <a:gd name="connsiteX14" fmla="*/ 107912 w 209550"/>
                <a:gd name="connsiteY14" fmla="*/ 91726 h 161925"/>
                <a:gd name="connsiteX15" fmla="*/ 91148 w 209550"/>
                <a:gd name="connsiteY15" fmla="*/ 74962 h 161925"/>
                <a:gd name="connsiteX16" fmla="*/ 80004 w 209550"/>
                <a:gd name="connsiteY16" fmla="*/ 74962 h 161925"/>
                <a:gd name="connsiteX17" fmla="*/ 9519 w 209550"/>
                <a:gd name="connsiteY17" fmla="*/ 145447 h 161925"/>
                <a:gd name="connsiteX18" fmla="*/ 7233 w 209550"/>
                <a:gd name="connsiteY18" fmla="*/ 152209 h 161925"/>
                <a:gd name="connsiteX19" fmla="*/ 26568 w 209550"/>
                <a:gd name="connsiteY19" fmla="*/ 15992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9550" h="161925">
                  <a:moveTo>
                    <a:pt x="26568" y="159925"/>
                  </a:moveTo>
                  <a:lnTo>
                    <a:pt x="85528" y="100965"/>
                  </a:lnTo>
                  <a:lnTo>
                    <a:pt x="102292" y="117729"/>
                  </a:lnTo>
                  <a:cubicBezTo>
                    <a:pt x="105340" y="120777"/>
                    <a:pt x="110388" y="120777"/>
                    <a:pt x="113437" y="117729"/>
                  </a:cubicBezTo>
                  <a:lnTo>
                    <a:pt x="185922" y="45244"/>
                  </a:lnTo>
                  <a:lnTo>
                    <a:pt x="185922" y="64770"/>
                  </a:lnTo>
                  <a:cubicBezTo>
                    <a:pt x="185922" y="67246"/>
                    <a:pt x="187065" y="69723"/>
                    <a:pt x="189065" y="71152"/>
                  </a:cubicBezTo>
                  <a:cubicBezTo>
                    <a:pt x="198209" y="77915"/>
                    <a:pt x="208210" y="71533"/>
                    <a:pt x="208210" y="62865"/>
                  </a:cubicBezTo>
                  <a:lnTo>
                    <a:pt x="208210" y="18288"/>
                  </a:lnTo>
                  <a:cubicBezTo>
                    <a:pt x="208210" y="12097"/>
                    <a:pt x="203162" y="7144"/>
                    <a:pt x="197066" y="7144"/>
                  </a:cubicBezTo>
                  <a:lnTo>
                    <a:pt x="150584" y="7144"/>
                  </a:lnTo>
                  <a:cubicBezTo>
                    <a:pt x="148107" y="7144"/>
                    <a:pt x="145631" y="8287"/>
                    <a:pt x="144202" y="10287"/>
                  </a:cubicBezTo>
                  <a:cubicBezTo>
                    <a:pt x="137439" y="19431"/>
                    <a:pt x="143821" y="29432"/>
                    <a:pt x="152489" y="29432"/>
                  </a:cubicBezTo>
                  <a:lnTo>
                    <a:pt x="170205" y="29432"/>
                  </a:lnTo>
                  <a:lnTo>
                    <a:pt x="107912" y="91726"/>
                  </a:lnTo>
                  <a:lnTo>
                    <a:pt x="91148" y="74962"/>
                  </a:lnTo>
                  <a:cubicBezTo>
                    <a:pt x="88100" y="71914"/>
                    <a:pt x="83052" y="71914"/>
                    <a:pt x="80004" y="74962"/>
                  </a:cubicBezTo>
                  <a:lnTo>
                    <a:pt x="9519" y="145447"/>
                  </a:lnTo>
                  <a:cubicBezTo>
                    <a:pt x="7709" y="147256"/>
                    <a:pt x="6852" y="149733"/>
                    <a:pt x="7233" y="152209"/>
                  </a:cubicBezTo>
                  <a:cubicBezTo>
                    <a:pt x="8852" y="163544"/>
                    <a:pt x="20377" y="166116"/>
                    <a:pt x="26568" y="1599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="" xmlns:a16="http://schemas.microsoft.com/office/drawing/2014/main" id="{FEEDA3E8-E12D-46EA-BEDF-E5EE7270CD9E}"/>
                </a:ext>
              </a:extLst>
            </p:cNvPr>
            <p:cNvSpPr/>
            <p:nvPr/>
          </p:nvSpPr>
          <p:spPr>
            <a:xfrm>
              <a:off x="797995" y="1807749"/>
              <a:ext cx="95250" cy="104775"/>
            </a:xfrm>
            <a:custGeom>
              <a:avLst/>
              <a:gdLst>
                <a:gd name="connsiteX0" fmla="*/ 18288 w 95250"/>
                <a:gd name="connsiteY0" fmla="*/ 97822 h 104775"/>
                <a:gd name="connsiteX1" fmla="*/ 85154 w 95250"/>
                <a:gd name="connsiteY1" fmla="*/ 97822 h 104775"/>
                <a:gd name="connsiteX2" fmla="*/ 96298 w 95250"/>
                <a:gd name="connsiteY2" fmla="*/ 86677 h 104775"/>
                <a:gd name="connsiteX3" fmla="*/ 96298 w 95250"/>
                <a:gd name="connsiteY3" fmla="*/ 18288 h 104775"/>
                <a:gd name="connsiteX4" fmla="*/ 85154 w 95250"/>
                <a:gd name="connsiteY4" fmla="*/ 7144 h 104775"/>
                <a:gd name="connsiteX5" fmla="*/ 18288 w 95250"/>
                <a:gd name="connsiteY5" fmla="*/ 7144 h 104775"/>
                <a:gd name="connsiteX6" fmla="*/ 7144 w 95250"/>
                <a:gd name="connsiteY6" fmla="*/ 18288 h 104775"/>
                <a:gd name="connsiteX7" fmla="*/ 7144 w 95250"/>
                <a:gd name="connsiteY7" fmla="*/ 86677 h 104775"/>
                <a:gd name="connsiteX8" fmla="*/ 18288 w 95250"/>
                <a:gd name="connsiteY8" fmla="*/ 97822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250" h="104775">
                  <a:moveTo>
                    <a:pt x="18288" y="97822"/>
                  </a:moveTo>
                  <a:lnTo>
                    <a:pt x="85154" y="97822"/>
                  </a:lnTo>
                  <a:cubicBezTo>
                    <a:pt x="91345" y="97822"/>
                    <a:pt x="96298" y="92869"/>
                    <a:pt x="96298" y="86677"/>
                  </a:cubicBezTo>
                  <a:lnTo>
                    <a:pt x="96298" y="18288"/>
                  </a:lnTo>
                  <a:cubicBezTo>
                    <a:pt x="96298" y="12097"/>
                    <a:pt x="91345" y="7144"/>
                    <a:pt x="85154" y="7144"/>
                  </a:cubicBez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86677"/>
                  </a:lnTo>
                  <a:cubicBezTo>
                    <a:pt x="7144" y="92773"/>
                    <a:pt x="12097" y="97822"/>
                    <a:pt x="18288" y="978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29" name="자유형: 도형 28">
              <a:extLst>
                <a:ext uri="{FF2B5EF4-FFF2-40B4-BE49-F238E27FC236}">
                  <a16:creationId xmlns="" xmlns:a16="http://schemas.microsoft.com/office/drawing/2014/main" id="{0B65DAE3-3E6F-4787-B92B-65A4F9069A09}"/>
                </a:ext>
              </a:extLst>
            </p:cNvPr>
            <p:cNvSpPr/>
            <p:nvPr/>
          </p:nvSpPr>
          <p:spPr>
            <a:xfrm>
              <a:off x="909438" y="1740884"/>
              <a:ext cx="95250" cy="171450"/>
            </a:xfrm>
            <a:custGeom>
              <a:avLst/>
              <a:gdLst>
                <a:gd name="connsiteX0" fmla="*/ 85153 w 95250"/>
                <a:gd name="connsiteY0" fmla="*/ 7144 h 171450"/>
                <a:gd name="connsiteX1" fmla="*/ 18288 w 95250"/>
                <a:gd name="connsiteY1" fmla="*/ 7144 h 171450"/>
                <a:gd name="connsiteX2" fmla="*/ 7144 w 95250"/>
                <a:gd name="connsiteY2" fmla="*/ 18288 h 171450"/>
                <a:gd name="connsiteX3" fmla="*/ 7144 w 95250"/>
                <a:gd name="connsiteY3" fmla="*/ 153543 h 171450"/>
                <a:gd name="connsiteX4" fmla="*/ 18288 w 95250"/>
                <a:gd name="connsiteY4" fmla="*/ 164687 h 171450"/>
                <a:gd name="connsiteX5" fmla="*/ 85153 w 95250"/>
                <a:gd name="connsiteY5" fmla="*/ 164687 h 171450"/>
                <a:gd name="connsiteX6" fmla="*/ 96298 w 95250"/>
                <a:gd name="connsiteY6" fmla="*/ 153543 h 171450"/>
                <a:gd name="connsiteX7" fmla="*/ 96298 w 95250"/>
                <a:gd name="connsiteY7" fmla="*/ 18288 h 171450"/>
                <a:gd name="connsiteX8" fmla="*/ 85153 w 95250"/>
                <a:gd name="connsiteY8" fmla="*/ 7144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250" h="171450">
                  <a:moveTo>
                    <a:pt x="85153" y="7144"/>
                  </a:move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153543"/>
                  </a:lnTo>
                  <a:cubicBezTo>
                    <a:pt x="7144" y="159734"/>
                    <a:pt x="12097" y="164687"/>
                    <a:pt x="18288" y="164687"/>
                  </a:cubicBezTo>
                  <a:lnTo>
                    <a:pt x="85153" y="164687"/>
                  </a:lnTo>
                  <a:cubicBezTo>
                    <a:pt x="91345" y="164687"/>
                    <a:pt x="96298" y="159734"/>
                    <a:pt x="96298" y="153543"/>
                  </a:cubicBezTo>
                  <a:lnTo>
                    <a:pt x="96298" y="18288"/>
                  </a:lnTo>
                  <a:cubicBezTo>
                    <a:pt x="96298" y="12192"/>
                    <a:pt x="91345" y="7144"/>
                    <a:pt x="851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30" name="자유형: 도형 29">
              <a:extLst>
                <a:ext uri="{FF2B5EF4-FFF2-40B4-BE49-F238E27FC236}">
                  <a16:creationId xmlns="" xmlns:a16="http://schemas.microsoft.com/office/drawing/2014/main" id="{11D4075E-A8FB-46B7-B667-38227A18EC0F}"/>
                </a:ext>
              </a:extLst>
            </p:cNvPr>
            <p:cNvSpPr/>
            <p:nvPr/>
          </p:nvSpPr>
          <p:spPr>
            <a:xfrm>
              <a:off x="998589" y="1607534"/>
              <a:ext cx="142875" cy="304800"/>
            </a:xfrm>
            <a:custGeom>
              <a:avLst/>
              <a:gdLst>
                <a:gd name="connsiteX0" fmla="*/ 18291 w 142875"/>
                <a:gd name="connsiteY0" fmla="*/ 118205 h 304800"/>
                <a:gd name="connsiteX1" fmla="*/ 29435 w 142875"/>
                <a:gd name="connsiteY1" fmla="*/ 118205 h 304800"/>
                <a:gd name="connsiteX2" fmla="*/ 29435 w 142875"/>
                <a:gd name="connsiteY2" fmla="*/ 286893 h 304800"/>
                <a:gd name="connsiteX3" fmla="*/ 40580 w 142875"/>
                <a:gd name="connsiteY3" fmla="*/ 298037 h 304800"/>
                <a:gd name="connsiteX4" fmla="*/ 108207 w 142875"/>
                <a:gd name="connsiteY4" fmla="*/ 298037 h 304800"/>
                <a:gd name="connsiteX5" fmla="*/ 119352 w 142875"/>
                <a:gd name="connsiteY5" fmla="*/ 286893 h 304800"/>
                <a:gd name="connsiteX6" fmla="*/ 119352 w 142875"/>
                <a:gd name="connsiteY6" fmla="*/ 118205 h 304800"/>
                <a:gd name="connsiteX7" fmla="*/ 130496 w 142875"/>
                <a:gd name="connsiteY7" fmla="*/ 118205 h 304800"/>
                <a:gd name="connsiteX8" fmla="*/ 140211 w 142875"/>
                <a:gd name="connsiteY8" fmla="*/ 112490 h 304800"/>
                <a:gd name="connsiteX9" fmla="*/ 139926 w 142875"/>
                <a:gd name="connsiteY9" fmla="*/ 101156 h 304800"/>
                <a:gd name="connsiteX10" fmla="*/ 83442 w 142875"/>
                <a:gd name="connsiteY10" fmla="*/ 12002 h 304800"/>
                <a:gd name="connsiteX11" fmla="*/ 64583 w 142875"/>
                <a:gd name="connsiteY11" fmla="*/ 12002 h 304800"/>
                <a:gd name="connsiteX12" fmla="*/ 8861 w 142875"/>
                <a:gd name="connsiteY12" fmla="*/ 101156 h 304800"/>
                <a:gd name="connsiteX13" fmla="*/ 8576 w 142875"/>
                <a:gd name="connsiteY13" fmla="*/ 112490 h 304800"/>
                <a:gd name="connsiteX14" fmla="*/ 18291 w 142875"/>
                <a:gd name="connsiteY14" fmla="*/ 118205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2875" h="304800">
                  <a:moveTo>
                    <a:pt x="18291" y="118205"/>
                  </a:moveTo>
                  <a:lnTo>
                    <a:pt x="29435" y="118205"/>
                  </a:lnTo>
                  <a:lnTo>
                    <a:pt x="29435" y="286893"/>
                  </a:lnTo>
                  <a:cubicBezTo>
                    <a:pt x="29435" y="293084"/>
                    <a:pt x="34388" y="298037"/>
                    <a:pt x="40580" y="298037"/>
                  </a:cubicBezTo>
                  <a:lnTo>
                    <a:pt x="108207" y="298037"/>
                  </a:lnTo>
                  <a:cubicBezTo>
                    <a:pt x="114398" y="298037"/>
                    <a:pt x="119352" y="293084"/>
                    <a:pt x="119352" y="286893"/>
                  </a:cubicBezTo>
                  <a:lnTo>
                    <a:pt x="119352" y="118205"/>
                  </a:lnTo>
                  <a:lnTo>
                    <a:pt x="130496" y="118205"/>
                  </a:lnTo>
                  <a:cubicBezTo>
                    <a:pt x="134591" y="118205"/>
                    <a:pt x="138306" y="116014"/>
                    <a:pt x="140211" y="112490"/>
                  </a:cubicBezTo>
                  <a:cubicBezTo>
                    <a:pt x="142212" y="108966"/>
                    <a:pt x="142021" y="104585"/>
                    <a:pt x="139926" y="101156"/>
                  </a:cubicBezTo>
                  <a:lnTo>
                    <a:pt x="83442" y="12002"/>
                  </a:lnTo>
                  <a:cubicBezTo>
                    <a:pt x="79346" y="5524"/>
                    <a:pt x="68583" y="5524"/>
                    <a:pt x="64583" y="12002"/>
                  </a:cubicBezTo>
                  <a:lnTo>
                    <a:pt x="8861" y="101156"/>
                  </a:lnTo>
                  <a:cubicBezTo>
                    <a:pt x="6671" y="104585"/>
                    <a:pt x="6575" y="108966"/>
                    <a:pt x="8576" y="112490"/>
                  </a:cubicBezTo>
                  <a:cubicBezTo>
                    <a:pt x="10481" y="116014"/>
                    <a:pt x="14291" y="118205"/>
                    <a:pt x="18291" y="1182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31" name="자유형: 도형 30">
              <a:extLst>
                <a:ext uri="{FF2B5EF4-FFF2-40B4-BE49-F238E27FC236}">
                  <a16:creationId xmlns="" xmlns:a16="http://schemas.microsoft.com/office/drawing/2014/main" id="{22ABDD4D-A045-4FE0-892E-9DCE7A2A6D1E}"/>
                </a:ext>
              </a:extLst>
            </p:cNvPr>
            <p:cNvSpPr/>
            <p:nvPr/>
          </p:nvSpPr>
          <p:spPr>
            <a:xfrm>
              <a:off x="752656" y="1562597"/>
              <a:ext cx="390525" cy="390525"/>
            </a:xfrm>
            <a:custGeom>
              <a:avLst/>
              <a:gdLst>
                <a:gd name="connsiteX0" fmla="*/ 376142 w 390525"/>
                <a:gd name="connsiteY0" fmla="*/ 365262 h 390525"/>
                <a:gd name="connsiteX1" fmla="*/ 29432 w 390525"/>
                <a:gd name="connsiteY1" fmla="*/ 365262 h 390525"/>
                <a:gd name="connsiteX2" fmla="*/ 29432 w 390525"/>
                <a:gd name="connsiteY2" fmla="*/ 18552 h 390525"/>
                <a:gd name="connsiteX3" fmla="*/ 19526 w 390525"/>
                <a:gd name="connsiteY3" fmla="*/ 7218 h 390525"/>
                <a:gd name="connsiteX4" fmla="*/ 7144 w 390525"/>
                <a:gd name="connsiteY4" fmla="*/ 18267 h 390525"/>
                <a:gd name="connsiteX5" fmla="*/ 7144 w 390525"/>
                <a:gd name="connsiteY5" fmla="*/ 376407 h 390525"/>
                <a:gd name="connsiteX6" fmla="*/ 18288 w 390525"/>
                <a:gd name="connsiteY6" fmla="*/ 387551 h 390525"/>
                <a:gd name="connsiteX7" fmla="*/ 376428 w 390525"/>
                <a:gd name="connsiteY7" fmla="*/ 387551 h 390525"/>
                <a:gd name="connsiteX8" fmla="*/ 387477 w 390525"/>
                <a:gd name="connsiteY8" fmla="*/ 375168 h 390525"/>
                <a:gd name="connsiteX9" fmla="*/ 376142 w 390525"/>
                <a:gd name="connsiteY9" fmla="*/ 365262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525" h="390525">
                  <a:moveTo>
                    <a:pt x="376142" y="365262"/>
                  </a:moveTo>
                  <a:lnTo>
                    <a:pt x="29432" y="365262"/>
                  </a:lnTo>
                  <a:lnTo>
                    <a:pt x="29432" y="18552"/>
                  </a:lnTo>
                  <a:cubicBezTo>
                    <a:pt x="29432" y="12837"/>
                    <a:pt x="25241" y="7789"/>
                    <a:pt x="19526" y="7218"/>
                  </a:cubicBezTo>
                  <a:cubicBezTo>
                    <a:pt x="12764" y="6456"/>
                    <a:pt x="7144" y="11694"/>
                    <a:pt x="7144" y="18267"/>
                  </a:cubicBezTo>
                  <a:lnTo>
                    <a:pt x="7144" y="376407"/>
                  </a:lnTo>
                  <a:cubicBezTo>
                    <a:pt x="7144" y="382598"/>
                    <a:pt x="12097" y="387551"/>
                    <a:pt x="18288" y="387551"/>
                  </a:cubicBezTo>
                  <a:lnTo>
                    <a:pt x="376428" y="387551"/>
                  </a:lnTo>
                  <a:cubicBezTo>
                    <a:pt x="383000" y="387551"/>
                    <a:pt x="388239" y="381836"/>
                    <a:pt x="387477" y="375168"/>
                  </a:cubicBezTo>
                  <a:cubicBezTo>
                    <a:pt x="386906" y="369453"/>
                    <a:pt x="381857" y="365262"/>
                    <a:pt x="376142" y="3652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</p:grpSp>
      <p:sp>
        <p:nvSpPr>
          <p:cNvPr id="32" name="자유형: 도형 31">
            <a:extLst>
              <a:ext uri="{FF2B5EF4-FFF2-40B4-BE49-F238E27FC236}">
                <a16:creationId xmlns="" xmlns:a16="http://schemas.microsoft.com/office/drawing/2014/main" id="{5AA0E597-C3B6-413F-A9A2-9FA039CED2FA}"/>
              </a:ext>
            </a:extLst>
          </p:cNvPr>
          <p:cNvSpPr/>
          <p:nvPr/>
        </p:nvSpPr>
        <p:spPr>
          <a:xfrm>
            <a:off x="4456406" y="2575434"/>
            <a:ext cx="292926" cy="333608"/>
          </a:xfrm>
          <a:custGeom>
            <a:avLst/>
            <a:gdLst>
              <a:gd name="connsiteX0" fmla="*/ 336869 w 342900"/>
              <a:gd name="connsiteY0" fmla="*/ 48482 h 390525"/>
              <a:gd name="connsiteX1" fmla="*/ 286006 w 342900"/>
              <a:gd name="connsiteY1" fmla="*/ 7144 h 390525"/>
              <a:gd name="connsiteX2" fmla="*/ 286006 w 342900"/>
              <a:gd name="connsiteY2" fmla="*/ 7144 h 390525"/>
              <a:gd name="connsiteX3" fmla="*/ 255716 w 342900"/>
              <a:gd name="connsiteY3" fmla="*/ 7144 h 390525"/>
              <a:gd name="connsiteX4" fmla="*/ 90172 w 342900"/>
              <a:gd name="connsiteY4" fmla="*/ 7144 h 390525"/>
              <a:gd name="connsiteX5" fmla="*/ 59882 w 342900"/>
              <a:gd name="connsiteY5" fmla="*/ 7144 h 390525"/>
              <a:gd name="connsiteX6" fmla="*/ 59882 w 342900"/>
              <a:gd name="connsiteY6" fmla="*/ 7144 h 390525"/>
              <a:gd name="connsiteX7" fmla="*/ 9019 w 342900"/>
              <a:gd name="connsiteY7" fmla="*/ 48482 h 390525"/>
              <a:gd name="connsiteX8" fmla="*/ 19592 w 342900"/>
              <a:gd name="connsiteY8" fmla="*/ 103727 h 390525"/>
              <a:gd name="connsiteX9" fmla="*/ 73217 w 342900"/>
              <a:gd name="connsiteY9" fmla="*/ 152305 h 390525"/>
              <a:gd name="connsiteX10" fmla="*/ 155704 w 342900"/>
              <a:gd name="connsiteY10" fmla="*/ 244126 h 390525"/>
              <a:gd name="connsiteX11" fmla="*/ 155704 w 342900"/>
              <a:gd name="connsiteY11" fmla="*/ 282035 h 390525"/>
              <a:gd name="connsiteX12" fmla="*/ 102459 w 342900"/>
              <a:gd name="connsiteY12" fmla="*/ 282035 h 390525"/>
              <a:gd name="connsiteX13" fmla="*/ 85124 w 342900"/>
              <a:gd name="connsiteY13" fmla="*/ 299371 h 390525"/>
              <a:gd name="connsiteX14" fmla="*/ 85124 w 342900"/>
              <a:gd name="connsiteY14" fmla="*/ 370332 h 390525"/>
              <a:gd name="connsiteX15" fmla="*/ 102459 w 342900"/>
              <a:gd name="connsiteY15" fmla="*/ 387667 h 390525"/>
              <a:gd name="connsiteX16" fmla="*/ 244001 w 342900"/>
              <a:gd name="connsiteY16" fmla="*/ 387667 h 390525"/>
              <a:gd name="connsiteX17" fmla="*/ 261336 w 342900"/>
              <a:gd name="connsiteY17" fmla="*/ 370332 h 390525"/>
              <a:gd name="connsiteX18" fmla="*/ 261336 w 342900"/>
              <a:gd name="connsiteY18" fmla="*/ 299371 h 390525"/>
              <a:gd name="connsiteX19" fmla="*/ 244001 w 342900"/>
              <a:gd name="connsiteY19" fmla="*/ 282035 h 390525"/>
              <a:gd name="connsiteX20" fmla="*/ 190756 w 342900"/>
              <a:gd name="connsiteY20" fmla="*/ 282035 h 390525"/>
              <a:gd name="connsiteX21" fmla="*/ 190756 w 342900"/>
              <a:gd name="connsiteY21" fmla="*/ 244221 h 390525"/>
              <a:gd name="connsiteX22" fmla="*/ 272862 w 342900"/>
              <a:gd name="connsiteY22" fmla="*/ 152305 h 390525"/>
              <a:gd name="connsiteX23" fmla="*/ 326297 w 342900"/>
              <a:gd name="connsiteY23" fmla="*/ 103822 h 390525"/>
              <a:gd name="connsiteX24" fmla="*/ 336869 w 342900"/>
              <a:gd name="connsiteY24" fmla="*/ 48482 h 390525"/>
              <a:gd name="connsiteX25" fmla="*/ 42833 w 342900"/>
              <a:gd name="connsiteY25" fmla="*/ 57340 h 390525"/>
              <a:gd name="connsiteX26" fmla="*/ 60168 w 342900"/>
              <a:gd name="connsiteY26" fmla="*/ 42005 h 390525"/>
              <a:gd name="connsiteX27" fmla="*/ 60168 w 342900"/>
              <a:gd name="connsiteY27" fmla="*/ 42005 h 390525"/>
              <a:gd name="connsiteX28" fmla="*/ 73217 w 342900"/>
              <a:gd name="connsiteY28" fmla="*/ 42005 h 390525"/>
              <a:gd name="connsiteX29" fmla="*/ 73313 w 342900"/>
              <a:gd name="connsiteY29" fmla="*/ 110871 h 390525"/>
              <a:gd name="connsiteX30" fmla="*/ 42833 w 342900"/>
              <a:gd name="connsiteY30" fmla="*/ 57340 h 390525"/>
              <a:gd name="connsiteX31" fmla="*/ 273052 w 342900"/>
              <a:gd name="connsiteY31" fmla="*/ 110776 h 390525"/>
              <a:gd name="connsiteX32" fmla="*/ 273052 w 342900"/>
              <a:gd name="connsiteY32" fmla="*/ 42005 h 390525"/>
              <a:gd name="connsiteX33" fmla="*/ 286101 w 342900"/>
              <a:gd name="connsiteY33" fmla="*/ 42005 h 390525"/>
              <a:gd name="connsiteX34" fmla="*/ 286101 w 342900"/>
              <a:gd name="connsiteY34" fmla="*/ 42005 h 390525"/>
              <a:gd name="connsiteX35" fmla="*/ 303436 w 342900"/>
              <a:gd name="connsiteY35" fmla="*/ 57340 h 390525"/>
              <a:gd name="connsiteX36" fmla="*/ 273052 w 342900"/>
              <a:gd name="connsiteY36" fmla="*/ 110776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2900" h="390525">
                <a:moveTo>
                  <a:pt x="336869" y="48482"/>
                </a:moveTo>
                <a:cubicBezTo>
                  <a:pt x="330678" y="24098"/>
                  <a:pt x="309723" y="7144"/>
                  <a:pt x="286006" y="7144"/>
                </a:cubicBezTo>
                <a:cubicBezTo>
                  <a:pt x="286006" y="7144"/>
                  <a:pt x="286006" y="7144"/>
                  <a:pt x="286006" y="7144"/>
                </a:cubicBezTo>
                <a:lnTo>
                  <a:pt x="255716" y="7144"/>
                </a:lnTo>
                <a:lnTo>
                  <a:pt x="90172" y="7144"/>
                </a:lnTo>
                <a:lnTo>
                  <a:pt x="59882" y="7144"/>
                </a:lnTo>
                <a:cubicBezTo>
                  <a:pt x="59882" y="7144"/>
                  <a:pt x="59882" y="7144"/>
                  <a:pt x="59882" y="7144"/>
                </a:cubicBezTo>
                <a:cubicBezTo>
                  <a:pt x="36165" y="7144"/>
                  <a:pt x="15305" y="24194"/>
                  <a:pt x="9019" y="48482"/>
                </a:cubicBezTo>
                <a:cubicBezTo>
                  <a:pt x="5876" y="60865"/>
                  <a:pt x="5113" y="80581"/>
                  <a:pt x="19592" y="103727"/>
                </a:cubicBezTo>
                <a:cubicBezTo>
                  <a:pt x="30640" y="121444"/>
                  <a:pt x="48738" y="137731"/>
                  <a:pt x="73217" y="152305"/>
                </a:cubicBezTo>
                <a:cubicBezTo>
                  <a:pt x="76265" y="198501"/>
                  <a:pt x="110841" y="236220"/>
                  <a:pt x="155704" y="244126"/>
                </a:cubicBezTo>
                <a:lnTo>
                  <a:pt x="155704" y="282035"/>
                </a:lnTo>
                <a:lnTo>
                  <a:pt x="102459" y="282035"/>
                </a:lnTo>
                <a:cubicBezTo>
                  <a:pt x="92934" y="282035"/>
                  <a:pt x="85124" y="289751"/>
                  <a:pt x="85124" y="299371"/>
                </a:cubicBezTo>
                <a:lnTo>
                  <a:pt x="85124" y="370332"/>
                </a:lnTo>
                <a:cubicBezTo>
                  <a:pt x="85124" y="379857"/>
                  <a:pt x="92839" y="387667"/>
                  <a:pt x="102459" y="387667"/>
                </a:cubicBezTo>
                <a:lnTo>
                  <a:pt x="244001" y="387667"/>
                </a:lnTo>
                <a:cubicBezTo>
                  <a:pt x="253526" y="387667"/>
                  <a:pt x="261336" y="379952"/>
                  <a:pt x="261336" y="370332"/>
                </a:cubicBezTo>
                <a:lnTo>
                  <a:pt x="261336" y="299371"/>
                </a:lnTo>
                <a:cubicBezTo>
                  <a:pt x="261336" y="289846"/>
                  <a:pt x="253621" y="282035"/>
                  <a:pt x="244001" y="282035"/>
                </a:cubicBezTo>
                <a:lnTo>
                  <a:pt x="190756" y="282035"/>
                </a:lnTo>
                <a:lnTo>
                  <a:pt x="190756" y="244221"/>
                </a:lnTo>
                <a:cubicBezTo>
                  <a:pt x="235238" y="236410"/>
                  <a:pt x="269908" y="198596"/>
                  <a:pt x="272862" y="152305"/>
                </a:cubicBezTo>
                <a:cubicBezTo>
                  <a:pt x="297246" y="137731"/>
                  <a:pt x="315247" y="121444"/>
                  <a:pt x="326297" y="103822"/>
                </a:cubicBezTo>
                <a:cubicBezTo>
                  <a:pt x="340774" y="80581"/>
                  <a:pt x="340013" y="60865"/>
                  <a:pt x="336869" y="48482"/>
                </a:cubicBezTo>
                <a:close/>
                <a:moveTo>
                  <a:pt x="42833" y="57340"/>
                </a:moveTo>
                <a:cubicBezTo>
                  <a:pt x="45405" y="47244"/>
                  <a:pt x="53501" y="42005"/>
                  <a:pt x="60168" y="42005"/>
                </a:cubicBezTo>
                <a:lnTo>
                  <a:pt x="60168" y="42005"/>
                </a:lnTo>
                <a:lnTo>
                  <a:pt x="73217" y="42005"/>
                </a:lnTo>
                <a:lnTo>
                  <a:pt x="73313" y="110871"/>
                </a:lnTo>
                <a:cubicBezTo>
                  <a:pt x="46643" y="90297"/>
                  <a:pt x="39499" y="70580"/>
                  <a:pt x="42833" y="57340"/>
                </a:cubicBezTo>
                <a:close/>
                <a:moveTo>
                  <a:pt x="273052" y="110776"/>
                </a:moveTo>
                <a:lnTo>
                  <a:pt x="273052" y="42005"/>
                </a:lnTo>
                <a:lnTo>
                  <a:pt x="286101" y="42005"/>
                </a:lnTo>
                <a:lnTo>
                  <a:pt x="286101" y="42005"/>
                </a:lnTo>
                <a:cubicBezTo>
                  <a:pt x="292769" y="42005"/>
                  <a:pt x="300865" y="47244"/>
                  <a:pt x="303436" y="57340"/>
                </a:cubicBezTo>
                <a:cubicBezTo>
                  <a:pt x="306865" y="70580"/>
                  <a:pt x="299722" y="90202"/>
                  <a:pt x="273052" y="110776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>
              <a:cs typeface="+mn-ea"/>
              <a:sym typeface="+mn-lt"/>
            </a:endParaRPr>
          </a:p>
        </p:txBody>
      </p:sp>
      <p:grpSp>
        <p:nvGrpSpPr>
          <p:cNvPr id="33" name="그룹 32">
            <a:extLst>
              <a:ext uri="{FF2B5EF4-FFF2-40B4-BE49-F238E27FC236}">
                <a16:creationId xmlns="" xmlns:a16="http://schemas.microsoft.com/office/drawing/2014/main" id="{1AB08C29-DB1A-41B4-92D9-D1FDC69ECAAC}"/>
              </a:ext>
            </a:extLst>
          </p:cNvPr>
          <p:cNvGrpSpPr/>
          <p:nvPr/>
        </p:nvGrpSpPr>
        <p:grpSpPr>
          <a:xfrm>
            <a:off x="4445712" y="4331853"/>
            <a:ext cx="333364" cy="319530"/>
            <a:chOff x="6793030" y="2235612"/>
            <a:chExt cx="390240" cy="374047"/>
          </a:xfrm>
          <a:solidFill>
            <a:schemeClr val="bg1"/>
          </a:solidFill>
        </p:grpSpPr>
        <p:sp>
          <p:nvSpPr>
            <p:cNvPr id="34" name="자유형: 도형 33">
              <a:extLst>
                <a:ext uri="{FF2B5EF4-FFF2-40B4-BE49-F238E27FC236}">
                  <a16:creationId xmlns="" xmlns:a16="http://schemas.microsoft.com/office/drawing/2014/main" id="{A1BE9A3D-0C39-4BD7-9DC2-5CC063918A24}"/>
                </a:ext>
              </a:extLst>
            </p:cNvPr>
            <p:cNvSpPr/>
            <p:nvPr/>
          </p:nvSpPr>
          <p:spPr>
            <a:xfrm>
              <a:off x="6897520" y="2314384"/>
              <a:ext cx="285750" cy="295275"/>
            </a:xfrm>
            <a:custGeom>
              <a:avLst/>
              <a:gdLst>
                <a:gd name="connsiteX0" fmla="*/ 266033 w 285750"/>
                <a:gd name="connsiteY0" fmla="*/ 7144 h 295275"/>
                <a:gd name="connsiteX1" fmla="*/ 215455 w 285750"/>
                <a:gd name="connsiteY1" fmla="*/ 7144 h 295275"/>
                <a:gd name="connsiteX2" fmla="*/ 215455 w 285750"/>
                <a:gd name="connsiteY2" fmla="*/ 24194 h 295275"/>
                <a:gd name="connsiteX3" fmla="*/ 215455 w 285750"/>
                <a:gd name="connsiteY3" fmla="*/ 40958 h 295275"/>
                <a:gd name="connsiteX4" fmla="*/ 215455 w 285750"/>
                <a:gd name="connsiteY4" fmla="*/ 142589 h 295275"/>
                <a:gd name="connsiteX5" fmla="*/ 165068 w 285750"/>
                <a:gd name="connsiteY5" fmla="*/ 192977 h 295275"/>
                <a:gd name="connsiteX6" fmla="*/ 61436 w 285750"/>
                <a:gd name="connsiteY6" fmla="*/ 192977 h 295275"/>
                <a:gd name="connsiteX7" fmla="*/ 45529 w 285750"/>
                <a:gd name="connsiteY7" fmla="*/ 204121 h 295275"/>
                <a:gd name="connsiteX8" fmla="*/ 21621 w 285750"/>
                <a:gd name="connsiteY8" fmla="*/ 220885 h 295275"/>
                <a:gd name="connsiteX9" fmla="*/ 7144 w 285750"/>
                <a:gd name="connsiteY9" fmla="*/ 231077 h 295275"/>
                <a:gd name="connsiteX10" fmla="*/ 20383 w 285750"/>
                <a:gd name="connsiteY10" fmla="*/ 237649 h 295275"/>
                <a:gd name="connsiteX11" fmla="*/ 134683 w 285750"/>
                <a:gd name="connsiteY11" fmla="*/ 237649 h 295275"/>
                <a:gd name="connsiteX12" fmla="*/ 215836 w 285750"/>
                <a:gd name="connsiteY12" fmla="*/ 294418 h 295275"/>
                <a:gd name="connsiteX13" fmla="*/ 225457 w 285750"/>
                <a:gd name="connsiteY13" fmla="*/ 297466 h 295275"/>
                <a:gd name="connsiteX14" fmla="*/ 236696 w 285750"/>
                <a:gd name="connsiteY14" fmla="*/ 293084 h 295275"/>
                <a:gd name="connsiteX15" fmla="*/ 242125 w 285750"/>
                <a:gd name="connsiteY15" fmla="*/ 280416 h 295275"/>
                <a:gd name="connsiteX16" fmla="*/ 242125 w 285750"/>
                <a:gd name="connsiteY16" fmla="*/ 238411 h 295275"/>
                <a:gd name="connsiteX17" fmla="*/ 266223 w 285750"/>
                <a:gd name="connsiteY17" fmla="*/ 238411 h 295275"/>
                <a:gd name="connsiteX18" fmla="*/ 282987 w 285750"/>
                <a:gd name="connsiteY18" fmla="*/ 221647 h 295275"/>
                <a:gd name="connsiteX19" fmla="*/ 282987 w 285750"/>
                <a:gd name="connsiteY19" fmla="*/ 24003 h 295275"/>
                <a:gd name="connsiteX20" fmla="*/ 266033 w 285750"/>
                <a:gd name="connsiteY20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5750" h="295275">
                  <a:moveTo>
                    <a:pt x="266033" y="7144"/>
                  </a:moveTo>
                  <a:lnTo>
                    <a:pt x="215455" y="7144"/>
                  </a:lnTo>
                  <a:lnTo>
                    <a:pt x="215455" y="24194"/>
                  </a:lnTo>
                  <a:lnTo>
                    <a:pt x="215455" y="40958"/>
                  </a:lnTo>
                  <a:lnTo>
                    <a:pt x="215455" y="142589"/>
                  </a:lnTo>
                  <a:cubicBezTo>
                    <a:pt x="215455" y="170402"/>
                    <a:pt x="192881" y="192977"/>
                    <a:pt x="165068" y="192977"/>
                  </a:cubicBezTo>
                  <a:lnTo>
                    <a:pt x="61436" y="192977"/>
                  </a:lnTo>
                  <a:lnTo>
                    <a:pt x="45529" y="204121"/>
                  </a:lnTo>
                  <a:lnTo>
                    <a:pt x="21621" y="220885"/>
                  </a:lnTo>
                  <a:lnTo>
                    <a:pt x="7144" y="231077"/>
                  </a:lnTo>
                  <a:cubicBezTo>
                    <a:pt x="10191" y="235077"/>
                    <a:pt x="14954" y="237649"/>
                    <a:pt x="20383" y="237649"/>
                  </a:cubicBezTo>
                  <a:lnTo>
                    <a:pt x="134683" y="237649"/>
                  </a:lnTo>
                  <a:lnTo>
                    <a:pt x="215836" y="294418"/>
                  </a:lnTo>
                  <a:cubicBezTo>
                    <a:pt x="218694" y="296418"/>
                    <a:pt x="222028" y="297466"/>
                    <a:pt x="225457" y="297466"/>
                  </a:cubicBezTo>
                  <a:cubicBezTo>
                    <a:pt x="229457" y="297466"/>
                    <a:pt x="233457" y="296037"/>
                    <a:pt x="236696" y="293084"/>
                  </a:cubicBezTo>
                  <a:cubicBezTo>
                    <a:pt x="240220" y="289846"/>
                    <a:pt x="242125" y="285179"/>
                    <a:pt x="242125" y="280416"/>
                  </a:cubicBezTo>
                  <a:lnTo>
                    <a:pt x="242125" y="238411"/>
                  </a:lnTo>
                  <a:lnTo>
                    <a:pt x="266223" y="238411"/>
                  </a:lnTo>
                  <a:cubicBezTo>
                    <a:pt x="275463" y="238411"/>
                    <a:pt x="282987" y="230886"/>
                    <a:pt x="282987" y="221647"/>
                  </a:cubicBezTo>
                  <a:lnTo>
                    <a:pt x="282987" y="24003"/>
                  </a:lnTo>
                  <a:cubicBezTo>
                    <a:pt x="283083" y="14669"/>
                    <a:pt x="275463" y="7144"/>
                    <a:pt x="26603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35" name="자유형: 도형 34">
              <a:extLst>
                <a:ext uri="{FF2B5EF4-FFF2-40B4-BE49-F238E27FC236}">
                  <a16:creationId xmlns="" xmlns:a16="http://schemas.microsoft.com/office/drawing/2014/main" id="{F2231E2B-9394-4FB5-BEA5-28486302EEDE}"/>
                </a:ext>
              </a:extLst>
            </p:cNvPr>
            <p:cNvSpPr/>
            <p:nvPr/>
          </p:nvSpPr>
          <p:spPr>
            <a:xfrm>
              <a:off x="6793030" y="2235612"/>
              <a:ext cx="285750" cy="304800"/>
            </a:xfrm>
            <a:custGeom>
              <a:avLst/>
              <a:gdLst>
                <a:gd name="connsiteX0" fmla="*/ 269748 w 285750"/>
                <a:gd name="connsiteY0" fmla="*/ 7144 h 304800"/>
                <a:gd name="connsiteX1" fmla="*/ 23908 w 285750"/>
                <a:gd name="connsiteY1" fmla="*/ 7144 h 304800"/>
                <a:gd name="connsiteX2" fmla="*/ 7144 w 285750"/>
                <a:gd name="connsiteY2" fmla="*/ 23908 h 304800"/>
                <a:gd name="connsiteX3" fmla="*/ 7144 w 285750"/>
                <a:gd name="connsiteY3" fmla="*/ 221361 h 304800"/>
                <a:gd name="connsiteX4" fmla="*/ 23908 w 285750"/>
                <a:gd name="connsiteY4" fmla="*/ 238125 h 304800"/>
                <a:gd name="connsiteX5" fmla="*/ 47244 w 285750"/>
                <a:gd name="connsiteY5" fmla="*/ 238125 h 304800"/>
                <a:gd name="connsiteX6" fmla="*/ 47244 w 285750"/>
                <a:gd name="connsiteY6" fmla="*/ 281178 h 304800"/>
                <a:gd name="connsiteX7" fmla="*/ 52007 w 285750"/>
                <a:gd name="connsiteY7" fmla="*/ 293180 h 304800"/>
                <a:gd name="connsiteX8" fmla="*/ 64008 w 285750"/>
                <a:gd name="connsiteY8" fmla="*/ 298228 h 304800"/>
                <a:gd name="connsiteX9" fmla="*/ 73628 w 285750"/>
                <a:gd name="connsiteY9" fmla="*/ 295180 h 304800"/>
                <a:gd name="connsiteX10" fmla="*/ 107632 w 285750"/>
                <a:gd name="connsiteY10" fmla="*/ 271367 h 304800"/>
                <a:gd name="connsiteX11" fmla="*/ 124396 w 285750"/>
                <a:gd name="connsiteY11" fmla="*/ 259651 h 304800"/>
                <a:gd name="connsiteX12" fmla="*/ 141161 w 285750"/>
                <a:gd name="connsiteY12" fmla="*/ 247936 h 304800"/>
                <a:gd name="connsiteX13" fmla="*/ 154972 w 285750"/>
                <a:gd name="connsiteY13" fmla="*/ 238220 h 304800"/>
                <a:gd name="connsiteX14" fmla="*/ 269653 w 285750"/>
                <a:gd name="connsiteY14" fmla="*/ 238220 h 304800"/>
                <a:gd name="connsiteX15" fmla="*/ 286417 w 285750"/>
                <a:gd name="connsiteY15" fmla="*/ 221456 h 304800"/>
                <a:gd name="connsiteX16" fmla="*/ 286417 w 285750"/>
                <a:gd name="connsiteY16" fmla="*/ 119158 h 304800"/>
                <a:gd name="connsiteX17" fmla="*/ 286417 w 285750"/>
                <a:gd name="connsiteY17" fmla="*/ 102394 h 304800"/>
                <a:gd name="connsiteX18" fmla="*/ 286417 w 285750"/>
                <a:gd name="connsiteY18" fmla="*/ 85630 h 304800"/>
                <a:gd name="connsiteX19" fmla="*/ 286417 w 285750"/>
                <a:gd name="connsiteY19" fmla="*/ 24003 h 304800"/>
                <a:gd name="connsiteX20" fmla="*/ 269748 w 285750"/>
                <a:gd name="connsiteY20" fmla="*/ 7144 h 304800"/>
                <a:gd name="connsiteX21" fmla="*/ 219170 w 285750"/>
                <a:gd name="connsiteY21" fmla="*/ 160877 h 304800"/>
                <a:gd name="connsiteX22" fmla="*/ 202216 w 285750"/>
                <a:gd name="connsiteY22" fmla="*/ 175165 h 304800"/>
                <a:gd name="connsiteX23" fmla="*/ 192405 w 285750"/>
                <a:gd name="connsiteY23" fmla="*/ 175165 h 304800"/>
                <a:gd name="connsiteX24" fmla="*/ 91630 w 285750"/>
                <a:gd name="connsiteY24" fmla="*/ 175165 h 304800"/>
                <a:gd name="connsiteX25" fmla="*/ 74486 w 285750"/>
                <a:gd name="connsiteY25" fmla="*/ 158972 h 304800"/>
                <a:gd name="connsiteX26" fmla="*/ 91154 w 285750"/>
                <a:gd name="connsiteY26" fmla="*/ 141732 h 304800"/>
                <a:gd name="connsiteX27" fmla="*/ 202597 w 285750"/>
                <a:gd name="connsiteY27" fmla="*/ 141732 h 304800"/>
                <a:gd name="connsiteX28" fmla="*/ 217741 w 285750"/>
                <a:gd name="connsiteY28" fmla="*/ 151352 h 304800"/>
                <a:gd name="connsiteX29" fmla="*/ 219170 w 285750"/>
                <a:gd name="connsiteY29" fmla="*/ 160877 h 304800"/>
                <a:gd name="connsiteX30" fmla="*/ 202597 w 285750"/>
                <a:gd name="connsiteY30" fmla="*/ 108204 h 304800"/>
                <a:gd name="connsiteX31" fmla="*/ 91630 w 285750"/>
                <a:gd name="connsiteY31" fmla="*/ 108204 h 304800"/>
                <a:gd name="connsiteX32" fmla="*/ 74486 w 285750"/>
                <a:gd name="connsiteY32" fmla="*/ 92107 h 304800"/>
                <a:gd name="connsiteX33" fmla="*/ 91154 w 285750"/>
                <a:gd name="connsiteY33" fmla="*/ 74771 h 304800"/>
                <a:gd name="connsiteX34" fmla="*/ 202597 w 285750"/>
                <a:gd name="connsiteY34" fmla="*/ 74771 h 304800"/>
                <a:gd name="connsiteX35" fmla="*/ 219361 w 285750"/>
                <a:gd name="connsiteY35" fmla="*/ 91535 h 304800"/>
                <a:gd name="connsiteX36" fmla="*/ 202597 w 285750"/>
                <a:gd name="connsiteY36" fmla="*/ 108204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5750" h="304800">
                  <a:moveTo>
                    <a:pt x="269748" y="7144"/>
                  </a:moveTo>
                  <a:lnTo>
                    <a:pt x="23908" y="7144"/>
                  </a:lnTo>
                  <a:cubicBezTo>
                    <a:pt x="14668" y="7144"/>
                    <a:pt x="7144" y="14668"/>
                    <a:pt x="7144" y="23908"/>
                  </a:cubicBezTo>
                  <a:lnTo>
                    <a:pt x="7144" y="221361"/>
                  </a:lnTo>
                  <a:cubicBezTo>
                    <a:pt x="7144" y="230600"/>
                    <a:pt x="14668" y="238125"/>
                    <a:pt x="23908" y="238125"/>
                  </a:cubicBezTo>
                  <a:lnTo>
                    <a:pt x="47244" y="238125"/>
                  </a:lnTo>
                  <a:lnTo>
                    <a:pt x="47244" y="281178"/>
                  </a:lnTo>
                  <a:cubicBezTo>
                    <a:pt x="47244" y="285655"/>
                    <a:pt x="48863" y="290036"/>
                    <a:pt x="52007" y="293180"/>
                  </a:cubicBezTo>
                  <a:cubicBezTo>
                    <a:pt x="55340" y="296609"/>
                    <a:pt x="59722" y="298228"/>
                    <a:pt x="64008" y="298228"/>
                  </a:cubicBezTo>
                  <a:cubicBezTo>
                    <a:pt x="67342" y="298228"/>
                    <a:pt x="70771" y="297180"/>
                    <a:pt x="73628" y="295180"/>
                  </a:cubicBezTo>
                  <a:lnTo>
                    <a:pt x="107632" y="271367"/>
                  </a:lnTo>
                  <a:lnTo>
                    <a:pt x="124396" y="259651"/>
                  </a:lnTo>
                  <a:lnTo>
                    <a:pt x="141161" y="247936"/>
                  </a:lnTo>
                  <a:lnTo>
                    <a:pt x="154972" y="238220"/>
                  </a:lnTo>
                  <a:lnTo>
                    <a:pt x="269653" y="238220"/>
                  </a:lnTo>
                  <a:cubicBezTo>
                    <a:pt x="278892" y="238220"/>
                    <a:pt x="286417" y="230695"/>
                    <a:pt x="286417" y="221456"/>
                  </a:cubicBezTo>
                  <a:lnTo>
                    <a:pt x="286417" y="119158"/>
                  </a:lnTo>
                  <a:lnTo>
                    <a:pt x="286417" y="102394"/>
                  </a:lnTo>
                  <a:lnTo>
                    <a:pt x="286417" y="85630"/>
                  </a:lnTo>
                  <a:lnTo>
                    <a:pt x="286417" y="24003"/>
                  </a:lnTo>
                  <a:cubicBezTo>
                    <a:pt x="286512" y="14668"/>
                    <a:pt x="279082" y="7144"/>
                    <a:pt x="269748" y="7144"/>
                  </a:cubicBezTo>
                  <a:close/>
                  <a:moveTo>
                    <a:pt x="219170" y="160877"/>
                  </a:moveTo>
                  <a:cubicBezTo>
                    <a:pt x="217932" y="169164"/>
                    <a:pt x="210598" y="175165"/>
                    <a:pt x="202216" y="175165"/>
                  </a:cubicBezTo>
                  <a:lnTo>
                    <a:pt x="192405" y="175165"/>
                  </a:lnTo>
                  <a:lnTo>
                    <a:pt x="91630" y="175165"/>
                  </a:lnTo>
                  <a:cubicBezTo>
                    <a:pt x="82582" y="175165"/>
                    <a:pt x="74771" y="168116"/>
                    <a:pt x="74486" y="158972"/>
                  </a:cubicBezTo>
                  <a:cubicBezTo>
                    <a:pt x="74200" y="149447"/>
                    <a:pt x="81725" y="141732"/>
                    <a:pt x="91154" y="141732"/>
                  </a:cubicBezTo>
                  <a:lnTo>
                    <a:pt x="202597" y="141732"/>
                  </a:lnTo>
                  <a:cubicBezTo>
                    <a:pt x="209265" y="141732"/>
                    <a:pt x="215075" y="145637"/>
                    <a:pt x="217741" y="151352"/>
                  </a:cubicBezTo>
                  <a:cubicBezTo>
                    <a:pt x="219075" y="154114"/>
                    <a:pt x="219646" y="157353"/>
                    <a:pt x="219170" y="160877"/>
                  </a:cubicBezTo>
                  <a:close/>
                  <a:moveTo>
                    <a:pt x="202597" y="108204"/>
                  </a:moveTo>
                  <a:lnTo>
                    <a:pt x="91630" y="108204"/>
                  </a:lnTo>
                  <a:cubicBezTo>
                    <a:pt x="82582" y="108204"/>
                    <a:pt x="74771" y="101155"/>
                    <a:pt x="74486" y="92107"/>
                  </a:cubicBezTo>
                  <a:cubicBezTo>
                    <a:pt x="74200" y="82582"/>
                    <a:pt x="81725" y="74771"/>
                    <a:pt x="91154" y="74771"/>
                  </a:cubicBezTo>
                  <a:lnTo>
                    <a:pt x="202597" y="74771"/>
                  </a:lnTo>
                  <a:cubicBezTo>
                    <a:pt x="211836" y="74771"/>
                    <a:pt x="219361" y="82296"/>
                    <a:pt x="219361" y="91535"/>
                  </a:cubicBezTo>
                  <a:cubicBezTo>
                    <a:pt x="219266" y="100774"/>
                    <a:pt x="211836" y="108204"/>
                    <a:pt x="202597" y="1082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>
                <a:cs typeface="+mn-ea"/>
                <a:sym typeface="+mn-lt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C339198A-186F-4040-8D0B-783E31961D61}"/>
              </a:ext>
            </a:extLst>
          </p:cNvPr>
          <p:cNvSpPr txBox="1"/>
          <p:nvPr/>
        </p:nvSpPr>
        <p:spPr>
          <a:xfrm>
            <a:off x="6953251" y="1608103"/>
            <a:ext cx="44987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0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sz="1200" dirty="0">
                <a:solidFill>
                  <a:srgbClr val="1A2431"/>
                </a:solidFill>
                <a:cs typeface="+mn-ea"/>
                <a:sym typeface="+mn-lt"/>
              </a:rPr>
              <a:t>请输入正文文本内容，根据内容复制粘贴到这里</a:t>
            </a:r>
            <a:endParaRPr lang="en-US" altLang="zh-CN" sz="1200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="" xmlns:a16="http://schemas.microsoft.com/office/drawing/2014/main" id="{DDF06C24-1438-4279-AEF4-DD2970510EB8}"/>
              </a:ext>
            </a:extLst>
          </p:cNvPr>
          <p:cNvSpPr/>
          <p:nvPr/>
        </p:nvSpPr>
        <p:spPr>
          <a:xfrm>
            <a:off x="6953250" y="1308393"/>
            <a:ext cx="4498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rgbClr val="1A2431"/>
                </a:solidFill>
                <a:cs typeface="+mn-ea"/>
                <a:sym typeface="+mn-lt"/>
              </a:rPr>
              <a:t>输入标题</a:t>
            </a:r>
            <a:endParaRPr lang="en-US" altLang="ko-KR" sz="1400" b="1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B418E5B1-1F21-49A2-96C1-20C5BF46F363}"/>
              </a:ext>
            </a:extLst>
          </p:cNvPr>
          <p:cNvSpPr txBox="1"/>
          <p:nvPr/>
        </p:nvSpPr>
        <p:spPr>
          <a:xfrm>
            <a:off x="8363966" y="3004020"/>
            <a:ext cx="3088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0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sz="1200" dirty="0">
                <a:solidFill>
                  <a:srgbClr val="1A2431"/>
                </a:solidFill>
                <a:cs typeface="+mn-ea"/>
                <a:sym typeface="+mn-lt"/>
              </a:rPr>
              <a:t>请输入正文文本内容，根据内容复制粘贴到这里，最好符合模板主题</a:t>
            </a:r>
            <a:r>
              <a:rPr lang="en-US" altLang="zh-CN" sz="1200" dirty="0">
                <a:solidFill>
                  <a:srgbClr val="1A2431"/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39" name="직사각형 38">
            <a:extLst>
              <a:ext uri="{FF2B5EF4-FFF2-40B4-BE49-F238E27FC236}">
                <a16:creationId xmlns="" xmlns:a16="http://schemas.microsoft.com/office/drawing/2014/main" id="{00F2F799-B1CE-4691-883B-CCDA5AE221FC}"/>
              </a:ext>
            </a:extLst>
          </p:cNvPr>
          <p:cNvSpPr/>
          <p:nvPr/>
        </p:nvSpPr>
        <p:spPr>
          <a:xfrm>
            <a:off x="8363965" y="2704310"/>
            <a:ext cx="30880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rgbClr val="1A2431"/>
                </a:solidFill>
                <a:cs typeface="+mn-ea"/>
                <a:sym typeface="+mn-lt"/>
              </a:rPr>
              <a:t>输入标题</a:t>
            </a:r>
            <a:endParaRPr lang="en-US" altLang="ko-KR" sz="1400" b="1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EE2D2074-A305-49FB-9F26-366B215A0EFA}"/>
              </a:ext>
            </a:extLst>
          </p:cNvPr>
          <p:cNvSpPr txBox="1"/>
          <p:nvPr/>
        </p:nvSpPr>
        <p:spPr>
          <a:xfrm>
            <a:off x="8363966" y="4846413"/>
            <a:ext cx="3088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0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sz="1200" dirty="0">
                <a:solidFill>
                  <a:srgbClr val="1A2431"/>
                </a:solidFill>
                <a:cs typeface="+mn-ea"/>
                <a:sym typeface="+mn-lt"/>
              </a:rPr>
              <a:t>请输入正文文本内容，根据内容复制粘贴到这里，最好符合模板主题</a:t>
            </a:r>
            <a:r>
              <a:rPr lang="en-US" altLang="zh-CN" sz="1200" dirty="0">
                <a:solidFill>
                  <a:srgbClr val="1A2431"/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41" name="직사각형 40">
            <a:extLst>
              <a:ext uri="{FF2B5EF4-FFF2-40B4-BE49-F238E27FC236}">
                <a16:creationId xmlns="" xmlns:a16="http://schemas.microsoft.com/office/drawing/2014/main" id="{6BB1C145-ADBF-487D-A44D-A06D958CB307}"/>
              </a:ext>
            </a:extLst>
          </p:cNvPr>
          <p:cNvSpPr/>
          <p:nvPr/>
        </p:nvSpPr>
        <p:spPr>
          <a:xfrm>
            <a:off x="8363965" y="4546703"/>
            <a:ext cx="30880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rgbClr val="1A2431"/>
                </a:solidFill>
                <a:cs typeface="+mn-ea"/>
                <a:sym typeface="+mn-lt"/>
              </a:rPr>
              <a:t>输入标题</a:t>
            </a:r>
            <a:endParaRPr lang="en-US" altLang="ko-KR" sz="1400" b="1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E845658D-CA88-4FAE-AB4A-F406BF293671}"/>
              </a:ext>
            </a:extLst>
          </p:cNvPr>
          <p:cNvSpPr txBox="1"/>
          <p:nvPr/>
        </p:nvSpPr>
        <p:spPr>
          <a:xfrm>
            <a:off x="734666" y="2325170"/>
            <a:ext cx="3088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0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r"/>
            <a:r>
              <a:rPr lang="zh-CN" altLang="en-US" sz="1200" dirty="0">
                <a:solidFill>
                  <a:srgbClr val="1A2431"/>
                </a:solidFill>
                <a:cs typeface="+mn-ea"/>
                <a:sym typeface="+mn-lt"/>
              </a:rPr>
              <a:t>请输入正文文本内容，根据内容复制粘贴到这里，最好符合模板主题</a:t>
            </a:r>
            <a:r>
              <a:rPr lang="en-US" altLang="zh-CN" sz="1200" dirty="0">
                <a:solidFill>
                  <a:srgbClr val="1A2431"/>
                </a:solidFill>
                <a:cs typeface="+mn-ea"/>
                <a:sym typeface="+mn-lt"/>
              </a:rPr>
              <a:t>.</a:t>
            </a:r>
            <a:endParaRPr lang="zh-CN" altLang="en-US" sz="1200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43" name="직사각형 42">
            <a:extLst>
              <a:ext uri="{FF2B5EF4-FFF2-40B4-BE49-F238E27FC236}">
                <a16:creationId xmlns="" xmlns:a16="http://schemas.microsoft.com/office/drawing/2014/main" id="{2ECF3BC6-4079-41BD-B6C2-07FE2CA5FD7A}"/>
              </a:ext>
            </a:extLst>
          </p:cNvPr>
          <p:cNvSpPr/>
          <p:nvPr/>
        </p:nvSpPr>
        <p:spPr>
          <a:xfrm>
            <a:off x="734665" y="2025460"/>
            <a:ext cx="30880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400" b="1" dirty="0">
                <a:solidFill>
                  <a:srgbClr val="1A2431"/>
                </a:solidFill>
                <a:cs typeface="+mn-ea"/>
                <a:sym typeface="+mn-lt"/>
              </a:rPr>
              <a:t>输入标题</a:t>
            </a:r>
            <a:endParaRPr lang="en-US" altLang="ko-KR" sz="1400" b="1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6E334F22-7E0E-4D16-B5A2-0120AC7E640D}"/>
              </a:ext>
            </a:extLst>
          </p:cNvPr>
          <p:cNvSpPr txBox="1"/>
          <p:nvPr/>
        </p:nvSpPr>
        <p:spPr>
          <a:xfrm>
            <a:off x="734666" y="4167563"/>
            <a:ext cx="3088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0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r"/>
            <a:r>
              <a:rPr lang="zh-CN" altLang="en-US" sz="1200" dirty="0">
                <a:solidFill>
                  <a:srgbClr val="1A2431"/>
                </a:solidFill>
                <a:cs typeface="+mn-ea"/>
                <a:sym typeface="+mn-lt"/>
              </a:rPr>
              <a:t>请输入正文文本内容，根据内容复制粘贴到这里，最好符合模板主题</a:t>
            </a:r>
            <a:r>
              <a:rPr lang="en-US" altLang="zh-CN" sz="1200" dirty="0">
                <a:solidFill>
                  <a:srgbClr val="1A2431"/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45" name="직사각형 44">
            <a:extLst>
              <a:ext uri="{FF2B5EF4-FFF2-40B4-BE49-F238E27FC236}">
                <a16:creationId xmlns="" xmlns:a16="http://schemas.microsoft.com/office/drawing/2014/main" id="{4F11FA1F-9523-46EB-A678-BE307F8225BC}"/>
              </a:ext>
            </a:extLst>
          </p:cNvPr>
          <p:cNvSpPr/>
          <p:nvPr/>
        </p:nvSpPr>
        <p:spPr>
          <a:xfrm>
            <a:off x="734665" y="3867853"/>
            <a:ext cx="30880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400" b="1" dirty="0">
                <a:solidFill>
                  <a:srgbClr val="1A2431"/>
                </a:solidFill>
                <a:cs typeface="+mn-ea"/>
                <a:sym typeface="+mn-lt"/>
              </a:rPr>
              <a:t>输入标题</a:t>
            </a:r>
            <a:endParaRPr lang="en-US" altLang="ko-KR" sz="1400" b="1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BD18769C-5F44-4441-945F-FE06A021FF84}"/>
              </a:ext>
            </a:extLst>
          </p:cNvPr>
          <p:cNvSpPr txBox="1"/>
          <p:nvPr/>
        </p:nvSpPr>
        <p:spPr>
          <a:xfrm>
            <a:off x="3842385" y="6219651"/>
            <a:ext cx="44987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0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/>
            <a:r>
              <a:rPr lang="zh-CN" altLang="en-US" sz="1200" dirty="0">
                <a:solidFill>
                  <a:srgbClr val="1A2431"/>
                </a:solidFill>
                <a:cs typeface="+mn-ea"/>
                <a:sym typeface="+mn-lt"/>
              </a:rPr>
              <a:t>请输入正文文本内容，根据内容复制粘贴到这里</a:t>
            </a:r>
            <a:endParaRPr lang="en-US" altLang="zh-CN" sz="1200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47" name="직사각형 46">
            <a:extLst>
              <a:ext uri="{FF2B5EF4-FFF2-40B4-BE49-F238E27FC236}">
                <a16:creationId xmlns="" xmlns:a16="http://schemas.microsoft.com/office/drawing/2014/main" id="{FFECEEDC-8033-4C6C-9D74-CF410873DB6B}"/>
              </a:ext>
            </a:extLst>
          </p:cNvPr>
          <p:cNvSpPr/>
          <p:nvPr/>
        </p:nvSpPr>
        <p:spPr>
          <a:xfrm>
            <a:off x="3842384" y="5919941"/>
            <a:ext cx="4498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rgbClr val="1A2431"/>
                </a:solidFill>
                <a:cs typeface="+mn-ea"/>
                <a:sym typeface="+mn-lt"/>
              </a:rPr>
              <a:t>输入标题</a:t>
            </a:r>
            <a:endParaRPr lang="en-US" altLang="ko-KR" sz="1400" b="1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B9DEE8EC-2C49-47C9-BC63-950D7B485C01}"/>
              </a:ext>
            </a:extLst>
          </p:cNvPr>
          <p:cNvSpPr txBox="1"/>
          <p:nvPr/>
        </p:nvSpPr>
        <p:spPr>
          <a:xfrm>
            <a:off x="2603945" y="77125"/>
            <a:ext cx="6984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1A2431"/>
                </a:solidFill>
                <a:cs typeface="+mn-ea"/>
                <a:sym typeface="+mn-lt"/>
              </a:rPr>
              <a:t>点击输入标题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906A5B94-050F-4494-8EF3-A69954871BC8}"/>
              </a:ext>
            </a:extLst>
          </p:cNvPr>
          <p:cNvSpPr txBox="1"/>
          <p:nvPr/>
        </p:nvSpPr>
        <p:spPr>
          <a:xfrm>
            <a:off x="2603945" y="659956"/>
            <a:ext cx="69841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rgbClr val="1A2431"/>
                </a:solidFill>
                <a:cs typeface="+mn-ea"/>
                <a:sym typeface="+mn-lt"/>
              </a:rPr>
              <a:t>请输入正文文本内容，根据内容复制粘贴到这里</a:t>
            </a:r>
          </a:p>
        </p:txBody>
      </p:sp>
    </p:spTree>
    <p:extLst>
      <p:ext uri="{BB962C8B-B14F-4D97-AF65-F5344CB8AC3E}">
        <p14:creationId xmlns:p14="http://schemas.microsoft.com/office/powerpoint/2010/main" val="2655440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직사각형 47">
            <a:extLst>
              <a:ext uri="{FF2B5EF4-FFF2-40B4-BE49-F238E27FC236}">
                <a16:creationId xmlns="" xmlns:a16="http://schemas.microsoft.com/office/drawing/2014/main" id="{F8B7086C-4A3C-4AFF-802D-1B767C611E1C}"/>
              </a:ext>
            </a:extLst>
          </p:cNvPr>
          <p:cNvSpPr/>
          <p:nvPr/>
        </p:nvSpPr>
        <p:spPr>
          <a:xfrm>
            <a:off x="847782" y="2162384"/>
            <a:ext cx="18499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b="1" dirty="0">
                <a:solidFill>
                  <a:srgbClr val="1A2431"/>
                </a:solidFill>
                <a:cs typeface="+mn-ea"/>
                <a:sym typeface="+mn-lt"/>
              </a:rPr>
              <a:t>内容</a:t>
            </a:r>
            <a:endParaRPr lang="ko-KR" altLang="en-US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49" name="직사각형 48">
            <a:extLst>
              <a:ext uri="{FF2B5EF4-FFF2-40B4-BE49-F238E27FC236}">
                <a16:creationId xmlns="" xmlns:a16="http://schemas.microsoft.com/office/drawing/2014/main" id="{89582FB6-446C-4023-B140-8B0FFFE0827D}"/>
              </a:ext>
            </a:extLst>
          </p:cNvPr>
          <p:cNvSpPr/>
          <p:nvPr/>
        </p:nvSpPr>
        <p:spPr>
          <a:xfrm>
            <a:off x="3009406" y="2162384"/>
            <a:ext cx="18499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b="1" dirty="0">
                <a:solidFill>
                  <a:srgbClr val="1A2431"/>
                </a:solidFill>
                <a:cs typeface="+mn-ea"/>
                <a:sym typeface="+mn-lt"/>
              </a:rPr>
              <a:t>内容</a:t>
            </a:r>
            <a:endParaRPr lang="ko-KR" altLang="en-US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50" name="직사각형 49">
            <a:extLst>
              <a:ext uri="{FF2B5EF4-FFF2-40B4-BE49-F238E27FC236}">
                <a16:creationId xmlns="" xmlns:a16="http://schemas.microsoft.com/office/drawing/2014/main" id="{42E4A124-B5DA-4BFB-9DED-BA42842B9CC9}"/>
              </a:ext>
            </a:extLst>
          </p:cNvPr>
          <p:cNvSpPr/>
          <p:nvPr/>
        </p:nvSpPr>
        <p:spPr>
          <a:xfrm>
            <a:off x="5171030" y="2162384"/>
            <a:ext cx="18499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b="1" dirty="0">
                <a:solidFill>
                  <a:srgbClr val="1A2431"/>
                </a:solidFill>
                <a:cs typeface="+mn-ea"/>
                <a:sym typeface="+mn-lt"/>
              </a:rPr>
              <a:t>内容</a:t>
            </a:r>
            <a:endParaRPr lang="ko-KR" altLang="en-US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51" name="직사각형 50">
            <a:extLst>
              <a:ext uri="{FF2B5EF4-FFF2-40B4-BE49-F238E27FC236}">
                <a16:creationId xmlns="" xmlns:a16="http://schemas.microsoft.com/office/drawing/2014/main" id="{D86F1322-AA0A-4A13-BE3E-4AC04CACBE0C}"/>
              </a:ext>
            </a:extLst>
          </p:cNvPr>
          <p:cNvSpPr/>
          <p:nvPr/>
        </p:nvSpPr>
        <p:spPr>
          <a:xfrm>
            <a:off x="7332654" y="2162384"/>
            <a:ext cx="18499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b="1" dirty="0">
                <a:solidFill>
                  <a:srgbClr val="1A2431"/>
                </a:solidFill>
                <a:cs typeface="+mn-ea"/>
                <a:sym typeface="+mn-lt"/>
              </a:rPr>
              <a:t>内容</a:t>
            </a:r>
            <a:endParaRPr lang="ko-KR" altLang="en-US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52" name="직사각형 51">
            <a:extLst>
              <a:ext uri="{FF2B5EF4-FFF2-40B4-BE49-F238E27FC236}">
                <a16:creationId xmlns="" xmlns:a16="http://schemas.microsoft.com/office/drawing/2014/main" id="{6AC4C4B0-8848-4BF5-8910-CC855F8440F4}"/>
              </a:ext>
            </a:extLst>
          </p:cNvPr>
          <p:cNvSpPr/>
          <p:nvPr/>
        </p:nvSpPr>
        <p:spPr>
          <a:xfrm>
            <a:off x="9494278" y="2162384"/>
            <a:ext cx="18499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b="1" dirty="0">
                <a:solidFill>
                  <a:srgbClr val="1A2431"/>
                </a:solidFill>
                <a:cs typeface="+mn-ea"/>
                <a:sym typeface="+mn-lt"/>
              </a:rPr>
              <a:t>内容</a:t>
            </a:r>
            <a:endParaRPr lang="ko-KR" altLang="en-US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53" name="직사각형 52">
            <a:extLst>
              <a:ext uri="{FF2B5EF4-FFF2-40B4-BE49-F238E27FC236}">
                <a16:creationId xmlns="" xmlns:a16="http://schemas.microsoft.com/office/drawing/2014/main" id="{7D5E1E81-77D2-4DD4-A2C3-6BECC7255D6D}"/>
              </a:ext>
            </a:extLst>
          </p:cNvPr>
          <p:cNvSpPr/>
          <p:nvPr/>
        </p:nvSpPr>
        <p:spPr>
          <a:xfrm>
            <a:off x="847782" y="2905475"/>
            <a:ext cx="18499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400" dirty="0">
                <a:solidFill>
                  <a:srgbClr val="1A2431"/>
                </a:solidFill>
                <a:cs typeface="+mn-ea"/>
                <a:sym typeface="+mn-lt"/>
              </a:rPr>
              <a:t>输入标题</a:t>
            </a:r>
            <a:endParaRPr lang="ko-KR" altLang="en-US" sz="1400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54" name="직사각형 53">
            <a:extLst>
              <a:ext uri="{FF2B5EF4-FFF2-40B4-BE49-F238E27FC236}">
                <a16:creationId xmlns="" xmlns:a16="http://schemas.microsoft.com/office/drawing/2014/main" id="{CBF7B0A9-411B-436C-9062-FD7D824E362E}"/>
              </a:ext>
            </a:extLst>
          </p:cNvPr>
          <p:cNvSpPr/>
          <p:nvPr/>
        </p:nvSpPr>
        <p:spPr>
          <a:xfrm>
            <a:off x="847782" y="3648566"/>
            <a:ext cx="18499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400" dirty="0">
                <a:solidFill>
                  <a:srgbClr val="1A2431"/>
                </a:solidFill>
                <a:cs typeface="+mn-ea"/>
                <a:sym typeface="+mn-lt"/>
              </a:rPr>
              <a:t>输入标题</a:t>
            </a:r>
            <a:endParaRPr lang="ko-KR" altLang="en-US" sz="1400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55" name="직사각형 54">
            <a:extLst>
              <a:ext uri="{FF2B5EF4-FFF2-40B4-BE49-F238E27FC236}">
                <a16:creationId xmlns="" xmlns:a16="http://schemas.microsoft.com/office/drawing/2014/main" id="{2A493901-F52C-4658-9F2F-C5286A2A1717}"/>
              </a:ext>
            </a:extLst>
          </p:cNvPr>
          <p:cNvSpPr/>
          <p:nvPr/>
        </p:nvSpPr>
        <p:spPr>
          <a:xfrm>
            <a:off x="847782" y="4391657"/>
            <a:ext cx="18499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400" dirty="0">
                <a:solidFill>
                  <a:srgbClr val="1A2431"/>
                </a:solidFill>
                <a:cs typeface="+mn-ea"/>
                <a:sym typeface="+mn-lt"/>
              </a:rPr>
              <a:t>输入标题</a:t>
            </a:r>
            <a:endParaRPr lang="ko-KR" altLang="en-US" sz="1400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56" name="직사각형 55">
            <a:extLst>
              <a:ext uri="{FF2B5EF4-FFF2-40B4-BE49-F238E27FC236}">
                <a16:creationId xmlns="" xmlns:a16="http://schemas.microsoft.com/office/drawing/2014/main" id="{BB938CC0-B4A5-47DF-BA2B-9D1BD5F6BFBE}"/>
              </a:ext>
            </a:extLst>
          </p:cNvPr>
          <p:cNvSpPr/>
          <p:nvPr/>
        </p:nvSpPr>
        <p:spPr>
          <a:xfrm>
            <a:off x="847782" y="5134749"/>
            <a:ext cx="18499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400" dirty="0">
                <a:solidFill>
                  <a:srgbClr val="1A2431"/>
                </a:solidFill>
                <a:cs typeface="+mn-ea"/>
                <a:sym typeface="+mn-lt"/>
              </a:rPr>
              <a:t>输入标题</a:t>
            </a:r>
            <a:endParaRPr lang="ko-KR" altLang="en-US" sz="1400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cxnSp>
        <p:nvCxnSpPr>
          <p:cNvPr id="57" name="직선 연결선 56">
            <a:extLst>
              <a:ext uri="{FF2B5EF4-FFF2-40B4-BE49-F238E27FC236}">
                <a16:creationId xmlns="" xmlns:a16="http://schemas.microsoft.com/office/drawing/2014/main" id="{9845C668-84AC-4404-B178-C2276735D5C1}"/>
              </a:ext>
            </a:extLst>
          </p:cNvPr>
          <p:cNvCxnSpPr/>
          <p:nvPr/>
        </p:nvCxnSpPr>
        <p:spPr>
          <a:xfrm>
            <a:off x="3009406" y="3059363"/>
            <a:ext cx="8334812" cy="0"/>
          </a:xfrm>
          <a:prstGeom prst="line">
            <a:avLst/>
          </a:prstGeom>
          <a:ln w="31750" cap="rnd">
            <a:solidFill>
              <a:schemeClr val="bg1">
                <a:lumMod val="8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직선 연결선 57">
            <a:extLst>
              <a:ext uri="{FF2B5EF4-FFF2-40B4-BE49-F238E27FC236}">
                <a16:creationId xmlns="" xmlns:a16="http://schemas.microsoft.com/office/drawing/2014/main" id="{8C736B7F-6958-4529-BABD-6B04D04CEA65}"/>
              </a:ext>
            </a:extLst>
          </p:cNvPr>
          <p:cNvCxnSpPr/>
          <p:nvPr/>
        </p:nvCxnSpPr>
        <p:spPr>
          <a:xfrm>
            <a:off x="3009406" y="3813236"/>
            <a:ext cx="8334812" cy="0"/>
          </a:xfrm>
          <a:prstGeom prst="line">
            <a:avLst/>
          </a:prstGeom>
          <a:ln w="31750" cap="rnd">
            <a:solidFill>
              <a:schemeClr val="bg1">
                <a:lumMod val="8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직선 연결선 58">
            <a:extLst>
              <a:ext uri="{FF2B5EF4-FFF2-40B4-BE49-F238E27FC236}">
                <a16:creationId xmlns="" xmlns:a16="http://schemas.microsoft.com/office/drawing/2014/main" id="{FD8C12BC-CF00-4B5C-857D-97901DFABF9C}"/>
              </a:ext>
            </a:extLst>
          </p:cNvPr>
          <p:cNvCxnSpPr/>
          <p:nvPr/>
        </p:nvCxnSpPr>
        <p:spPr>
          <a:xfrm>
            <a:off x="3009406" y="4545545"/>
            <a:ext cx="8334812" cy="0"/>
          </a:xfrm>
          <a:prstGeom prst="line">
            <a:avLst/>
          </a:prstGeom>
          <a:ln w="31750" cap="rnd">
            <a:solidFill>
              <a:schemeClr val="bg1">
                <a:lumMod val="8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직선 연결선 59">
            <a:extLst>
              <a:ext uri="{FF2B5EF4-FFF2-40B4-BE49-F238E27FC236}">
                <a16:creationId xmlns="" xmlns:a16="http://schemas.microsoft.com/office/drawing/2014/main" id="{67E71B23-A765-4FF7-89B9-B62109573FCE}"/>
              </a:ext>
            </a:extLst>
          </p:cNvPr>
          <p:cNvCxnSpPr/>
          <p:nvPr/>
        </p:nvCxnSpPr>
        <p:spPr>
          <a:xfrm>
            <a:off x="3009406" y="5288637"/>
            <a:ext cx="8334812" cy="0"/>
          </a:xfrm>
          <a:prstGeom prst="line">
            <a:avLst/>
          </a:prstGeom>
          <a:ln w="31750" cap="rnd">
            <a:solidFill>
              <a:schemeClr val="bg1">
                <a:lumMod val="8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사각형: 둥근 모서리 60">
            <a:extLst>
              <a:ext uri="{FF2B5EF4-FFF2-40B4-BE49-F238E27FC236}">
                <a16:creationId xmlns="" xmlns:a16="http://schemas.microsoft.com/office/drawing/2014/main" id="{BCAC2C7D-1679-40A8-95FC-F86C9CE727C2}"/>
              </a:ext>
            </a:extLst>
          </p:cNvPr>
          <p:cNvSpPr/>
          <p:nvPr/>
        </p:nvSpPr>
        <p:spPr>
          <a:xfrm>
            <a:off x="3321090" y="2987835"/>
            <a:ext cx="2089110" cy="143056"/>
          </a:xfrm>
          <a:prstGeom prst="roundRect">
            <a:avLst>
              <a:gd name="adj" fmla="val 50000"/>
            </a:avLst>
          </a:prstGeom>
          <a:solidFill>
            <a:srgbClr val="FD365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>
              <a:cs typeface="+mn-ea"/>
              <a:sym typeface="+mn-lt"/>
            </a:endParaRPr>
          </a:p>
        </p:txBody>
      </p:sp>
      <p:sp>
        <p:nvSpPr>
          <p:cNvPr id="62" name="사각형: 둥근 모서리 61">
            <a:extLst>
              <a:ext uri="{FF2B5EF4-FFF2-40B4-BE49-F238E27FC236}">
                <a16:creationId xmlns="" xmlns:a16="http://schemas.microsoft.com/office/drawing/2014/main" id="{CE891C7A-C0ED-4946-BAF8-FAADAAD407CB}"/>
              </a:ext>
            </a:extLst>
          </p:cNvPr>
          <p:cNvSpPr/>
          <p:nvPr/>
        </p:nvSpPr>
        <p:spPr>
          <a:xfrm>
            <a:off x="5410200" y="3741708"/>
            <a:ext cx="2089110" cy="143056"/>
          </a:xfrm>
          <a:prstGeom prst="roundRect">
            <a:avLst>
              <a:gd name="adj" fmla="val 50000"/>
            </a:avLst>
          </a:prstGeom>
          <a:solidFill>
            <a:srgbClr val="FD365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>
              <a:cs typeface="+mn-ea"/>
              <a:sym typeface="+mn-lt"/>
            </a:endParaRPr>
          </a:p>
        </p:txBody>
      </p:sp>
      <p:sp>
        <p:nvSpPr>
          <p:cNvPr id="63" name="사각형: 둥근 모서리 62">
            <a:extLst>
              <a:ext uri="{FF2B5EF4-FFF2-40B4-BE49-F238E27FC236}">
                <a16:creationId xmlns="" xmlns:a16="http://schemas.microsoft.com/office/drawing/2014/main" id="{BF9DAB87-197A-4F06-83AD-6303E67F6AB7}"/>
              </a:ext>
            </a:extLst>
          </p:cNvPr>
          <p:cNvSpPr/>
          <p:nvPr/>
        </p:nvSpPr>
        <p:spPr>
          <a:xfrm>
            <a:off x="5410200" y="4472720"/>
            <a:ext cx="4533900" cy="143056"/>
          </a:xfrm>
          <a:prstGeom prst="roundRect">
            <a:avLst>
              <a:gd name="adj" fmla="val 50000"/>
            </a:avLst>
          </a:prstGeom>
          <a:solidFill>
            <a:srgbClr val="FD365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>
              <a:cs typeface="+mn-ea"/>
              <a:sym typeface="+mn-lt"/>
            </a:endParaRPr>
          </a:p>
        </p:txBody>
      </p:sp>
      <p:sp>
        <p:nvSpPr>
          <p:cNvPr id="64" name="사각형: 둥근 모서리 63">
            <a:extLst>
              <a:ext uri="{FF2B5EF4-FFF2-40B4-BE49-F238E27FC236}">
                <a16:creationId xmlns="" xmlns:a16="http://schemas.microsoft.com/office/drawing/2014/main" id="{ABF0986F-CD89-48BB-B5B2-103C0660F4EB}"/>
              </a:ext>
            </a:extLst>
          </p:cNvPr>
          <p:cNvSpPr/>
          <p:nvPr/>
        </p:nvSpPr>
        <p:spPr>
          <a:xfrm>
            <a:off x="7777162" y="5217109"/>
            <a:ext cx="3567055" cy="143056"/>
          </a:xfrm>
          <a:prstGeom prst="roundRect">
            <a:avLst>
              <a:gd name="adj" fmla="val 50000"/>
            </a:avLst>
          </a:prstGeom>
          <a:solidFill>
            <a:srgbClr val="FD365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>
              <a:cs typeface="+mn-ea"/>
              <a:sym typeface="+mn-lt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00E6F8B1-4A3D-419B-95AD-F3F5C49B1ECC}"/>
              </a:ext>
            </a:extLst>
          </p:cNvPr>
          <p:cNvSpPr txBox="1"/>
          <p:nvPr/>
        </p:nvSpPr>
        <p:spPr>
          <a:xfrm>
            <a:off x="1625599" y="1084462"/>
            <a:ext cx="89408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/>
            </a:lvl1pPr>
          </a:lstStyle>
          <a:p>
            <a:pPr algn="ctr"/>
            <a:r>
              <a:rPr lang="zh-CN" altLang="en-US" sz="1200" dirty="0">
                <a:solidFill>
                  <a:srgbClr val="1A2431"/>
                </a:solidFill>
                <a:cs typeface="+mn-ea"/>
                <a:sym typeface="+mn-lt"/>
              </a:rPr>
              <a:t>请输入正文文本内容，根据内容复制粘贴到这里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D34B3D6B-F100-4F09-B005-D9F8158D4EA3}"/>
              </a:ext>
            </a:extLst>
          </p:cNvPr>
          <p:cNvSpPr txBox="1"/>
          <p:nvPr/>
        </p:nvSpPr>
        <p:spPr>
          <a:xfrm>
            <a:off x="1625599" y="642624"/>
            <a:ext cx="8940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1A2431"/>
                </a:solidFill>
                <a:cs typeface="+mn-ea"/>
                <a:sym typeface="+mn-lt"/>
              </a:rPr>
              <a:t>点击输入标题</a:t>
            </a:r>
          </a:p>
        </p:txBody>
      </p:sp>
    </p:spTree>
    <p:extLst>
      <p:ext uri="{BB962C8B-B14F-4D97-AF65-F5344CB8AC3E}">
        <p14:creationId xmlns:p14="http://schemas.microsoft.com/office/powerpoint/2010/main" val="10787414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4E2EDDB-3DEA-4F76-83EB-43D17EE17C32}"/>
              </a:ext>
            </a:extLst>
          </p:cNvPr>
          <p:cNvSpPr txBox="1"/>
          <p:nvPr/>
        </p:nvSpPr>
        <p:spPr>
          <a:xfrm>
            <a:off x="4267336" y="3429000"/>
            <a:ext cx="36054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1A2431"/>
                </a:solidFill>
                <a:cs typeface="+mn-ea"/>
                <a:sym typeface="+mn-lt"/>
              </a:rPr>
              <a:t>输入标题</a:t>
            </a:r>
            <a:endParaRPr lang="ko-KR" altLang="en-US" sz="3200" b="1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90C8760-5F13-437A-89F1-D25879B3A77F}"/>
              </a:ext>
            </a:extLst>
          </p:cNvPr>
          <p:cNvSpPr txBox="1"/>
          <p:nvPr/>
        </p:nvSpPr>
        <p:spPr>
          <a:xfrm>
            <a:off x="4293262" y="4132837"/>
            <a:ext cx="35536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rgbClr val="1A2431"/>
                </a:solidFill>
                <a:cs typeface="+mn-ea"/>
                <a:sym typeface="+mn-lt"/>
              </a:rPr>
              <a:t>请输入正文文本内容</a:t>
            </a:r>
            <a:endParaRPr lang="ko-KR" altLang="en-US" sz="1600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grpSp>
        <p:nvGrpSpPr>
          <p:cNvPr id="9" name="그룹 8">
            <a:extLst>
              <a:ext uri="{FF2B5EF4-FFF2-40B4-BE49-F238E27FC236}">
                <a16:creationId xmlns="" xmlns:a16="http://schemas.microsoft.com/office/drawing/2014/main" id="{4B418A63-ACC5-4554-85D4-660F12032418}"/>
              </a:ext>
            </a:extLst>
          </p:cNvPr>
          <p:cNvGrpSpPr/>
          <p:nvPr/>
        </p:nvGrpSpPr>
        <p:grpSpPr>
          <a:xfrm>
            <a:off x="5556381" y="2139864"/>
            <a:ext cx="1027384" cy="1170074"/>
            <a:chOff x="6830083" y="5571172"/>
            <a:chExt cx="342900" cy="390525"/>
          </a:xfrm>
          <a:solidFill>
            <a:srgbClr val="FD3653"/>
          </a:solidFill>
        </p:grpSpPr>
        <p:sp>
          <p:nvSpPr>
            <p:cNvPr id="10" name="자유형: 도형 9">
              <a:extLst>
                <a:ext uri="{FF2B5EF4-FFF2-40B4-BE49-F238E27FC236}">
                  <a16:creationId xmlns="" xmlns:a16="http://schemas.microsoft.com/office/drawing/2014/main" id="{78F1C60D-781F-42D3-B9FC-47CABE17EA22}"/>
                </a:ext>
              </a:extLst>
            </p:cNvPr>
            <p:cNvSpPr/>
            <p:nvPr/>
          </p:nvSpPr>
          <p:spPr>
            <a:xfrm>
              <a:off x="6830083" y="5571172"/>
              <a:ext cx="342900" cy="390525"/>
            </a:xfrm>
            <a:custGeom>
              <a:avLst/>
              <a:gdLst>
                <a:gd name="connsiteX0" fmla="*/ 329375 w 342900"/>
                <a:gd name="connsiteY0" fmla="*/ 318802 h 390525"/>
                <a:gd name="connsiteX1" fmla="*/ 307181 w 342900"/>
                <a:gd name="connsiteY1" fmla="*/ 318802 h 390525"/>
                <a:gd name="connsiteX2" fmla="*/ 340423 w 342900"/>
                <a:gd name="connsiteY2" fmla="*/ 218885 h 390525"/>
                <a:gd name="connsiteX3" fmla="*/ 204121 w 342900"/>
                <a:gd name="connsiteY3" fmla="*/ 54388 h 390525"/>
                <a:gd name="connsiteX4" fmla="*/ 207169 w 342900"/>
                <a:gd name="connsiteY4" fmla="*/ 40481 h 390525"/>
                <a:gd name="connsiteX5" fmla="*/ 173831 w 342900"/>
                <a:gd name="connsiteY5" fmla="*/ 7144 h 390525"/>
                <a:gd name="connsiteX6" fmla="*/ 140494 w 342900"/>
                <a:gd name="connsiteY6" fmla="*/ 40481 h 390525"/>
                <a:gd name="connsiteX7" fmla="*/ 143542 w 342900"/>
                <a:gd name="connsiteY7" fmla="*/ 54388 h 390525"/>
                <a:gd name="connsiteX8" fmla="*/ 7239 w 342900"/>
                <a:gd name="connsiteY8" fmla="*/ 218885 h 390525"/>
                <a:gd name="connsiteX9" fmla="*/ 40481 w 342900"/>
                <a:gd name="connsiteY9" fmla="*/ 318802 h 390525"/>
                <a:gd name="connsiteX10" fmla="*/ 18288 w 342900"/>
                <a:gd name="connsiteY10" fmla="*/ 318802 h 390525"/>
                <a:gd name="connsiteX11" fmla="*/ 7144 w 342900"/>
                <a:gd name="connsiteY11" fmla="*/ 329946 h 390525"/>
                <a:gd name="connsiteX12" fmla="*/ 23336 w 342900"/>
                <a:gd name="connsiteY12" fmla="*/ 369475 h 390525"/>
                <a:gd name="connsiteX13" fmla="*/ 62675 w 342900"/>
                <a:gd name="connsiteY13" fmla="*/ 386239 h 390525"/>
                <a:gd name="connsiteX14" fmla="*/ 284702 w 342900"/>
                <a:gd name="connsiteY14" fmla="*/ 386239 h 390525"/>
                <a:gd name="connsiteX15" fmla="*/ 324040 w 342900"/>
                <a:gd name="connsiteY15" fmla="*/ 369475 h 390525"/>
                <a:gd name="connsiteX16" fmla="*/ 340233 w 342900"/>
                <a:gd name="connsiteY16" fmla="*/ 329946 h 390525"/>
                <a:gd name="connsiteX17" fmla="*/ 329375 w 342900"/>
                <a:gd name="connsiteY17" fmla="*/ 318802 h 390525"/>
                <a:gd name="connsiteX18" fmla="*/ 162782 w 342900"/>
                <a:gd name="connsiteY18" fmla="*/ 40481 h 390525"/>
                <a:gd name="connsiteX19" fmla="*/ 173927 w 342900"/>
                <a:gd name="connsiteY19" fmla="*/ 29337 h 390525"/>
                <a:gd name="connsiteX20" fmla="*/ 185071 w 342900"/>
                <a:gd name="connsiteY20" fmla="*/ 40481 h 390525"/>
                <a:gd name="connsiteX21" fmla="*/ 173927 w 342900"/>
                <a:gd name="connsiteY21" fmla="*/ 51626 h 390525"/>
                <a:gd name="connsiteX22" fmla="*/ 162782 w 342900"/>
                <a:gd name="connsiteY22" fmla="*/ 40481 h 390525"/>
                <a:gd name="connsiteX23" fmla="*/ 29623 w 342900"/>
                <a:gd name="connsiteY23" fmla="*/ 218885 h 390525"/>
                <a:gd name="connsiteX24" fmla="*/ 173927 w 342900"/>
                <a:gd name="connsiteY24" fmla="*/ 73819 h 390525"/>
                <a:gd name="connsiteX25" fmla="*/ 318230 w 342900"/>
                <a:gd name="connsiteY25" fmla="*/ 218885 h 390525"/>
                <a:gd name="connsiteX26" fmla="*/ 278035 w 342900"/>
                <a:gd name="connsiteY26" fmla="*/ 318802 h 390525"/>
                <a:gd name="connsiteX27" fmla="*/ 244030 w 342900"/>
                <a:gd name="connsiteY27" fmla="*/ 318802 h 390525"/>
                <a:gd name="connsiteX28" fmla="*/ 296037 w 342900"/>
                <a:gd name="connsiteY28" fmla="*/ 218885 h 390525"/>
                <a:gd name="connsiteX29" fmla="*/ 173927 w 342900"/>
                <a:gd name="connsiteY29" fmla="*/ 96774 h 390525"/>
                <a:gd name="connsiteX30" fmla="*/ 51816 w 342900"/>
                <a:gd name="connsiteY30" fmla="*/ 218885 h 390525"/>
                <a:gd name="connsiteX31" fmla="*/ 103822 w 342900"/>
                <a:gd name="connsiteY31" fmla="*/ 318802 h 390525"/>
                <a:gd name="connsiteX32" fmla="*/ 69818 w 342900"/>
                <a:gd name="connsiteY32" fmla="*/ 318802 h 390525"/>
                <a:gd name="connsiteX33" fmla="*/ 29623 w 342900"/>
                <a:gd name="connsiteY33" fmla="*/ 218885 h 390525"/>
                <a:gd name="connsiteX34" fmla="*/ 119348 w 342900"/>
                <a:gd name="connsiteY34" fmla="*/ 273844 h 390525"/>
                <a:gd name="connsiteX35" fmla="*/ 103632 w 342900"/>
                <a:gd name="connsiteY35" fmla="*/ 273844 h 390525"/>
                <a:gd name="connsiteX36" fmla="*/ 96298 w 342900"/>
                <a:gd name="connsiteY36" fmla="*/ 281178 h 390525"/>
                <a:gd name="connsiteX37" fmla="*/ 75057 w 342900"/>
                <a:gd name="connsiteY37" fmla="*/ 229933 h 390525"/>
                <a:gd name="connsiteX38" fmla="*/ 85249 w 342900"/>
                <a:gd name="connsiteY38" fmla="*/ 229933 h 390525"/>
                <a:gd name="connsiteX39" fmla="*/ 96584 w 342900"/>
                <a:gd name="connsiteY39" fmla="*/ 220123 h 390525"/>
                <a:gd name="connsiteX40" fmla="*/ 85534 w 342900"/>
                <a:gd name="connsiteY40" fmla="*/ 207741 h 390525"/>
                <a:gd name="connsiteX41" fmla="*/ 75057 w 342900"/>
                <a:gd name="connsiteY41" fmla="*/ 207741 h 390525"/>
                <a:gd name="connsiteX42" fmla="*/ 96298 w 342900"/>
                <a:gd name="connsiteY42" fmla="*/ 156496 h 390525"/>
                <a:gd name="connsiteX43" fmla="*/ 103632 w 342900"/>
                <a:gd name="connsiteY43" fmla="*/ 163830 h 390525"/>
                <a:gd name="connsiteX44" fmla="*/ 119348 w 342900"/>
                <a:gd name="connsiteY44" fmla="*/ 163830 h 390525"/>
                <a:gd name="connsiteX45" fmla="*/ 119348 w 342900"/>
                <a:gd name="connsiteY45" fmla="*/ 148114 h 390525"/>
                <a:gd name="connsiteX46" fmla="*/ 112014 w 342900"/>
                <a:gd name="connsiteY46" fmla="*/ 140779 h 390525"/>
                <a:gd name="connsiteX47" fmla="*/ 163259 w 342900"/>
                <a:gd name="connsiteY47" fmla="*/ 119539 h 390525"/>
                <a:gd name="connsiteX48" fmla="*/ 163259 w 342900"/>
                <a:gd name="connsiteY48" fmla="*/ 129730 h 390525"/>
                <a:gd name="connsiteX49" fmla="*/ 173069 w 342900"/>
                <a:gd name="connsiteY49" fmla="*/ 141065 h 390525"/>
                <a:gd name="connsiteX50" fmla="*/ 185451 w 342900"/>
                <a:gd name="connsiteY50" fmla="*/ 130016 h 390525"/>
                <a:gd name="connsiteX51" fmla="*/ 185451 w 342900"/>
                <a:gd name="connsiteY51" fmla="*/ 119539 h 390525"/>
                <a:gd name="connsiteX52" fmla="*/ 236696 w 342900"/>
                <a:gd name="connsiteY52" fmla="*/ 140779 h 390525"/>
                <a:gd name="connsiteX53" fmla="*/ 229362 w 342900"/>
                <a:gd name="connsiteY53" fmla="*/ 148114 h 390525"/>
                <a:gd name="connsiteX54" fmla="*/ 229362 w 342900"/>
                <a:gd name="connsiteY54" fmla="*/ 163830 h 390525"/>
                <a:gd name="connsiteX55" fmla="*/ 245078 w 342900"/>
                <a:gd name="connsiteY55" fmla="*/ 163830 h 390525"/>
                <a:gd name="connsiteX56" fmla="*/ 252413 w 342900"/>
                <a:gd name="connsiteY56" fmla="*/ 156496 h 390525"/>
                <a:gd name="connsiteX57" fmla="*/ 273653 w 342900"/>
                <a:gd name="connsiteY57" fmla="*/ 207741 h 390525"/>
                <a:gd name="connsiteX58" fmla="*/ 263461 w 342900"/>
                <a:gd name="connsiteY58" fmla="*/ 207741 h 390525"/>
                <a:gd name="connsiteX59" fmla="*/ 252126 w 342900"/>
                <a:gd name="connsiteY59" fmla="*/ 217551 h 390525"/>
                <a:gd name="connsiteX60" fmla="*/ 263176 w 342900"/>
                <a:gd name="connsiteY60" fmla="*/ 229933 h 390525"/>
                <a:gd name="connsiteX61" fmla="*/ 273653 w 342900"/>
                <a:gd name="connsiteY61" fmla="*/ 229933 h 390525"/>
                <a:gd name="connsiteX62" fmla="*/ 252413 w 342900"/>
                <a:gd name="connsiteY62" fmla="*/ 281178 h 390525"/>
                <a:gd name="connsiteX63" fmla="*/ 245078 w 342900"/>
                <a:gd name="connsiteY63" fmla="*/ 273844 h 390525"/>
                <a:gd name="connsiteX64" fmla="*/ 229362 w 342900"/>
                <a:gd name="connsiteY64" fmla="*/ 273844 h 390525"/>
                <a:gd name="connsiteX65" fmla="*/ 229362 w 342900"/>
                <a:gd name="connsiteY65" fmla="*/ 289560 h 390525"/>
                <a:gd name="connsiteX66" fmla="*/ 236696 w 342900"/>
                <a:gd name="connsiteY66" fmla="*/ 296894 h 390525"/>
                <a:gd name="connsiteX67" fmla="*/ 185451 w 342900"/>
                <a:gd name="connsiteY67" fmla="*/ 318135 h 390525"/>
                <a:gd name="connsiteX68" fmla="*/ 185451 w 342900"/>
                <a:gd name="connsiteY68" fmla="*/ 307943 h 390525"/>
                <a:gd name="connsiteX69" fmla="*/ 175641 w 342900"/>
                <a:gd name="connsiteY69" fmla="*/ 296608 h 390525"/>
                <a:gd name="connsiteX70" fmla="*/ 163259 w 342900"/>
                <a:gd name="connsiteY70" fmla="*/ 307658 h 390525"/>
                <a:gd name="connsiteX71" fmla="*/ 163259 w 342900"/>
                <a:gd name="connsiteY71" fmla="*/ 318135 h 390525"/>
                <a:gd name="connsiteX72" fmla="*/ 112014 w 342900"/>
                <a:gd name="connsiteY72" fmla="*/ 296894 h 390525"/>
                <a:gd name="connsiteX73" fmla="*/ 119348 w 342900"/>
                <a:gd name="connsiteY73" fmla="*/ 289560 h 390525"/>
                <a:gd name="connsiteX74" fmla="*/ 119348 w 342900"/>
                <a:gd name="connsiteY74" fmla="*/ 273844 h 390525"/>
                <a:gd name="connsiteX75" fmla="*/ 284226 w 342900"/>
                <a:gd name="connsiteY75" fmla="*/ 363950 h 390525"/>
                <a:gd name="connsiteX76" fmla="*/ 63627 w 342900"/>
                <a:gd name="connsiteY76" fmla="*/ 363950 h 390525"/>
                <a:gd name="connsiteX77" fmla="*/ 32385 w 342900"/>
                <a:gd name="connsiteY77" fmla="*/ 340995 h 390525"/>
                <a:gd name="connsiteX78" fmla="*/ 315373 w 342900"/>
                <a:gd name="connsiteY78" fmla="*/ 340995 h 390525"/>
                <a:gd name="connsiteX79" fmla="*/ 284226 w 342900"/>
                <a:gd name="connsiteY79" fmla="*/ 36395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342900" h="390525">
                  <a:moveTo>
                    <a:pt x="329375" y="318802"/>
                  </a:moveTo>
                  <a:lnTo>
                    <a:pt x="307181" y="318802"/>
                  </a:lnTo>
                  <a:cubicBezTo>
                    <a:pt x="328803" y="290131"/>
                    <a:pt x="340423" y="255460"/>
                    <a:pt x="340423" y="218885"/>
                  </a:cubicBezTo>
                  <a:cubicBezTo>
                    <a:pt x="340423" y="137065"/>
                    <a:pt x="281559" y="68771"/>
                    <a:pt x="204121" y="54388"/>
                  </a:cubicBezTo>
                  <a:cubicBezTo>
                    <a:pt x="206026" y="50197"/>
                    <a:pt x="207169" y="45434"/>
                    <a:pt x="207169" y="40481"/>
                  </a:cubicBezTo>
                  <a:cubicBezTo>
                    <a:pt x="207169" y="22098"/>
                    <a:pt x="192214" y="7144"/>
                    <a:pt x="173831" y="7144"/>
                  </a:cubicBezTo>
                  <a:cubicBezTo>
                    <a:pt x="155448" y="7144"/>
                    <a:pt x="140494" y="22098"/>
                    <a:pt x="140494" y="40481"/>
                  </a:cubicBezTo>
                  <a:cubicBezTo>
                    <a:pt x="140494" y="45434"/>
                    <a:pt x="141637" y="50102"/>
                    <a:pt x="143542" y="54388"/>
                  </a:cubicBezTo>
                  <a:cubicBezTo>
                    <a:pt x="66104" y="68771"/>
                    <a:pt x="7239" y="137065"/>
                    <a:pt x="7239" y="218885"/>
                  </a:cubicBezTo>
                  <a:cubicBezTo>
                    <a:pt x="7239" y="255460"/>
                    <a:pt x="18955" y="290131"/>
                    <a:pt x="40481" y="318802"/>
                  </a:cubicBezTo>
                  <a:lnTo>
                    <a:pt x="18288" y="318802"/>
                  </a:lnTo>
                  <a:cubicBezTo>
                    <a:pt x="12192" y="318802"/>
                    <a:pt x="7144" y="323755"/>
                    <a:pt x="7144" y="329946"/>
                  </a:cubicBezTo>
                  <a:cubicBezTo>
                    <a:pt x="7144" y="344805"/>
                    <a:pt x="12859" y="358807"/>
                    <a:pt x="23336" y="369475"/>
                  </a:cubicBezTo>
                  <a:cubicBezTo>
                    <a:pt x="33909" y="380238"/>
                    <a:pt x="47815" y="386239"/>
                    <a:pt x="62675" y="386239"/>
                  </a:cubicBezTo>
                  <a:lnTo>
                    <a:pt x="284702" y="386239"/>
                  </a:lnTo>
                  <a:cubicBezTo>
                    <a:pt x="299561" y="386239"/>
                    <a:pt x="313468" y="380333"/>
                    <a:pt x="324040" y="369475"/>
                  </a:cubicBezTo>
                  <a:cubicBezTo>
                    <a:pt x="334423" y="358807"/>
                    <a:pt x="340233" y="344805"/>
                    <a:pt x="340233" y="329946"/>
                  </a:cubicBezTo>
                  <a:cubicBezTo>
                    <a:pt x="340423" y="323755"/>
                    <a:pt x="335470" y="318802"/>
                    <a:pt x="329375" y="318802"/>
                  </a:cubicBezTo>
                  <a:close/>
                  <a:moveTo>
                    <a:pt x="162782" y="40481"/>
                  </a:moveTo>
                  <a:cubicBezTo>
                    <a:pt x="162782" y="34385"/>
                    <a:pt x="167735" y="29337"/>
                    <a:pt x="173927" y="29337"/>
                  </a:cubicBezTo>
                  <a:cubicBezTo>
                    <a:pt x="180022" y="29337"/>
                    <a:pt x="185071" y="34290"/>
                    <a:pt x="185071" y="40481"/>
                  </a:cubicBezTo>
                  <a:cubicBezTo>
                    <a:pt x="185071" y="46577"/>
                    <a:pt x="180118" y="51626"/>
                    <a:pt x="173927" y="51626"/>
                  </a:cubicBezTo>
                  <a:cubicBezTo>
                    <a:pt x="167830" y="51626"/>
                    <a:pt x="162782" y="46577"/>
                    <a:pt x="162782" y="40481"/>
                  </a:cubicBezTo>
                  <a:close/>
                  <a:moveTo>
                    <a:pt x="29623" y="218885"/>
                  </a:moveTo>
                  <a:cubicBezTo>
                    <a:pt x="29623" y="138875"/>
                    <a:pt x="94392" y="73819"/>
                    <a:pt x="173927" y="73819"/>
                  </a:cubicBezTo>
                  <a:cubicBezTo>
                    <a:pt x="253460" y="73819"/>
                    <a:pt x="318230" y="138875"/>
                    <a:pt x="318230" y="218885"/>
                  </a:cubicBezTo>
                  <a:cubicBezTo>
                    <a:pt x="318230" y="256508"/>
                    <a:pt x="303943" y="291846"/>
                    <a:pt x="278035" y="318802"/>
                  </a:cubicBezTo>
                  <a:lnTo>
                    <a:pt x="244030" y="318802"/>
                  </a:lnTo>
                  <a:cubicBezTo>
                    <a:pt x="276510" y="295942"/>
                    <a:pt x="296037" y="258985"/>
                    <a:pt x="296037" y="218885"/>
                  </a:cubicBezTo>
                  <a:cubicBezTo>
                    <a:pt x="296037" y="151543"/>
                    <a:pt x="241268" y="96774"/>
                    <a:pt x="173927" y="96774"/>
                  </a:cubicBezTo>
                  <a:cubicBezTo>
                    <a:pt x="106585" y="96774"/>
                    <a:pt x="51816" y="151543"/>
                    <a:pt x="51816" y="218885"/>
                  </a:cubicBezTo>
                  <a:cubicBezTo>
                    <a:pt x="51816" y="258890"/>
                    <a:pt x="71342" y="295942"/>
                    <a:pt x="103822" y="318802"/>
                  </a:cubicBezTo>
                  <a:lnTo>
                    <a:pt x="69818" y="318802"/>
                  </a:lnTo>
                  <a:cubicBezTo>
                    <a:pt x="43815" y="291751"/>
                    <a:pt x="29623" y="256508"/>
                    <a:pt x="29623" y="218885"/>
                  </a:cubicBezTo>
                  <a:close/>
                  <a:moveTo>
                    <a:pt x="119348" y="273844"/>
                  </a:moveTo>
                  <a:cubicBezTo>
                    <a:pt x="114967" y="269558"/>
                    <a:pt x="108013" y="269558"/>
                    <a:pt x="103632" y="273844"/>
                  </a:cubicBezTo>
                  <a:lnTo>
                    <a:pt x="96298" y="281178"/>
                  </a:lnTo>
                  <a:cubicBezTo>
                    <a:pt x="84772" y="266795"/>
                    <a:pt x="77152" y="249174"/>
                    <a:pt x="75057" y="229933"/>
                  </a:cubicBezTo>
                  <a:lnTo>
                    <a:pt x="85249" y="229933"/>
                  </a:lnTo>
                  <a:cubicBezTo>
                    <a:pt x="90964" y="229933"/>
                    <a:pt x="95917" y="225742"/>
                    <a:pt x="96584" y="220123"/>
                  </a:cubicBezTo>
                  <a:cubicBezTo>
                    <a:pt x="97345" y="213455"/>
                    <a:pt x="92107" y="207741"/>
                    <a:pt x="85534" y="207741"/>
                  </a:cubicBezTo>
                  <a:lnTo>
                    <a:pt x="75057" y="207741"/>
                  </a:lnTo>
                  <a:cubicBezTo>
                    <a:pt x="77152" y="188500"/>
                    <a:pt x="84772" y="170879"/>
                    <a:pt x="96298" y="156496"/>
                  </a:cubicBezTo>
                  <a:lnTo>
                    <a:pt x="103632" y="163830"/>
                  </a:lnTo>
                  <a:cubicBezTo>
                    <a:pt x="108013" y="168116"/>
                    <a:pt x="114967" y="168212"/>
                    <a:pt x="119348" y="163830"/>
                  </a:cubicBezTo>
                  <a:cubicBezTo>
                    <a:pt x="123730" y="159449"/>
                    <a:pt x="123634" y="152495"/>
                    <a:pt x="119348" y="148114"/>
                  </a:cubicBezTo>
                  <a:lnTo>
                    <a:pt x="112014" y="140779"/>
                  </a:lnTo>
                  <a:cubicBezTo>
                    <a:pt x="126396" y="129254"/>
                    <a:pt x="144018" y="121634"/>
                    <a:pt x="163259" y="119539"/>
                  </a:cubicBezTo>
                  <a:lnTo>
                    <a:pt x="163259" y="129730"/>
                  </a:lnTo>
                  <a:cubicBezTo>
                    <a:pt x="163259" y="135446"/>
                    <a:pt x="167450" y="140399"/>
                    <a:pt x="173069" y="141065"/>
                  </a:cubicBezTo>
                  <a:cubicBezTo>
                    <a:pt x="179737" y="141827"/>
                    <a:pt x="185451" y="136588"/>
                    <a:pt x="185451" y="130016"/>
                  </a:cubicBezTo>
                  <a:lnTo>
                    <a:pt x="185451" y="119539"/>
                  </a:lnTo>
                  <a:cubicBezTo>
                    <a:pt x="204692" y="121634"/>
                    <a:pt x="222313" y="129254"/>
                    <a:pt x="236696" y="140779"/>
                  </a:cubicBezTo>
                  <a:lnTo>
                    <a:pt x="229362" y="148114"/>
                  </a:lnTo>
                  <a:cubicBezTo>
                    <a:pt x="225076" y="152495"/>
                    <a:pt x="224980" y="159449"/>
                    <a:pt x="229362" y="163830"/>
                  </a:cubicBezTo>
                  <a:cubicBezTo>
                    <a:pt x="233743" y="168116"/>
                    <a:pt x="240696" y="168116"/>
                    <a:pt x="245078" y="163830"/>
                  </a:cubicBezTo>
                  <a:lnTo>
                    <a:pt x="252413" y="156496"/>
                  </a:lnTo>
                  <a:cubicBezTo>
                    <a:pt x="263937" y="170879"/>
                    <a:pt x="271558" y="188500"/>
                    <a:pt x="273653" y="207741"/>
                  </a:cubicBezTo>
                  <a:lnTo>
                    <a:pt x="263461" y="207741"/>
                  </a:lnTo>
                  <a:cubicBezTo>
                    <a:pt x="257746" y="207741"/>
                    <a:pt x="252793" y="211932"/>
                    <a:pt x="252126" y="217551"/>
                  </a:cubicBezTo>
                  <a:cubicBezTo>
                    <a:pt x="251365" y="224219"/>
                    <a:pt x="256604" y="229933"/>
                    <a:pt x="263176" y="229933"/>
                  </a:cubicBezTo>
                  <a:lnTo>
                    <a:pt x="273653" y="229933"/>
                  </a:lnTo>
                  <a:cubicBezTo>
                    <a:pt x="271558" y="249174"/>
                    <a:pt x="263937" y="266795"/>
                    <a:pt x="252413" y="281178"/>
                  </a:cubicBezTo>
                  <a:lnTo>
                    <a:pt x="245078" y="273844"/>
                  </a:lnTo>
                  <a:cubicBezTo>
                    <a:pt x="240696" y="269558"/>
                    <a:pt x="233743" y="269558"/>
                    <a:pt x="229362" y="273844"/>
                  </a:cubicBezTo>
                  <a:cubicBezTo>
                    <a:pt x="224980" y="278225"/>
                    <a:pt x="225076" y="285179"/>
                    <a:pt x="229362" y="289560"/>
                  </a:cubicBezTo>
                  <a:lnTo>
                    <a:pt x="236696" y="296894"/>
                  </a:lnTo>
                  <a:cubicBezTo>
                    <a:pt x="222313" y="308420"/>
                    <a:pt x="204692" y="316040"/>
                    <a:pt x="185451" y="318135"/>
                  </a:cubicBezTo>
                  <a:lnTo>
                    <a:pt x="185451" y="307943"/>
                  </a:lnTo>
                  <a:cubicBezTo>
                    <a:pt x="185451" y="302228"/>
                    <a:pt x="181260" y="297275"/>
                    <a:pt x="175641" y="296608"/>
                  </a:cubicBezTo>
                  <a:cubicBezTo>
                    <a:pt x="168973" y="295847"/>
                    <a:pt x="163259" y="301085"/>
                    <a:pt x="163259" y="307658"/>
                  </a:cubicBezTo>
                  <a:lnTo>
                    <a:pt x="163259" y="318135"/>
                  </a:lnTo>
                  <a:cubicBezTo>
                    <a:pt x="144018" y="316040"/>
                    <a:pt x="126396" y="308420"/>
                    <a:pt x="112014" y="296894"/>
                  </a:cubicBezTo>
                  <a:lnTo>
                    <a:pt x="119348" y="289560"/>
                  </a:lnTo>
                  <a:cubicBezTo>
                    <a:pt x="123634" y="285179"/>
                    <a:pt x="123634" y="278130"/>
                    <a:pt x="119348" y="273844"/>
                  </a:cubicBezTo>
                  <a:close/>
                  <a:moveTo>
                    <a:pt x="284226" y="363950"/>
                  </a:moveTo>
                  <a:lnTo>
                    <a:pt x="63627" y="363950"/>
                  </a:lnTo>
                  <a:cubicBezTo>
                    <a:pt x="49435" y="363950"/>
                    <a:pt x="37052" y="354140"/>
                    <a:pt x="32385" y="340995"/>
                  </a:cubicBezTo>
                  <a:lnTo>
                    <a:pt x="315373" y="340995"/>
                  </a:lnTo>
                  <a:cubicBezTo>
                    <a:pt x="310801" y="354044"/>
                    <a:pt x="298418" y="363950"/>
                    <a:pt x="284226" y="3639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11" name="자유형: 도형 10">
              <a:extLst>
                <a:ext uri="{FF2B5EF4-FFF2-40B4-BE49-F238E27FC236}">
                  <a16:creationId xmlns="" xmlns:a16="http://schemas.microsoft.com/office/drawing/2014/main" id="{65D2C93C-4A3E-439F-B0AB-12CF30685D53}"/>
                </a:ext>
              </a:extLst>
            </p:cNvPr>
            <p:cNvSpPr/>
            <p:nvPr/>
          </p:nvSpPr>
          <p:spPr>
            <a:xfrm>
              <a:off x="6986102" y="5727308"/>
              <a:ext cx="76200" cy="76200"/>
            </a:xfrm>
            <a:custGeom>
              <a:avLst/>
              <a:gdLst>
                <a:gd name="connsiteX0" fmla="*/ 18288 w 76200"/>
                <a:gd name="connsiteY0" fmla="*/ 73797 h 76200"/>
                <a:gd name="connsiteX1" fmla="*/ 62389 w 76200"/>
                <a:gd name="connsiteY1" fmla="*/ 73797 h 76200"/>
                <a:gd name="connsiteX2" fmla="*/ 73723 w 76200"/>
                <a:gd name="connsiteY2" fmla="*/ 63987 h 76200"/>
                <a:gd name="connsiteX3" fmla="*/ 62674 w 76200"/>
                <a:gd name="connsiteY3" fmla="*/ 51604 h 76200"/>
                <a:gd name="connsiteX4" fmla="*/ 29337 w 76200"/>
                <a:gd name="connsiteY4" fmla="*/ 51604 h 76200"/>
                <a:gd name="connsiteX5" fmla="*/ 29337 w 76200"/>
                <a:gd name="connsiteY5" fmla="*/ 18552 h 76200"/>
                <a:gd name="connsiteX6" fmla="*/ 19526 w 76200"/>
                <a:gd name="connsiteY6" fmla="*/ 7218 h 76200"/>
                <a:gd name="connsiteX7" fmla="*/ 7144 w 76200"/>
                <a:gd name="connsiteY7" fmla="*/ 18267 h 76200"/>
                <a:gd name="connsiteX8" fmla="*/ 7144 w 76200"/>
                <a:gd name="connsiteY8" fmla="*/ 62653 h 76200"/>
                <a:gd name="connsiteX9" fmla="*/ 18288 w 76200"/>
                <a:gd name="connsiteY9" fmla="*/ 7379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18288" y="73797"/>
                  </a:moveTo>
                  <a:lnTo>
                    <a:pt x="62389" y="73797"/>
                  </a:lnTo>
                  <a:cubicBezTo>
                    <a:pt x="68103" y="73797"/>
                    <a:pt x="73057" y="69606"/>
                    <a:pt x="73723" y="63987"/>
                  </a:cubicBezTo>
                  <a:cubicBezTo>
                    <a:pt x="74486" y="57319"/>
                    <a:pt x="69246" y="51604"/>
                    <a:pt x="62674" y="51604"/>
                  </a:cubicBezTo>
                  <a:lnTo>
                    <a:pt x="29337" y="51604"/>
                  </a:lnTo>
                  <a:lnTo>
                    <a:pt x="29337" y="18552"/>
                  </a:lnTo>
                  <a:cubicBezTo>
                    <a:pt x="29337" y="12838"/>
                    <a:pt x="25146" y="7884"/>
                    <a:pt x="19526" y="7218"/>
                  </a:cubicBezTo>
                  <a:cubicBezTo>
                    <a:pt x="12859" y="6456"/>
                    <a:pt x="7144" y="11694"/>
                    <a:pt x="7144" y="18267"/>
                  </a:cubicBezTo>
                  <a:lnTo>
                    <a:pt x="7144" y="62653"/>
                  </a:lnTo>
                  <a:cubicBezTo>
                    <a:pt x="7144" y="68845"/>
                    <a:pt x="12096" y="73797"/>
                    <a:pt x="18288" y="737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67697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그룹 37">
            <a:extLst>
              <a:ext uri="{FF2B5EF4-FFF2-40B4-BE49-F238E27FC236}">
                <a16:creationId xmlns="" xmlns:a16="http://schemas.microsoft.com/office/drawing/2014/main" id="{A6D4562A-B018-44FB-BF50-BFBFDE9548C3}"/>
              </a:ext>
            </a:extLst>
          </p:cNvPr>
          <p:cNvGrpSpPr/>
          <p:nvPr/>
        </p:nvGrpSpPr>
        <p:grpSpPr>
          <a:xfrm>
            <a:off x="1250784" y="1694738"/>
            <a:ext cx="2210344" cy="4387571"/>
            <a:chOff x="1339682" y="1433486"/>
            <a:chExt cx="2210344" cy="4387571"/>
          </a:xfrm>
        </p:grpSpPr>
        <p:sp>
          <p:nvSpPr>
            <p:cNvPr id="39" name="자유형: 도형 38">
              <a:extLst>
                <a:ext uri="{FF2B5EF4-FFF2-40B4-BE49-F238E27FC236}">
                  <a16:creationId xmlns="" xmlns:a16="http://schemas.microsoft.com/office/drawing/2014/main" id="{80962ABC-37C4-4810-A833-1B663FCF747D}"/>
                </a:ext>
              </a:extLst>
            </p:cNvPr>
            <p:cNvSpPr/>
            <p:nvPr/>
          </p:nvSpPr>
          <p:spPr>
            <a:xfrm>
              <a:off x="1339682" y="1433486"/>
              <a:ext cx="2210344" cy="4387571"/>
            </a:xfrm>
            <a:custGeom>
              <a:avLst/>
              <a:gdLst>
                <a:gd name="connsiteX0" fmla="*/ 245045 w 2210344"/>
                <a:gd name="connsiteY0" fmla="*/ 0 h 4387571"/>
                <a:gd name="connsiteX1" fmla="*/ 1957471 w 2210344"/>
                <a:gd name="connsiteY1" fmla="*/ 0 h 4387571"/>
                <a:gd name="connsiteX2" fmla="*/ 2180721 w 2210344"/>
                <a:gd name="connsiteY2" fmla="*/ 223250 h 4387571"/>
                <a:gd name="connsiteX3" fmla="*/ 2180721 w 2210344"/>
                <a:gd name="connsiteY3" fmla="*/ 995352 h 4387571"/>
                <a:gd name="connsiteX4" fmla="*/ 2182769 w 2210344"/>
                <a:gd name="connsiteY4" fmla="*/ 995352 h 4387571"/>
                <a:gd name="connsiteX5" fmla="*/ 2210344 w 2210344"/>
                <a:gd name="connsiteY5" fmla="*/ 1022927 h 4387571"/>
                <a:gd name="connsiteX6" fmla="*/ 2210344 w 2210344"/>
                <a:gd name="connsiteY6" fmla="*/ 1499651 h 4387571"/>
                <a:gd name="connsiteX7" fmla="*/ 2182769 w 2210344"/>
                <a:gd name="connsiteY7" fmla="*/ 1527226 h 4387571"/>
                <a:gd name="connsiteX8" fmla="*/ 2180721 w 2210344"/>
                <a:gd name="connsiteY8" fmla="*/ 1527226 h 4387571"/>
                <a:gd name="connsiteX9" fmla="*/ 2180721 w 2210344"/>
                <a:gd name="connsiteY9" fmla="*/ 4164321 h 4387571"/>
                <a:gd name="connsiteX10" fmla="*/ 1957471 w 2210344"/>
                <a:gd name="connsiteY10" fmla="*/ 4387571 h 4387571"/>
                <a:gd name="connsiteX11" fmla="*/ 245045 w 2210344"/>
                <a:gd name="connsiteY11" fmla="*/ 4387571 h 4387571"/>
                <a:gd name="connsiteX12" fmla="*/ 21795 w 2210344"/>
                <a:gd name="connsiteY12" fmla="*/ 4164321 h 4387571"/>
                <a:gd name="connsiteX13" fmla="*/ 21795 w 2210344"/>
                <a:gd name="connsiteY13" fmla="*/ 1617322 h 4387571"/>
                <a:gd name="connsiteX14" fmla="*/ 20110 w 2210344"/>
                <a:gd name="connsiteY14" fmla="*/ 1618019 h 4387571"/>
                <a:gd name="connsiteX15" fmla="*/ 19990 w 2210344"/>
                <a:gd name="connsiteY15" fmla="*/ 1618019 h 4387571"/>
                <a:gd name="connsiteX16" fmla="*/ 602 w 2210344"/>
                <a:gd name="connsiteY16" fmla="*/ 1598632 h 4387571"/>
                <a:gd name="connsiteX17" fmla="*/ 602 w 2210344"/>
                <a:gd name="connsiteY17" fmla="*/ 1329986 h 4387571"/>
                <a:gd name="connsiteX18" fmla="*/ 19990 w 2210344"/>
                <a:gd name="connsiteY18" fmla="*/ 1310599 h 4387571"/>
                <a:gd name="connsiteX19" fmla="*/ 20110 w 2210344"/>
                <a:gd name="connsiteY19" fmla="*/ 1310599 h 4387571"/>
                <a:gd name="connsiteX20" fmla="*/ 21795 w 2210344"/>
                <a:gd name="connsiteY20" fmla="*/ 1311297 h 4387571"/>
                <a:gd name="connsiteX21" fmla="*/ 21795 w 2210344"/>
                <a:gd name="connsiteY21" fmla="*/ 1203482 h 4387571"/>
                <a:gd name="connsiteX22" fmla="*/ 20472 w 2210344"/>
                <a:gd name="connsiteY22" fmla="*/ 1204032 h 4387571"/>
                <a:gd name="connsiteX23" fmla="*/ 20351 w 2210344"/>
                <a:gd name="connsiteY23" fmla="*/ 1204032 h 4387571"/>
                <a:gd name="connsiteX24" fmla="*/ 0 w 2210344"/>
                <a:gd name="connsiteY24" fmla="*/ 1183682 h 4387571"/>
                <a:gd name="connsiteX25" fmla="*/ 0 w 2210344"/>
                <a:gd name="connsiteY25" fmla="*/ 919611 h 4387571"/>
                <a:gd name="connsiteX26" fmla="*/ 20351 w 2210344"/>
                <a:gd name="connsiteY26" fmla="*/ 899261 h 4387571"/>
                <a:gd name="connsiteX27" fmla="*/ 20472 w 2210344"/>
                <a:gd name="connsiteY27" fmla="*/ 899261 h 4387571"/>
                <a:gd name="connsiteX28" fmla="*/ 21795 w 2210344"/>
                <a:gd name="connsiteY28" fmla="*/ 899811 h 4387571"/>
                <a:gd name="connsiteX29" fmla="*/ 21795 w 2210344"/>
                <a:gd name="connsiteY29" fmla="*/ 752854 h 4387571"/>
                <a:gd name="connsiteX30" fmla="*/ 19507 w 2210344"/>
                <a:gd name="connsiteY30" fmla="*/ 753800 h 4387571"/>
                <a:gd name="connsiteX31" fmla="*/ 19386 w 2210344"/>
                <a:gd name="connsiteY31" fmla="*/ 753800 h 4387571"/>
                <a:gd name="connsiteX32" fmla="*/ 1324 w 2210344"/>
                <a:gd name="connsiteY32" fmla="*/ 735738 h 4387571"/>
                <a:gd name="connsiteX33" fmla="*/ 1324 w 2210344"/>
                <a:gd name="connsiteY33" fmla="*/ 596778 h 4387571"/>
                <a:gd name="connsiteX34" fmla="*/ 19386 w 2210344"/>
                <a:gd name="connsiteY34" fmla="*/ 578716 h 4387571"/>
                <a:gd name="connsiteX35" fmla="*/ 19507 w 2210344"/>
                <a:gd name="connsiteY35" fmla="*/ 578716 h 4387571"/>
                <a:gd name="connsiteX36" fmla="*/ 21795 w 2210344"/>
                <a:gd name="connsiteY36" fmla="*/ 579662 h 4387571"/>
                <a:gd name="connsiteX37" fmla="*/ 21795 w 2210344"/>
                <a:gd name="connsiteY37" fmla="*/ 223250 h 4387571"/>
                <a:gd name="connsiteX38" fmla="*/ 245045 w 2210344"/>
                <a:gd name="connsiteY38" fmla="*/ 0 h 4387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210344" h="4387571">
                  <a:moveTo>
                    <a:pt x="245045" y="0"/>
                  </a:moveTo>
                  <a:lnTo>
                    <a:pt x="1957471" y="0"/>
                  </a:lnTo>
                  <a:cubicBezTo>
                    <a:pt x="2080776" y="0"/>
                    <a:pt x="2180721" y="99945"/>
                    <a:pt x="2180721" y="223250"/>
                  </a:cubicBezTo>
                  <a:lnTo>
                    <a:pt x="2180721" y="995352"/>
                  </a:lnTo>
                  <a:lnTo>
                    <a:pt x="2182769" y="995352"/>
                  </a:lnTo>
                  <a:cubicBezTo>
                    <a:pt x="2197941" y="995352"/>
                    <a:pt x="2210344" y="1007755"/>
                    <a:pt x="2210344" y="1022927"/>
                  </a:cubicBezTo>
                  <a:lnTo>
                    <a:pt x="2210344" y="1499651"/>
                  </a:lnTo>
                  <a:cubicBezTo>
                    <a:pt x="2210344" y="1514823"/>
                    <a:pt x="2197941" y="1527226"/>
                    <a:pt x="2182769" y="1527226"/>
                  </a:cubicBezTo>
                  <a:lnTo>
                    <a:pt x="2180721" y="1527226"/>
                  </a:lnTo>
                  <a:lnTo>
                    <a:pt x="2180721" y="4164321"/>
                  </a:lnTo>
                  <a:cubicBezTo>
                    <a:pt x="2180721" y="4287626"/>
                    <a:pt x="2080776" y="4387571"/>
                    <a:pt x="1957471" y="4387571"/>
                  </a:cubicBezTo>
                  <a:lnTo>
                    <a:pt x="245045" y="4387571"/>
                  </a:lnTo>
                  <a:cubicBezTo>
                    <a:pt x="121740" y="4387571"/>
                    <a:pt x="21795" y="4287626"/>
                    <a:pt x="21795" y="4164321"/>
                  </a:cubicBezTo>
                  <a:lnTo>
                    <a:pt x="21795" y="1617322"/>
                  </a:lnTo>
                  <a:lnTo>
                    <a:pt x="20110" y="1618019"/>
                  </a:lnTo>
                  <a:lnTo>
                    <a:pt x="19990" y="1618019"/>
                  </a:lnTo>
                  <a:cubicBezTo>
                    <a:pt x="9272" y="1618019"/>
                    <a:pt x="602" y="1609349"/>
                    <a:pt x="602" y="1598632"/>
                  </a:cubicBezTo>
                  <a:lnTo>
                    <a:pt x="602" y="1329986"/>
                  </a:lnTo>
                  <a:cubicBezTo>
                    <a:pt x="602" y="1319269"/>
                    <a:pt x="9272" y="1310599"/>
                    <a:pt x="19990" y="1310599"/>
                  </a:cubicBezTo>
                  <a:lnTo>
                    <a:pt x="20110" y="1310599"/>
                  </a:lnTo>
                  <a:lnTo>
                    <a:pt x="21795" y="1311297"/>
                  </a:lnTo>
                  <a:lnTo>
                    <a:pt x="21795" y="1203482"/>
                  </a:lnTo>
                  <a:lnTo>
                    <a:pt x="20472" y="1204032"/>
                  </a:lnTo>
                  <a:lnTo>
                    <a:pt x="20351" y="1204032"/>
                  </a:lnTo>
                  <a:cubicBezTo>
                    <a:pt x="9152" y="1204032"/>
                    <a:pt x="0" y="1194881"/>
                    <a:pt x="0" y="1183682"/>
                  </a:cubicBezTo>
                  <a:lnTo>
                    <a:pt x="0" y="919611"/>
                  </a:lnTo>
                  <a:cubicBezTo>
                    <a:pt x="0" y="908413"/>
                    <a:pt x="9152" y="899261"/>
                    <a:pt x="20351" y="899261"/>
                  </a:cubicBezTo>
                  <a:lnTo>
                    <a:pt x="20472" y="899261"/>
                  </a:lnTo>
                  <a:lnTo>
                    <a:pt x="21795" y="899811"/>
                  </a:lnTo>
                  <a:lnTo>
                    <a:pt x="21795" y="752854"/>
                  </a:lnTo>
                  <a:lnTo>
                    <a:pt x="19507" y="753800"/>
                  </a:lnTo>
                  <a:lnTo>
                    <a:pt x="19386" y="753800"/>
                  </a:lnTo>
                  <a:cubicBezTo>
                    <a:pt x="9392" y="753800"/>
                    <a:pt x="1324" y="745732"/>
                    <a:pt x="1324" y="735738"/>
                  </a:cubicBezTo>
                  <a:lnTo>
                    <a:pt x="1324" y="596778"/>
                  </a:lnTo>
                  <a:cubicBezTo>
                    <a:pt x="1324" y="586784"/>
                    <a:pt x="9392" y="578716"/>
                    <a:pt x="19386" y="578716"/>
                  </a:cubicBezTo>
                  <a:lnTo>
                    <a:pt x="19507" y="578716"/>
                  </a:lnTo>
                  <a:lnTo>
                    <a:pt x="21795" y="579662"/>
                  </a:lnTo>
                  <a:lnTo>
                    <a:pt x="21795" y="223250"/>
                  </a:lnTo>
                  <a:cubicBezTo>
                    <a:pt x="21795" y="99945"/>
                    <a:pt x="121740" y="0"/>
                    <a:pt x="245045" y="0"/>
                  </a:cubicBezTo>
                  <a:close/>
                </a:path>
              </a:pathLst>
            </a:custGeom>
            <a:solidFill>
              <a:srgbClr val="1A2431"/>
            </a:solidFill>
            <a:ln w="1201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 dirty="0">
                <a:cs typeface="+mn-ea"/>
                <a:sym typeface="+mn-lt"/>
              </a:endParaRPr>
            </a:p>
          </p:txBody>
        </p:sp>
        <p:sp>
          <p:nvSpPr>
            <p:cNvPr id="40" name="자유형: 도형 39">
              <a:extLst>
                <a:ext uri="{FF2B5EF4-FFF2-40B4-BE49-F238E27FC236}">
                  <a16:creationId xmlns="" xmlns:a16="http://schemas.microsoft.com/office/drawing/2014/main" id="{B0CA6528-C571-4059-90EE-E34BEDEAE77B}"/>
                </a:ext>
              </a:extLst>
            </p:cNvPr>
            <p:cNvSpPr/>
            <p:nvPr/>
          </p:nvSpPr>
          <p:spPr>
            <a:xfrm>
              <a:off x="2221295" y="1553110"/>
              <a:ext cx="313080" cy="72249"/>
            </a:xfrm>
            <a:custGeom>
              <a:avLst/>
              <a:gdLst>
                <a:gd name="connsiteX0" fmla="*/ 41972 w 313079"/>
                <a:gd name="connsiteY0" fmla="*/ 11387 h 72249"/>
                <a:gd name="connsiteX1" fmla="*/ 282321 w 313079"/>
                <a:gd name="connsiteY1" fmla="*/ 11387 h 72249"/>
                <a:gd name="connsiteX2" fmla="*/ 312907 w 313079"/>
                <a:gd name="connsiteY2" fmla="*/ 41973 h 72249"/>
                <a:gd name="connsiteX3" fmla="*/ 312907 w 313079"/>
                <a:gd name="connsiteY3" fmla="*/ 41973 h 72249"/>
                <a:gd name="connsiteX4" fmla="*/ 282321 w 313079"/>
                <a:gd name="connsiteY4" fmla="*/ 72558 h 72249"/>
                <a:gd name="connsiteX5" fmla="*/ 41972 w 313079"/>
                <a:gd name="connsiteY5" fmla="*/ 72558 h 72249"/>
                <a:gd name="connsiteX6" fmla="*/ 11387 w 313079"/>
                <a:gd name="connsiteY6" fmla="*/ 41973 h 72249"/>
                <a:gd name="connsiteX7" fmla="*/ 11387 w 313079"/>
                <a:gd name="connsiteY7" fmla="*/ 41973 h 72249"/>
                <a:gd name="connsiteX8" fmla="*/ 41972 w 313079"/>
                <a:gd name="connsiteY8" fmla="*/ 11387 h 72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3079" h="72249">
                  <a:moveTo>
                    <a:pt x="41972" y="11387"/>
                  </a:moveTo>
                  <a:lnTo>
                    <a:pt x="282321" y="11387"/>
                  </a:lnTo>
                  <a:cubicBezTo>
                    <a:pt x="299180" y="11387"/>
                    <a:pt x="312907" y="25114"/>
                    <a:pt x="312907" y="41973"/>
                  </a:cubicBezTo>
                  <a:lnTo>
                    <a:pt x="312907" y="41973"/>
                  </a:lnTo>
                  <a:cubicBezTo>
                    <a:pt x="312907" y="58831"/>
                    <a:pt x="299180" y="72558"/>
                    <a:pt x="282321" y="72558"/>
                  </a:cubicBezTo>
                  <a:lnTo>
                    <a:pt x="41972" y="72558"/>
                  </a:lnTo>
                  <a:cubicBezTo>
                    <a:pt x="25114" y="72558"/>
                    <a:pt x="11387" y="58831"/>
                    <a:pt x="11387" y="41973"/>
                  </a:cubicBezTo>
                  <a:lnTo>
                    <a:pt x="11387" y="41973"/>
                  </a:lnTo>
                  <a:cubicBezTo>
                    <a:pt x="11387" y="25114"/>
                    <a:pt x="25114" y="11387"/>
                    <a:pt x="41972" y="11387"/>
                  </a:cubicBezTo>
                  <a:close/>
                </a:path>
              </a:pathLst>
            </a:custGeom>
            <a:solidFill>
              <a:schemeClr val="bg1"/>
            </a:solidFill>
            <a:ln w="120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41" name="자유형: 도형 40">
              <a:extLst>
                <a:ext uri="{FF2B5EF4-FFF2-40B4-BE49-F238E27FC236}">
                  <a16:creationId xmlns="" xmlns:a16="http://schemas.microsoft.com/office/drawing/2014/main" id="{EE8C64AB-C3AF-4BBD-BDA1-1A1D881A46EA}"/>
                </a:ext>
              </a:extLst>
            </p:cNvPr>
            <p:cNvSpPr/>
            <p:nvPr/>
          </p:nvSpPr>
          <p:spPr>
            <a:xfrm>
              <a:off x="2568331" y="1549136"/>
              <a:ext cx="84291" cy="84291"/>
            </a:xfrm>
            <a:custGeom>
              <a:avLst/>
              <a:gdLst>
                <a:gd name="connsiteX0" fmla="*/ 80746 w 84290"/>
                <a:gd name="connsiteY0" fmla="*/ 46067 h 84290"/>
                <a:gd name="connsiteX1" fmla="*/ 46067 w 84290"/>
                <a:gd name="connsiteY1" fmla="*/ 80746 h 84290"/>
                <a:gd name="connsiteX2" fmla="*/ 11387 w 84290"/>
                <a:gd name="connsiteY2" fmla="*/ 46067 h 84290"/>
                <a:gd name="connsiteX3" fmla="*/ 46067 w 84290"/>
                <a:gd name="connsiteY3" fmla="*/ 11387 h 84290"/>
                <a:gd name="connsiteX4" fmla="*/ 80746 w 84290"/>
                <a:gd name="connsiteY4" fmla="*/ 46067 h 8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290" h="84290">
                  <a:moveTo>
                    <a:pt x="80746" y="46067"/>
                  </a:moveTo>
                  <a:cubicBezTo>
                    <a:pt x="80746" y="65220"/>
                    <a:pt x="65220" y="80746"/>
                    <a:pt x="46067" y="80746"/>
                  </a:cubicBezTo>
                  <a:cubicBezTo>
                    <a:pt x="26914" y="80746"/>
                    <a:pt x="11387" y="65220"/>
                    <a:pt x="11387" y="46067"/>
                  </a:cubicBezTo>
                  <a:cubicBezTo>
                    <a:pt x="11387" y="26914"/>
                    <a:pt x="26914" y="11387"/>
                    <a:pt x="46067" y="11387"/>
                  </a:cubicBezTo>
                  <a:cubicBezTo>
                    <a:pt x="65220" y="11387"/>
                    <a:pt x="80746" y="26914"/>
                    <a:pt x="80746" y="46067"/>
                  </a:cubicBezTo>
                  <a:close/>
                </a:path>
              </a:pathLst>
            </a:custGeom>
            <a:solidFill>
              <a:schemeClr val="bg1"/>
            </a:solidFill>
            <a:ln w="120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</p:grpSp>
      <p:grpSp>
        <p:nvGrpSpPr>
          <p:cNvPr id="42" name="그룹 41">
            <a:extLst>
              <a:ext uri="{FF2B5EF4-FFF2-40B4-BE49-F238E27FC236}">
                <a16:creationId xmlns="" xmlns:a16="http://schemas.microsoft.com/office/drawing/2014/main" id="{01B45D29-AF52-47CE-8933-B5DC6869E7A5}"/>
              </a:ext>
            </a:extLst>
          </p:cNvPr>
          <p:cNvGrpSpPr/>
          <p:nvPr/>
        </p:nvGrpSpPr>
        <p:grpSpPr>
          <a:xfrm>
            <a:off x="4052837" y="1694738"/>
            <a:ext cx="2210344" cy="4387571"/>
            <a:chOff x="4141735" y="1433486"/>
            <a:chExt cx="2210344" cy="4387571"/>
          </a:xfrm>
        </p:grpSpPr>
        <p:sp>
          <p:nvSpPr>
            <p:cNvPr id="43" name="자유형: 도형 42">
              <a:extLst>
                <a:ext uri="{FF2B5EF4-FFF2-40B4-BE49-F238E27FC236}">
                  <a16:creationId xmlns="" xmlns:a16="http://schemas.microsoft.com/office/drawing/2014/main" id="{8DCFC792-58AC-4D28-AD4E-B575B303FF4F}"/>
                </a:ext>
              </a:extLst>
            </p:cNvPr>
            <p:cNvSpPr/>
            <p:nvPr/>
          </p:nvSpPr>
          <p:spPr>
            <a:xfrm>
              <a:off x="4141735" y="1433486"/>
              <a:ext cx="2210344" cy="4387571"/>
            </a:xfrm>
            <a:custGeom>
              <a:avLst/>
              <a:gdLst>
                <a:gd name="connsiteX0" fmla="*/ 245045 w 2210344"/>
                <a:gd name="connsiteY0" fmla="*/ 0 h 4387571"/>
                <a:gd name="connsiteX1" fmla="*/ 1957471 w 2210344"/>
                <a:gd name="connsiteY1" fmla="*/ 0 h 4387571"/>
                <a:gd name="connsiteX2" fmla="*/ 2180721 w 2210344"/>
                <a:gd name="connsiteY2" fmla="*/ 223250 h 4387571"/>
                <a:gd name="connsiteX3" fmla="*/ 2180721 w 2210344"/>
                <a:gd name="connsiteY3" fmla="*/ 995352 h 4387571"/>
                <a:gd name="connsiteX4" fmla="*/ 2182769 w 2210344"/>
                <a:gd name="connsiteY4" fmla="*/ 995352 h 4387571"/>
                <a:gd name="connsiteX5" fmla="*/ 2210344 w 2210344"/>
                <a:gd name="connsiteY5" fmla="*/ 1022927 h 4387571"/>
                <a:gd name="connsiteX6" fmla="*/ 2210344 w 2210344"/>
                <a:gd name="connsiteY6" fmla="*/ 1499651 h 4387571"/>
                <a:gd name="connsiteX7" fmla="*/ 2182769 w 2210344"/>
                <a:gd name="connsiteY7" fmla="*/ 1527226 h 4387571"/>
                <a:gd name="connsiteX8" fmla="*/ 2180721 w 2210344"/>
                <a:gd name="connsiteY8" fmla="*/ 1527226 h 4387571"/>
                <a:gd name="connsiteX9" fmla="*/ 2180721 w 2210344"/>
                <a:gd name="connsiteY9" fmla="*/ 4164321 h 4387571"/>
                <a:gd name="connsiteX10" fmla="*/ 1957471 w 2210344"/>
                <a:gd name="connsiteY10" fmla="*/ 4387571 h 4387571"/>
                <a:gd name="connsiteX11" fmla="*/ 245045 w 2210344"/>
                <a:gd name="connsiteY11" fmla="*/ 4387571 h 4387571"/>
                <a:gd name="connsiteX12" fmla="*/ 21795 w 2210344"/>
                <a:gd name="connsiteY12" fmla="*/ 4164321 h 4387571"/>
                <a:gd name="connsiteX13" fmla="*/ 21795 w 2210344"/>
                <a:gd name="connsiteY13" fmla="*/ 1617322 h 4387571"/>
                <a:gd name="connsiteX14" fmla="*/ 20110 w 2210344"/>
                <a:gd name="connsiteY14" fmla="*/ 1618019 h 4387571"/>
                <a:gd name="connsiteX15" fmla="*/ 19990 w 2210344"/>
                <a:gd name="connsiteY15" fmla="*/ 1618019 h 4387571"/>
                <a:gd name="connsiteX16" fmla="*/ 602 w 2210344"/>
                <a:gd name="connsiteY16" fmla="*/ 1598632 h 4387571"/>
                <a:gd name="connsiteX17" fmla="*/ 602 w 2210344"/>
                <a:gd name="connsiteY17" fmla="*/ 1329986 h 4387571"/>
                <a:gd name="connsiteX18" fmla="*/ 19990 w 2210344"/>
                <a:gd name="connsiteY18" fmla="*/ 1310599 h 4387571"/>
                <a:gd name="connsiteX19" fmla="*/ 20110 w 2210344"/>
                <a:gd name="connsiteY19" fmla="*/ 1310599 h 4387571"/>
                <a:gd name="connsiteX20" fmla="*/ 21795 w 2210344"/>
                <a:gd name="connsiteY20" fmla="*/ 1311297 h 4387571"/>
                <a:gd name="connsiteX21" fmla="*/ 21795 w 2210344"/>
                <a:gd name="connsiteY21" fmla="*/ 1203482 h 4387571"/>
                <a:gd name="connsiteX22" fmla="*/ 20472 w 2210344"/>
                <a:gd name="connsiteY22" fmla="*/ 1204032 h 4387571"/>
                <a:gd name="connsiteX23" fmla="*/ 20351 w 2210344"/>
                <a:gd name="connsiteY23" fmla="*/ 1204032 h 4387571"/>
                <a:gd name="connsiteX24" fmla="*/ 0 w 2210344"/>
                <a:gd name="connsiteY24" fmla="*/ 1183682 h 4387571"/>
                <a:gd name="connsiteX25" fmla="*/ 0 w 2210344"/>
                <a:gd name="connsiteY25" fmla="*/ 919611 h 4387571"/>
                <a:gd name="connsiteX26" fmla="*/ 20351 w 2210344"/>
                <a:gd name="connsiteY26" fmla="*/ 899261 h 4387571"/>
                <a:gd name="connsiteX27" fmla="*/ 20472 w 2210344"/>
                <a:gd name="connsiteY27" fmla="*/ 899261 h 4387571"/>
                <a:gd name="connsiteX28" fmla="*/ 21795 w 2210344"/>
                <a:gd name="connsiteY28" fmla="*/ 899811 h 4387571"/>
                <a:gd name="connsiteX29" fmla="*/ 21795 w 2210344"/>
                <a:gd name="connsiteY29" fmla="*/ 752854 h 4387571"/>
                <a:gd name="connsiteX30" fmla="*/ 19507 w 2210344"/>
                <a:gd name="connsiteY30" fmla="*/ 753800 h 4387571"/>
                <a:gd name="connsiteX31" fmla="*/ 19386 w 2210344"/>
                <a:gd name="connsiteY31" fmla="*/ 753800 h 4387571"/>
                <a:gd name="connsiteX32" fmla="*/ 1324 w 2210344"/>
                <a:gd name="connsiteY32" fmla="*/ 735738 h 4387571"/>
                <a:gd name="connsiteX33" fmla="*/ 1324 w 2210344"/>
                <a:gd name="connsiteY33" fmla="*/ 596778 h 4387571"/>
                <a:gd name="connsiteX34" fmla="*/ 19386 w 2210344"/>
                <a:gd name="connsiteY34" fmla="*/ 578716 h 4387571"/>
                <a:gd name="connsiteX35" fmla="*/ 19507 w 2210344"/>
                <a:gd name="connsiteY35" fmla="*/ 578716 h 4387571"/>
                <a:gd name="connsiteX36" fmla="*/ 21795 w 2210344"/>
                <a:gd name="connsiteY36" fmla="*/ 579662 h 4387571"/>
                <a:gd name="connsiteX37" fmla="*/ 21795 w 2210344"/>
                <a:gd name="connsiteY37" fmla="*/ 223250 h 4387571"/>
                <a:gd name="connsiteX38" fmla="*/ 245045 w 2210344"/>
                <a:gd name="connsiteY38" fmla="*/ 0 h 4387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210344" h="4387571">
                  <a:moveTo>
                    <a:pt x="245045" y="0"/>
                  </a:moveTo>
                  <a:lnTo>
                    <a:pt x="1957471" y="0"/>
                  </a:lnTo>
                  <a:cubicBezTo>
                    <a:pt x="2080776" y="0"/>
                    <a:pt x="2180721" y="99945"/>
                    <a:pt x="2180721" y="223250"/>
                  </a:cubicBezTo>
                  <a:lnTo>
                    <a:pt x="2180721" y="995352"/>
                  </a:lnTo>
                  <a:lnTo>
                    <a:pt x="2182769" y="995352"/>
                  </a:lnTo>
                  <a:cubicBezTo>
                    <a:pt x="2197941" y="995352"/>
                    <a:pt x="2210344" y="1007755"/>
                    <a:pt x="2210344" y="1022927"/>
                  </a:cubicBezTo>
                  <a:lnTo>
                    <a:pt x="2210344" y="1499651"/>
                  </a:lnTo>
                  <a:cubicBezTo>
                    <a:pt x="2210344" y="1514823"/>
                    <a:pt x="2197941" y="1527226"/>
                    <a:pt x="2182769" y="1527226"/>
                  </a:cubicBezTo>
                  <a:lnTo>
                    <a:pt x="2180721" y="1527226"/>
                  </a:lnTo>
                  <a:lnTo>
                    <a:pt x="2180721" y="4164321"/>
                  </a:lnTo>
                  <a:cubicBezTo>
                    <a:pt x="2180721" y="4287626"/>
                    <a:pt x="2080776" y="4387571"/>
                    <a:pt x="1957471" y="4387571"/>
                  </a:cubicBezTo>
                  <a:lnTo>
                    <a:pt x="245045" y="4387571"/>
                  </a:lnTo>
                  <a:cubicBezTo>
                    <a:pt x="121740" y="4387571"/>
                    <a:pt x="21795" y="4287626"/>
                    <a:pt x="21795" y="4164321"/>
                  </a:cubicBezTo>
                  <a:lnTo>
                    <a:pt x="21795" y="1617322"/>
                  </a:lnTo>
                  <a:lnTo>
                    <a:pt x="20110" y="1618019"/>
                  </a:lnTo>
                  <a:lnTo>
                    <a:pt x="19990" y="1618019"/>
                  </a:lnTo>
                  <a:cubicBezTo>
                    <a:pt x="9272" y="1618019"/>
                    <a:pt x="602" y="1609349"/>
                    <a:pt x="602" y="1598632"/>
                  </a:cubicBezTo>
                  <a:lnTo>
                    <a:pt x="602" y="1329986"/>
                  </a:lnTo>
                  <a:cubicBezTo>
                    <a:pt x="602" y="1319269"/>
                    <a:pt x="9272" y="1310599"/>
                    <a:pt x="19990" y="1310599"/>
                  </a:cubicBezTo>
                  <a:lnTo>
                    <a:pt x="20110" y="1310599"/>
                  </a:lnTo>
                  <a:lnTo>
                    <a:pt x="21795" y="1311297"/>
                  </a:lnTo>
                  <a:lnTo>
                    <a:pt x="21795" y="1203482"/>
                  </a:lnTo>
                  <a:lnTo>
                    <a:pt x="20472" y="1204032"/>
                  </a:lnTo>
                  <a:lnTo>
                    <a:pt x="20351" y="1204032"/>
                  </a:lnTo>
                  <a:cubicBezTo>
                    <a:pt x="9152" y="1204032"/>
                    <a:pt x="0" y="1194881"/>
                    <a:pt x="0" y="1183682"/>
                  </a:cubicBezTo>
                  <a:lnTo>
                    <a:pt x="0" y="919611"/>
                  </a:lnTo>
                  <a:cubicBezTo>
                    <a:pt x="0" y="908413"/>
                    <a:pt x="9152" y="899261"/>
                    <a:pt x="20351" y="899261"/>
                  </a:cubicBezTo>
                  <a:lnTo>
                    <a:pt x="20472" y="899261"/>
                  </a:lnTo>
                  <a:lnTo>
                    <a:pt x="21795" y="899811"/>
                  </a:lnTo>
                  <a:lnTo>
                    <a:pt x="21795" y="752854"/>
                  </a:lnTo>
                  <a:lnTo>
                    <a:pt x="19507" y="753800"/>
                  </a:lnTo>
                  <a:lnTo>
                    <a:pt x="19386" y="753800"/>
                  </a:lnTo>
                  <a:cubicBezTo>
                    <a:pt x="9392" y="753800"/>
                    <a:pt x="1324" y="745732"/>
                    <a:pt x="1324" y="735738"/>
                  </a:cubicBezTo>
                  <a:lnTo>
                    <a:pt x="1324" y="596778"/>
                  </a:lnTo>
                  <a:cubicBezTo>
                    <a:pt x="1324" y="586784"/>
                    <a:pt x="9392" y="578716"/>
                    <a:pt x="19386" y="578716"/>
                  </a:cubicBezTo>
                  <a:lnTo>
                    <a:pt x="19507" y="578716"/>
                  </a:lnTo>
                  <a:lnTo>
                    <a:pt x="21795" y="579662"/>
                  </a:lnTo>
                  <a:lnTo>
                    <a:pt x="21795" y="223250"/>
                  </a:lnTo>
                  <a:cubicBezTo>
                    <a:pt x="21795" y="99945"/>
                    <a:pt x="121740" y="0"/>
                    <a:pt x="245045" y="0"/>
                  </a:cubicBezTo>
                  <a:close/>
                </a:path>
              </a:pathLst>
            </a:custGeom>
            <a:solidFill>
              <a:srgbClr val="1A2431"/>
            </a:solidFill>
            <a:ln w="1201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 dirty="0">
                <a:cs typeface="+mn-ea"/>
                <a:sym typeface="+mn-lt"/>
              </a:endParaRPr>
            </a:p>
          </p:txBody>
        </p:sp>
        <p:sp>
          <p:nvSpPr>
            <p:cNvPr id="44" name="자유형: 도형 43">
              <a:extLst>
                <a:ext uri="{FF2B5EF4-FFF2-40B4-BE49-F238E27FC236}">
                  <a16:creationId xmlns="" xmlns:a16="http://schemas.microsoft.com/office/drawing/2014/main" id="{0FB3C8BA-7237-4875-90C9-0CA70C858249}"/>
                </a:ext>
              </a:extLst>
            </p:cNvPr>
            <p:cNvSpPr/>
            <p:nvPr/>
          </p:nvSpPr>
          <p:spPr>
            <a:xfrm>
              <a:off x="5023348" y="1553110"/>
              <a:ext cx="313080" cy="72249"/>
            </a:xfrm>
            <a:custGeom>
              <a:avLst/>
              <a:gdLst>
                <a:gd name="connsiteX0" fmla="*/ 41972 w 313079"/>
                <a:gd name="connsiteY0" fmla="*/ 11387 h 72249"/>
                <a:gd name="connsiteX1" fmla="*/ 282321 w 313079"/>
                <a:gd name="connsiteY1" fmla="*/ 11387 h 72249"/>
                <a:gd name="connsiteX2" fmla="*/ 312907 w 313079"/>
                <a:gd name="connsiteY2" fmla="*/ 41973 h 72249"/>
                <a:gd name="connsiteX3" fmla="*/ 312907 w 313079"/>
                <a:gd name="connsiteY3" fmla="*/ 41973 h 72249"/>
                <a:gd name="connsiteX4" fmla="*/ 282321 w 313079"/>
                <a:gd name="connsiteY4" fmla="*/ 72558 h 72249"/>
                <a:gd name="connsiteX5" fmla="*/ 41972 w 313079"/>
                <a:gd name="connsiteY5" fmla="*/ 72558 h 72249"/>
                <a:gd name="connsiteX6" fmla="*/ 11387 w 313079"/>
                <a:gd name="connsiteY6" fmla="*/ 41973 h 72249"/>
                <a:gd name="connsiteX7" fmla="*/ 11387 w 313079"/>
                <a:gd name="connsiteY7" fmla="*/ 41973 h 72249"/>
                <a:gd name="connsiteX8" fmla="*/ 41972 w 313079"/>
                <a:gd name="connsiteY8" fmla="*/ 11387 h 72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3079" h="72249">
                  <a:moveTo>
                    <a:pt x="41972" y="11387"/>
                  </a:moveTo>
                  <a:lnTo>
                    <a:pt x="282321" y="11387"/>
                  </a:lnTo>
                  <a:cubicBezTo>
                    <a:pt x="299180" y="11387"/>
                    <a:pt x="312907" y="25114"/>
                    <a:pt x="312907" y="41973"/>
                  </a:cubicBezTo>
                  <a:lnTo>
                    <a:pt x="312907" y="41973"/>
                  </a:lnTo>
                  <a:cubicBezTo>
                    <a:pt x="312907" y="58831"/>
                    <a:pt x="299180" y="72558"/>
                    <a:pt x="282321" y="72558"/>
                  </a:cubicBezTo>
                  <a:lnTo>
                    <a:pt x="41972" y="72558"/>
                  </a:lnTo>
                  <a:cubicBezTo>
                    <a:pt x="25114" y="72558"/>
                    <a:pt x="11387" y="58831"/>
                    <a:pt x="11387" y="41973"/>
                  </a:cubicBezTo>
                  <a:lnTo>
                    <a:pt x="11387" y="41973"/>
                  </a:lnTo>
                  <a:cubicBezTo>
                    <a:pt x="11387" y="25114"/>
                    <a:pt x="25114" y="11387"/>
                    <a:pt x="41972" y="11387"/>
                  </a:cubicBezTo>
                  <a:close/>
                </a:path>
              </a:pathLst>
            </a:custGeom>
            <a:solidFill>
              <a:schemeClr val="bg1"/>
            </a:solidFill>
            <a:ln w="120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45" name="자유형: 도형 44">
              <a:extLst>
                <a:ext uri="{FF2B5EF4-FFF2-40B4-BE49-F238E27FC236}">
                  <a16:creationId xmlns="" xmlns:a16="http://schemas.microsoft.com/office/drawing/2014/main" id="{406CE648-6B23-43B0-8D7C-20C97263D449}"/>
                </a:ext>
              </a:extLst>
            </p:cNvPr>
            <p:cNvSpPr/>
            <p:nvPr/>
          </p:nvSpPr>
          <p:spPr>
            <a:xfrm>
              <a:off x="5370384" y="1549136"/>
              <a:ext cx="84291" cy="84291"/>
            </a:xfrm>
            <a:custGeom>
              <a:avLst/>
              <a:gdLst>
                <a:gd name="connsiteX0" fmla="*/ 80746 w 84290"/>
                <a:gd name="connsiteY0" fmla="*/ 46067 h 84290"/>
                <a:gd name="connsiteX1" fmla="*/ 46067 w 84290"/>
                <a:gd name="connsiteY1" fmla="*/ 80746 h 84290"/>
                <a:gd name="connsiteX2" fmla="*/ 11387 w 84290"/>
                <a:gd name="connsiteY2" fmla="*/ 46067 h 84290"/>
                <a:gd name="connsiteX3" fmla="*/ 46067 w 84290"/>
                <a:gd name="connsiteY3" fmla="*/ 11387 h 84290"/>
                <a:gd name="connsiteX4" fmla="*/ 80746 w 84290"/>
                <a:gd name="connsiteY4" fmla="*/ 46067 h 8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290" h="84290">
                  <a:moveTo>
                    <a:pt x="80746" y="46067"/>
                  </a:moveTo>
                  <a:cubicBezTo>
                    <a:pt x="80746" y="65220"/>
                    <a:pt x="65220" y="80746"/>
                    <a:pt x="46067" y="80746"/>
                  </a:cubicBezTo>
                  <a:cubicBezTo>
                    <a:pt x="26914" y="80746"/>
                    <a:pt x="11387" y="65220"/>
                    <a:pt x="11387" y="46067"/>
                  </a:cubicBezTo>
                  <a:cubicBezTo>
                    <a:pt x="11387" y="26914"/>
                    <a:pt x="26914" y="11387"/>
                    <a:pt x="46067" y="11387"/>
                  </a:cubicBezTo>
                  <a:cubicBezTo>
                    <a:pt x="65220" y="11387"/>
                    <a:pt x="80746" y="26914"/>
                    <a:pt x="80746" y="46067"/>
                  </a:cubicBezTo>
                  <a:close/>
                </a:path>
              </a:pathLst>
            </a:custGeom>
            <a:solidFill>
              <a:schemeClr val="bg1"/>
            </a:solidFill>
            <a:ln w="120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B1890B62-9F7C-4587-BC76-851888048ABB}"/>
              </a:ext>
            </a:extLst>
          </p:cNvPr>
          <p:cNvSpPr txBox="1"/>
          <p:nvPr/>
        </p:nvSpPr>
        <p:spPr>
          <a:xfrm>
            <a:off x="6963245" y="2809985"/>
            <a:ext cx="42170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40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zh-CN" altLang="en-US" sz="2400" dirty="0">
                <a:solidFill>
                  <a:srgbClr val="1A2431"/>
                </a:solidFill>
                <a:latin typeface="+mn-lt"/>
                <a:cs typeface="+mn-ea"/>
                <a:sym typeface="+mn-lt"/>
              </a:rPr>
              <a:t>请在此输入您的</a:t>
            </a:r>
          </a:p>
          <a:p>
            <a:r>
              <a:rPr lang="zh-CN" altLang="en-US" sz="2400" dirty="0">
                <a:solidFill>
                  <a:srgbClr val="1A2431"/>
                </a:solidFill>
                <a:latin typeface="+mn-lt"/>
                <a:cs typeface="+mn-ea"/>
                <a:sym typeface="+mn-lt"/>
              </a:rPr>
              <a:t>标题内容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B999053E-E971-4EBC-BB46-E15340141983}"/>
              </a:ext>
            </a:extLst>
          </p:cNvPr>
          <p:cNvSpPr txBox="1"/>
          <p:nvPr/>
        </p:nvSpPr>
        <p:spPr>
          <a:xfrm>
            <a:off x="6977759" y="3640982"/>
            <a:ext cx="5011053" cy="2316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1A2431"/>
                </a:solidFill>
                <a:cs typeface="+mn-ea"/>
                <a:sym typeface="+mn-lt"/>
              </a:rPr>
              <a:t>请输入正文文本内容，根据内容复制粘贴到这里，最好符合模板主题 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1A2431"/>
                </a:solidFill>
                <a:cs typeface="+mn-ea"/>
                <a:sym typeface="+mn-lt"/>
              </a:rPr>
              <a:t>请输入正文文本内容，根据内容复制粘贴到这里，最好符合模板主题请输入正文文本内容，根据内容复制粘贴到这里，最好符合模板主题 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1A2431"/>
                </a:solidFill>
                <a:cs typeface="+mn-ea"/>
                <a:sym typeface="+mn-lt"/>
              </a:rPr>
              <a:t>请输入正文文本内容，根据内容复制粘贴到这里，最好符合模板主题 </a:t>
            </a:r>
          </a:p>
        </p:txBody>
      </p:sp>
      <p:pic>
        <p:nvPicPr>
          <p:cNvPr id="2" name="图片占位符 1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r="8524"/>
          <a:stretch>
            <a:fillRect/>
          </a:stretch>
        </p:blipFill>
        <p:spPr>
          <a:xfrm>
            <a:off x="1376129" y="1940321"/>
            <a:ext cx="1959655" cy="3896405"/>
          </a:xfrm>
        </p:spPr>
      </p:pic>
      <p:pic>
        <p:nvPicPr>
          <p:cNvPr id="3" name="图片占位符 2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r="8524"/>
          <a:stretch>
            <a:fillRect/>
          </a:stretch>
        </p:blipFill>
        <p:spPr>
          <a:xfrm>
            <a:off x="4178182" y="1940321"/>
            <a:ext cx="1959655" cy="3896405"/>
          </a:xfr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00E6F8B1-4A3D-419B-95AD-F3F5C49B1ECC}"/>
              </a:ext>
            </a:extLst>
          </p:cNvPr>
          <p:cNvSpPr txBox="1"/>
          <p:nvPr/>
        </p:nvSpPr>
        <p:spPr>
          <a:xfrm>
            <a:off x="1625599" y="808696"/>
            <a:ext cx="89408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/>
            </a:lvl1pPr>
          </a:lstStyle>
          <a:p>
            <a:pPr algn="ctr"/>
            <a:r>
              <a:rPr lang="zh-CN" altLang="en-US" sz="1200" dirty="0">
                <a:solidFill>
                  <a:srgbClr val="1A2431"/>
                </a:solidFill>
                <a:cs typeface="+mn-ea"/>
                <a:sym typeface="+mn-lt"/>
              </a:rPr>
              <a:t>请输入正文文本内容，根据内容复制粘贴到这里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D34B3D6B-F100-4F09-B005-D9F8158D4EA3}"/>
              </a:ext>
            </a:extLst>
          </p:cNvPr>
          <p:cNvSpPr txBox="1"/>
          <p:nvPr/>
        </p:nvSpPr>
        <p:spPr>
          <a:xfrm>
            <a:off x="1625599" y="366858"/>
            <a:ext cx="8940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1A2431"/>
                </a:solidFill>
                <a:cs typeface="+mn-ea"/>
                <a:sym typeface="+mn-lt"/>
              </a:rPr>
              <a:t>点击输入标题</a:t>
            </a:r>
          </a:p>
        </p:txBody>
      </p:sp>
    </p:spTree>
    <p:extLst>
      <p:ext uri="{BB962C8B-B14F-4D97-AF65-F5344CB8AC3E}">
        <p14:creationId xmlns:p14="http://schemas.microsoft.com/office/powerpoint/2010/main" val="3022651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35A2F90-E65A-4A57-A313-8ABA29D96D60}"/>
              </a:ext>
            </a:extLst>
          </p:cNvPr>
          <p:cNvSpPr txBox="1"/>
          <p:nvPr/>
        </p:nvSpPr>
        <p:spPr>
          <a:xfrm>
            <a:off x="6814088" y="2143411"/>
            <a:ext cx="45579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rgbClr val="1A2431"/>
                </a:solidFill>
                <a:cs typeface="+mn-ea"/>
                <a:sym typeface="+mn-lt"/>
              </a:rPr>
              <a:t>请输入正文文本内容，根据内容复制粘贴到这里</a:t>
            </a:r>
          </a:p>
        </p:txBody>
      </p:sp>
      <p:sp>
        <p:nvSpPr>
          <p:cNvPr id="14" name="직사각형 13">
            <a:extLst>
              <a:ext uri="{FF2B5EF4-FFF2-40B4-BE49-F238E27FC236}">
                <a16:creationId xmlns="" xmlns:a16="http://schemas.microsoft.com/office/drawing/2014/main" id="{5586AA8C-AB64-4972-B195-EFFF085AD7CB}"/>
              </a:ext>
            </a:extLst>
          </p:cNvPr>
          <p:cNvSpPr/>
          <p:nvPr/>
        </p:nvSpPr>
        <p:spPr>
          <a:xfrm>
            <a:off x="5940019" y="1643853"/>
            <a:ext cx="10356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dirty="0">
                <a:solidFill>
                  <a:srgbClr val="1A2431"/>
                </a:solidFill>
                <a:cs typeface="+mn-ea"/>
                <a:sym typeface="+mn-lt"/>
              </a:rPr>
              <a:t>01.</a:t>
            </a:r>
            <a:endParaRPr lang="ko-KR" altLang="en-US" sz="2800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="" xmlns:a16="http://schemas.microsoft.com/office/drawing/2014/main" id="{BED94B19-8469-4DB4-91FF-D661EAE33479}"/>
              </a:ext>
            </a:extLst>
          </p:cNvPr>
          <p:cNvSpPr/>
          <p:nvPr/>
        </p:nvSpPr>
        <p:spPr>
          <a:xfrm>
            <a:off x="6794094" y="1743045"/>
            <a:ext cx="45735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1A2431"/>
                </a:solidFill>
                <a:cs typeface="+mn-ea"/>
                <a:sym typeface="+mn-lt"/>
              </a:rPr>
              <a:t>输入标题</a:t>
            </a:r>
            <a:endParaRPr lang="ko-KR" altLang="en-US" sz="2400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BD807AD0-8005-4C67-A9AE-2B980C260CD0}"/>
              </a:ext>
            </a:extLst>
          </p:cNvPr>
          <p:cNvSpPr txBox="1"/>
          <p:nvPr/>
        </p:nvSpPr>
        <p:spPr>
          <a:xfrm>
            <a:off x="6814088" y="3337326"/>
            <a:ext cx="45579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rgbClr val="1A2431"/>
                </a:solidFill>
                <a:cs typeface="+mn-ea"/>
                <a:sym typeface="+mn-lt"/>
              </a:rPr>
              <a:t>请输入正文文本内容，根据内容复制粘贴到这里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="" xmlns:a16="http://schemas.microsoft.com/office/drawing/2014/main" id="{6371665C-46B2-4E14-BAED-1CAD60AB2608}"/>
              </a:ext>
            </a:extLst>
          </p:cNvPr>
          <p:cNvSpPr/>
          <p:nvPr/>
        </p:nvSpPr>
        <p:spPr>
          <a:xfrm>
            <a:off x="5940019" y="2837768"/>
            <a:ext cx="10356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dirty="0">
                <a:solidFill>
                  <a:srgbClr val="1A2431"/>
                </a:solidFill>
                <a:cs typeface="+mn-ea"/>
                <a:sym typeface="+mn-lt"/>
              </a:rPr>
              <a:t>02.</a:t>
            </a:r>
            <a:endParaRPr lang="ko-KR" altLang="en-US" sz="2800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="" xmlns:a16="http://schemas.microsoft.com/office/drawing/2014/main" id="{5C7BD98F-80DE-409F-84AD-37877ED9DD64}"/>
              </a:ext>
            </a:extLst>
          </p:cNvPr>
          <p:cNvSpPr/>
          <p:nvPr/>
        </p:nvSpPr>
        <p:spPr>
          <a:xfrm>
            <a:off x="6794094" y="2936960"/>
            <a:ext cx="45735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1A2431"/>
                </a:solidFill>
                <a:cs typeface="+mn-ea"/>
                <a:sym typeface="+mn-lt"/>
              </a:rPr>
              <a:t>输入标题</a:t>
            </a:r>
            <a:endParaRPr lang="ko-KR" altLang="en-US" sz="2400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64980C1-1E32-412F-B783-DC180191E654}"/>
              </a:ext>
            </a:extLst>
          </p:cNvPr>
          <p:cNvSpPr txBox="1"/>
          <p:nvPr/>
        </p:nvSpPr>
        <p:spPr>
          <a:xfrm>
            <a:off x="6814088" y="4531241"/>
            <a:ext cx="45579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rgbClr val="1A2431"/>
                </a:solidFill>
                <a:cs typeface="+mn-ea"/>
                <a:sym typeface="+mn-lt"/>
              </a:rPr>
              <a:t>请输入正文文本内容，根据内容复制粘贴到这里</a:t>
            </a:r>
          </a:p>
        </p:txBody>
      </p:sp>
      <p:sp>
        <p:nvSpPr>
          <p:cNvPr id="20" name="직사각형 19">
            <a:extLst>
              <a:ext uri="{FF2B5EF4-FFF2-40B4-BE49-F238E27FC236}">
                <a16:creationId xmlns="" xmlns:a16="http://schemas.microsoft.com/office/drawing/2014/main" id="{2F1A4738-AEA9-4423-ACCB-FC266B362725}"/>
              </a:ext>
            </a:extLst>
          </p:cNvPr>
          <p:cNvSpPr/>
          <p:nvPr/>
        </p:nvSpPr>
        <p:spPr>
          <a:xfrm>
            <a:off x="5940019" y="4031683"/>
            <a:ext cx="10356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dirty="0">
                <a:solidFill>
                  <a:srgbClr val="1A2431"/>
                </a:solidFill>
                <a:cs typeface="+mn-ea"/>
                <a:sym typeface="+mn-lt"/>
              </a:rPr>
              <a:t>03.</a:t>
            </a:r>
            <a:endParaRPr lang="ko-KR" altLang="en-US" sz="2800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="" xmlns:a16="http://schemas.microsoft.com/office/drawing/2014/main" id="{1FDF79E1-8E99-4B9C-A00F-04D2EB581545}"/>
              </a:ext>
            </a:extLst>
          </p:cNvPr>
          <p:cNvSpPr/>
          <p:nvPr/>
        </p:nvSpPr>
        <p:spPr>
          <a:xfrm>
            <a:off x="6794094" y="4130875"/>
            <a:ext cx="45735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1A2431"/>
                </a:solidFill>
                <a:cs typeface="+mn-ea"/>
                <a:sym typeface="+mn-lt"/>
              </a:rPr>
              <a:t>输入标题</a:t>
            </a:r>
            <a:endParaRPr lang="ko-KR" altLang="en-US" sz="2400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DAB2267A-EF60-407B-8FE4-0D8D57BFECA1}"/>
              </a:ext>
            </a:extLst>
          </p:cNvPr>
          <p:cNvSpPr txBox="1"/>
          <p:nvPr/>
        </p:nvSpPr>
        <p:spPr>
          <a:xfrm>
            <a:off x="6814088" y="5725156"/>
            <a:ext cx="45579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rgbClr val="1A2431"/>
                </a:solidFill>
                <a:cs typeface="+mn-ea"/>
                <a:sym typeface="+mn-lt"/>
              </a:rPr>
              <a:t>请输入正文文本内容，根据内容复制粘贴到这里</a:t>
            </a:r>
          </a:p>
        </p:txBody>
      </p:sp>
      <p:sp>
        <p:nvSpPr>
          <p:cNvPr id="23" name="직사각형 22">
            <a:extLst>
              <a:ext uri="{FF2B5EF4-FFF2-40B4-BE49-F238E27FC236}">
                <a16:creationId xmlns="" xmlns:a16="http://schemas.microsoft.com/office/drawing/2014/main" id="{B4D8ADFC-40E6-4947-9279-C598B82EE0FF}"/>
              </a:ext>
            </a:extLst>
          </p:cNvPr>
          <p:cNvSpPr/>
          <p:nvPr/>
        </p:nvSpPr>
        <p:spPr>
          <a:xfrm>
            <a:off x="5940019" y="5225598"/>
            <a:ext cx="10356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dirty="0">
                <a:solidFill>
                  <a:srgbClr val="1A2431"/>
                </a:solidFill>
                <a:cs typeface="+mn-ea"/>
                <a:sym typeface="+mn-lt"/>
              </a:rPr>
              <a:t>04.</a:t>
            </a:r>
            <a:endParaRPr lang="ko-KR" altLang="en-US" sz="2800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="" xmlns:a16="http://schemas.microsoft.com/office/drawing/2014/main" id="{C42E2FF9-1717-47FF-97DF-3FCBA743A845}"/>
              </a:ext>
            </a:extLst>
          </p:cNvPr>
          <p:cNvSpPr/>
          <p:nvPr/>
        </p:nvSpPr>
        <p:spPr>
          <a:xfrm>
            <a:off x="6794094" y="5324790"/>
            <a:ext cx="45735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1A2431"/>
                </a:solidFill>
                <a:cs typeface="+mn-ea"/>
                <a:sym typeface="+mn-lt"/>
              </a:rPr>
              <a:t>输入标题</a:t>
            </a:r>
            <a:endParaRPr lang="ko-KR" altLang="en-US" sz="2400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78A86A4F-B145-4134-9D2B-E15F905121F2}"/>
              </a:ext>
            </a:extLst>
          </p:cNvPr>
          <p:cNvSpPr txBox="1"/>
          <p:nvPr/>
        </p:nvSpPr>
        <p:spPr>
          <a:xfrm>
            <a:off x="782624" y="875498"/>
            <a:ext cx="364967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3200" b="1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ko-KR" sz="3600" dirty="0">
                <a:solidFill>
                  <a:srgbClr val="1A2431"/>
                </a:solidFill>
                <a:latin typeface="+mn-lt"/>
                <a:cs typeface="+mn-ea"/>
                <a:sym typeface="+mn-lt"/>
              </a:rPr>
              <a:t>CONTENTS</a:t>
            </a:r>
            <a:endParaRPr lang="ko-KR" altLang="en-US" sz="3600" dirty="0">
              <a:solidFill>
                <a:srgbClr val="1A243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FEB1759D-3128-487C-96F2-E4C7365F744E}"/>
              </a:ext>
            </a:extLst>
          </p:cNvPr>
          <p:cNvSpPr txBox="1"/>
          <p:nvPr/>
        </p:nvSpPr>
        <p:spPr>
          <a:xfrm>
            <a:off x="819948" y="1465492"/>
            <a:ext cx="3606458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1600" spc="300" dirty="0">
                <a:solidFill>
                  <a:srgbClr val="1A2431"/>
                </a:solidFill>
                <a:cs typeface="+mn-ea"/>
                <a:sym typeface="+mn-lt"/>
              </a:rPr>
              <a:t>在此输入您的小标题</a:t>
            </a:r>
            <a:endParaRPr lang="ko-KR" altLang="en-US" sz="1600" b="1" spc="300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264182" y="416459"/>
            <a:ext cx="20913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>
                <a:solidFill>
                  <a:srgbClr val="FFFFFF"/>
                </a:solidFill>
              </a:rPr>
              <a:t>https://www.ypppt.com/</a:t>
            </a:r>
            <a:endParaRPr lang="zh-CN" altLang="en-US" sz="105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2802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그룹 21">
            <a:extLst>
              <a:ext uri="{FF2B5EF4-FFF2-40B4-BE49-F238E27FC236}">
                <a16:creationId xmlns="" xmlns:a16="http://schemas.microsoft.com/office/drawing/2014/main" id="{963E8ED5-71E4-4A63-AB45-330F6B1EBF79}"/>
              </a:ext>
            </a:extLst>
          </p:cNvPr>
          <p:cNvGrpSpPr/>
          <p:nvPr/>
        </p:nvGrpSpPr>
        <p:grpSpPr>
          <a:xfrm>
            <a:off x="1788247" y="1237429"/>
            <a:ext cx="3896260" cy="5357979"/>
            <a:chOff x="1904359" y="841923"/>
            <a:chExt cx="3896260" cy="5357979"/>
          </a:xfrm>
        </p:grpSpPr>
        <p:sp>
          <p:nvSpPr>
            <p:cNvPr id="23" name="자유형: 도형 22">
              <a:extLst>
                <a:ext uri="{FF2B5EF4-FFF2-40B4-BE49-F238E27FC236}">
                  <a16:creationId xmlns="" xmlns:a16="http://schemas.microsoft.com/office/drawing/2014/main" id="{0A8AAF4D-6464-4B0D-9052-AF4BF7200B18}"/>
                </a:ext>
              </a:extLst>
            </p:cNvPr>
            <p:cNvSpPr/>
            <p:nvPr/>
          </p:nvSpPr>
          <p:spPr>
            <a:xfrm>
              <a:off x="1904359" y="841923"/>
              <a:ext cx="3896260" cy="5357979"/>
            </a:xfrm>
            <a:custGeom>
              <a:avLst/>
              <a:gdLst>
                <a:gd name="connsiteX0" fmla="*/ 222839 w 3896260"/>
                <a:gd name="connsiteY0" fmla="*/ 0 h 5357979"/>
                <a:gd name="connsiteX1" fmla="*/ 3663263 w 3896260"/>
                <a:gd name="connsiteY1" fmla="*/ 0 h 5357979"/>
                <a:gd name="connsiteX2" fmla="*/ 3868482 w 3896260"/>
                <a:gd name="connsiteY2" fmla="*/ 205219 h 5357979"/>
                <a:gd name="connsiteX3" fmla="*/ 3868482 w 3896260"/>
                <a:gd name="connsiteY3" fmla="*/ 999562 h 5357979"/>
                <a:gd name="connsiteX4" fmla="*/ 3872525 w 3896260"/>
                <a:gd name="connsiteY4" fmla="*/ 999562 h 5357979"/>
                <a:gd name="connsiteX5" fmla="*/ 3896260 w 3896260"/>
                <a:gd name="connsiteY5" fmla="*/ 1023297 h 5357979"/>
                <a:gd name="connsiteX6" fmla="*/ 3896260 w 3896260"/>
                <a:gd name="connsiteY6" fmla="*/ 1433632 h 5357979"/>
                <a:gd name="connsiteX7" fmla="*/ 3872525 w 3896260"/>
                <a:gd name="connsiteY7" fmla="*/ 1457367 h 5357979"/>
                <a:gd name="connsiteX8" fmla="*/ 3868482 w 3896260"/>
                <a:gd name="connsiteY8" fmla="*/ 1457367 h 5357979"/>
                <a:gd name="connsiteX9" fmla="*/ 3868482 w 3896260"/>
                <a:gd name="connsiteY9" fmla="*/ 5152760 h 5357979"/>
                <a:gd name="connsiteX10" fmla="*/ 3663263 w 3896260"/>
                <a:gd name="connsiteY10" fmla="*/ 5357979 h 5357979"/>
                <a:gd name="connsiteX11" fmla="*/ 222839 w 3896260"/>
                <a:gd name="connsiteY11" fmla="*/ 5357979 h 5357979"/>
                <a:gd name="connsiteX12" fmla="*/ 17621 w 3896260"/>
                <a:gd name="connsiteY12" fmla="*/ 5152760 h 5357979"/>
                <a:gd name="connsiteX13" fmla="*/ 17621 w 3896260"/>
                <a:gd name="connsiteY13" fmla="*/ 1535386 h 5357979"/>
                <a:gd name="connsiteX14" fmla="*/ 17309 w 3896260"/>
                <a:gd name="connsiteY14" fmla="*/ 1535515 h 5357979"/>
                <a:gd name="connsiteX15" fmla="*/ 17206 w 3896260"/>
                <a:gd name="connsiteY15" fmla="*/ 1535515 h 5357979"/>
                <a:gd name="connsiteX16" fmla="*/ 519 w 3896260"/>
                <a:gd name="connsiteY16" fmla="*/ 1518828 h 5357979"/>
                <a:gd name="connsiteX17" fmla="*/ 519 w 3896260"/>
                <a:gd name="connsiteY17" fmla="*/ 1287594 h 5357979"/>
                <a:gd name="connsiteX18" fmla="*/ 17206 w 3896260"/>
                <a:gd name="connsiteY18" fmla="*/ 1270907 h 5357979"/>
                <a:gd name="connsiteX19" fmla="*/ 17309 w 3896260"/>
                <a:gd name="connsiteY19" fmla="*/ 1270907 h 5357979"/>
                <a:gd name="connsiteX20" fmla="*/ 17621 w 3896260"/>
                <a:gd name="connsiteY20" fmla="*/ 1271036 h 5357979"/>
                <a:gd name="connsiteX21" fmla="*/ 17621 w 3896260"/>
                <a:gd name="connsiteY21" fmla="*/ 1179180 h 5357979"/>
                <a:gd name="connsiteX22" fmla="*/ 17517 w 3896260"/>
                <a:gd name="connsiteY22" fmla="*/ 1179180 h 5357979"/>
                <a:gd name="connsiteX23" fmla="*/ 0 w 3896260"/>
                <a:gd name="connsiteY23" fmla="*/ 1161663 h 5357979"/>
                <a:gd name="connsiteX24" fmla="*/ 0 w 3896260"/>
                <a:gd name="connsiteY24" fmla="*/ 934368 h 5357979"/>
                <a:gd name="connsiteX25" fmla="*/ 17517 w 3896260"/>
                <a:gd name="connsiteY25" fmla="*/ 916852 h 5357979"/>
                <a:gd name="connsiteX26" fmla="*/ 17621 w 3896260"/>
                <a:gd name="connsiteY26" fmla="*/ 916852 h 5357979"/>
                <a:gd name="connsiteX27" fmla="*/ 17621 w 3896260"/>
                <a:gd name="connsiteY27" fmla="*/ 791306 h 5357979"/>
                <a:gd name="connsiteX28" fmla="*/ 16790 w 3896260"/>
                <a:gd name="connsiteY28" fmla="*/ 791649 h 5357979"/>
                <a:gd name="connsiteX29" fmla="*/ 16687 w 3896260"/>
                <a:gd name="connsiteY29" fmla="*/ 791649 h 5357979"/>
                <a:gd name="connsiteX30" fmla="*/ 1140 w 3896260"/>
                <a:gd name="connsiteY30" fmla="*/ 776102 h 5357979"/>
                <a:gd name="connsiteX31" fmla="*/ 1140 w 3896260"/>
                <a:gd name="connsiteY31" fmla="*/ 656494 h 5357979"/>
                <a:gd name="connsiteX32" fmla="*/ 16687 w 3896260"/>
                <a:gd name="connsiteY32" fmla="*/ 640947 h 5357979"/>
                <a:gd name="connsiteX33" fmla="*/ 16790 w 3896260"/>
                <a:gd name="connsiteY33" fmla="*/ 640947 h 5357979"/>
                <a:gd name="connsiteX34" fmla="*/ 17621 w 3896260"/>
                <a:gd name="connsiteY34" fmla="*/ 641290 h 5357979"/>
                <a:gd name="connsiteX35" fmla="*/ 17621 w 3896260"/>
                <a:gd name="connsiteY35" fmla="*/ 205219 h 5357979"/>
                <a:gd name="connsiteX36" fmla="*/ 222839 w 3896260"/>
                <a:gd name="connsiteY36" fmla="*/ 0 h 5357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896260" h="5357979">
                  <a:moveTo>
                    <a:pt x="222839" y="0"/>
                  </a:moveTo>
                  <a:lnTo>
                    <a:pt x="3663263" y="0"/>
                  </a:lnTo>
                  <a:cubicBezTo>
                    <a:pt x="3776651" y="0"/>
                    <a:pt x="3868482" y="91830"/>
                    <a:pt x="3868482" y="205219"/>
                  </a:cubicBezTo>
                  <a:lnTo>
                    <a:pt x="3868482" y="999562"/>
                  </a:lnTo>
                  <a:lnTo>
                    <a:pt x="3872525" y="999562"/>
                  </a:lnTo>
                  <a:cubicBezTo>
                    <a:pt x="3885585" y="999562"/>
                    <a:pt x="3896260" y="1010237"/>
                    <a:pt x="3896260" y="1023297"/>
                  </a:cubicBezTo>
                  <a:lnTo>
                    <a:pt x="3896260" y="1433632"/>
                  </a:lnTo>
                  <a:cubicBezTo>
                    <a:pt x="3896260" y="1446691"/>
                    <a:pt x="3885585" y="1457367"/>
                    <a:pt x="3872525" y="1457367"/>
                  </a:cubicBezTo>
                  <a:lnTo>
                    <a:pt x="3868482" y="1457367"/>
                  </a:lnTo>
                  <a:lnTo>
                    <a:pt x="3868482" y="5152760"/>
                  </a:lnTo>
                  <a:cubicBezTo>
                    <a:pt x="3868482" y="5266148"/>
                    <a:pt x="3776651" y="5357979"/>
                    <a:pt x="3663263" y="5357979"/>
                  </a:cubicBezTo>
                  <a:lnTo>
                    <a:pt x="222839" y="5357979"/>
                  </a:lnTo>
                  <a:cubicBezTo>
                    <a:pt x="109450" y="5357979"/>
                    <a:pt x="17621" y="5266148"/>
                    <a:pt x="17621" y="5152760"/>
                  </a:cubicBezTo>
                  <a:lnTo>
                    <a:pt x="17621" y="1535386"/>
                  </a:lnTo>
                  <a:lnTo>
                    <a:pt x="17309" y="1535515"/>
                  </a:lnTo>
                  <a:lnTo>
                    <a:pt x="17206" y="1535515"/>
                  </a:lnTo>
                  <a:cubicBezTo>
                    <a:pt x="7981" y="1535515"/>
                    <a:pt x="519" y="1528052"/>
                    <a:pt x="519" y="1518828"/>
                  </a:cubicBezTo>
                  <a:lnTo>
                    <a:pt x="519" y="1287594"/>
                  </a:lnTo>
                  <a:cubicBezTo>
                    <a:pt x="519" y="1278369"/>
                    <a:pt x="7981" y="1270907"/>
                    <a:pt x="17206" y="1270907"/>
                  </a:cubicBezTo>
                  <a:lnTo>
                    <a:pt x="17309" y="1270907"/>
                  </a:lnTo>
                  <a:lnTo>
                    <a:pt x="17621" y="1271036"/>
                  </a:lnTo>
                  <a:lnTo>
                    <a:pt x="17621" y="1179180"/>
                  </a:lnTo>
                  <a:lnTo>
                    <a:pt x="17517" y="1179180"/>
                  </a:lnTo>
                  <a:cubicBezTo>
                    <a:pt x="7877" y="1179180"/>
                    <a:pt x="0" y="1171303"/>
                    <a:pt x="0" y="1161663"/>
                  </a:cubicBezTo>
                  <a:lnTo>
                    <a:pt x="0" y="934368"/>
                  </a:lnTo>
                  <a:cubicBezTo>
                    <a:pt x="0" y="924729"/>
                    <a:pt x="7877" y="916852"/>
                    <a:pt x="17517" y="916852"/>
                  </a:cubicBezTo>
                  <a:lnTo>
                    <a:pt x="17621" y="916852"/>
                  </a:lnTo>
                  <a:lnTo>
                    <a:pt x="17621" y="791306"/>
                  </a:lnTo>
                  <a:lnTo>
                    <a:pt x="16790" y="791649"/>
                  </a:lnTo>
                  <a:lnTo>
                    <a:pt x="16687" y="791649"/>
                  </a:lnTo>
                  <a:cubicBezTo>
                    <a:pt x="8084" y="791649"/>
                    <a:pt x="1140" y="784705"/>
                    <a:pt x="1140" y="776102"/>
                  </a:cubicBezTo>
                  <a:lnTo>
                    <a:pt x="1140" y="656494"/>
                  </a:lnTo>
                  <a:cubicBezTo>
                    <a:pt x="1140" y="647891"/>
                    <a:pt x="8084" y="640947"/>
                    <a:pt x="16687" y="640947"/>
                  </a:cubicBezTo>
                  <a:lnTo>
                    <a:pt x="16790" y="640947"/>
                  </a:lnTo>
                  <a:lnTo>
                    <a:pt x="17621" y="641290"/>
                  </a:lnTo>
                  <a:lnTo>
                    <a:pt x="17621" y="205219"/>
                  </a:lnTo>
                  <a:cubicBezTo>
                    <a:pt x="17621" y="91830"/>
                    <a:pt x="109450" y="0"/>
                    <a:pt x="222839" y="0"/>
                  </a:cubicBezTo>
                  <a:close/>
                </a:path>
              </a:pathLst>
            </a:custGeom>
            <a:solidFill>
              <a:srgbClr val="1A2431"/>
            </a:solidFill>
            <a:ln w="103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 dirty="0">
                <a:cs typeface="+mn-ea"/>
                <a:sym typeface="+mn-lt"/>
              </a:endParaRPr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="" xmlns:a16="http://schemas.microsoft.com/office/drawing/2014/main" id="{02BB9574-0A70-419B-8D54-D73D9A2D90B3}"/>
                </a:ext>
              </a:extLst>
            </p:cNvPr>
            <p:cNvSpPr/>
            <p:nvPr/>
          </p:nvSpPr>
          <p:spPr>
            <a:xfrm>
              <a:off x="3703282" y="5832001"/>
              <a:ext cx="279844" cy="279844"/>
            </a:xfrm>
            <a:custGeom>
              <a:avLst/>
              <a:gdLst>
                <a:gd name="connsiteX0" fmla="*/ 279593 w 279844"/>
                <a:gd name="connsiteY0" fmla="*/ 144025 h 279844"/>
                <a:gd name="connsiteX1" fmla="*/ 144025 w 279844"/>
                <a:gd name="connsiteY1" fmla="*/ 279593 h 279844"/>
                <a:gd name="connsiteX2" fmla="*/ 8456 w 279844"/>
                <a:gd name="connsiteY2" fmla="*/ 144025 h 279844"/>
                <a:gd name="connsiteX3" fmla="*/ 144025 w 279844"/>
                <a:gd name="connsiteY3" fmla="*/ 8456 h 279844"/>
                <a:gd name="connsiteX4" fmla="*/ 279593 w 279844"/>
                <a:gd name="connsiteY4" fmla="*/ 144025 h 279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9844" h="279844">
                  <a:moveTo>
                    <a:pt x="279593" y="144025"/>
                  </a:moveTo>
                  <a:cubicBezTo>
                    <a:pt x="279593" y="218897"/>
                    <a:pt x="218897" y="279593"/>
                    <a:pt x="144025" y="279593"/>
                  </a:cubicBezTo>
                  <a:cubicBezTo>
                    <a:pt x="69152" y="279593"/>
                    <a:pt x="8456" y="218897"/>
                    <a:pt x="8456" y="144025"/>
                  </a:cubicBezTo>
                  <a:cubicBezTo>
                    <a:pt x="8456" y="69152"/>
                    <a:pt x="69152" y="8456"/>
                    <a:pt x="144025" y="8456"/>
                  </a:cubicBezTo>
                  <a:cubicBezTo>
                    <a:pt x="218897" y="8456"/>
                    <a:pt x="279593" y="69152"/>
                    <a:pt x="279593" y="144025"/>
                  </a:cubicBezTo>
                  <a:close/>
                </a:path>
              </a:pathLst>
            </a:custGeom>
            <a:solidFill>
              <a:schemeClr val="bg1"/>
            </a:solidFill>
            <a:ln w="103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="" xmlns:a16="http://schemas.microsoft.com/office/drawing/2014/main" id="{768815C2-8712-4EDD-B605-92029B3DE8AB}"/>
                </a:ext>
              </a:extLst>
            </p:cNvPr>
            <p:cNvSpPr/>
            <p:nvPr/>
          </p:nvSpPr>
          <p:spPr>
            <a:xfrm>
              <a:off x="3776663" y="1042936"/>
              <a:ext cx="134740" cy="134740"/>
            </a:xfrm>
            <a:custGeom>
              <a:avLst/>
              <a:gdLst>
                <a:gd name="connsiteX0" fmla="*/ 70643 w 134739"/>
                <a:gd name="connsiteY0" fmla="*/ 132831 h 134739"/>
                <a:gd name="connsiteX1" fmla="*/ 8456 w 134739"/>
                <a:gd name="connsiteY1" fmla="*/ 70643 h 134739"/>
                <a:gd name="connsiteX2" fmla="*/ 70643 w 134739"/>
                <a:gd name="connsiteY2" fmla="*/ 8456 h 134739"/>
                <a:gd name="connsiteX3" fmla="*/ 132831 w 134739"/>
                <a:gd name="connsiteY3" fmla="*/ 70643 h 134739"/>
                <a:gd name="connsiteX4" fmla="*/ 70643 w 134739"/>
                <a:gd name="connsiteY4" fmla="*/ 132831 h 134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739" h="134739">
                  <a:moveTo>
                    <a:pt x="70643" y="132831"/>
                  </a:moveTo>
                  <a:cubicBezTo>
                    <a:pt x="36336" y="132831"/>
                    <a:pt x="8456" y="104950"/>
                    <a:pt x="8456" y="70643"/>
                  </a:cubicBezTo>
                  <a:cubicBezTo>
                    <a:pt x="8456" y="36336"/>
                    <a:pt x="36336" y="8456"/>
                    <a:pt x="70643" y="8456"/>
                  </a:cubicBezTo>
                  <a:cubicBezTo>
                    <a:pt x="104950" y="8456"/>
                    <a:pt x="132831" y="36336"/>
                    <a:pt x="132831" y="70643"/>
                  </a:cubicBezTo>
                  <a:cubicBezTo>
                    <a:pt x="132831" y="104950"/>
                    <a:pt x="105054" y="132831"/>
                    <a:pt x="70643" y="132831"/>
                  </a:cubicBezTo>
                  <a:close/>
                </a:path>
              </a:pathLst>
            </a:custGeom>
            <a:solidFill>
              <a:schemeClr val="bg1"/>
            </a:solidFill>
            <a:ln w="103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="" xmlns:a16="http://schemas.microsoft.com/office/drawing/2014/main" id="{CE540E80-8D8A-4B28-B99D-3B03E52C263F}"/>
                </a:ext>
              </a:extLst>
            </p:cNvPr>
            <p:cNvSpPr/>
            <p:nvPr/>
          </p:nvSpPr>
          <p:spPr>
            <a:xfrm>
              <a:off x="3770858" y="1036820"/>
              <a:ext cx="145104" cy="145104"/>
            </a:xfrm>
            <a:custGeom>
              <a:avLst/>
              <a:gdLst>
                <a:gd name="connsiteX0" fmla="*/ 76448 w 145104"/>
                <a:gd name="connsiteY0" fmla="*/ 18821 h 145104"/>
                <a:gd name="connsiteX1" fmla="*/ 134075 w 145104"/>
                <a:gd name="connsiteY1" fmla="*/ 76240 h 145104"/>
                <a:gd name="connsiteX2" fmla="*/ 76655 w 145104"/>
                <a:gd name="connsiteY2" fmla="*/ 133868 h 145104"/>
                <a:gd name="connsiteX3" fmla="*/ 19028 w 145104"/>
                <a:gd name="connsiteY3" fmla="*/ 76448 h 145104"/>
                <a:gd name="connsiteX4" fmla="*/ 19028 w 145104"/>
                <a:gd name="connsiteY4" fmla="*/ 76344 h 145104"/>
                <a:gd name="connsiteX5" fmla="*/ 76448 w 145104"/>
                <a:gd name="connsiteY5" fmla="*/ 18821 h 145104"/>
                <a:gd name="connsiteX6" fmla="*/ 76448 w 145104"/>
                <a:gd name="connsiteY6" fmla="*/ 8456 h 145104"/>
                <a:gd name="connsiteX7" fmla="*/ 8456 w 145104"/>
                <a:gd name="connsiteY7" fmla="*/ 76240 h 145104"/>
                <a:gd name="connsiteX8" fmla="*/ 76241 w 145104"/>
                <a:gd name="connsiteY8" fmla="*/ 144232 h 145104"/>
                <a:gd name="connsiteX9" fmla="*/ 144232 w 145104"/>
                <a:gd name="connsiteY9" fmla="*/ 76448 h 145104"/>
                <a:gd name="connsiteX10" fmla="*/ 144232 w 145104"/>
                <a:gd name="connsiteY10" fmla="*/ 76344 h 145104"/>
                <a:gd name="connsiteX11" fmla="*/ 76448 w 145104"/>
                <a:gd name="connsiteY11" fmla="*/ 8456 h 145104"/>
                <a:gd name="connsiteX12" fmla="*/ 76448 w 145104"/>
                <a:gd name="connsiteY12" fmla="*/ 8456 h 14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5104" h="145104">
                  <a:moveTo>
                    <a:pt x="76448" y="18821"/>
                  </a:moveTo>
                  <a:cubicBezTo>
                    <a:pt x="108267" y="18717"/>
                    <a:pt x="133971" y="44421"/>
                    <a:pt x="134075" y="76240"/>
                  </a:cubicBezTo>
                  <a:cubicBezTo>
                    <a:pt x="134179" y="108060"/>
                    <a:pt x="108474" y="133764"/>
                    <a:pt x="76655" y="133868"/>
                  </a:cubicBezTo>
                  <a:cubicBezTo>
                    <a:pt x="44836" y="133971"/>
                    <a:pt x="19131" y="108267"/>
                    <a:pt x="19028" y="76448"/>
                  </a:cubicBezTo>
                  <a:cubicBezTo>
                    <a:pt x="19028" y="76448"/>
                    <a:pt x="19028" y="76344"/>
                    <a:pt x="19028" y="76344"/>
                  </a:cubicBezTo>
                  <a:cubicBezTo>
                    <a:pt x="19131" y="44628"/>
                    <a:pt x="44732" y="18924"/>
                    <a:pt x="76448" y="18821"/>
                  </a:cubicBezTo>
                  <a:moveTo>
                    <a:pt x="76448" y="8456"/>
                  </a:moveTo>
                  <a:cubicBezTo>
                    <a:pt x="38928" y="8352"/>
                    <a:pt x="8560" y="38721"/>
                    <a:pt x="8456" y="76240"/>
                  </a:cubicBezTo>
                  <a:cubicBezTo>
                    <a:pt x="8352" y="113760"/>
                    <a:pt x="38721" y="144129"/>
                    <a:pt x="76241" y="144232"/>
                  </a:cubicBezTo>
                  <a:cubicBezTo>
                    <a:pt x="113760" y="144336"/>
                    <a:pt x="144129" y="113968"/>
                    <a:pt x="144232" y="76448"/>
                  </a:cubicBezTo>
                  <a:cubicBezTo>
                    <a:pt x="144232" y="76448"/>
                    <a:pt x="144232" y="76344"/>
                    <a:pt x="144232" y="76344"/>
                  </a:cubicBezTo>
                  <a:cubicBezTo>
                    <a:pt x="144336" y="38928"/>
                    <a:pt x="114071" y="8560"/>
                    <a:pt x="76448" y="8456"/>
                  </a:cubicBezTo>
                  <a:cubicBezTo>
                    <a:pt x="76551" y="8456"/>
                    <a:pt x="76551" y="8456"/>
                    <a:pt x="76448" y="8456"/>
                  </a:cubicBezTo>
                  <a:close/>
                </a:path>
              </a:pathLst>
            </a:custGeom>
            <a:solidFill>
              <a:schemeClr val="bg1"/>
            </a:solidFill>
            <a:ln w="103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66CA5BE4-EC61-404C-96E2-B354F6CB0B8F}"/>
              </a:ext>
            </a:extLst>
          </p:cNvPr>
          <p:cNvSpPr txBox="1"/>
          <p:nvPr/>
        </p:nvSpPr>
        <p:spPr>
          <a:xfrm>
            <a:off x="7645403" y="3521171"/>
            <a:ext cx="42170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40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zh-CN" altLang="en-US" sz="2400" b="0" dirty="0">
                <a:solidFill>
                  <a:srgbClr val="1A2431"/>
                </a:solidFill>
                <a:latin typeface="+mn-lt"/>
                <a:cs typeface="+mn-ea"/>
                <a:sym typeface="+mn-lt"/>
              </a:rPr>
              <a:t>请在此输入您的</a:t>
            </a:r>
          </a:p>
          <a:p>
            <a:r>
              <a:rPr lang="zh-CN" altLang="en-US" sz="2400" b="0" dirty="0">
                <a:solidFill>
                  <a:srgbClr val="1A2431"/>
                </a:solidFill>
                <a:latin typeface="+mn-lt"/>
                <a:cs typeface="+mn-ea"/>
                <a:sym typeface="+mn-lt"/>
              </a:rPr>
              <a:t>标题内容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2FF7973E-A8C4-43E2-BB2B-04CA1D0CAE2B}"/>
              </a:ext>
            </a:extLst>
          </p:cNvPr>
          <p:cNvSpPr txBox="1"/>
          <p:nvPr/>
        </p:nvSpPr>
        <p:spPr>
          <a:xfrm>
            <a:off x="7645404" y="4352168"/>
            <a:ext cx="42170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rgbClr val="1A2431"/>
                </a:solidFill>
                <a:cs typeface="+mn-ea"/>
                <a:sym typeface="+mn-lt"/>
              </a:rPr>
              <a:t>请输入正文文本内容，根据内容复制粘贴到这里，最好符合模板主题 </a:t>
            </a:r>
          </a:p>
          <a:p>
            <a:r>
              <a:rPr lang="zh-CN" altLang="en-US" sz="1200" dirty="0">
                <a:solidFill>
                  <a:srgbClr val="1A2431"/>
                </a:solidFill>
                <a:cs typeface="+mn-ea"/>
                <a:sym typeface="+mn-lt"/>
              </a:rPr>
              <a:t>请输入正文文本内容，根据内容复制粘贴到这里，最好符合模板主题请输入正文文本内容，根据内容复制粘贴到这里，最好符合模板主题 </a:t>
            </a:r>
          </a:p>
          <a:p>
            <a:r>
              <a:rPr lang="zh-CN" altLang="en-US" sz="1200" dirty="0">
                <a:solidFill>
                  <a:srgbClr val="1A2431"/>
                </a:solidFill>
                <a:cs typeface="+mn-ea"/>
                <a:sym typeface="+mn-lt"/>
              </a:rPr>
              <a:t>请输入正文文本内容，根据内容复制粘贴到这里，最好符合模板主题 </a:t>
            </a:r>
          </a:p>
        </p:txBody>
      </p:sp>
      <p:pic>
        <p:nvPicPr>
          <p:cNvPr id="3" name="图片占位符 2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3" r="12123"/>
          <a:stretch>
            <a:fillRect/>
          </a:stretch>
        </p:blipFill>
        <p:spPr>
          <a:xfrm>
            <a:off x="1902036" y="1644706"/>
            <a:ext cx="3668682" cy="4543425"/>
          </a:xfr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0E6F8B1-4A3D-419B-95AD-F3F5C49B1ECC}"/>
              </a:ext>
            </a:extLst>
          </p:cNvPr>
          <p:cNvSpPr txBox="1"/>
          <p:nvPr/>
        </p:nvSpPr>
        <p:spPr>
          <a:xfrm>
            <a:off x="1625599" y="779668"/>
            <a:ext cx="89408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/>
            </a:lvl1pPr>
          </a:lstStyle>
          <a:p>
            <a:pPr algn="ctr"/>
            <a:r>
              <a:rPr lang="zh-CN" altLang="en-US" sz="1200" dirty="0">
                <a:solidFill>
                  <a:srgbClr val="1A2431"/>
                </a:solidFill>
                <a:cs typeface="+mn-ea"/>
                <a:sym typeface="+mn-lt"/>
              </a:rPr>
              <a:t>请输入正文文本内容，根据内容复制粘贴到这里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34B3D6B-F100-4F09-B005-D9F8158D4EA3}"/>
              </a:ext>
            </a:extLst>
          </p:cNvPr>
          <p:cNvSpPr txBox="1"/>
          <p:nvPr/>
        </p:nvSpPr>
        <p:spPr>
          <a:xfrm>
            <a:off x="1625599" y="337830"/>
            <a:ext cx="8940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1A2431"/>
                </a:solidFill>
                <a:cs typeface="+mn-ea"/>
                <a:sym typeface="+mn-lt"/>
              </a:rPr>
              <a:t>点击输入标题</a:t>
            </a:r>
          </a:p>
        </p:txBody>
      </p:sp>
    </p:spTree>
    <p:extLst>
      <p:ext uri="{BB962C8B-B14F-4D97-AF65-F5344CB8AC3E}">
        <p14:creationId xmlns:p14="http://schemas.microsoft.com/office/powerpoint/2010/main" val="7334400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그래픽 11">
            <a:extLst>
              <a:ext uri="{FF2B5EF4-FFF2-40B4-BE49-F238E27FC236}">
                <a16:creationId xmlns="" xmlns:a16="http://schemas.microsoft.com/office/drawing/2014/main" id="{5AF7F9E9-267C-47E2-B93B-01675369C7C2}"/>
              </a:ext>
            </a:extLst>
          </p:cNvPr>
          <p:cNvGrpSpPr/>
          <p:nvPr/>
        </p:nvGrpSpPr>
        <p:grpSpPr>
          <a:xfrm>
            <a:off x="618218" y="1337216"/>
            <a:ext cx="6572250" cy="5238750"/>
            <a:chOff x="632732" y="1295460"/>
            <a:chExt cx="6572250" cy="5238750"/>
          </a:xfrm>
        </p:grpSpPr>
        <p:sp>
          <p:nvSpPr>
            <p:cNvPr id="22" name="자유형: 도형 21">
              <a:extLst>
                <a:ext uri="{FF2B5EF4-FFF2-40B4-BE49-F238E27FC236}">
                  <a16:creationId xmlns="" xmlns:a16="http://schemas.microsoft.com/office/drawing/2014/main" id="{B8054F03-478B-48C9-A570-F08655FAD3D1}"/>
                </a:ext>
              </a:extLst>
            </p:cNvPr>
            <p:cNvSpPr/>
            <p:nvPr/>
          </p:nvSpPr>
          <p:spPr>
            <a:xfrm>
              <a:off x="3079038" y="5743540"/>
              <a:ext cx="1704975" cy="790575"/>
            </a:xfrm>
            <a:custGeom>
              <a:avLst/>
              <a:gdLst>
                <a:gd name="connsiteX0" fmla="*/ 1704404 w 1704975"/>
                <a:gd name="connsiteY0" fmla="*/ 790480 h 790575"/>
                <a:gd name="connsiteX1" fmla="*/ 7144 w 1704975"/>
                <a:gd name="connsiteY1" fmla="*/ 768763 h 790575"/>
                <a:gd name="connsiteX2" fmla="*/ 12192 w 1704975"/>
                <a:gd name="connsiteY2" fmla="*/ 725234 h 790575"/>
                <a:gd name="connsiteX3" fmla="*/ 94202 w 1704975"/>
                <a:gd name="connsiteY3" fmla="*/ 7144 h 790575"/>
                <a:gd name="connsiteX4" fmla="*/ 1584770 w 1704975"/>
                <a:gd name="connsiteY4" fmla="*/ 7144 h 790575"/>
                <a:gd name="connsiteX5" fmla="*/ 1694402 w 1704975"/>
                <a:gd name="connsiteY5" fmla="*/ 725234 h 790575"/>
                <a:gd name="connsiteX6" fmla="*/ 1702784 w 1704975"/>
                <a:gd name="connsiteY6" fmla="*/ 779622 h 790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04975" h="790575">
                  <a:moveTo>
                    <a:pt x="1704404" y="790480"/>
                  </a:moveTo>
                  <a:lnTo>
                    <a:pt x="7144" y="768763"/>
                  </a:lnTo>
                  <a:lnTo>
                    <a:pt x="12192" y="725234"/>
                  </a:lnTo>
                  <a:lnTo>
                    <a:pt x="94202" y="7144"/>
                  </a:lnTo>
                  <a:lnTo>
                    <a:pt x="1584770" y="7144"/>
                  </a:lnTo>
                  <a:lnTo>
                    <a:pt x="1694402" y="725234"/>
                  </a:lnTo>
                  <a:lnTo>
                    <a:pt x="1702784" y="779622"/>
                  </a:lnTo>
                  <a:close/>
                </a:path>
              </a:pathLst>
            </a:custGeom>
            <a:solidFill>
              <a:srgbClr val="D0D2D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23" name="자유형: 도형 22">
              <a:extLst>
                <a:ext uri="{FF2B5EF4-FFF2-40B4-BE49-F238E27FC236}">
                  <a16:creationId xmlns="" xmlns:a16="http://schemas.microsoft.com/office/drawing/2014/main" id="{C5DE49F1-DF56-4083-B4EC-FFA022F7CCAA}"/>
                </a:ext>
              </a:extLst>
            </p:cNvPr>
            <p:cNvSpPr/>
            <p:nvPr/>
          </p:nvSpPr>
          <p:spPr>
            <a:xfrm>
              <a:off x="3079038" y="6461630"/>
              <a:ext cx="1704975" cy="66675"/>
            </a:xfrm>
            <a:custGeom>
              <a:avLst/>
              <a:gdLst>
                <a:gd name="connsiteX0" fmla="*/ 1702784 w 1704975"/>
                <a:gd name="connsiteY0" fmla="*/ 61532 h 66675"/>
                <a:gd name="connsiteX1" fmla="*/ 855821 w 1704975"/>
                <a:gd name="connsiteY1" fmla="*/ 61532 h 66675"/>
                <a:gd name="connsiteX2" fmla="*/ 7144 w 1704975"/>
                <a:gd name="connsiteY2" fmla="*/ 50673 h 66675"/>
                <a:gd name="connsiteX3" fmla="*/ 12192 w 1704975"/>
                <a:gd name="connsiteY3" fmla="*/ 7144 h 66675"/>
                <a:gd name="connsiteX4" fmla="*/ 1694402 w 1704975"/>
                <a:gd name="connsiteY4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4975" h="66675">
                  <a:moveTo>
                    <a:pt x="1702784" y="61532"/>
                  </a:moveTo>
                  <a:lnTo>
                    <a:pt x="855821" y="61532"/>
                  </a:lnTo>
                  <a:lnTo>
                    <a:pt x="7144" y="50673"/>
                  </a:lnTo>
                  <a:lnTo>
                    <a:pt x="12192" y="7144"/>
                  </a:lnTo>
                  <a:lnTo>
                    <a:pt x="1694402" y="7144"/>
                  </a:lnTo>
                  <a:close/>
                </a:path>
              </a:pathLst>
            </a:custGeom>
            <a:solidFill>
              <a:srgbClr val="000000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="" xmlns:a16="http://schemas.microsoft.com/office/drawing/2014/main" id="{E7F49528-715A-4E8B-8217-0D285E5976B1}"/>
                </a:ext>
              </a:extLst>
            </p:cNvPr>
            <p:cNvSpPr/>
            <p:nvPr/>
          </p:nvSpPr>
          <p:spPr>
            <a:xfrm>
              <a:off x="2796145" y="6472488"/>
              <a:ext cx="2257425" cy="66675"/>
            </a:xfrm>
            <a:custGeom>
              <a:avLst/>
              <a:gdLst>
                <a:gd name="connsiteX0" fmla="*/ 7144 w 2257425"/>
                <a:gd name="connsiteY0" fmla="*/ 7144 h 66675"/>
                <a:gd name="connsiteX1" fmla="*/ 2259330 w 2257425"/>
                <a:gd name="connsiteY1" fmla="*/ 7144 h 66675"/>
                <a:gd name="connsiteX2" fmla="*/ 2259330 w 2257425"/>
                <a:gd name="connsiteY2" fmla="*/ 61532 h 66675"/>
                <a:gd name="connsiteX3" fmla="*/ 7144 w 2257425"/>
                <a:gd name="connsiteY3" fmla="*/ 61532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57425" h="66675">
                  <a:moveTo>
                    <a:pt x="7144" y="7144"/>
                  </a:moveTo>
                  <a:lnTo>
                    <a:pt x="2259330" y="7144"/>
                  </a:lnTo>
                  <a:lnTo>
                    <a:pt x="2259330" y="61532"/>
                  </a:lnTo>
                  <a:lnTo>
                    <a:pt x="7144" y="61532"/>
                  </a:lnTo>
                  <a:close/>
                </a:path>
              </a:pathLst>
            </a:custGeom>
            <a:solidFill>
              <a:srgbClr val="D0D2D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="" xmlns:a16="http://schemas.microsoft.com/office/drawing/2014/main" id="{394990B4-4E2B-41E1-81A0-8BC0B0E6BB3C}"/>
                </a:ext>
              </a:extLst>
            </p:cNvPr>
            <p:cNvSpPr/>
            <p:nvPr/>
          </p:nvSpPr>
          <p:spPr>
            <a:xfrm>
              <a:off x="625587" y="1288316"/>
              <a:ext cx="6581775" cy="3962400"/>
            </a:xfrm>
            <a:custGeom>
              <a:avLst/>
              <a:gdLst>
                <a:gd name="connsiteX0" fmla="*/ 6578634 w 6581775"/>
                <a:gd name="connsiteY0" fmla="*/ 149352 h 3962400"/>
                <a:gd name="connsiteX1" fmla="*/ 6437664 w 6581775"/>
                <a:gd name="connsiteY1" fmla="*/ 7144 h 3962400"/>
                <a:gd name="connsiteX2" fmla="*/ 148115 w 6581775"/>
                <a:gd name="connsiteY2" fmla="*/ 7144 h 3962400"/>
                <a:gd name="connsiteX3" fmla="*/ 7145 w 6581775"/>
                <a:gd name="connsiteY3" fmla="*/ 149447 h 3962400"/>
                <a:gd name="connsiteX4" fmla="*/ 7145 w 6581775"/>
                <a:gd name="connsiteY4" fmla="*/ 149447 h 3962400"/>
                <a:gd name="connsiteX5" fmla="*/ 7145 w 6581775"/>
                <a:gd name="connsiteY5" fmla="*/ 3961924 h 3962400"/>
                <a:gd name="connsiteX6" fmla="*/ 6578634 w 6581775"/>
                <a:gd name="connsiteY6" fmla="*/ 3961924 h 3962400"/>
                <a:gd name="connsiteX7" fmla="*/ 6578634 w 6581775"/>
                <a:gd name="connsiteY7" fmla="*/ 149352 h 396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581775" h="3962400">
                  <a:moveTo>
                    <a:pt x="6578634" y="149352"/>
                  </a:moveTo>
                  <a:cubicBezTo>
                    <a:pt x="6578920" y="71152"/>
                    <a:pt x="6515864" y="7525"/>
                    <a:pt x="6437664" y="7144"/>
                  </a:cubicBezTo>
                  <a:lnTo>
                    <a:pt x="148115" y="7144"/>
                  </a:lnTo>
                  <a:cubicBezTo>
                    <a:pt x="69915" y="7525"/>
                    <a:pt x="6764" y="71247"/>
                    <a:pt x="7145" y="149447"/>
                  </a:cubicBezTo>
                  <a:cubicBezTo>
                    <a:pt x="7145" y="149447"/>
                    <a:pt x="7145" y="149447"/>
                    <a:pt x="7145" y="149447"/>
                  </a:cubicBezTo>
                  <a:lnTo>
                    <a:pt x="7145" y="3961924"/>
                  </a:lnTo>
                  <a:lnTo>
                    <a:pt x="6578634" y="3961924"/>
                  </a:lnTo>
                  <a:lnTo>
                    <a:pt x="6578634" y="149352"/>
                  </a:ln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>
                <a:cs typeface="+mn-ea"/>
                <a:sym typeface="+mn-lt"/>
              </a:endParaRPr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="" xmlns:a16="http://schemas.microsoft.com/office/drawing/2014/main" id="{8925BF27-390C-4058-8051-C8A403C947A2}"/>
                </a:ext>
              </a:extLst>
            </p:cNvPr>
            <p:cNvSpPr/>
            <p:nvPr/>
          </p:nvSpPr>
          <p:spPr>
            <a:xfrm>
              <a:off x="625588" y="5204996"/>
              <a:ext cx="6581775" cy="600075"/>
            </a:xfrm>
            <a:custGeom>
              <a:avLst/>
              <a:gdLst>
                <a:gd name="connsiteX0" fmla="*/ 7144 w 6581775"/>
                <a:gd name="connsiteY0" fmla="*/ 7144 h 600075"/>
                <a:gd name="connsiteX1" fmla="*/ 7144 w 6581775"/>
                <a:gd name="connsiteY1" fmla="*/ 453676 h 600075"/>
                <a:gd name="connsiteX2" fmla="*/ 148114 w 6581775"/>
                <a:gd name="connsiteY2" fmla="*/ 594646 h 600075"/>
                <a:gd name="connsiteX3" fmla="*/ 6437662 w 6581775"/>
                <a:gd name="connsiteY3" fmla="*/ 594646 h 600075"/>
                <a:gd name="connsiteX4" fmla="*/ 6578632 w 6581775"/>
                <a:gd name="connsiteY4" fmla="*/ 453676 h 600075"/>
                <a:gd name="connsiteX5" fmla="*/ 6578632 w 6581775"/>
                <a:gd name="connsiteY5" fmla="*/ 7144 h 600075"/>
                <a:gd name="connsiteX6" fmla="*/ 7144 w 6581775"/>
                <a:gd name="connsiteY6" fmla="*/ 7144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81775" h="600075">
                  <a:moveTo>
                    <a:pt x="7144" y="7144"/>
                  </a:moveTo>
                  <a:lnTo>
                    <a:pt x="7144" y="453676"/>
                  </a:lnTo>
                  <a:cubicBezTo>
                    <a:pt x="7144" y="531495"/>
                    <a:pt x="70295" y="594646"/>
                    <a:pt x="148114" y="594646"/>
                  </a:cubicBezTo>
                  <a:lnTo>
                    <a:pt x="6437662" y="594646"/>
                  </a:lnTo>
                  <a:cubicBezTo>
                    <a:pt x="6515481" y="594646"/>
                    <a:pt x="6578632" y="531495"/>
                    <a:pt x="6578632" y="453676"/>
                  </a:cubicBezTo>
                  <a:lnTo>
                    <a:pt x="6578632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D0D2D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="" xmlns:a16="http://schemas.microsoft.com/office/drawing/2014/main" id="{AE3E8B61-EA1E-4217-8B94-AF3797E81B25}"/>
                </a:ext>
              </a:extLst>
            </p:cNvPr>
            <p:cNvSpPr/>
            <p:nvPr/>
          </p:nvSpPr>
          <p:spPr>
            <a:xfrm>
              <a:off x="4090878" y="5792498"/>
              <a:ext cx="685800" cy="685800"/>
            </a:xfrm>
            <a:custGeom>
              <a:avLst/>
              <a:gdLst>
                <a:gd name="connsiteX0" fmla="*/ 7144 w 685800"/>
                <a:gd name="connsiteY0" fmla="*/ 7144 h 685800"/>
                <a:gd name="connsiteX1" fmla="*/ 684276 w 685800"/>
                <a:gd name="connsiteY1" fmla="*/ 687134 h 685800"/>
                <a:gd name="connsiteX2" fmla="*/ 580358 w 685800"/>
                <a:gd name="connsiteY2" fmla="*/ 7144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5800" h="685800">
                  <a:moveTo>
                    <a:pt x="7144" y="7144"/>
                  </a:moveTo>
                  <a:lnTo>
                    <a:pt x="684276" y="687134"/>
                  </a:lnTo>
                  <a:lnTo>
                    <a:pt x="580358" y="7144"/>
                  </a:lnTo>
                  <a:close/>
                </a:path>
              </a:pathLst>
            </a:custGeom>
            <a:solidFill>
              <a:srgbClr val="000000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="" xmlns:a16="http://schemas.microsoft.com/office/drawing/2014/main" id="{550F7E4F-6558-4F26-B2E2-B8FED4407B69}"/>
                </a:ext>
              </a:extLst>
            </p:cNvPr>
            <p:cNvSpPr/>
            <p:nvPr/>
          </p:nvSpPr>
          <p:spPr>
            <a:xfrm>
              <a:off x="3797318" y="5329107"/>
              <a:ext cx="304800" cy="304800"/>
            </a:xfrm>
            <a:custGeom>
              <a:avLst/>
              <a:gdLst>
                <a:gd name="connsiteX0" fmla="*/ 301085 w 304800"/>
                <a:gd name="connsiteY0" fmla="*/ 154115 h 304800"/>
                <a:gd name="connsiteX1" fmla="*/ 154115 w 304800"/>
                <a:gd name="connsiteY1" fmla="*/ 301085 h 304800"/>
                <a:gd name="connsiteX2" fmla="*/ 7144 w 304800"/>
                <a:gd name="connsiteY2" fmla="*/ 154115 h 304800"/>
                <a:gd name="connsiteX3" fmla="*/ 154115 w 304800"/>
                <a:gd name="connsiteY3" fmla="*/ 7144 h 304800"/>
                <a:gd name="connsiteX4" fmla="*/ 301085 w 304800"/>
                <a:gd name="connsiteY4" fmla="*/ 154115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800" h="304800">
                  <a:moveTo>
                    <a:pt x="301085" y="154115"/>
                  </a:moveTo>
                  <a:cubicBezTo>
                    <a:pt x="301085" y="235284"/>
                    <a:pt x="235284" y="301085"/>
                    <a:pt x="154115" y="301085"/>
                  </a:cubicBezTo>
                  <a:cubicBezTo>
                    <a:pt x="72945" y="301085"/>
                    <a:pt x="7144" y="235284"/>
                    <a:pt x="7144" y="154115"/>
                  </a:cubicBezTo>
                  <a:cubicBezTo>
                    <a:pt x="7144" y="72945"/>
                    <a:pt x="72945" y="7144"/>
                    <a:pt x="154115" y="7144"/>
                  </a:cubicBezTo>
                  <a:cubicBezTo>
                    <a:pt x="235284" y="7144"/>
                    <a:pt x="301085" y="72945"/>
                    <a:pt x="301085" y="154115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D095DD40-63BD-4E7A-A880-1B499013177B}"/>
              </a:ext>
            </a:extLst>
          </p:cNvPr>
          <p:cNvSpPr txBox="1"/>
          <p:nvPr/>
        </p:nvSpPr>
        <p:spPr>
          <a:xfrm>
            <a:off x="7645403" y="3521171"/>
            <a:ext cx="42170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40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zh-CN" altLang="en-US" sz="2400" dirty="0">
                <a:solidFill>
                  <a:srgbClr val="1A2431"/>
                </a:solidFill>
                <a:latin typeface="+mn-lt"/>
                <a:cs typeface="+mn-ea"/>
                <a:sym typeface="+mn-lt"/>
              </a:rPr>
              <a:t>请在此输入您的</a:t>
            </a:r>
          </a:p>
          <a:p>
            <a:r>
              <a:rPr lang="zh-CN" altLang="en-US" sz="2400" dirty="0">
                <a:solidFill>
                  <a:srgbClr val="1A2431"/>
                </a:solidFill>
                <a:latin typeface="+mn-lt"/>
                <a:cs typeface="+mn-ea"/>
                <a:sym typeface="+mn-lt"/>
              </a:rPr>
              <a:t>标题内容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CA2C786B-085E-4408-A624-C6C97607AE2E}"/>
              </a:ext>
            </a:extLst>
          </p:cNvPr>
          <p:cNvSpPr txBox="1"/>
          <p:nvPr/>
        </p:nvSpPr>
        <p:spPr>
          <a:xfrm>
            <a:off x="7645404" y="4352168"/>
            <a:ext cx="42170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rgbClr val="1A2431"/>
                </a:solidFill>
                <a:cs typeface="+mn-ea"/>
                <a:sym typeface="+mn-lt"/>
              </a:rPr>
              <a:t>请输入正文文本内容，根据内容复制粘贴到这里，最好符合模板主题 </a:t>
            </a:r>
          </a:p>
          <a:p>
            <a:r>
              <a:rPr lang="zh-CN" altLang="en-US" sz="1200" dirty="0">
                <a:solidFill>
                  <a:srgbClr val="1A2431"/>
                </a:solidFill>
                <a:cs typeface="+mn-ea"/>
                <a:sym typeface="+mn-lt"/>
              </a:rPr>
              <a:t>请输入正文文本内容，根据内容复制粘贴到这里，最好符合模板主题请输入正文文本内容，根据内容复制粘贴到这里，最好符合模板主题 </a:t>
            </a:r>
          </a:p>
          <a:p>
            <a:r>
              <a:rPr lang="zh-CN" altLang="en-US" sz="1200" dirty="0">
                <a:solidFill>
                  <a:srgbClr val="1A2431"/>
                </a:solidFill>
                <a:cs typeface="+mn-ea"/>
                <a:sym typeface="+mn-lt"/>
              </a:rPr>
              <a:t>请输入正文文本内容，根据内容复制粘贴到这里，最好符合模板主题 </a:t>
            </a:r>
          </a:p>
        </p:txBody>
      </p:sp>
      <p:pic>
        <p:nvPicPr>
          <p:cNvPr id="2" name="图片占位符 1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" r="1620"/>
          <a:stretch>
            <a:fillRect/>
          </a:stretch>
        </p:blipFill>
        <p:spPr>
          <a:xfrm>
            <a:off x="753097" y="1482982"/>
            <a:ext cx="6290413" cy="3657600"/>
          </a:xfr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0E6F8B1-4A3D-419B-95AD-F3F5C49B1ECC}"/>
              </a:ext>
            </a:extLst>
          </p:cNvPr>
          <p:cNvSpPr txBox="1"/>
          <p:nvPr/>
        </p:nvSpPr>
        <p:spPr>
          <a:xfrm>
            <a:off x="1625599" y="736126"/>
            <a:ext cx="89408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/>
            </a:lvl1pPr>
          </a:lstStyle>
          <a:p>
            <a:pPr algn="ctr"/>
            <a:r>
              <a:rPr lang="zh-CN" altLang="en-US" sz="1200" dirty="0">
                <a:solidFill>
                  <a:srgbClr val="1A2431"/>
                </a:solidFill>
                <a:cs typeface="+mn-ea"/>
                <a:sym typeface="+mn-lt"/>
              </a:rPr>
              <a:t>请输入正文文本内容，根据内容复制粘贴到这里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D34B3D6B-F100-4F09-B005-D9F8158D4EA3}"/>
              </a:ext>
            </a:extLst>
          </p:cNvPr>
          <p:cNvSpPr txBox="1"/>
          <p:nvPr/>
        </p:nvSpPr>
        <p:spPr>
          <a:xfrm>
            <a:off x="1625599" y="294288"/>
            <a:ext cx="8940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1A2431"/>
                </a:solidFill>
                <a:cs typeface="+mn-ea"/>
                <a:sym typeface="+mn-lt"/>
              </a:rPr>
              <a:t>点击输入标题</a:t>
            </a:r>
          </a:p>
        </p:txBody>
      </p:sp>
    </p:spTree>
    <p:extLst>
      <p:ext uri="{BB962C8B-B14F-4D97-AF65-F5344CB8AC3E}">
        <p14:creationId xmlns:p14="http://schemas.microsoft.com/office/powerpoint/2010/main" val="32511751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0AFC480-DB81-4A3A-927A-52D6D0364831}"/>
              </a:ext>
            </a:extLst>
          </p:cNvPr>
          <p:cNvSpPr txBox="1"/>
          <p:nvPr/>
        </p:nvSpPr>
        <p:spPr>
          <a:xfrm>
            <a:off x="3381796" y="2235842"/>
            <a:ext cx="54284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4000" b="1">
                <a:latin typeface="+mj-lt"/>
                <a:cs typeface="Arial" panose="020B0604020202020204" pitchFamily="34" charset="0"/>
              </a:defRPr>
            </a:lvl1pPr>
          </a:lstStyle>
          <a:p>
            <a:pPr algn="ctr"/>
            <a:r>
              <a:rPr lang="zh-CN" altLang="en-US" sz="7200" spc="600" dirty="0">
                <a:solidFill>
                  <a:srgbClr val="1A2431"/>
                </a:solidFill>
                <a:latin typeface="+mn-lt"/>
                <a:cs typeface="+mn-ea"/>
                <a:sym typeface="+mn-lt"/>
              </a:rPr>
              <a:t>感谢观</a:t>
            </a:r>
            <a:r>
              <a:rPr lang="zh-CN" altLang="en-US" sz="7200" spc="600" dirty="0" smtClean="0">
                <a:solidFill>
                  <a:srgbClr val="1A2431"/>
                </a:solidFill>
                <a:latin typeface="+mn-lt"/>
                <a:cs typeface="+mn-ea"/>
                <a:sym typeface="+mn-lt"/>
              </a:rPr>
              <a:t>看</a:t>
            </a:r>
            <a:r>
              <a:rPr lang="en-US" altLang="zh-CN" sz="7200" spc="600" dirty="0" smtClean="0">
                <a:solidFill>
                  <a:srgbClr val="1A2431"/>
                </a:solidFill>
                <a:latin typeface="+mn-lt"/>
                <a:cs typeface="+mn-ea"/>
                <a:sym typeface="+mn-lt"/>
              </a:rPr>
              <a:t>!</a:t>
            </a:r>
            <a:endParaRPr lang="en-US" altLang="ko-KR" sz="7200" spc="600" dirty="0">
              <a:solidFill>
                <a:srgbClr val="1A243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810B863-A27A-48FB-9A55-76A7D039B90C}"/>
              </a:ext>
            </a:extLst>
          </p:cNvPr>
          <p:cNvSpPr txBox="1"/>
          <p:nvPr/>
        </p:nvSpPr>
        <p:spPr>
          <a:xfrm>
            <a:off x="4195217" y="3637988"/>
            <a:ext cx="3802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rgbClr val="1A2431"/>
                </a:solidFill>
                <a:cs typeface="+mn-ea"/>
                <a:sym typeface="+mn-lt"/>
              </a:rPr>
              <a:t>请输入正文文本内容，根据内容复制粘贴到这里，最好符合模板主题 </a:t>
            </a:r>
          </a:p>
        </p:txBody>
      </p:sp>
    </p:spTree>
    <p:extLst>
      <p:ext uri="{BB962C8B-B14F-4D97-AF65-F5344CB8AC3E}">
        <p14:creationId xmlns:p14="http://schemas.microsoft.com/office/powerpoint/2010/main" val="19076204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9905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CD7A3B0E-C86D-4960-9487-94B40A005CF3}"/>
              </a:ext>
            </a:extLst>
          </p:cNvPr>
          <p:cNvSpPr txBox="1"/>
          <p:nvPr/>
        </p:nvSpPr>
        <p:spPr>
          <a:xfrm>
            <a:off x="782624" y="802928"/>
            <a:ext cx="364967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3200" b="1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zh-CN" altLang="en-US" sz="3600" dirty="0" smtClean="0">
                <a:solidFill>
                  <a:srgbClr val="1A2431"/>
                </a:solidFill>
                <a:latin typeface="+mn-lt"/>
                <a:cs typeface="+mn-ea"/>
                <a:sym typeface="+mn-lt"/>
              </a:rPr>
              <a:t>标题文字</a:t>
            </a:r>
            <a:endParaRPr lang="ko-KR" altLang="en-US" sz="3600" dirty="0">
              <a:solidFill>
                <a:srgbClr val="1A243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85334878-E517-4235-B375-DE73D8B3DCCF}"/>
              </a:ext>
            </a:extLst>
          </p:cNvPr>
          <p:cNvSpPr txBox="1"/>
          <p:nvPr/>
        </p:nvSpPr>
        <p:spPr>
          <a:xfrm>
            <a:off x="819948" y="1465492"/>
            <a:ext cx="3606458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1A2431"/>
                </a:solidFill>
                <a:cs typeface="+mn-ea"/>
                <a:sym typeface="+mn-lt"/>
              </a:rPr>
              <a:t>在此输入您的小标题</a:t>
            </a:r>
            <a:endParaRPr lang="ko-KR" altLang="en-US" sz="1600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35" name="타원 34">
            <a:extLst>
              <a:ext uri="{FF2B5EF4-FFF2-40B4-BE49-F238E27FC236}">
                <a16:creationId xmlns="" xmlns:a16="http://schemas.microsoft.com/office/drawing/2014/main" id="{65CEF17E-F2A5-4A99-BF47-EBD4FD0DB269}"/>
              </a:ext>
            </a:extLst>
          </p:cNvPr>
          <p:cNvSpPr/>
          <p:nvPr/>
        </p:nvSpPr>
        <p:spPr>
          <a:xfrm>
            <a:off x="2832676" y="2311642"/>
            <a:ext cx="898591" cy="898591"/>
          </a:xfrm>
          <a:prstGeom prst="ellipse">
            <a:avLst/>
          </a:prstGeom>
          <a:solidFill>
            <a:srgbClr val="FD3653"/>
          </a:solidFill>
          <a:ln w="762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>
              <a:cs typeface="+mn-ea"/>
              <a:sym typeface="+mn-lt"/>
            </a:endParaRPr>
          </a:p>
        </p:txBody>
      </p:sp>
      <p:sp>
        <p:nvSpPr>
          <p:cNvPr id="36" name="타원 35">
            <a:extLst>
              <a:ext uri="{FF2B5EF4-FFF2-40B4-BE49-F238E27FC236}">
                <a16:creationId xmlns="" xmlns:a16="http://schemas.microsoft.com/office/drawing/2014/main" id="{3FC41A49-1271-4AA4-A814-CDE3A55A8653}"/>
              </a:ext>
            </a:extLst>
          </p:cNvPr>
          <p:cNvSpPr/>
          <p:nvPr/>
        </p:nvSpPr>
        <p:spPr>
          <a:xfrm>
            <a:off x="7109883" y="2311642"/>
            <a:ext cx="898591" cy="898591"/>
          </a:xfrm>
          <a:prstGeom prst="ellipse">
            <a:avLst/>
          </a:prstGeom>
          <a:solidFill>
            <a:srgbClr val="FD3653"/>
          </a:solidFill>
          <a:ln w="762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>
              <a:cs typeface="+mn-ea"/>
              <a:sym typeface="+mn-lt"/>
            </a:endParaRPr>
          </a:p>
        </p:txBody>
      </p:sp>
      <p:grpSp>
        <p:nvGrpSpPr>
          <p:cNvPr id="37" name="그룹 36">
            <a:extLst>
              <a:ext uri="{FF2B5EF4-FFF2-40B4-BE49-F238E27FC236}">
                <a16:creationId xmlns="" xmlns:a16="http://schemas.microsoft.com/office/drawing/2014/main" id="{A246166F-DD06-4493-9C47-E04A9C5BB43A}"/>
              </a:ext>
            </a:extLst>
          </p:cNvPr>
          <p:cNvGrpSpPr/>
          <p:nvPr/>
        </p:nvGrpSpPr>
        <p:grpSpPr>
          <a:xfrm>
            <a:off x="7423347" y="2585598"/>
            <a:ext cx="248519" cy="331413"/>
            <a:chOff x="3471472" y="902398"/>
            <a:chExt cx="295275" cy="393763"/>
          </a:xfrm>
          <a:solidFill>
            <a:schemeClr val="bg1"/>
          </a:solidFill>
        </p:grpSpPr>
        <p:sp>
          <p:nvSpPr>
            <p:cNvPr id="39" name="자유형: 도형 38">
              <a:extLst>
                <a:ext uri="{FF2B5EF4-FFF2-40B4-BE49-F238E27FC236}">
                  <a16:creationId xmlns="" xmlns:a16="http://schemas.microsoft.com/office/drawing/2014/main" id="{9E89CE4A-DAE4-4824-9883-6D47C6B827A1}"/>
                </a:ext>
              </a:extLst>
            </p:cNvPr>
            <p:cNvSpPr/>
            <p:nvPr/>
          </p:nvSpPr>
          <p:spPr>
            <a:xfrm>
              <a:off x="3549482" y="902398"/>
              <a:ext cx="142875" cy="76200"/>
            </a:xfrm>
            <a:custGeom>
              <a:avLst/>
              <a:gdLst>
                <a:gd name="connsiteX0" fmla="*/ 107442 w 142875"/>
                <a:gd name="connsiteY0" fmla="*/ 7144 h 76200"/>
                <a:gd name="connsiteX1" fmla="*/ 40577 w 142875"/>
                <a:gd name="connsiteY1" fmla="*/ 7144 h 76200"/>
                <a:gd name="connsiteX2" fmla="*/ 7144 w 142875"/>
                <a:gd name="connsiteY2" fmla="*/ 40577 h 76200"/>
                <a:gd name="connsiteX3" fmla="*/ 40577 w 142875"/>
                <a:gd name="connsiteY3" fmla="*/ 74009 h 76200"/>
                <a:gd name="connsiteX4" fmla="*/ 107442 w 142875"/>
                <a:gd name="connsiteY4" fmla="*/ 74009 h 76200"/>
                <a:gd name="connsiteX5" fmla="*/ 140875 w 142875"/>
                <a:gd name="connsiteY5" fmla="*/ 40577 h 76200"/>
                <a:gd name="connsiteX6" fmla="*/ 107442 w 142875"/>
                <a:gd name="connsiteY6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5" h="76200">
                  <a:moveTo>
                    <a:pt x="107442" y="7144"/>
                  </a:moveTo>
                  <a:lnTo>
                    <a:pt x="40577" y="7144"/>
                  </a:lnTo>
                  <a:cubicBezTo>
                    <a:pt x="22098" y="7144"/>
                    <a:pt x="7144" y="22098"/>
                    <a:pt x="7144" y="40577"/>
                  </a:cubicBezTo>
                  <a:cubicBezTo>
                    <a:pt x="7144" y="59055"/>
                    <a:pt x="22098" y="74009"/>
                    <a:pt x="40577" y="74009"/>
                  </a:cubicBezTo>
                  <a:lnTo>
                    <a:pt x="107442" y="74009"/>
                  </a:lnTo>
                  <a:cubicBezTo>
                    <a:pt x="125921" y="74009"/>
                    <a:pt x="140875" y="59055"/>
                    <a:pt x="140875" y="40577"/>
                  </a:cubicBezTo>
                  <a:cubicBezTo>
                    <a:pt x="140875" y="22098"/>
                    <a:pt x="125825" y="7144"/>
                    <a:pt x="107442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41" name="자유형: 도형 40">
              <a:extLst>
                <a:ext uri="{FF2B5EF4-FFF2-40B4-BE49-F238E27FC236}">
                  <a16:creationId xmlns="" xmlns:a16="http://schemas.microsoft.com/office/drawing/2014/main" id="{1B9DB29D-444B-4FD8-B74F-30FDDD2EE766}"/>
                </a:ext>
              </a:extLst>
            </p:cNvPr>
            <p:cNvSpPr/>
            <p:nvPr/>
          </p:nvSpPr>
          <p:spPr>
            <a:xfrm>
              <a:off x="3471472" y="924686"/>
              <a:ext cx="295275" cy="371475"/>
            </a:xfrm>
            <a:custGeom>
              <a:avLst/>
              <a:gdLst>
                <a:gd name="connsiteX0" fmla="*/ 263462 w 295275"/>
                <a:gd name="connsiteY0" fmla="*/ 7144 h 371475"/>
                <a:gd name="connsiteX1" fmla="*/ 240030 w 295275"/>
                <a:gd name="connsiteY1" fmla="*/ 7144 h 371475"/>
                <a:gd name="connsiteX2" fmla="*/ 241173 w 295275"/>
                <a:gd name="connsiteY2" fmla="*/ 18288 h 371475"/>
                <a:gd name="connsiteX3" fmla="*/ 185452 w 295275"/>
                <a:gd name="connsiteY3" fmla="*/ 74009 h 371475"/>
                <a:gd name="connsiteX4" fmla="*/ 118586 w 295275"/>
                <a:gd name="connsiteY4" fmla="*/ 74009 h 371475"/>
                <a:gd name="connsiteX5" fmla="*/ 62865 w 295275"/>
                <a:gd name="connsiteY5" fmla="*/ 18288 h 371475"/>
                <a:gd name="connsiteX6" fmla="*/ 64008 w 295275"/>
                <a:gd name="connsiteY6" fmla="*/ 7144 h 371475"/>
                <a:gd name="connsiteX7" fmla="*/ 40577 w 295275"/>
                <a:gd name="connsiteY7" fmla="*/ 7144 h 371475"/>
                <a:gd name="connsiteX8" fmla="*/ 7144 w 295275"/>
                <a:gd name="connsiteY8" fmla="*/ 40577 h 371475"/>
                <a:gd name="connsiteX9" fmla="*/ 7144 w 295275"/>
                <a:gd name="connsiteY9" fmla="*/ 331851 h 371475"/>
                <a:gd name="connsiteX10" fmla="*/ 40577 w 295275"/>
                <a:gd name="connsiteY10" fmla="*/ 365284 h 371475"/>
                <a:gd name="connsiteX11" fmla="*/ 263462 w 295275"/>
                <a:gd name="connsiteY11" fmla="*/ 365284 h 371475"/>
                <a:gd name="connsiteX12" fmla="*/ 296894 w 295275"/>
                <a:gd name="connsiteY12" fmla="*/ 331851 h 371475"/>
                <a:gd name="connsiteX13" fmla="*/ 296894 w 295275"/>
                <a:gd name="connsiteY13" fmla="*/ 40577 h 371475"/>
                <a:gd name="connsiteX14" fmla="*/ 263462 w 295275"/>
                <a:gd name="connsiteY14" fmla="*/ 7144 h 371475"/>
                <a:gd name="connsiteX15" fmla="*/ 115253 w 295275"/>
                <a:gd name="connsiteY15" fmla="*/ 295085 h 371475"/>
                <a:gd name="connsiteX16" fmla="*/ 81820 w 295275"/>
                <a:gd name="connsiteY16" fmla="*/ 328517 h 371475"/>
                <a:gd name="connsiteX17" fmla="*/ 66104 w 295275"/>
                <a:gd name="connsiteY17" fmla="*/ 328517 h 371475"/>
                <a:gd name="connsiteX18" fmla="*/ 54959 w 295275"/>
                <a:gd name="connsiteY18" fmla="*/ 317373 h 371475"/>
                <a:gd name="connsiteX19" fmla="*/ 54959 w 295275"/>
                <a:gd name="connsiteY19" fmla="*/ 301657 h 371475"/>
                <a:gd name="connsiteX20" fmla="*/ 70676 w 295275"/>
                <a:gd name="connsiteY20" fmla="*/ 301657 h 371475"/>
                <a:gd name="connsiteX21" fmla="*/ 73914 w 295275"/>
                <a:gd name="connsiteY21" fmla="*/ 304895 h 371475"/>
                <a:gd name="connsiteX22" fmla="*/ 99441 w 295275"/>
                <a:gd name="connsiteY22" fmla="*/ 279368 h 371475"/>
                <a:gd name="connsiteX23" fmla="*/ 115157 w 295275"/>
                <a:gd name="connsiteY23" fmla="*/ 279368 h 371475"/>
                <a:gd name="connsiteX24" fmla="*/ 115253 w 295275"/>
                <a:gd name="connsiteY24" fmla="*/ 295085 h 371475"/>
                <a:gd name="connsiteX25" fmla="*/ 115253 w 295275"/>
                <a:gd name="connsiteY25" fmla="*/ 205264 h 371475"/>
                <a:gd name="connsiteX26" fmla="*/ 81820 w 295275"/>
                <a:gd name="connsiteY26" fmla="*/ 238697 h 371475"/>
                <a:gd name="connsiteX27" fmla="*/ 66104 w 295275"/>
                <a:gd name="connsiteY27" fmla="*/ 238697 h 371475"/>
                <a:gd name="connsiteX28" fmla="*/ 54959 w 295275"/>
                <a:gd name="connsiteY28" fmla="*/ 227552 h 371475"/>
                <a:gd name="connsiteX29" fmla="*/ 54959 w 295275"/>
                <a:gd name="connsiteY29" fmla="*/ 211836 h 371475"/>
                <a:gd name="connsiteX30" fmla="*/ 70676 w 295275"/>
                <a:gd name="connsiteY30" fmla="*/ 211836 h 371475"/>
                <a:gd name="connsiteX31" fmla="*/ 73914 w 295275"/>
                <a:gd name="connsiteY31" fmla="*/ 215075 h 371475"/>
                <a:gd name="connsiteX32" fmla="*/ 99441 w 295275"/>
                <a:gd name="connsiteY32" fmla="*/ 189548 h 371475"/>
                <a:gd name="connsiteX33" fmla="*/ 115157 w 295275"/>
                <a:gd name="connsiteY33" fmla="*/ 189548 h 371475"/>
                <a:gd name="connsiteX34" fmla="*/ 115253 w 295275"/>
                <a:gd name="connsiteY34" fmla="*/ 205264 h 371475"/>
                <a:gd name="connsiteX35" fmla="*/ 115253 w 295275"/>
                <a:gd name="connsiteY35" fmla="*/ 115348 h 371475"/>
                <a:gd name="connsiteX36" fmla="*/ 81820 w 295275"/>
                <a:gd name="connsiteY36" fmla="*/ 148781 h 371475"/>
                <a:gd name="connsiteX37" fmla="*/ 73914 w 295275"/>
                <a:gd name="connsiteY37" fmla="*/ 152019 h 371475"/>
                <a:gd name="connsiteX38" fmla="*/ 66008 w 295275"/>
                <a:gd name="connsiteY38" fmla="*/ 148781 h 371475"/>
                <a:gd name="connsiteX39" fmla="*/ 54864 w 295275"/>
                <a:gd name="connsiteY39" fmla="*/ 137636 h 371475"/>
                <a:gd name="connsiteX40" fmla="*/ 54864 w 295275"/>
                <a:gd name="connsiteY40" fmla="*/ 121920 h 371475"/>
                <a:gd name="connsiteX41" fmla="*/ 70580 w 295275"/>
                <a:gd name="connsiteY41" fmla="*/ 121920 h 371475"/>
                <a:gd name="connsiteX42" fmla="*/ 73819 w 295275"/>
                <a:gd name="connsiteY42" fmla="*/ 125159 h 371475"/>
                <a:gd name="connsiteX43" fmla="*/ 99346 w 295275"/>
                <a:gd name="connsiteY43" fmla="*/ 99632 h 371475"/>
                <a:gd name="connsiteX44" fmla="*/ 115062 w 295275"/>
                <a:gd name="connsiteY44" fmla="*/ 99632 h 371475"/>
                <a:gd name="connsiteX45" fmla="*/ 115253 w 295275"/>
                <a:gd name="connsiteY45" fmla="*/ 115348 h 371475"/>
                <a:gd name="connsiteX46" fmla="*/ 241173 w 295275"/>
                <a:gd name="connsiteY46" fmla="*/ 320707 h 371475"/>
                <a:gd name="connsiteX47" fmla="*/ 152019 w 295275"/>
                <a:gd name="connsiteY47" fmla="*/ 320707 h 371475"/>
                <a:gd name="connsiteX48" fmla="*/ 140875 w 295275"/>
                <a:gd name="connsiteY48" fmla="*/ 309563 h 371475"/>
                <a:gd name="connsiteX49" fmla="*/ 152019 w 295275"/>
                <a:gd name="connsiteY49" fmla="*/ 298418 h 371475"/>
                <a:gd name="connsiteX50" fmla="*/ 241173 w 295275"/>
                <a:gd name="connsiteY50" fmla="*/ 298418 h 371475"/>
                <a:gd name="connsiteX51" fmla="*/ 252317 w 295275"/>
                <a:gd name="connsiteY51" fmla="*/ 309563 h 371475"/>
                <a:gd name="connsiteX52" fmla="*/ 241173 w 295275"/>
                <a:gd name="connsiteY52" fmla="*/ 320707 h 371475"/>
                <a:gd name="connsiteX53" fmla="*/ 241173 w 295275"/>
                <a:gd name="connsiteY53" fmla="*/ 230791 h 371475"/>
                <a:gd name="connsiteX54" fmla="*/ 152019 w 295275"/>
                <a:gd name="connsiteY54" fmla="*/ 230791 h 371475"/>
                <a:gd name="connsiteX55" fmla="*/ 140875 w 295275"/>
                <a:gd name="connsiteY55" fmla="*/ 219647 h 371475"/>
                <a:gd name="connsiteX56" fmla="*/ 152019 w 295275"/>
                <a:gd name="connsiteY56" fmla="*/ 208502 h 371475"/>
                <a:gd name="connsiteX57" fmla="*/ 241173 w 295275"/>
                <a:gd name="connsiteY57" fmla="*/ 208502 h 371475"/>
                <a:gd name="connsiteX58" fmla="*/ 252317 w 295275"/>
                <a:gd name="connsiteY58" fmla="*/ 219647 h 371475"/>
                <a:gd name="connsiteX59" fmla="*/ 241173 w 295275"/>
                <a:gd name="connsiteY59" fmla="*/ 230791 h 371475"/>
                <a:gd name="connsiteX60" fmla="*/ 241173 w 295275"/>
                <a:gd name="connsiteY60" fmla="*/ 140875 h 371475"/>
                <a:gd name="connsiteX61" fmla="*/ 152019 w 295275"/>
                <a:gd name="connsiteY61" fmla="*/ 140875 h 371475"/>
                <a:gd name="connsiteX62" fmla="*/ 140875 w 295275"/>
                <a:gd name="connsiteY62" fmla="*/ 129731 h 371475"/>
                <a:gd name="connsiteX63" fmla="*/ 152019 w 295275"/>
                <a:gd name="connsiteY63" fmla="*/ 118586 h 371475"/>
                <a:gd name="connsiteX64" fmla="*/ 241173 w 295275"/>
                <a:gd name="connsiteY64" fmla="*/ 118586 h 371475"/>
                <a:gd name="connsiteX65" fmla="*/ 252317 w 295275"/>
                <a:gd name="connsiteY65" fmla="*/ 129731 h 371475"/>
                <a:gd name="connsiteX66" fmla="*/ 241173 w 295275"/>
                <a:gd name="connsiteY66" fmla="*/ 140875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295275" h="371475">
                  <a:moveTo>
                    <a:pt x="263462" y="7144"/>
                  </a:moveTo>
                  <a:lnTo>
                    <a:pt x="240030" y="7144"/>
                  </a:lnTo>
                  <a:cubicBezTo>
                    <a:pt x="240792" y="10763"/>
                    <a:pt x="241173" y="14478"/>
                    <a:pt x="241173" y="18288"/>
                  </a:cubicBezTo>
                  <a:cubicBezTo>
                    <a:pt x="241173" y="49054"/>
                    <a:pt x="216218" y="74009"/>
                    <a:pt x="185452" y="74009"/>
                  </a:cubicBezTo>
                  <a:lnTo>
                    <a:pt x="118586" y="74009"/>
                  </a:lnTo>
                  <a:cubicBezTo>
                    <a:pt x="87821" y="74009"/>
                    <a:pt x="62865" y="49054"/>
                    <a:pt x="62865" y="18288"/>
                  </a:cubicBezTo>
                  <a:cubicBezTo>
                    <a:pt x="62865" y="14478"/>
                    <a:pt x="63246" y="10763"/>
                    <a:pt x="64008" y="7144"/>
                  </a:cubicBezTo>
                  <a:lnTo>
                    <a:pt x="40577" y="7144"/>
                  </a:lnTo>
                  <a:cubicBezTo>
                    <a:pt x="22098" y="7144"/>
                    <a:pt x="7144" y="22098"/>
                    <a:pt x="7144" y="40577"/>
                  </a:cubicBezTo>
                  <a:lnTo>
                    <a:pt x="7144" y="331851"/>
                  </a:lnTo>
                  <a:cubicBezTo>
                    <a:pt x="7144" y="350330"/>
                    <a:pt x="22098" y="365284"/>
                    <a:pt x="40577" y="365284"/>
                  </a:cubicBezTo>
                  <a:lnTo>
                    <a:pt x="263462" y="365284"/>
                  </a:lnTo>
                  <a:cubicBezTo>
                    <a:pt x="281940" y="365284"/>
                    <a:pt x="296894" y="350330"/>
                    <a:pt x="296894" y="331851"/>
                  </a:cubicBezTo>
                  <a:lnTo>
                    <a:pt x="296894" y="40577"/>
                  </a:lnTo>
                  <a:cubicBezTo>
                    <a:pt x="296894" y="22098"/>
                    <a:pt x="281845" y="7144"/>
                    <a:pt x="263462" y="7144"/>
                  </a:cubicBezTo>
                  <a:close/>
                  <a:moveTo>
                    <a:pt x="115253" y="295085"/>
                  </a:moveTo>
                  <a:lnTo>
                    <a:pt x="81820" y="328517"/>
                  </a:lnTo>
                  <a:cubicBezTo>
                    <a:pt x="77438" y="332899"/>
                    <a:pt x="70390" y="332899"/>
                    <a:pt x="66104" y="328517"/>
                  </a:cubicBezTo>
                  <a:lnTo>
                    <a:pt x="54959" y="317373"/>
                  </a:lnTo>
                  <a:cubicBezTo>
                    <a:pt x="50578" y="312992"/>
                    <a:pt x="50578" y="305943"/>
                    <a:pt x="54959" y="301657"/>
                  </a:cubicBezTo>
                  <a:cubicBezTo>
                    <a:pt x="59341" y="297275"/>
                    <a:pt x="66389" y="297275"/>
                    <a:pt x="70676" y="301657"/>
                  </a:cubicBezTo>
                  <a:lnTo>
                    <a:pt x="73914" y="304895"/>
                  </a:lnTo>
                  <a:lnTo>
                    <a:pt x="99441" y="279368"/>
                  </a:lnTo>
                  <a:cubicBezTo>
                    <a:pt x="103822" y="274987"/>
                    <a:pt x="110871" y="274987"/>
                    <a:pt x="115157" y="279368"/>
                  </a:cubicBezTo>
                  <a:cubicBezTo>
                    <a:pt x="119634" y="283750"/>
                    <a:pt x="119634" y="290798"/>
                    <a:pt x="115253" y="295085"/>
                  </a:cubicBezTo>
                  <a:close/>
                  <a:moveTo>
                    <a:pt x="115253" y="205264"/>
                  </a:moveTo>
                  <a:lnTo>
                    <a:pt x="81820" y="238697"/>
                  </a:lnTo>
                  <a:cubicBezTo>
                    <a:pt x="77438" y="243078"/>
                    <a:pt x="70390" y="243078"/>
                    <a:pt x="66104" y="238697"/>
                  </a:cubicBezTo>
                  <a:lnTo>
                    <a:pt x="54959" y="227552"/>
                  </a:lnTo>
                  <a:cubicBezTo>
                    <a:pt x="50578" y="223171"/>
                    <a:pt x="50578" y="216122"/>
                    <a:pt x="54959" y="211836"/>
                  </a:cubicBezTo>
                  <a:cubicBezTo>
                    <a:pt x="59341" y="207455"/>
                    <a:pt x="66389" y="207455"/>
                    <a:pt x="70676" y="211836"/>
                  </a:cubicBezTo>
                  <a:lnTo>
                    <a:pt x="73914" y="215075"/>
                  </a:lnTo>
                  <a:lnTo>
                    <a:pt x="99441" y="189548"/>
                  </a:lnTo>
                  <a:cubicBezTo>
                    <a:pt x="103822" y="185166"/>
                    <a:pt x="110871" y="185166"/>
                    <a:pt x="115157" y="189548"/>
                  </a:cubicBezTo>
                  <a:cubicBezTo>
                    <a:pt x="119634" y="193834"/>
                    <a:pt x="119634" y="200882"/>
                    <a:pt x="115253" y="205264"/>
                  </a:cubicBezTo>
                  <a:close/>
                  <a:moveTo>
                    <a:pt x="115253" y="115348"/>
                  </a:moveTo>
                  <a:lnTo>
                    <a:pt x="81820" y="148781"/>
                  </a:lnTo>
                  <a:cubicBezTo>
                    <a:pt x="79629" y="150971"/>
                    <a:pt x="76771" y="152019"/>
                    <a:pt x="73914" y="152019"/>
                  </a:cubicBezTo>
                  <a:cubicBezTo>
                    <a:pt x="71056" y="152019"/>
                    <a:pt x="68199" y="150971"/>
                    <a:pt x="66008" y="148781"/>
                  </a:cubicBezTo>
                  <a:lnTo>
                    <a:pt x="54864" y="137636"/>
                  </a:lnTo>
                  <a:cubicBezTo>
                    <a:pt x="50483" y="133255"/>
                    <a:pt x="50483" y="126206"/>
                    <a:pt x="54864" y="121920"/>
                  </a:cubicBezTo>
                  <a:cubicBezTo>
                    <a:pt x="59246" y="117539"/>
                    <a:pt x="66294" y="117539"/>
                    <a:pt x="70580" y="121920"/>
                  </a:cubicBezTo>
                  <a:lnTo>
                    <a:pt x="73819" y="125159"/>
                  </a:lnTo>
                  <a:lnTo>
                    <a:pt x="99346" y="99632"/>
                  </a:lnTo>
                  <a:cubicBezTo>
                    <a:pt x="103727" y="95250"/>
                    <a:pt x="110776" y="95250"/>
                    <a:pt x="115062" y="99632"/>
                  </a:cubicBezTo>
                  <a:cubicBezTo>
                    <a:pt x="119634" y="103918"/>
                    <a:pt x="119634" y="110966"/>
                    <a:pt x="115253" y="115348"/>
                  </a:cubicBezTo>
                  <a:close/>
                  <a:moveTo>
                    <a:pt x="241173" y="320707"/>
                  </a:moveTo>
                  <a:lnTo>
                    <a:pt x="152019" y="320707"/>
                  </a:lnTo>
                  <a:cubicBezTo>
                    <a:pt x="145828" y="320707"/>
                    <a:pt x="140875" y="315754"/>
                    <a:pt x="140875" y="309563"/>
                  </a:cubicBezTo>
                  <a:cubicBezTo>
                    <a:pt x="140875" y="303371"/>
                    <a:pt x="145828" y="298418"/>
                    <a:pt x="152019" y="298418"/>
                  </a:cubicBezTo>
                  <a:lnTo>
                    <a:pt x="241173" y="298418"/>
                  </a:lnTo>
                  <a:cubicBezTo>
                    <a:pt x="247364" y="298418"/>
                    <a:pt x="252317" y="303371"/>
                    <a:pt x="252317" y="309563"/>
                  </a:cubicBezTo>
                  <a:cubicBezTo>
                    <a:pt x="252317" y="315754"/>
                    <a:pt x="247269" y="320707"/>
                    <a:pt x="241173" y="320707"/>
                  </a:cubicBezTo>
                  <a:close/>
                  <a:moveTo>
                    <a:pt x="241173" y="230791"/>
                  </a:moveTo>
                  <a:lnTo>
                    <a:pt x="152019" y="230791"/>
                  </a:lnTo>
                  <a:cubicBezTo>
                    <a:pt x="145828" y="230791"/>
                    <a:pt x="140875" y="225838"/>
                    <a:pt x="140875" y="219647"/>
                  </a:cubicBezTo>
                  <a:cubicBezTo>
                    <a:pt x="140875" y="213455"/>
                    <a:pt x="145828" y="208502"/>
                    <a:pt x="152019" y="208502"/>
                  </a:cubicBezTo>
                  <a:lnTo>
                    <a:pt x="241173" y="208502"/>
                  </a:lnTo>
                  <a:cubicBezTo>
                    <a:pt x="247364" y="208502"/>
                    <a:pt x="252317" y="213455"/>
                    <a:pt x="252317" y="219647"/>
                  </a:cubicBezTo>
                  <a:cubicBezTo>
                    <a:pt x="252317" y="225838"/>
                    <a:pt x="247269" y="230791"/>
                    <a:pt x="241173" y="230791"/>
                  </a:cubicBezTo>
                  <a:close/>
                  <a:moveTo>
                    <a:pt x="241173" y="140875"/>
                  </a:moveTo>
                  <a:lnTo>
                    <a:pt x="152019" y="140875"/>
                  </a:lnTo>
                  <a:cubicBezTo>
                    <a:pt x="145828" y="140875"/>
                    <a:pt x="140875" y="135922"/>
                    <a:pt x="140875" y="129731"/>
                  </a:cubicBezTo>
                  <a:cubicBezTo>
                    <a:pt x="140875" y="123539"/>
                    <a:pt x="145828" y="118586"/>
                    <a:pt x="152019" y="118586"/>
                  </a:cubicBezTo>
                  <a:lnTo>
                    <a:pt x="241173" y="118586"/>
                  </a:lnTo>
                  <a:cubicBezTo>
                    <a:pt x="247364" y="118586"/>
                    <a:pt x="252317" y="123539"/>
                    <a:pt x="252317" y="129731"/>
                  </a:cubicBezTo>
                  <a:cubicBezTo>
                    <a:pt x="252317" y="135922"/>
                    <a:pt x="247269" y="140875"/>
                    <a:pt x="241173" y="1408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</p:grpSp>
      <p:grpSp>
        <p:nvGrpSpPr>
          <p:cNvPr id="43" name="그룹 42">
            <a:extLst>
              <a:ext uri="{FF2B5EF4-FFF2-40B4-BE49-F238E27FC236}">
                <a16:creationId xmlns="" xmlns:a16="http://schemas.microsoft.com/office/drawing/2014/main" id="{D3CFC36F-5981-4BE7-A77C-87C7DD3B701D}"/>
              </a:ext>
            </a:extLst>
          </p:cNvPr>
          <p:cNvGrpSpPr/>
          <p:nvPr/>
        </p:nvGrpSpPr>
        <p:grpSpPr>
          <a:xfrm>
            <a:off x="3152092" y="2573553"/>
            <a:ext cx="327164" cy="326763"/>
            <a:chOff x="2090919" y="902017"/>
            <a:chExt cx="388715" cy="388239"/>
          </a:xfrm>
          <a:solidFill>
            <a:schemeClr val="bg1"/>
          </a:solidFill>
        </p:grpSpPr>
        <p:sp>
          <p:nvSpPr>
            <p:cNvPr id="45" name="자유형: 도형 44">
              <a:extLst>
                <a:ext uri="{FF2B5EF4-FFF2-40B4-BE49-F238E27FC236}">
                  <a16:creationId xmlns="" xmlns:a16="http://schemas.microsoft.com/office/drawing/2014/main" id="{456BAB05-58FB-4AD3-AA63-6E6772E4291F}"/>
                </a:ext>
              </a:extLst>
            </p:cNvPr>
            <p:cNvSpPr/>
            <p:nvPr/>
          </p:nvSpPr>
          <p:spPr>
            <a:xfrm>
              <a:off x="2412959" y="991314"/>
              <a:ext cx="66675" cy="66675"/>
            </a:xfrm>
            <a:custGeom>
              <a:avLst/>
              <a:gdLst>
                <a:gd name="connsiteX0" fmla="*/ 62198 w 66675"/>
                <a:gd name="connsiteY0" fmla="*/ 26146 h 66675"/>
                <a:gd name="connsiteX1" fmla="*/ 46482 w 66675"/>
                <a:gd name="connsiteY1" fmla="*/ 10430 h 66675"/>
                <a:gd name="connsiteX2" fmla="*/ 30766 w 66675"/>
                <a:gd name="connsiteY2" fmla="*/ 10430 h 66675"/>
                <a:gd name="connsiteX3" fmla="*/ 7144 w 66675"/>
                <a:gd name="connsiteY3" fmla="*/ 34052 h 66675"/>
                <a:gd name="connsiteX4" fmla="*/ 38671 w 66675"/>
                <a:gd name="connsiteY4" fmla="*/ 65580 h 66675"/>
                <a:gd name="connsiteX5" fmla="*/ 62293 w 66675"/>
                <a:gd name="connsiteY5" fmla="*/ 41958 h 66675"/>
                <a:gd name="connsiteX6" fmla="*/ 62198 w 66675"/>
                <a:gd name="connsiteY6" fmla="*/ 26146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66675">
                  <a:moveTo>
                    <a:pt x="62198" y="26146"/>
                  </a:moveTo>
                  <a:lnTo>
                    <a:pt x="46482" y="10430"/>
                  </a:lnTo>
                  <a:cubicBezTo>
                    <a:pt x="42100" y="6048"/>
                    <a:pt x="35052" y="6048"/>
                    <a:pt x="30766" y="10430"/>
                  </a:cubicBezTo>
                  <a:lnTo>
                    <a:pt x="7144" y="34052"/>
                  </a:lnTo>
                  <a:lnTo>
                    <a:pt x="38671" y="65580"/>
                  </a:lnTo>
                  <a:lnTo>
                    <a:pt x="62293" y="41958"/>
                  </a:lnTo>
                  <a:cubicBezTo>
                    <a:pt x="66580" y="37481"/>
                    <a:pt x="66580" y="30432"/>
                    <a:pt x="62198" y="261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46" name="자유형: 도형 45">
              <a:extLst>
                <a:ext uri="{FF2B5EF4-FFF2-40B4-BE49-F238E27FC236}">
                  <a16:creationId xmlns="" xmlns:a16="http://schemas.microsoft.com/office/drawing/2014/main" id="{DE3FF179-1B57-4A7A-ABCF-A65B00428046}"/>
                </a:ext>
              </a:extLst>
            </p:cNvPr>
            <p:cNvSpPr/>
            <p:nvPr/>
          </p:nvSpPr>
          <p:spPr>
            <a:xfrm>
              <a:off x="2331893" y="1034034"/>
              <a:ext cx="104775" cy="104775"/>
            </a:xfrm>
            <a:custGeom>
              <a:avLst/>
              <a:gdLst>
                <a:gd name="connsiteX0" fmla="*/ 19725 w 104775"/>
                <a:gd name="connsiteY0" fmla="*/ 59531 h 104775"/>
                <a:gd name="connsiteX1" fmla="*/ 7438 w 104775"/>
                <a:gd name="connsiteY1" fmla="*/ 96488 h 104775"/>
                <a:gd name="connsiteX2" fmla="*/ 8771 w 104775"/>
                <a:gd name="connsiteY2" fmla="*/ 102108 h 104775"/>
                <a:gd name="connsiteX3" fmla="*/ 14391 w 104775"/>
                <a:gd name="connsiteY3" fmla="*/ 103442 h 104775"/>
                <a:gd name="connsiteX4" fmla="*/ 51348 w 104775"/>
                <a:gd name="connsiteY4" fmla="*/ 91154 h 104775"/>
                <a:gd name="connsiteX5" fmla="*/ 104021 w 104775"/>
                <a:gd name="connsiteY5" fmla="*/ 38672 h 104775"/>
                <a:gd name="connsiteX6" fmla="*/ 72494 w 104775"/>
                <a:gd name="connsiteY6" fmla="*/ 7144 h 104775"/>
                <a:gd name="connsiteX7" fmla="*/ 19725 w 104775"/>
                <a:gd name="connsiteY7" fmla="*/ 59531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775" h="104775">
                  <a:moveTo>
                    <a:pt x="19725" y="59531"/>
                  </a:moveTo>
                  <a:lnTo>
                    <a:pt x="7438" y="96488"/>
                  </a:lnTo>
                  <a:cubicBezTo>
                    <a:pt x="6771" y="98488"/>
                    <a:pt x="7247" y="100584"/>
                    <a:pt x="8771" y="102108"/>
                  </a:cubicBezTo>
                  <a:cubicBezTo>
                    <a:pt x="10200" y="103537"/>
                    <a:pt x="12391" y="104108"/>
                    <a:pt x="14391" y="103442"/>
                  </a:cubicBezTo>
                  <a:lnTo>
                    <a:pt x="51348" y="91154"/>
                  </a:lnTo>
                  <a:lnTo>
                    <a:pt x="104021" y="38672"/>
                  </a:lnTo>
                  <a:lnTo>
                    <a:pt x="72494" y="7144"/>
                  </a:lnTo>
                  <a:lnTo>
                    <a:pt x="19725" y="5953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47" name="자유형: 도형 46">
              <a:extLst>
                <a:ext uri="{FF2B5EF4-FFF2-40B4-BE49-F238E27FC236}">
                  <a16:creationId xmlns="" xmlns:a16="http://schemas.microsoft.com/office/drawing/2014/main" id="{05F57472-5192-4611-ACE7-1598438F85B2}"/>
                </a:ext>
              </a:extLst>
            </p:cNvPr>
            <p:cNvSpPr/>
            <p:nvPr/>
          </p:nvSpPr>
          <p:spPr>
            <a:xfrm>
              <a:off x="2090919" y="947356"/>
              <a:ext cx="257175" cy="342900"/>
            </a:xfrm>
            <a:custGeom>
              <a:avLst/>
              <a:gdLst>
                <a:gd name="connsiteX0" fmla="*/ 29432 w 257175"/>
                <a:gd name="connsiteY0" fmla="*/ 308705 h 342900"/>
                <a:gd name="connsiteX1" fmla="*/ 29432 w 257175"/>
                <a:gd name="connsiteY1" fmla="*/ 7144 h 342900"/>
                <a:gd name="connsiteX2" fmla="*/ 18288 w 257175"/>
                <a:gd name="connsiteY2" fmla="*/ 7144 h 342900"/>
                <a:gd name="connsiteX3" fmla="*/ 7144 w 257175"/>
                <a:gd name="connsiteY3" fmla="*/ 18288 h 342900"/>
                <a:gd name="connsiteX4" fmla="*/ 7144 w 257175"/>
                <a:gd name="connsiteY4" fmla="*/ 331089 h 342900"/>
                <a:gd name="connsiteX5" fmla="*/ 18288 w 257175"/>
                <a:gd name="connsiteY5" fmla="*/ 342233 h 342900"/>
                <a:gd name="connsiteX6" fmla="*/ 241935 w 257175"/>
                <a:gd name="connsiteY6" fmla="*/ 342233 h 342900"/>
                <a:gd name="connsiteX7" fmla="*/ 253079 w 257175"/>
                <a:gd name="connsiteY7" fmla="*/ 331089 h 342900"/>
                <a:gd name="connsiteX8" fmla="*/ 253079 w 257175"/>
                <a:gd name="connsiteY8" fmla="*/ 319945 h 342900"/>
                <a:gd name="connsiteX9" fmla="*/ 40577 w 257175"/>
                <a:gd name="connsiteY9" fmla="*/ 319945 h 342900"/>
                <a:gd name="connsiteX10" fmla="*/ 29432 w 257175"/>
                <a:gd name="connsiteY10" fmla="*/ 308705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7175" h="342900">
                  <a:moveTo>
                    <a:pt x="29432" y="308705"/>
                  </a:moveTo>
                  <a:lnTo>
                    <a:pt x="29432" y="7144"/>
                  </a:ln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331089"/>
                  </a:lnTo>
                  <a:cubicBezTo>
                    <a:pt x="7144" y="337280"/>
                    <a:pt x="12097" y="342233"/>
                    <a:pt x="18288" y="342233"/>
                  </a:cubicBezTo>
                  <a:lnTo>
                    <a:pt x="241935" y="342233"/>
                  </a:lnTo>
                  <a:cubicBezTo>
                    <a:pt x="248126" y="342233"/>
                    <a:pt x="253079" y="337280"/>
                    <a:pt x="253079" y="331089"/>
                  </a:cubicBezTo>
                  <a:lnTo>
                    <a:pt x="253079" y="319945"/>
                  </a:lnTo>
                  <a:lnTo>
                    <a:pt x="40577" y="319945"/>
                  </a:lnTo>
                  <a:cubicBezTo>
                    <a:pt x="34385" y="319850"/>
                    <a:pt x="29432" y="314897"/>
                    <a:pt x="29432" y="3087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48" name="자유형: 도형 47">
              <a:extLst>
                <a:ext uri="{FF2B5EF4-FFF2-40B4-BE49-F238E27FC236}">
                  <a16:creationId xmlns="" xmlns:a16="http://schemas.microsoft.com/office/drawing/2014/main" id="{33EB43C5-A39A-4878-A409-6ECE78618D9C}"/>
                </a:ext>
              </a:extLst>
            </p:cNvPr>
            <p:cNvSpPr/>
            <p:nvPr/>
          </p:nvSpPr>
          <p:spPr>
            <a:xfrm>
              <a:off x="2225317" y="969645"/>
              <a:ext cx="28575" cy="28575"/>
            </a:xfrm>
            <a:custGeom>
              <a:avLst/>
              <a:gdLst>
                <a:gd name="connsiteX0" fmla="*/ 18288 w 28575"/>
                <a:gd name="connsiteY0" fmla="*/ 7144 h 28575"/>
                <a:gd name="connsiteX1" fmla="*/ 7144 w 28575"/>
                <a:gd name="connsiteY1" fmla="*/ 18288 h 28575"/>
                <a:gd name="connsiteX2" fmla="*/ 18288 w 28575"/>
                <a:gd name="connsiteY2" fmla="*/ 29432 h 28575"/>
                <a:gd name="connsiteX3" fmla="*/ 29432 w 28575"/>
                <a:gd name="connsiteY3" fmla="*/ 18288 h 28575"/>
                <a:gd name="connsiteX4" fmla="*/ 18288 w 28575"/>
                <a:gd name="connsiteY4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8288" y="7144"/>
                  </a:moveTo>
                  <a:cubicBezTo>
                    <a:pt x="12097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cubicBezTo>
                    <a:pt x="24479" y="29432"/>
                    <a:pt x="29432" y="24479"/>
                    <a:pt x="29432" y="18288"/>
                  </a:cubicBezTo>
                  <a:cubicBezTo>
                    <a:pt x="29432" y="12097"/>
                    <a:pt x="24479" y="7144"/>
                    <a:pt x="182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49" name="자유형: 도형 48">
              <a:extLst>
                <a:ext uri="{FF2B5EF4-FFF2-40B4-BE49-F238E27FC236}">
                  <a16:creationId xmlns="" xmlns:a16="http://schemas.microsoft.com/office/drawing/2014/main" id="{C5FF27FF-6087-4F35-97D5-505CEAFA8197}"/>
                </a:ext>
              </a:extLst>
            </p:cNvPr>
            <p:cNvSpPr/>
            <p:nvPr/>
          </p:nvSpPr>
          <p:spPr>
            <a:xfrm>
              <a:off x="2203028" y="1036510"/>
              <a:ext cx="76200" cy="57150"/>
            </a:xfrm>
            <a:custGeom>
              <a:avLst/>
              <a:gdLst>
                <a:gd name="connsiteX0" fmla="*/ 40576 w 76200"/>
                <a:gd name="connsiteY0" fmla="*/ 7144 h 57150"/>
                <a:gd name="connsiteX1" fmla="*/ 7144 w 76200"/>
                <a:gd name="connsiteY1" fmla="*/ 40577 h 57150"/>
                <a:gd name="connsiteX2" fmla="*/ 7144 w 76200"/>
                <a:gd name="connsiteY2" fmla="*/ 51721 h 57150"/>
                <a:gd name="connsiteX3" fmla="*/ 74009 w 76200"/>
                <a:gd name="connsiteY3" fmla="*/ 51721 h 57150"/>
                <a:gd name="connsiteX4" fmla="*/ 74009 w 76200"/>
                <a:gd name="connsiteY4" fmla="*/ 40577 h 57150"/>
                <a:gd name="connsiteX5" fmla="*/ 40576 w 76200"/>
                <a:gd name="connsiteY5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00" h="57150">
                  <a:moveTo>
                    <a:pt x="40576" y="7144"/>
                  </a:moveTo>
                  <a:cubicBezTo>
                    <a:pt x="22098" y="7144"/>
                    <a:pt x="7144" y="22098"/>
                    <a:pt x="7144" y="40577"/>
                  </a:cubicBezTo>
                  <a:lnTo>
                    <a:pt x="7144" y="51721"/>
                  </a:lnTo>
                  <a:lnTo>
                    <a:pt x="74009" y="51721"/>
                  </a:lnTo>
                  <a:lnTo>
                    <a:pt x="74009" y="40577"/>
                  </a:lnTo>
                  <a:cubicBezTo>
                    <a:pt x="74009" y="22098"/>
                    <a:pt x="59055" y="7144"/>
                    <a:pt x="4057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50" name="자유형: 도형 49">
              <a:extLst>
                <a:ext uri="{FF2B5EF4-FFF2-40B4-BE49-F238E27FC236}">
                  <a16:creationId xmlns="" xmlns:a16="http://schemas.microsoft.com/office/drawing/2014/main" id="{2DBBC4F0-B262-4F5D-8964-2A2CB067DD61}"/>
                </a:ext>
              </a:extLst>
            </p:cNvPr>
            <p:cNvSpPr/>
            <p:nvPr/>
          </p:nvSpPr>
          <p:spPr>
            <a:xfrm>
              <a:off x="2135496" y="902017"/>
              <a:ext cx="257175" cy="342900"/>
            </a:xfrm>
            <a:custGeom>
              <a:avLst/>
              <a:gdLst>
                <a:gd name="connsiteX0" fmla="*/ 189357 w 257175"/>
                <a:gd name="connsiteY0" fmla="*/ 249936 h 342900"/>
                <a:gd name="connsiteX1" fmla="*/ 182594 w 257175"/>
                <a:gd name="connsiteY1" fmla="*/ 221551 h 342900"/>
                <a:gd name="connsiteX2" fmla="*/ 196596 w 257175"/>
                <a:gd name="connsiteY2" fmla="*/ 179642 h 342900"/>
                <a:gd name="connsiteX3" fmla="*/ 252984 w 257175"/>
                <a:gd name="connsiteY3" fmla="*/ 123254 h 342900"/>
                <a:gd name="connsiteX4" fmla="*/ 252984 w 257175"/>
                <a:gd name="connsiteY4" fmla="*/ 97155 h 342900"/>
                <a:gd name="connsiteX5" fmla="*/ 174974 w 257175"/>
                <a:gd name="connsiteY5" fmla="*/ 97155 h 342900"/>
                <a:gd name="connsiteX6" fmla="*/ 163830 w 257175"/>
                <a:gd name="connsiteY6" fmla="*/ 86011 h 342900"/>
                <a:gd name="connsiteX7" fmla="*/ 163830 w 257175"/>
                <a:gd name="connsiteY7" fmla="*/ 7144 h 342900"/>
                <a:gd name="connsiteX8" fmla="*/ 18288 w 257175"/>
                <a:gd name="connsiteY8" fmla="*/ 7144 h 342900"/>
                <a:gd name="connsiteX9" fmla="*/ 7144 w 257175"/>
                <a:gd name="connsiteY9" fmla="*/ 18288 h 342900"/>
                <a:gd name="connsiteX10" fmla="*/ 7144 w 257175"/>
                <a:gd name="connsiteY10" fmla="*/ 331851 h 342900"/>
                <a:gd name="connsiteX11" fmla="*/ 18288 w 257175"/>
                <a:gd name="connsiteY11" fmla="*/ 342995 h 342900"/>
                <a:gd name="connsiteX12" fmla="*/ 241935 w 257175"/>
                <a:gd name="connsiteY12" fmla="*/ 342995 h 342900"/>
                <a:gd name="connsiteX13" fmla="*/ 253079 w 257175"/>
                <a:gd name="connsiteY13" fmla="*/ 331851 h 342900"/>
                <a:gd name="connsiteX14" fmla="*/ 253079 w 257175"/>
                <a:gd name="connsiteY14" fmla="*/ 244793 h 342900"/>
                <a:gd name="connsiteX15" fmla="*/ 214408 w 257175"/>
                <a:gd name="connsiteY15" fmla="*/ 257747 h 342900"/>
                <a:gd name="connsiteX16" fmla="*/ 189357 w 257175"/>
                <a:gd name="connsiteY16" fmla="*/ 249936 h 342900"/>
                <a:gd name="connsiteX17" fmla="*/ 152686 w 257175"/>
                <a:gd name="connsiteY17" fmla="*/ 297656 h 342900"/>
                <a:gd name="connsiteX18" fmla="*/ 63532 w 257175"/>
                <a:gd name="connsiteY18" fmla="*/ 297656 h 342900"/>
                <a:gd name="connsiteX19" fmla="*/ 52388 w 257175"/>
                <a:gd name="connsiteY19" fmla="*/ 286512 h 342900"/>
                <a:gd name="connsiteX20" fmla="*/ 63532 w 257175"/>
                <a:gd name="connsiteY20" fmla="*/ 275368 h 342900"/>
                <a:gd name="connsiteX21" fmla="*/ 152686 w 257175"/>
                <a:gd name="connsiteY21" fmla="*/ 275368 h 342900"/>
                <a:gd name="connsiteX22" fmla="*/ 163830 w 257175"/>
                <a:gd name="connsiteY22" fmla="*/ 286512 h 342900"/>
                <a:gd name="connsiteX23" fmla="*/ 152686 w 257175"/>
                <a:gd name="connsiteY23" fmla="*/ 297656 h 342900"/>
                <a:gd name="connsiteX24" fmla="*/ 152686 w 257175"/>
                <a:gd name="connsiteY24" fmla="*/ 253079 h 342900"/>
                <a:gd name="connsiteX25" fmla="*/ 63532 w 257175"/>
                <a:gd name="connsiteY25" fmla="*/ 253079 h 342900"/>
                <a:gd name="connsiteX26" fmla="*/ 52388 w 257175"/>
                <a:gd name="connsiteY26" fmla="*/ 241935 h 342900"/>
                <a:gd name="connsiteX27" fmla="*/ 63532 w 257175"/>
                <a:gd name="connsiteY27" fmla="*/ 230791 h 342900"/>
                <a:gd name="connsiteX28" fmla="*/ 152686 w 257175"/>
                <a:gd name="connsiteY28" fmla="*/ 230791 h 342900"/>
                <a:gd name="connsiteX29" fmla="*/ 163830 w 257175"/>
                <a:gd name="connsiteY29" fmla="*/ 241935 h 342900"/>
                <a:gd name="connsiteX30" fmla="*/ 152686 w 257175"/>
                <a:gd name="connsiteY30" fmla="*/ 253079 h 342900"/>
                <a:gd name="connsiteX31" fmla="*/ 163830 w 257175"/>
                <a:gd name="connsiteY31" fmla="*/ 197358 h 342900"/>
                <a:gd name="connsiteX32" fmla="*/ 152686 w 257175"/>
                <a:gd name="connsiteY32" fmla="*/ 208502 h 342900"/>
                <a:gd name="connsiteX33" fmla="*/ 63532 w 257175"/>
                <a:gd name="connsiteY33" fmla="*/ 208502 h 342900"/>
                <a:gd name="connsiteX34" fmla="*/ 52388 w 257175"/>
                <a:gd name="connsiteY34" fmla="*/ 197358 h 342900"/>
                <a:gd name="connsiteX35" fmla="*/ 52388 w 257175"/>
                <a:gd name="connsiteY35" fmla="*/ 175070 h 342900"/>
                <a:gd name="connsiteX36" fmla="*/ 108109 w 257175"/>
                <a:gd name="connsiteY36" fmla="*/ 119348 h 342900"/>
                <a:gd name="connsiteX37" fmla="*/ 74676 w 257175"/>
                <a:gd name="connsiteY37" fmla="*/ 85916 h 342900"/>
                <a:gd name="connsiteX38" fmla="*/ 108109 w 257175"/>
                <a:gd name="connsiteY38" fmla="*/ 52483 h 342900"/>
                <a:gd name="connsiteX39" fmla="*/ 141542 w 257175"/>
                <a:gd name="connsiteY39" fmla="*/ 85916 h 342900"/>
                <a:gd name="connsiteX40" fmla="*/ 108109 w 257175"/>
                <a:gd name="connsiteY40" fmla="*/ 119348 h 342900"/>
                <a:gd name="connsiteX41" fmla="*/ 163830 w 257175"/>
                <a:gd name="connsiteY41" fmla="*/ 175070 h 342900"/>
                <a:gd name="connsiteX42" fmla="*/ 163830 w 257175"/>
                <a:gd name="connsiteY42" fmla="*/ 197358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57175" h="342900">
                  <a:moveTo>
                    <a:pt x="189357" y="249936"/>
                  </a:moveTo>
                  <a:cubicBezTo>
                    <a:pt x="181832" y="242316"/>
                    <a:pt x="179260" y="231458"/>
                    <a:pt x="182594" y="221551"/>
                  </a:cubicBezTo>
                  <a:lnTo>
                    <a:pt x="196596" y="179642"/>
                  </a:lnTo>
                  <a:lnTo>
                    <a:pt x="252984" y="123254"/>
                  </a:lnTo>
                  <a:lnTo>
                    <a:pt x="252984" y="97155"/>
                  </a:lnTo>
                  <a:lnTo>
                    <a:pt x="174974" y="97155"/>
                  </a:lnTo>
                  <a:cubicBezTo>
                    <a:pt x="168783" y="97155"/>
                    <a:pt x="163830" y="92202"/>
                    <a:pt x="163830" y="86011"/>
                  </a:cubicBezTo>
                  <a:lnTo>
                    <a:pt x="163830" y="7144"/>
                  </a:ln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331851"/>
                  </a:lnTo>
                  <a:cubicBezTo>
                    <a:pt x="7144" y="338042"/>
                    <a:pt x="12097" y="342995"/>
                    <a:pt x="18288" y="342995"/>
                  </a:cubicBezTo>
                  <a:lnTo>
                    <a:pt x="241935" y="342995"/>
                  </a:lnTo>
                  <a:cubicBezTo>
                    <a:pt x="248126" y="342995"/>
                    <a:pt x="253079" y="338042"/>
                    <a:pt x="253079" y="331851"/>
                  </a:cubicBezTo>
                  <a:lnTo>
                    <a:pt x="253079" y="244793"/>
                  </a:lnTo>
                  <a:lnTo>
                    <a:pt x="214408" y="257747"/>
                  </a:lnTo>
                  <a:cubicBezTo>
                    <a:pt x="204597" y="258223"/>
                    <a:pt x="197263" y="257651"/>
                    <a:pt x="189357" y="249936"/>
                  </a:cubicBezTo>
                  <a:close/>
                  <a:moveTo>
                    <a:pt x="152686" y="297656"/>
                  </a:moveTo>
                  <a:lnTo>
                    <a:pt x="63532" y="297656"/>
                  </a:lnTo>
                  <a:cubicBezTo>
                    <a:pt x="57341" y="297656"/>
                    <a:pt x="52388" y="292703"/>
                    <a:pt x="52388" y="286512"/>
                  </a:cubicBezTo>
                  <a:cubicBezTo>
                    <a:pt x="52388" y="280321"/>
                    <a:pt x="57341" y="275368"/>
                    <a:pt x="63532" y="275368"/>
                  </a:cubicBezTo>
                  <a:lnTo>
                    <a:pt x="152686" y="275368"/>
                  </a:lnTo>
                  <a:cubicBezTo>
                    <a:pt x="158877" y="275368"/>
                    <a:pt x="163830" y="280321"/>
                    <a:pt x="163830" y="286512"/>
                  </a:cubicBezTo>
                  <a:cubicBezTo>
                    <a:pt x="163830" y="292608"/>
                    <a:pt x="158877" y="297656"/>
                    <a:pt x="152686" y="297656"/>
                  </a:cubicBezTo>
                  <a:close/>
                  <a:moveTo>
                    <a:pt x="152686" y="253079"/>
                  </a:moveTo>
                  <a:lnTo>
                    <a:pt x="63532" y="253079"/>
                  </a:lnTo>
                  <a:cubicBezTo>
                    <a:pt x="57341" y="253079"/>
                    <a:pt x="52388" y="248126"/>
                    <a:pt x="52388" y="241935"/>
                  </a:cubicBezTo>
                  <a:cubicBezTo>
                    <a:pt x="52388" y="235744"/>
                    <a:pt x="57341" y="230791"/>
                    <a:pt x="63532" y="230791"/>
                  </a:cubicBezTo>
                  <a:lnTo>
                    <a:pt x="152686" y="230791"/>
                  </a:lnTo>
                  <a:cubicBezTo>
                    <a:pt x="158877" y="230791"/>
                    <a:pt x="163830" y="235744"/>
                    <a:pt x="163830" y="241935"/>
                  </a:cubicBezTo>
                  <a:cubicBezTo>
                    <a:pt x="163830" y="248126"/>
                    <a:pt x="158877" y="253079"/>
                    <a:pt x="152686" y="253079"/>
                  </a:cubicBezTo>
                  <a:close/>
                  <a:moveTo>
                    <a:pt x="163830" y="197358"/>
                  </a:moveTo>
                  <a:cubicBezTo>
                    <a:pt x="163830" y="203549"/>
                    <a:pt x="158877" y="208502"/>
                    <a:pt x="152686" y="208502"/>
                  </a:cubicBezTo>
                  <a:lnTo>
                    <a:pt x="63532" y="208502"/>
                  </a:lnTo>
                  <a:cubicBezTo>
                    <a:pt x="57341" y="208502"/>
                    <a:pt x="52388" y="203549"/>
                    <a:pt x="52388" y="197358"/>
                  </a:cubicBezTo>
                  <a:lnTo>
                    <a:pt x="52388" y="175070"/>
                  </a:lnTo>
                  <a:cubicBezTo>
                    <a:pt x="52388" y="144304"/>
                    <a:pt x="77343" y="119348"/>
                    <a:pt x="108109" y="119348"/>
                  </a:cubicBezTo>
                  <a:cubicBezTo>
                    <a:pt x="89630" y="119348"/>
                    <a:pt x="74676" y="104394"/>
                    <a:pt x="74676" y="85916"/>
                  </a:cubicBezTo>
                  <a:cubicBezTo>
                    <a:pt x="74676" y="67437"/>
                    <a:pt x="89630" y="52483"/>
                    <a:pt x="108109" y="52483"/>
                  </a:cubicBezTo>
                  <a:cubicBezTo>
                    <a:pt x="126587" y="52483"/>
                    <a:pt x="141542" y="67437"/>
                    <a:pt x="141542" y="85916"/>
                  </a:cubicBezTo>
                  <a:cubicBezTo>
                    <a:pt x="141542" y="104394"/>
                    <a:pt x="126587" y="119348"/>
                    <a:pt x="108109" y="119348"/>
                  </a:cubicBezTo>
                  <a:cubicBezTo>
                    <a:pt x="138875" y="119348"/>
                    <a:pt x="163830" y="144304"/>
                    <a:pt x="163830" y="175070"/>
                  </a:cubicBezTo>
                  <a:lnTo>
                    <a:pt x="163830" y="1973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51" name="자유형: 도형 50">
              <a:extLst>
                <a:ext uri="{FF2B5EF4-FFF2-40B4-BE49-F238E27FC236}">
                  <a16:creationId xmlns="" xmlns:a16="http://schemas.microsoft.com/office/drawing/2014/main" id="{93CD6100-BFB2-418F-B13A-FD3ECE1D0C6C}"/>
                </a:ext>
              </a:extLst>
            </p:cNvPr>
            <p:cNvSpPr/>
            <p:nvPr/>
          </p:nvSpPr>
          <p:spPr>
            <a:xfrm>
              <a:off x="2314471" y="902017"/>
              <a:ext cx="76200" cy="76200"/>
            </a:xfrm>
            <a:custGeom>
              <a:avLst/>
              <a:gdLst>
                <a:gd name="connsiteX0" fmla="*/ 7144 w 76200"/>
                <a:gd name="connsiteY0" fmla="*/ 7144 h 76200"/>
                <a:gd name="connsiteX1" fmla="*/ 7144 w 76200"/>
                <a:gd name="connsiteY1" fmla="*/ 74771 h 76200"/>
                <a:gd name="connsiteX2" fmla="*/ 74009 w 76200"/>
                <a:gd name="connsiteY2" fmla="*/ 7477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00" h="76200">
                  <a:moveTo>
                    <a:pt x="7144" y="7144"/>
                  </a:moveTo>
                  <a:lnTo>
                    <a:pt x="7144" y="74771"/>
                  </a:lnTo>
                  <a:lnTo>
                    <a:pt x="74009" y="7477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24962558-01C1-41E5-BD10-AD3151FB28BE}"/>
              </a:ext>
            </a:extLst>
          </p:cNvPr>
          <p:cNvSpPr txBox="1"/>
          <p:nvPr/>
        </p:nvSpPr>
        <p:spPr>
          <a:xfrm>
            <a:off x="3901533" y="2748568"/>
            <a:ext cx="3008463" cy="616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1A2431"/>
                </a:solidFill>
                <a:cs typeface="+mn-ea"/>
                <a:sym typeface="+mn-lt"/>
              </a:rPr>
              <a:t>请输入正文文本内容，根据内容复制粘贴到这里，最好符合模板主题</a:t>
            </a:r>
            <a:r>
              <a:rPr lang="en-US" altLang="zh-CN" sz="1200" dirty="0">
                <a:solidFill>
                  <a:srgbClr val="1A2431"/>
                </a:solidFill>
                <a:cs typeface="+mn-ea"/>
                <a:sym typeface="+mn-lt"/>
              </a:rPr>
              <a:t>.</a:t>
            </a:r>
            <a:endParaRPr lang="zh-CN" altLang="en-US" sz="1200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53" name="직사각형 52">
            <a:extLst>
              <a:ext uri="{FF2B5EF4-FFF2-40B4-BE49-F238E27FC236}">
                <a16:creationId xmlns="" xmlns:a16="http://schemas.microsoft.com/office/drawing/2014/main" id="{A216B783-A11B-44DC-B50F-90ACA66EA2E4}"/>
              </a:ext>
            </a:extLst>
          </p:cNvPr>
          <p:cNvSpPr/>
          <p:nvPr/>
        </p:nvSpPr>
        <p:spPr>
          <a:xfrm>
            <a:off x="3881902" y="2362290"/>
            <a:ext cx="30280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1A2431"/>
                </a:solidFill>
                <a:cs typeface="+mn-ea"/>
                <a:sym typeface="+mn-lt"/>
              </a:rPr>
              <a:t>输入标题</a:t>
            </a:r>
            <a:endParaRPr lang="ko-KR" altLang="en-US" sz="2400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141A3371-A0CC-4ACB-80B3-93C2E8CD7B80}"/>
              </a:ext>
            </a:extLst>
          </p:cNvPr>
          <p:cNvSpPr txBox="1"/>
          <p:nvPr/>
        </p:nvSpPr>
        <p:spPr>
          <a:xfrm>
            <a:off x="8204889" y="2748568"/>
            <a:ext cx="3008463" cy="616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1A2431"/>
                </a:solidFill>
                <a:cs typeface="+mn-ea"/>
                <a:sym typeface="+mn-lt"/>
              </a:rPr>
              <a:t>请输入正文文本内容，根据内容复制粘贴到这里，最好符合模板主题</a:t>
            </a:r>
            <a:r>
              <a:rPr lang="en-US" altLang="zh-CN" sz="1200" dirty="0">
                <a:solidFill>
                  <a:srgbClr val="1A2431"/>
                </a:solidFill>
                <a:cs typeface="+mn-ea"/>
                <a:sym typeface="+mn-lt"/>
              </a:rPr>
              <a:t>.</a:t>
            </a:r>
            <a:endParaRPr lang="zh-CN" altLang="en-US" sz="1200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55" name="직사각형 54">
            <a:extLst>
              <a:ext uri="{FF2B5EF4-FFF2-40B4-BE49-F238E27FC236}">
                <a16:creationId xmlns="" xmlns:a16="http://schemas.microsoft.com/office/drawing/2014/main" id="{07774451-19FB-4FAE-8182-27E96507475C}"/>
              </a:ext>
            </a:extLst>
          </p:cNvPr>
          <p:cNvSpPr/>
          <p:nvPr/>
        </p:nvSpPr>
        <p:spPr>
          <a:xfrm>
            <a:off x="8185258" y="2362290"/>
            <a:ext cx="30280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1A2431"/>
                </a:solidFill>
                <a:cs typeface="+mn-ea"/>
                <a:sym typeface="+mn-lt"/>
              </a:rPr>
              <a:t>输入标题</a:t>
            </a:r>
            <a:endParaRPr lang="ko-KR" altLang="en-US" sz="2400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grpSp>
        <p:nvGrpSpPr>
          <p:cNvPr id="58" name="그룹 57">
            <a:extLst>
              <a:ext uri="{FF2B5EF4-FFF2-40B4-BE49-F238E27FC236}">
                <a16:creationId xmlns="" xmlns:a16="http://schemas.microsoft.com/office/drawing/2014/main" id="{551C04C2-8EEB-4306-8872-63B3DD26F270}"/>
              </a:ext>
            </a:extLst>
          </p:cNvPr>
          <p:cNvGrpSpPr/>
          <p:nvPr/>
        </p:nvGrpSpPr>
        <p:grpSpPr>
          <a:xfrm>
            <a:off x="3120013" y="3890113"/>
            <a:ext cx="316629" cy="324799"/>
            <a:chOff x="2772242" y="1560385"/>
            <a:chExt cx="376198" cy="385905"/>
          </a:xfrm>
          <a:solidFill>
            <a:schemeClr val="bg1"/>
          </a:solidFill>
        </p:grpSpPr>
        <p:sp>
          <p:nvSpPr>
            <p:cNvPr id="59" name="자유형: 도형 58">
              <a:extLst>
                <a:ext uri="{FF2B5EF4-FFF2-40B4-BE49-F238E27FC236}">
                  <a16:creationId xmlns="" xmlns:a16="http://schemas.microsoft.com/office/drawing/2014/main" id="{52E63CB1-5C02-475C-9C36-BFF7B1B83499}"/>
                </a:ext>
              </a:extLst>
            </p:cNvPr>
            <p:cNvSpPr/>
            <p:nvPr/>
          </p:nvSpPr>
          <p:spPr>
            <a:xfrm>
              <a:off x="2976990" y="1560385"/>
              <a:ext cx="171450" cy="171450"/>
            </a:xfrm>
            <a:custGeom>
              <a:avLst/>
              <a:gdLst>
                <a:gd name="connsiteX0" fmla="*/ 171489 w 171450"/>
                <a:gd name="connsiteY0" fmla="*/ 136684 h 171450"/>
                <a:gd name="connsiteX1" fmla="*/ 118626 w 171450"/>
                <a:gd name="connsiteY1" fmla="*/ 43910 h 171450"/>
                <a:gd name="connsiteX2" fmla="*/ 18328 w 171450"/>
                <a:gd name="connsiteY2" fmla="*/ 7144 h 171450"/>
                <a:gd name="connsiteX3" fmla="*/ 18328 w 171450"/>
                <a:gd name="connsiteY3" fmla="*/ 7144 h 171450"/>
                <a:gd name="connsiteX4" fmla="*/ 7183 w 171450"/>
                <a:gd name="connsiteY4" fmla="*/ 18288 h 171450"/>
                <a:gd name="connsiteX5" fmla="*/ 7183 w 171450"/>
                <a:gd name="connsiteY5" fmla="*/ 161735 h 171450"/>
                <a:gd name="connsiteX6" fmla="*/ 7279 w 171450"/>
                <a:gd name="connsiteY6" fmla="*/ 164306 h 171450"/>
                <a:gd name="connsiteX7" fmla="*/ 20137 w 171450"/>
                <a:gd name="connsiteY7" fmla="*/ 173450 h 171450"/>
                <a:gd name="connsiteX8" fmla="*/ 162250 w 171450"/>
                <a:gd name="connsiteY8" fmla="*/ 149447 h 171450"/>
                <a:gd name="connsiteX9" fmla="*/ 171489 w 171450"/>
                <a:gd name="connsiteY9" fmla="*/ 136684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450" h="171450">
                  <a:moveTo>
                    <a:pt x="171489" y="136684"/>
                  </a:moveTo>
                  <a:cubicBezTo>
                    <a:pt x="165203" y="99250"/>
                    <a:pt x="145867" y="66961"/>
                    <a:pt x="118626" y="43910"/>
                  </a:cubicBezTo>
                  <a:cubicBezTo>
                    <a:pt x="91384" y="20860"/>
                    <a:pt x="56237" y="7144"/>
                    <a:pt x="18328" y="7144"/>
                  </a:cubicBezTo>
                  <a:lnTo>
                    <a:pt x="18328" y="7144"/>
                  </a:lnTo>
                  <a:cubicBezTo>
                    <a:pt x="12136" y="7144"/>
                    <a:pt x="7183" y="12097"/>
                    <a:pt x="7183" y="18288"/>
                  </a:cubicBezTo>
                  <a:lnTo>
                    <a:pt x="7183" y="161735"/>
                  </a:lnTo>
                  <a:cubicBezTo>
                    <a:pt x="7088" y="162592"/>
                    <a:pt x="7183" y="163449"/>
                    <a:pt x="7279" y="164306"/>
                  </a:cubicBezTo>
                  <a:cubicBezTo>
                    <a:pt x="8326" y="170402"/>
                    <a:pt x="14041" y="174498"/>
                    <a:pt x="20137" y="173450"/>
                  </a:cubicBezTo>
                  <a:lnTo>
                    <a:pt x="162250" y="149447"/>
                  </a:lnTo>
                  <a:cubicBezTo>
                    <a:pt x="168346" y="148495"/>
                    <a:pt x="172537" y="142780"/>
                    <a:pt x="171489" y="1366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60" name="자유형: 도형 59">
              <a:extLst>
                <a:ext uri="{FF2B5EF4-FFF2-40B4-BE49-F238E27FC236}">
                  <a16:creationId xmlns="" xmlns:a16="http://schemas.microsoft.com/office/drawing/2014/main" id="{2D3A1950-80A9-491B-859A-1DA10CF0337F}"/>
                </a:ext>
              </a:extLst>
            </p:cNvPr>
            <p:cNvSpPr/>
            <p:nvPr/>
          </p:nvSpPr>
          <p:spPr>
            <a:xfrm>
              <a:off x="2830203" y="1774840"/>
              <a:ext cx="238125" cy="171450"/>
            </a:xfrm>
            <a:custGeom>
              <a:avLst/>
              <a:gdLst>
                <a:gd name="connsiteX0" fmla="*/ 12143 w 238125"/>
                <a:gd name="connsiteY0" fmla="*/ 110347 h 171450"/>
                <a:gd name="connsiteX1" fmla="*/ 13477 w 238125"/>
                <a:gd name="connsiteY1" fmla="*/ 135684 h 171450"/>
                <a:gd name="connsiteX2" fmla="*/ 121300 w 238125"/>
                <a:gd name="connsiteY2" fmla="*/ 173593 h 171450"/>
                <a:gd name="connsiteX3" fmla="*/ 121300 w 238125"/>
                <a:gd name="connsiteY3" fmla="*/ 173498 h 171450"/>
                <a:gd name="connsiteX4" fmla="*/ 121395 w 238125"/>
                <a:gd name="connsiteY4" fmla="*/ 173498 h 171450"/>
                <a:gd name="connsiteX5" fmla="*/ 231694 w 238125"/>
                <a:gd name="connsiteY5" fmla="*/ 133588 h 171450"/>
                <a:gd name="connsiteX6" fmla="*/ 232647 w 238125"/>
                <a:gd name="connsiteY6" fmla="*/ 112633 h 171450"/>
                <a:gd name="connsiteX7" fmla="*/ 131301 w 238125"/>
                <a:gd name="connsiteY7" fmla="*/ 11287 h 171450"/>
                <a:gd name="connsiteX8" fmla="*/ 111203 w 238125"/>
                <a:gd name="connsiteY8" fmla="*/ 11287 h 171450"/>
                <a:gd name="connsiteX9" fmla="*/ 12143 w 238125"/>
                <a:gd name="connsiteY9" fmla="*/ 110347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8125" h="171450">
                  <a:moveTo>
                    <a:pt x="12143" y="110347"/>
                  </a:moveTo>
                  <a:cubicBezTo>
                    <a:pt x="4999" y="117491"/>
                    <a:pt x="5571" y="129302"/>
                    <a:pt x="13477" y="135684"/>
                  </a:cubicBezTo>
                  <a:cubicBezTo>
                    <a:pt x="43004" y="159306"/>
                    <a:pt x="80533" y="173593"/>
                    <a:pt x="121300" y="173593"/>
                  </a:cubicBezTo>
                  <a:lnTo>
                    <a:pt x="121300" y="173498"/>
                  </a:lnTo>
                  <a:lnTo>
                    <a:pt x="121395" y="173498"/>
                  </a:lnTo>
                  <a:cubicBezTo>
                    <a:pt x="160638" y="173498"/>
                    <a:pt x="199786" y="160163"/>
                    <a:pt x="231694" y="133588"/>
                  </a:cubicBezTo>
                  <a:cubicBezTo>
                    <a:pt x="238076" y="128254"/>
                    <a:pt x="238552" y="118539"/>
                    <a:pt x="232647" y="112633"/>
                  </a:cubicBezTo>
                  <a:lnTo>
                    <a:pt x="131301" y="11287"/>
                  </a:lnTo>
                  <a:cubicBezTo>
                    <a:pt x="125776" y="5763"/>
                    <a:pt x="116728" y="5763"/>
                    <a:pt x="111203" y="11287"/>
                  </a:cubicBezTo>
                  <a:lnTo>
                    <a:pt x="12143" y="11034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61" name="자유형: 도형 60">
              <a:extLst>
                <a:ext uri="{FF2B5EF4-FFF2-40B4-BE49-F238E27FC236}">
                  <a16:creationId xmlns="" xmlns:a16="http://schemas.microsoft.com/office/drawing/2014/main" id="{408C2A5A-CA5F-4A83-8E46-4A5E2388BDC0}"/>
                </a:ext>
              </a:extLst>
            </p:cNvPr>
            <p:cNvSpPr/>
            <p:nvPr/>
          </p:nvSpPr>
          <p:spPr>
            <a:xfrm>
              <a:off x="2986086" y="1739645"/>
              <a:ext cx="142875" cy="133350"/>
            </a:xfrm>
            <a:custGeom>
              <a:avLst/>
              <a:gdLst>
                <a:gd name="connsiteX0" fmla="*/ 137058 w 142875"/>
                <a:gd name="connsiteY0" fmla="*/ 18479 h 133350"/>
                <a:gd name="connsiteX1" fmla="*/ 124485 w 142875"/>
                <a:gd name="connsiteY1" fmla="*/ 7144 h 133350"/>
                <a:gd name="connsiteX2" fmla="*/ 122199 w 142875"/>
                <a:gd name="connsiteY2" fmla="*/ 7334 h 133350"/>
                <a:gd name="connsiteX3" fmla="*/ 18757 w 142875"/>
                <a:gd name="connsiteY3" fmla="*/ 26479 h 133350"/>
                <a:gd name="connsiteX4" fmla="*/ 11328 w 142875"/>
                <a:gd name="connsiteY4" fmla="*/ 50483 h 133350"/>
                <a:gd name="connsiteX5" fmla="*/ 90195 w 142875"/>
                <a:gd name="connsiteY5" fmla="*/ 129350 h 133350"/>
                <a:gd name="connsiteX6" fmla="*/ 112388 w 142875"/>
                <a:gd name="connsiteY6" fmla="*/ 126683 h 133350"/>
                <a:gd name="connsiteX7" fmla="*/ 132962 w 142875"/>
                <a:gd name="connsiteY7" fmla="*/ 77819 h 133350"/>
                <a:gd name="connsiteX8" fmla="*/ 133152 w 142875"/>
                <a:gd name="connsiteY8" fmla="*/ 76962 h 133350"/>
                <a:gd name="connsiteX9" fmla="*/ 135343 w 142875"/>
                <a:gd name="connsiteY9" fmla="*/ 66580 h 133350"/>
                <a:gd name="connsiteX10" fmla="*/ 137058 w 142875"/>
                <a:gd name="connsiteY10" fmla="*/ 18479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2875" h="133350">
                  <a:moveTo>
                    <a:pt x="137058" y="18479"/>
                  </a:moveTo>
                  <a:cubicBezTo>
                    <a:pt x="136391" y="11906"/>
                    <a:pt x="130866" y="7144"/>
                    <a:pt x="124485" y="7144"/>
                  </a:cubicBezTo>
                  <a:cubicBezTo>
                    <a:pt x="123723" y="7144"/>
                    <a:pt x="122961" y="7239"/>
                    <a:pt x="122199" y="7334"/>
                  </a:cubicBezTo>
                  <a:lnTo>
                    <a:pt x="18757" y="26479"/>
                  </a:lnTo>
                  <a:cubicBezTo>
                    <a:pt x="7518" y="28575"/>
                    <a:pt x="3231" y="42386"/>
                    <a:pt x="11328" y="50483"/>
                  </a:cubicBezTo>
                  <a:lnTo>
                    <a:pt x="90195" y="129350"/>
                  </a:lnTo>
                  <a:cubicBezTo>
                    <a:pt x="96672" y="135827"/>
                    <a:pt x="107530" y="134493"/>
                    <a:pt x="112388" y="126683"/>
                  </a:cubicBezTo>
                  <a:cubicBezTo>
                    <a:pt x="121627" y="111728"/>
                    <a:pt x="128580" y="95250"/>
                    <a:pt x="132962" y="77819"/>
                  </a:cubicBezTo>
                  <a:cubicBezTo>
                    <a:pt x="133057" y="77533"/>
                    <a:pt x="133057" y="77248"/>
                    <a:pt x="133152" y="76962"/>
                  </a:cubicBezTo>
                  <a:cubicBezTo>
                    <a:pt x="134010" y="73533"/>
                    <a:pt x="134676" y="70104"/>
                    <a:pt x="135343" y="66580"/>
                  </a:cubicBezTo>
                  <a:cubicBezTo>
                    <a:pt x="138105" y="50959"/>
                    <a:pt x="138772" y="34862"/>
                    <a:pt x="137058" y="18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62" name="자유형: 도형 61">
              <a:extLst>
                <a:ext uri="{FF2B5EF4-FFF2-40B4-BE49-F238E27FC236}">
                  <a16:creationId xmlns="" xmlns:a16="http://schemas.microsoft.com/office/drawing/2014/main" id="{35F39732-FAAD-4FBE-B2E1-659462819BD4}"/>
                </a:ext>
              </a:extLst>
            </p:cNvPr>
            <p:cNvSpPr/>
            <p:nvPr/>
          </p:nvSpPr>
          <p:spPr>
            <a:xfrm>
              <a:off x="2772242" y="1597152"/>
              <a:ext cx="180975" cy="276225"/>
            </a:xfrm>
            <a:custGeom>
              <a:avLst/>
              <a:gdLst>
                <a:gd name="connsiteX0" fmla="*/ 163449 w 180975"/>
                <a:gd name="connsiteY0" fmla="*/ 162973 h 276225"/>
                <a:gd name="connsiteX1" fmla="*/ 175070 w 180975"/>
                <a:gd name="connsiteY1" fmla="*/ 151352 h 276225"/>
                <a:gd name="connsiteX2" fmla="*/ 179261 w 180975"/>
                <a:gd name="connsiteY2" fmla="*/ 141351 h 276225"/>
                <a:gd name="connsiteX3" fmla="*/ 179261 w 180975"/>
                <a:gd name="connsiteY3" fmla="*/ 19812 h 276225"/>
                <a:gd name="connsiteX4" fmla="*/ 166688 w 180975"/>
                <a:gd name="connsiteY4" fmla="*/ 7144 h 276225"/>
                <a:gd name="connsiteX5" fmla="*/ 165735 w 180975"/>
                <a:gd name="connsiteY5" fmla="*/ 7144 h 276225"/>
                <a:gd name="connsiteX6" fmla="*/ 7144 w 180975"/>
                <a:gd name="connsiteY6" fmla="*/ 178784 h 276225"/>
                <a:gd name="connsiteX7" fmla="*/ 32671 w 180975"/>
                <a:gd name="connsiteY7" fmla="*/ 269081 h 276225"/>
                <a:gd name="connsiteX8" fmla="*/ 54769 w 180975"/>
                <a:gd name="connsiteY8" fmla="*/ 271558 h 276225"/>
                <a:gd name="connsiteX9" fmla="*/ 163449 w 180975"/>
                <a:gd name="connsiteY9" fmla="*/ 162973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975" h="276225">
                  <a:moveTo>
                    <a:pt x="163449" y="162973"/>
                  </a:moveTo>
                  <a:lnTo>
                    <a:pt x="175070" y="151352"/>
                  </a:lnTo>
                  <a:cubicBezTo>
                    <a:pt x="177737" y="148685"/>
                    <a:pt x="179261" y="145066"/>
                    <a:pt x="179261" y="141351"/>
                  </a:cubicBezTo>
                  <a:lnTo>
                    <a:pt x="179261" y="19812"/>
                  </a:lnTo>
                  <a:cubicBezTo>
                    <a:pt x="179261" y="12763"/>
                    <a:pt x="173546" y="7144"/>
                    <a:pt x="166688" y="7144"/>
                  </a:cubicBezTo>
                  <a:cubicBezTo>
                    <a:pt x="166402" y="7144"/>
                    <a:pt x="166021" y="7144"/>
                    <a:pt x="165735" y="7144"/>
                  </a:cubicBezTo>
                  <a:cubicBezTo>
                    <a:pt x="76962" y="14097"/>
                    <a:pt x="7144" y="88297"/>
                    <a:pt x="7144" y="178784"/>
                  </a:cubicBezTo>
                  <a:cubicBezTo>
                    <a:pt x="7144" y="211931"/>
                    <a:pt x="16478" y="242888"/>
                    <a:pt x="32671" y="269081"/>
                  </a:cubicBezTo>
                  <a:cubicBezTo>
                    <a:pt x="37433" y="276892"/>
                    <a:pt x="48292" y="278035"/>
                    <a:pt x="54769" y="271558"/>
                  </a:cubicBezTo>
                  <a:lnTo>
                    <a:pt x="163449" y="16297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</p:grpSp>
      <p:grpSp>
        <p:nvGrpSpPr>
          <p:cNvPr id="63" name="그룹 62">
            <a:extLst>
              <a:ext uri="{FF2B5EF4-FFF2-40B4-BE49-F238E27FC236}">
                <a16:creationId xmlns="" xmlns:a16="http://schemas.microsoft.com/office/drawing/2014/main" id="{FCA1FE92-3F98-4C3C-BE99-53EDFB8CEC34}"/>
              </a:ext>
            </a:extLst>
          </p:cNvPr>
          <p:cNvGrpSpPr/>
          <p:nvPr/>
        </p:nvGrpSpPr>
        <p:grpSpPr>
          <a:xfrm>
            <a:off x="7394833" y="3912378"/>
            <a:ext cx="328687" cy="328687"/>
            <a:chOff x="752656" y="1562597"/>
            <a:chExt cx="390525" cy="390525"/>
          </a:xfrm>
          <a:solidFill>
            <a:schemeClr val="bg1"/>
          </a:solidFill>
        </p:grpSpPr>
        <p:sp>
          <p:nvSpPr>
            <p:cNvPr id="64" name="자유형: 도형 63">
              <a:extLst>
                <a:ext uri="{FF2B5EF4-FFF2-40B4-BE49-F238E27FC236}">
                  <a16:creationId xmlns="" xmlns:a16="http://schemas.microsoft.com/office/drawing/2014/main" id="{5D5AF4EF-F96C-42DD-97B9-F030437FE98D}"/>
                </a:ext>
              </a:extLst>
            </p:cNvPr>
            <p:cNvSpPr/>
            <p:nvPr/>
          </p:nvSpPr>
          <p:spPr>
            <a:xfrm>
              <a:off x="797621" y="1607153"/>
              <a:ext cx="209550" cy="161925"/>
            </a:xfrm>
            <a:custGeom>
              <a:avLst/>
              <a:gdLst>
                <a:gd name="connsiteX0" fmla="*/ 26568 w 209550"/>
                <a:gd name="connsiteY0" fmla="*/ 159925 h 161925"/>
                <a:gd name="connsiteX1" fmla="*/ 85528 w 209550"/>
                <a:gd name="connsiteY1" fmla="*/ 100965 h 161925"/>
                <a:gd name="connsiteX2" fmla="*/ 102292 w 209550"/>
                <a:gd name="connsiteY2" fmla="*/ 117729 h 161925"/>
                <a:gd name="connsiteX3" fmla="*/ 113437 w 209550"/>
                <a:gd name="connsiteY3" fmla="*/ 117729 h 161925"/>
                <a:gd name="connsiteX4" fmla="*/ 185922 w 209550"/>
                <a:gd name="connsiteY4" fmla="*/ 45244 h 161925"/>
                <a:gd name="connsiteX5" fmla="*/ 185922 w 209550"/>
                <a:gd name="connsiteY5" fmla="*/ 64770 h 161925"/>
                <a:gd name="connsiteX6" fmla="*/ 189065 w 209550"/>
                <a:gd name="connsiteY6" fmla="*/ 71152 h 161925"/>
                <a:gd name="connsiteX7" fmla="*/ 208210 w 209550"/>
                <a:gd name="connsiteY7" fmla="*/ 62865 h 161925"/>
                <a:gd name="connsiteX8" fmla="*/ 208210 w 209550"/>
                <a:gd name="connsiteY8" fmla="*/ 18288 h 161925"/>
                <a:gd name="connsiteX9" fmla="*/ 197066 w 209550"/>
                <a:gd name="connsiteY9" fmla="*/ 7144 h 161925"/>
                <a:gd name="connsiteX10" fmla="*/ 150584 w 209550"/>
                <a:gd name="connsiteY10" fmla="*/ 7144 h 161925"/>
                <a:gd name="connsiteX11" fmla="*/ 144202 w 209550"/>
                <a:gd name="connsiteY11" fmla="*/ 10287 h 161925"/>
                <a:gd name="connsiteX12" fmla="*/ 152489 w 209550"/>
                <a:gd name="connsiteY12" fmla="*/ 29432 h 161925"/>
                <a:gd name="connsiteX13" fmla="*/ 170205 w 209550"/>
                <a:gd name="connsiteY13" fmla="*/ 29432 h 161925"/>
                <a:gd name="connsiteX14" fmla="*/ 107912 w 209550"/>
                <a:gd name="connsiteY14" fmla="*/ 91726 h 161925"/>
                <a:gd name="connsiteX15" fmla="*/ 91148 w 209550"/>
                <a:gd name="connsiteY15" fmla="*/ 74962 h 161925"/>
                <a:gd name="connsiteX16" fmla="*/ 80004 w 209550"/>
                <a:gd name="connsiteY16" fmla="*/ 74962 h 161925"/>
                <a:gd name="connsiteX17" fmla="*/ 9519 w 209550"/>
                <a:gd name="connsiteY17" fmla="*/ 145447 h 161925"/>
                <a:gd name="connsiteX18" fmla="*/ 7233 w 209550"/>
                <a:gd name="connsiteY18" fmla="*/ 152209 h 161925"/>
                <a:gd name="connsiteX19" fmla="*/ 26568 w 209550"/>
                <a:gd name="connsiteY19" fmla="*/ 15992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9550" h="161925">
                  <a:moveTo>
                    <a:pt x="26568" y="159925"/>
                  </a:moveTo>
                  <a:lnTo>
                    <a:pt x="85528" y="100965"/>
                  </a:lnTo>
                  <a:lnTo>
                    <a:pt x="102292" y="117729"/>
                  </a:lnTo>
                  <a:cubicBezTo>
                    <a:pt x="105340" y="120777"/>
                    <a:pt x="110388" y="120777"/>
                    <a:pt x="113437" y="117729"/>
                  </a:cubicBezTo>
                  <a:lnTo>
                    <a:pt x="185922" y="45244"/>
                  </a:lnTo>
                  <a:lnTo>
                    <a:pt x="185922" y="64770"/>
                  </a:lnTo>
                  <a:cubicBezTo>
                    <a:pt x="185922" y="67246"/>
                    <a:pt x="187065" y="69723"/>
                    <a:pt x="189065" y="71152"/>
                  </a:cubicBezTo>
                  <a:cubicBezTo>
                    <a:pt x="198209" y="77915"/>
                    <a:pt x="208210" y="71533"/>
                    <a:pt x="208210" y="62865"/>
                  </a:cubicBezTo>
                  <a:lnTo>
                    <a:pt x="208210" y="18288"/>
                  </a:lnTo>
                  <a:cubicBezTo>
                    <a:pt x="208210" y="12097"/>
                    <a:pt x="203162" y="7144"/>
                    <a:pt x="197066" y="7144"/>
                  </a:cubicBezTo>
                  <a:lnTo>
                    <a:pt x="150584" y="7144"/>
                  </a:lnTo>
                  <a:cubicBezTo>
                    <a:pt x="148107" y="7144"/>
                    <a:pt x="145631" y="8287"/>
                    <a:pt x="144202" y="10287"/>
                  </a:cubicBezTo>
                  <a:cubicBezTo>
                    <a:pt x="137439" y="19431"/>
                    <a:pt x="143821" y="29432"/>
                    <a:pt x="152489" y="29432"/>
                  </a:cubicBezTo>
                  <a:lnTo>
                    <a:pt x="170205" y="29432"/>
                  </a:lnTo>
                  <a:lnTo>
                    <a:pt x="107912" y="91726"/>
                  </a:lnTo>
                  <a:lnTo>
                    <a:pt x="91148" y="74962"/>
                  </a:lnTo>
                  <a:cubicBezTo>
                    <a:pt x="88100" y="71914"/>
                    <a:pt x="83052" y="71914"/>
                    <a:pt x="80004" y="74962"/>
                  </a:cubicBezTo>
                  <a:lnTo>
                    <a:pt x="9519" y="145447"/>
                  </a:lnTo>
                  <a:cubicBezTo>
                    <a:pt x="7709" y="147256"/>
                    <a:pt x="6852" y="149733"/>
                    <a:pt x="7233" y="152209"/>
                  </a:cubicBezTo>
                  <a:cubicBezTo>
                    <a:pt x="8852" y="163544"/>
                    <a:pt x="20377" y="166116"/>
                    <a:pt x="26568" y="1599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65" name="자유형: 도형 64">
              <a:extLst>
                <a:ext uri="{FF2B5EF4-FFF2-40B4-BE49-F238E27FC236}">
                  <a16:creationId xmlns="" xmlns:a16="http://schemas.microsoft.com/office/drawing/2014/main" id="{FB0B6DE1-1C59-4F6E-89F9-3918254D95B2}"/>
                </a:ext>
              </a:extLst>
            </p:cNvPr>
            <p:cNvSpPr/>
            <p:nvPr/>
          </p:nvSpPr>
          <p:spPr>
            <a:xfrm>
              <a:off x="797995" y="1807749"/>
              <a:ext cx="95250" cy="104775"/>
            </a:xfrm>
            <a:custGeom>
              <a:avLst/>
              <a:gdLst>
                <a:gd name="connsiteX0" fmla="*/ 18288 w 95250"/>
                <a:gd name="connsiteY0" fmla="*/ 97822 h 104775"/>
                <a:gd name="connsiteX1" fmla="*/ 85154 w 95250"/>
                <a:gd name="connsiteY1" fmla="*/ 97822 h 104775"/>
                <a:gd name="connsiteX2" fmla="*/ 96298 w 95250"/>
                <a:gd name="connsiteY2" fmla="*/ 86677 h 104775"/>
                <a:gd name="connsiteX3" fmla="*/ 96298 w 95250"/>
                <a:gd name="connsiteY3" fmla="*/ 18288 h 104775"/>
                <a:gd name="connsiteX4" fmla="*/ 85154 w 95250"/>
                <a:gd name="connsiteY4" fmla="*/ 7144 h 104775"/>
                <a:gd name="connsiteX5" fmla="*/ 18288 w 95250"/>
                <a:gd name="connsiteY5" fmla="*/ 7144 h 104775"/>
                <a:gd name="connsiteX6" fmla="*/ 7144 w 95250"/>
                <a:gd name="connsiteY6" fmla="*/ 18288 h 104775"/>
                <a:gd name="connsiteX7" fmla="*/ 7144 w 95250"/>
                <a:gd name="connsiteY7" fmla="*/ 86677 h 104775"/>
                <a:gd name="connsiteX8" fmla="*/ 18288 w 95250"/>
                <a:gd name="connsiteY8" fmla="*/ 97822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250" h="104775">
                  <a:moveTo>
                    <a:pt x="18288" y="97822"/>
                  </a:moveTo>
                  <a:lnTo>
                    <a:pt x="85154" y="97822"/>
                  </a:lnTo>
                  <a:cubicBezTo>
                    <a:pt x="91345" y="97822"/>
                    <a:pt x="96298" y="92869"/>
                    <a:pt x="96298" y="86677"/>
                  </a:cubicBezTo>
                  <a:lnTo>
                    <a:pt x="96298" y="18288"/>
                  </a:lnTo>
                  <a:cubicBezTo>
                    <a:pt x="96298" y="12097"/>
                    <a:pt x="91345" y="7144"/>
                    <a:pt x="85154" y="7144"/>
                  </a:cubicBez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86677"/>
                  </a:lnTo>
                  <a:cubicBezTo>
                    <a:pt x="7144" y="92773"/>
                    <a:pt x="12097" y="97822"/>
                    <a:pt x="18288" y="978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66" name="자유형: 도형 65">
              <a:extLst>
                <a:ext uri="{FF2B5EF4-FFF2-40B4-BE49-F238E27FC236}">
                  <a16:creationId xmlns="" xmlns:a16="http://schemas.microsoft.com/office/drawing/2014/main" id="{227FE438-0A74-4B9E-B915-4913E25DEB97}"/>
                </a:ext>
              </a:extLst>
            </p:cNvPr>
            <p:cNvSpPr/>
            <p:nvPr/>
          </p:nvSpPr>
          <p:spPr>
            <a:xfrm>
              <a:off x="909438" y="1740884"/>
              <a:ext cx="95250" cy="171450"/>
            </a:xfrm>
            <a:custGeom>
              <a:avLst/>
              <a:gdLst>
                <a:gd name="connsiteX0" fmla="*/ 85153 w 95250"/>
                <a:gd name="connsiteY0" fmla="*/ 7144 h 171450"/>
                <a:gd name="connsiteX1" fmla="*/ 18288 w 95250"/>
                <a:gd name="connsiteY1" fmla="*/ 7144 h 171450"/>
                <a:gd name="connsiteX2" fmla="*/ 7144 w 95250"/>
                <a:gd name="connsiteY2" fmla="*/ 18288 h 171450"/>
                <a:gd name="connsiteX3" fmla="*/ 7144 w 95250"/>
                <a:gd name="connsiteY3" fmla="*/ 153543 h 171450"/>
                <a:gd name="connsiteX4" fmla="*/ 18288 w 95250"/>
                <a:gd name="connsiteY4" fmla="*/ 164687 h 171450"/>
                <a:gd name="connsiteX5" fmla="*/ 85153 w 95250"/>
                <a:gd name="connsiteY5" fmla="*/ 164687 h 171450"/>
                <a:gd name="connsiteX6" fmla="*/ 96298 w 95250"/>
                <a:gd name="connsiteY6" fmla="*/ 153543 h 171450"/>
                <a:gd name="connsiteX7" fmla="*/ 96298 w 95250"/>
                <a:gd name="connsiteY7" fmla="*/ 18288 h 171450"/>
                <a:gd name="connsiteX8" fmla="*/ 85153 w 95250"/>
                <a:gd name="connsiteY8" fmla="*/ 7144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250" h="171450">
                  <a:moveTo>
                    <a:pt x="85153" y="7144"/>
                  </a:move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153543"/>
                  </a:lnTo>
                  <a:cubicBezTo>
                    <a:pt x="7144" y="159734"/>
                    <a:pt x="12097" y="164687"/>
                    <a:pt x="18288" y="164687"/>
                  </a:cubicBezTo>
                  <a:lnTo>
                    <a:pt x="85153" y="164687"/>
                  </a:lnTo>
                  <a:cubicBezTo>
                    <a:pt x="91345" y="164687"/>
                    <a:pt x="96298" y="159734"/>
                    <a:pt x="96298" y="153543"/>
                  </a:cubicBezTo>
                  <a:lnTo>
                    <a:pt x="96298" y="18288"/>
                  </a:lnTo>
                  <a:cubicBezTo>
                    <a:pt x="96298" y="12192"/>
                    <a:pt x="91345" y="7144"/>
                    <a:pt x="851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67" name="자유형: 도형 66">
              <a:extLst>
                <a:ext uri="{FF2B5EF4-FFF2-40B4-BE49-F238E27FC236}">
                  <a16:creationId xmlns="" xmlns:a16="http://schemas.microsoft.com/office/drawing/2014/main" id="{10A64FC1-3FF2-4BF5-B8F0-6C29F5872C40}"/>
                </a:ext>
              </a:extLst>
            </p:cNvPr>
            <p:cNvSpPr/>
            <p:nvPr/>
          </p:nvSpPr>
          <p:spPr>
            <a:xfrm>
              <a:off x="998589" y="1607534"/>
              <a:ext cx="142875" cy="304800"/>
            </a:xfrm>
            <a:custGeom>
              <a:avLst/>
              <a:gdLst>
                <a:gd name="connsiteX0" fmla="*/ 18291 w 142875"/>
                <a:gd name="connsiteY0" fmla="*/ 118205 h 304800"/>
                <a:gd name="connsiteX1" fmla="*/ 29435 w 142875"/>
                <a:gd name="connsiteY1" fmla="*/ 118205 h 304800"/>
                <a:gd name="connsiteX2" fmla="*/ 29435 w 142875"/>
                <a:gd name="connsiteY2" fmla="*/ 286893 h 304800"/>
                <a:gd name="connsiteX3" fmla="*/ 40580 w 142875"/>
                <a:gd name="connsiteY3" fmla="*/ 298037 h 304800"/>
                <a:gd name="connsiteX4" fmla="*/ 108207 w 142875"/>
                <a:gd name="connsiteY4" fmla="*/ 298037 h 304800"/>
                <a:gd name="connsiteX5" fmla="*/ 119352 w 142875"/>
                <a:gd name="connsiteY5" fmla="*/ 286893 h 304800"/>
                <a:gd name="connsiteX6" fmla="*/ 119352 w 142875"/>
                <a:gd name="connsiteY6" fmla="*/ 118205 h 304800"/>
                <a:gd name="connsiteX7" fmla="*/ 130496 w 142875"/>
                <a:gd name="connsiteY7" fmla="*/ 118205 h 304800"/>
                <a:gd name="connsiteX8" fmla="*/ 140211 w 142875"/>
                <a:gd name="connsiteY8" fmla="*/ 112490 h 304800"/>
                <a:gd name="connsiteX9" fmla="*/ 139926 w 142875"/>
                <a:gd name="connsiteY9" fmla="*/ 101156 h 304800"/>
                <a:gd name="connsiteX10" fmla="*/ 83442 w 142875"/>
                <a:gd name="connsiteY10" fmla="*/ 12002 h 304800"/>
                <a:gd name="connsiteX11" fmla="*/ 64583 w 142875"/>
                <a:gd name="connsiteY11" fmla="*/ 12002 h 304800"/>
                <a:gd name="connsiteX12" fmla="*/ 8861 w 142875"/>
                <a:gd name="connsiteY12" fmla="*/ 101156 h 304800"/>
                <a:gd name="connsiteX13" fmla="*/ 8576 w 142875"/>
                <a:gd name="connsiteY13" fmla="*/ 112490 h 304800"/>
                <a:gd name="connsiteX14" fmla="*/ 18291 w 142875"/>
                <a:gd name="connsiteY14" fmla="*/ 118205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2875" h="304800">
                  <a:moveTo>
                    <a:pt x="18291" y="118205"/>
                  </a:moveTo>
                  <a:lnTo>
                    <a:pt x="29435" y="118205"/>
                  </a:lnTo>
                  <a:lnTo>
                    <a:pt x="29435" y="286893"/>
                  </a:lnTo>
                  <a:cubicBezTo>
                    <a:pt x="29435" y="293084"/>
                    <a:pt x="34388" y="298037"/>
                    <a:pt x="40580" y="298037"/>
                  </a:cubicBezTo>
                  <a:lnTo>
                    <a:pt x="108207" y="298037"/>
                  </a:lnTo>
                  <a:cubicBezTo>
                    <a:pt x="114398" y="298037"/>
                    <a:pt x="119352" y="293084"/>
                    <a:pt x="119352" y="286893"/>
                  </a:cubicBezTo>
                  <a:lnTo>
                    <a:pt x="119352" y="118205"/>
                  </a:lnTo>
                  <a:lnTo>
                    <a:pt x="130496" y="118205"/>
                  </a:lnTo>
                  <a:cubicBezTo>
                    <a:pt x="134591" y="118205"/>
                    <a:pt x="138306" y="116014"/>
                    <a:pt x="140211" y="112490"/>
                  </a:cubicBezTo>
                  <a:cubicBezTo>
                    <a:pt x="142212" y="108966"/>
                    <a:pt x="142021" y="104585"/>
                    <a:pt x="139926" y="101156"/>
                  </a:cubicBezTo>
                  <a:lnTo>
                    <a:pt x="83442" y="12002"/>
                  </a:lnTo>
                  <a:cubicBezTo>
                    <a:pt x="79346" y="5524"/>
                    <a:pt x="68583" y="5524"/>
                    <a:pt x="64583" y="12002"/>
                  </a:cubicBezTo>
                  <a:lnTo>
                    <a:pt x="8861" y="101156"/>
                  </a:lnTo>
                  <a:cubicBezTo>
                    <a:pt x="6671" y="104585"/>
                    <a:pt x="6575" y="108966"/>
                    <a:pt x="8576" y="112490"/>
                  </a:cubicBezTo>
                  <a:cubicBezTo>
                    <a:pt x="10481" y="116014"/>
                    <a:pt x="14291" y="118205"/>
                    <a:pt x="18291" y="1182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68" name="자유형: 도형 67">
              <a:extLst>
                <a:ext uri="{FF2B5EF4-FFF2-40B4-BE49-F238E27FC236}">
                  <a16:creationId xmlns="" xmlns:a16="http://schemas.microsoft.com/office/drawing/2014/main" id="{D47F31ED-3D28-4A7E-A53D-9594E2663558}"/>
                </a:ext>
              </a:extLst>
            </p:cNvPr>
            <p:cNvSpPr/>
            <p:nvPr/>
          </p:nvSpPr>
          <p:spPr>
            <a:xfrm>
              <a:off x="752656" y="1562597"/>
              <a:ext cx="390525" cy="390525"/>
            </a:xfrm>
            <a:custGeom>
              <a:avLst/>
              <a:gdLst>
                <a:gd name="connsiteX0" fmla="*/ 376142 w 390525"/>
                <a:gd name="connsiteY0" fmla="*/ 365262 h 390525"/>
                <a:gd name="connsiteX1" fmla="*/ 29432 w 390525"/>
                <a:gd name="connsiteY1" fmla="*/ 365262 h 390525"/>
                <a:gd name="connsiteX2" fmla="*/ 29432 w 390525"/>
                <a:gd name="connsiteY2" fmla="*/ 18552 h 390525"/>
                <a:gd name="connsiteX3" fmla="*/ 19526 w 390525"/>
                <a:gd name="connsiteY3" fmla="*/ 7218 h 390525"/>
                <a:gd name="connsiteX4" fmla="*/ 7144 w 390525"/>
                <a:gd name="connsiteY4" fmla="*/ 18267 h 390525"/>
                <a:gd name="connsiteX5" fmla="*/ 7144 w 390525"/>
                <a:gd name="connsiteY5" fmla="*/ 376407 h 390525"/>
                <a:gd name="connsiteX6" fmla="*/ 18288 w 390525"/>
                <a:gd name="connsiteY6" fmla="*/ 387551 h 390525"/>
                <a:gd name="connsiteX7" fmla="*/ 376428 w 390525"/>
                <a:gd name="connsiteY7" fmla="*/ 387551 h 390525"/>
                <a:gd name="connsiteX8" fmla="*/ 387477 w 390525"/>
                <a:gd name="connsiteY8" fmla="*/ 375168 h 390525"/>
                <a:gd name="connsiteX9" fmla="*/ 376142 w 390525"/>
                <a:gd name="connsiteY9" fmla="*/ 365262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525" h="390525">
                  <a:moveTo>
                    <a:pt x="376142" y="365262"/>
                  </a:moveTo>
                  <a:lnTo>
                    <a:pt x="29432" y="365262"/>
                  </a:lnTo>
                  <a:lnTo>
                    <a:pt x="29432" y="18552"/>
                  </a:lnTo>
                  <a:cubicBezTo>
                    <a:pt x="29432" y="12837"/>
                    <a:pt x="25241" y="7789"/>
                    <a:pt x="19526" y="7218"/>
                  </a:cubicBezTo>
                  <a:cubicBezTo>
                    <a:pt x="12764" y="6456"/>
                    <a:pt x="7144" y="11694"/>
                    <a:pt x="7144" y="18267"/>
                  </a:cubicBezTo>
                  <a:lnTo>
                    <a:pt x="7144" y="376407"/>
                  </a:lnTo>
                  <a:cubicBezTo>
                    <a:pt x="7144" y="382598"/>
                    <a:pt x="12097" y="387551"/>
                    <a:pt x="18288" y="387551"/>
                  </a:cubicBezTo>
                  <a:lnTo>
                    <a:pt x="376428" y="387551"/>
                  </a:lnTo>
                  <a:cubicBezTo>
                    <a:pt x="383000" y="387551"/>
                    <a:pt x="388239" y="381836"/>
                    <a:pt x="387477" y="375168"/>
                  </a:cubicBezTo>
                  <a:cubicBezTo>
                    <a:pt x="386906" y="369453"/>
                    <a:pt x="381857" y="365262"/>
                    <a:pt x="376142" y="3652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</p:grpSp>
      <p:sp>
        <p:nvSpPr>
          <p:cNvPr id="73" name="타원 72">
            <a:extLst>
              <a:ext uri="{FF2B5EF4-FFF2-40B4-BE49-F238E27FC236}">
                <a16:creationId xmlns="" xmlns:a16="http://schemas.microsoft.com/office/drawing/2014/main" id="{A45CB1DF-9F61-4D2A-BA32-B8E147B0BA45}"/>
              </a:ext>
            </a:extLst>
          </p:cNvPr>
          <p:cNvSpPr/>
          <p:nvPr/>
        </p:nvSpPr>
        <p:spPr>
          <a:xfrm>
            <a:off x="2832676" y="4235716"/>
            <a:ext cx="898591" cy="898591"/>
          </a:xfrm>
          <a:prstGeom prst="ellipse">
            <a:avLst/>
          </a:prstGeom>
          <a:solidFill>
            <a:srgbClr val="FD3653"/>
          </a:solidFill>
          <a:ln w="762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>
              <a:cs typeface="+mn-ea"/>
              <a:sym typeface="+mn-lt"/>
            </a:endParaRPr>
          </a:p>
        </p:txBody>
      </p:sp>
      <p:sp>
        <p:nvSpPr>
          <p:cNvPr id="74" name="타원 73">
            <a:extLst>
              <a:ext uri="{FF2B5EF4-FFF2-40B4-BE49-F238E27FC236}">
                <a16:creationId xmlns="" xmlns:a16="http://schemas.microsoft.com/office/drawing/2014/main" id="{E807E387-68DB-4B53-A6DD-FFAB5BEC0CAB}"/>
              </a:ext>
            </a:extLst>
          </p:cNvPr>
          <p:cNvSpPr/>
          <p:nvPr/>
        </p:nvSpPr>
        <p:spPr>
          <a:xfrm>
            <a:off x="7109883" y="4235716"/>
            <a:ext cx="898591" cy="898591"/>
          </a:xfrm>
          <a:prstGeom prst="ellipse">
            <a:avLst/>
          </a:prstGeom>
          <a:solidFill>
            <a:srgbClr val="FD3653"/>
          </a:solidFill>
          <a:ln w="762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>
              <a:cs typeface="+mn-ea"/>
              <a:sym typeface="+mn-lt"/>
            </a:endParaRPr>
          </a:p>
        </p:txBody>
      </p:sp>
      <p:sp>
        <p:nvSpPr>
          <p:cNvPr id="75" name="자유형: 도형 74">
            <a:extLst>
              <a:ext uri="{FF2B5EF4-FFF2-40B4-BE49-F238E27FC236}">
                <a16:creationId xmlns="" xmlns:a16="http://schemas.microsoft.com/office/drawing/2014/main" id="{240C0992-0464-494D-AFDE-FC7DC4B169F5}"/>
              </a:ext>
            </a:extLst>
          </p:cNvPr>
          <p:cNvSpPr/>
          <p:nvPr/>
        </p:nvSpPr>
        <p:spPr>
          <a:xfrm>
            <a:off x="7414876" y="4553817"/>
            <a:ext cx="288604" cy="328687"/>
          </a:xfrm>
          <a:custGeom>
            <a:avLst/>
            <a:gdLst>
              <a:gd name="connsiteX0" fmla="*/ 336869 w 342900"/>
              <a:gd name="connsiteY0" fmla="*/ 48482 h 390525"/>
              <a:gd name="connsiteX1" fmla="*/ 286006 w 342900"/>
              <a:gd name="connsiteY1" fmla="*/ 7144 h 390525"/>
              <a:gd name="connsiteX2" fmla="*/ 286006 w 342900"/>
              <a:gd name="connsiteY2" fmla="*/ 7144 h 390525"/>
              <a:gd name="connsiteX3" fmla="*/ 255716 w 342900"/>
              <a:gd name="connsiteY3" fmla="*/ 7144 h 390525"/>
              <a:gd name="connsiteX4" fmla="*/ 90172 w 342900"/>
              <a:gd name="connsiteY4" fmla="*/ 7144 h 390525"/>
              <a:gd name="connsiteX5" fmla="*/ 59882 w 342900"/>
              <a:gd name="connsiteY5" fmla="*/ 7144 h 390525"/>
              <a:gd name="connsiteX6" fmla="*/ 59882 w 342900"/>
              <a:gd name="connsiteY6" fmla="*/ 7144 h 390525"/>
              <a:gd name="connsiteX7" fmla="*/ 9019 w 342900"/>
              <a:gd name="connsiteY7" fmla="*/ 48482 h 390525"/>
              <a:gd name="connsiteX8" fmla="*/ 19592 w 342900"/>
              <a:gd name="connsiteY8" fmla="*/ 103727 h 390525"/>
              <a:gd name="connsiteX9" fmla="*/ 73217 w 342900"/>
              <a:gd name="connsiteY9" fmla="*/ 152305 h 390525"/>
              <a:gd name="connsiteX10" fmla="*/ 155704 w 342900"/>
              <a:gd name="connsiteY10" fmla="*/ 244126 h 390525"/>
              <a:gd name="connsiteX11" fmla="*/ 155704 w 342900"/>
              <a:gd name="connsiteY11" fmla="*/ 282035 h 390525"/>
              <a:gd name="connsiteX12" fmla="*/ 102459 w 342900"/>
              <a:gd name="connsiteY12" fmla="*/ 282035 h 390525"/>
              <a:gd name="connsiteX13" fmla="*/ 85124 w 342900"/>
              <a:gd name="connsiteY13" fmla="*/ 299371 h 390525"/>
              <a:gd name="connsiteX14" fmla="*/ 85124 w 342900"/>
              <a:gd name="connsiteY14" fmla="*/ 370332 h 390525"/>
              <a:gd name="connsiteX15" fmla="*/ 102459 w 342900"/>
              <a:gd name="connsiteY15" fmla="*/ 387667 h 390525"/>
              <a:gd name="connsiteX16" fmla="*/ 244001 w 342900"/>
              <a:gd name="connsiteY16" fmla="*/ 387667 h 390525"/>
              <a:gd name="connsiteX17" fmla="*/ 261336 w 342900"/>
              <a:gd name="connsiteY17" fmla="*/ 370332 h 390525"/>
              <a:gd name="connsiteX18" fmla="*/ 261336 w 342900"/>
              <a:gd name="connsiteY18" fmla="*/ 299371 h 390525"/>
              <a:gd name="connsiteX19" fmla="*/ 244001 w 342900"/>
              <a:gd name="connsiteY19" fmla="*/ 282035 h 390525"/>
              <a:gd name="connsiteX20" fmla="*/ 190756 w 342900"/>
              <a:gd name="connsiteY20" fmla="*/ 282035 h 390525"/>
              <a:gd name="connsiteX21" fmla="*/ 190756 w 342900"/>
              <a:gd name="connsiteY21" fmla="*/ 244221 h 390525"/>
              <a:gd name="connsiteX22" fmla="*/ 272862 w 342900"/>
              <a:gd name="connsiteY22" fmla="*/ 152305 h 390525"/>
              <a:gd name="connsiteX23" fmla="*/ 326297 w 342900"/>
              <a:gd name="connsiteY23" fmla="*/ 103822 h 390525"/>
              <a:gd name="connsiteX24" fmla="*/ 336869 w 342900"/>
              <a:gd name="connsiteY24" fmla="*/ 48482 h 390525"/>
              <a:gd name="connsiteX25" fmla="*/ 42833 w 342900"/>
              <a:gd name="connsiteY25" fmla="*/ 57340 h 390525"/>
              <a:gd name="connsiteX26" fmla="*/ 60168 w 342900"/>
              <a:gd name="connsiteY26" fmla="*/ 42005 h 390525"/>
              <a:gd name="connsiteX27" fmla="*/ 60168 w 342900"/>
              <a:gd name="connsiteY27" fmla="*/ 42005 h 390525"/>
              <a:gd name="connsiteX28" fmla="*/ 73217 w 342900"/>
              <a:gd name="connsiteY28" fmla="*/ 42005 h 390525"/>
              <a:gd name="connsiteX29" fmla="*/ 73313 w 342900"/>
              <a:gd name="connsiteY29" fmla="*/ 110871 h 390525"/>
              <a:gd name="connsiteX30" fmla="*/ 42833 w 342900"/>
              <a:gd name="connsiteY30" fmla="*/ 57340 h 390525"/>
              <a:gd name="connsiteX31" fmla="*/ 273052 w 342900"/>
              <a:gd name="connsiteY31" fmla="*/ 110776 h 390525"/>
              <a:gd name="connsiteX32" fmla="*/ 273052 w 342900"/>
              <a:gd name="connsiteY32" fmla="*/ 42005 h 390525"/>
              <a:gd name="connsiteX33" fmla="*/ 286101 w 342900"/>
              <a:gd name="connsiteY33" fmla="*/ 42005 h 390525"/>
              <a:gd name="connsiteX34" fmla="*/ 286101 w 342900"/>
              <a:gd name="connsiteY34" fmla="*/ 42005 h 390525"/>
              <a:gd name="connsiteX35" fmla="*/ 303436 w 342900"/>
              <a:gd name="connsiteY35" fmla="*/ 57340 h 390525"/>
              <a:gd name="connsiteX36" fmla="*/ 273052 w 342900"/>
              <a:gd name="connsiteY36" fmla="*/ 110776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2900" h="390525">
                <a:moveTo>
                  <a:pt x="336869" y="48482"/>
                </a:moveTo>
                <a:cubicBezTo>
                  <a:pt x="330678" y="24098"/>
                  <a:pt x="309723" y="7144"/>
                  <a:pt x="286006" y="7144"/>
                </a:cubicBezTo>
                <a:cubicBezTo>
                  <a:pt x="286006" y="7144"/>
                  <a:pt x="286006" y="7144"/>
                  <a:pt x="286006" y="7144"/>
                </a:cubicBezTo>
                <a:lnTo>
                  <a:pt x="255716" y="7144"/>
                </a:lnTo>
                <a:lnTo>
                  <a:pt x="90172" y="7144"/>
                </a:lnTo>
                <a:lnTo>
                  <a:pt x="59882" y="7144"/>
                </a:lnTo>
                <a:cubicBezTo>
                  <a:pt x="59882" y="7144"/>
                  <a:pt x="59882" y="7144"/>
                  <a:pt x="59882" y="7144"/>
                </a:cubicBezTo>
                <a:cubicBezTo>
                  <a:pt x="36165" y="7144"/>
                  <a:pt x="15305" y="24194"/>
                  <a:pt x="9019" y="48482"/>
                </a:cubicBezTo>
                <a:cubicBezTo>
                  <a:pt x="5876" y="60865"/>
                  <a:pt x="5113" y="80581"/>
                  <a:pt x="19592" y="103727"/>
                </a:cubicBezTo>
                <a:cubicBezTo>
                  <a:pt x="30640" y="121444"/>
                  <a:pt x="48738" y="137731"/>
                  <a:pt x="73217" y="152305"/>
                </a:cubicBezTo>
                <a:cubicBezTo>
                  <a:pt x="76265" y="198501"/>
                  <a:pt x="110841" y="236220"/>
                  <a:pt x="155704" y="244126"/>
                </a:cubicBezTo>
                <a:lnTo>
                  <a:pt x="155704" y="282035"/>
                </a:lnTo>
                <a:lnTo>
                  <a:pt x="102459" y="282035"/>
                </a:lnTo>
                <a:cubicBezTo>
                  <a:pt x="92934" y="282035"/>
                  <a:pt x="85124" y="289751"/>
                  <a:pt x="85124" y="299371"/>
                </a:cubicBezTo>
                <a:lnTo>
                  <a:pt x="85124" y="370332"/>
                </a:lnTo>
                <a:cubicBezTo>
                  <a:pt x="85124" y="379857"/>
                  <a:pt x="92839" y="387667"/>
                  <a:pt x="102459" y="387667"/>
                </a:cubicBezTo>
                <a:lnTo>
                  <a:pt x="244001" y="387667"/>
                </a:lnTo>
                <a:cubicBezTo>
                  <a:pt x="253526" y="387667"/>
                  <a:pt x="261336" y="379952"/>
                  <a:pt x="261336" y="370332"/>
                </a:cubicBezTo>
                <a:lnTo>
                  <a:pt x="261336" y="299371"/>
                </a:lnTo>
                <a:cubicBezTo>
                  <a:pt x="261336" y="289846"/>
                  <a:pt x="253621" y="282035"/>
                  <a:pt x="244001" y="282035"/>
                </a:cubicBezTo>
                <a:lnTo>
                  <a:pt x="190756" y="282035"/>
                </a:lnTo>
                <a:lnTo>
                  <a:pt x="190756" y="244221"/>
                </a:lnTo>
                <a:cubicBezTo>
                  <a:pt x="235238" y="236410"/>
                  <a:pt x="269908" y="198596"/>
                  <a:pt x="272862" y="152305"/>
                </a:cubicBezTo>
                <a:cubicBezTo>
                  <a:pt x="297246" y="137731"/>
                  <a:pt x="315247" y="121444"/>
                  <a:pt x="326297" y="103822"/>
                </a:cubicBezTo>
                <a:cubicBezTo>
                  <a:pt x="340774" y="80581"/>
                  <a:pt x="340013" y="60865"/>
                  <a:pt x="336869" y="48482"/>
                </a:cubicBezTo>
                <a:close/>
                <a:moveTo>
                  <a:pt x="42833" y="57340"/>
                </a:moveTo>
                <a:cubicBezTo>
                  <a:pt x="45405" y="47244"/>
                  <a:pt x="53501" y="42005"/>
                  <a:pt x="60168" y="42005"/>
                </a:cubicBezTo>
                <a:lnTo>
                  <a:pt x="60168" y="42005"/>
                </a:lnTo>
                <a:lnTo>
                  <a:pt x="73217" y="42005"/>
                </a:lnTo>
                <a:lnTo>
                  <a:pt x="73313" y="110871"/>
                </a:lnTo>
                <a:cubicBezTo>
                  <a:pt x="46643" y="90297"/>
                  <a:pt x="39499" y="70580"/>
                  <a:pt x="42833" y="57340"/>
                </a:cubicBezTo>
                <a:close/>
                <a:moveTo>
                  <a:pt x="273052" y="110776"/>
                </a:moveTo>
                <a:lnTo>
                  <a:pt x="273052" y="42005"/>
                </a:lnTo>
                <a:lnTo>
                  <a:pt x="286101" y="42005"/>
                </a:lnTo>
                <a:lnTo>
                  <a:pt x="286101" y="42005"/>
                </a:lnTo>
                <a:cubicBezTo>
                  <a:pt x="292769" y="42005"/>
                  <a:pt x="300865" y="47244"/>
                  <a:pt x="303436" y="57340"/>
                </a:cubicBezTo>
                <a:cubicBezTo>
                  <a:pt x="306865" y="70580"/>
                  <a:pt x="299722" y="90202"/>
                  <a:pt x="273052" y="110776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>
              <a:cs typeface="+mn-ea"/>
              <a:sym typeface="+mn-lt"/>
            </a:endParaRPr>
          </a:p>
        </p:txBody>
      </p:sp>
      <p:grpSp>
        <p:nvGrpSpPr>
          <p:cNvPr id="76" name="그룹 75">
            <a:extLst>
              <a:ext uri="{FF2B5EF4-FFF2-40B4-BE49-F238E27FC236}">
                <a16:creationId xmlns="" xmlns:a16="http://schemas.microsoft.com/office/drawing/2014/main" id="{D93E1823-5F96-44FE-94B4-E8F9B8CEE12B}"/>
              </a:ext>
            </a:extLst>
          </p:cNvPr>
          <p:cNvGrpSpPr/>
          <p:nvPr/>
        </p:nvGrpSpPr>
        <p:grpSpPr>
          <a:xfrm>
            <a:off x="3136161" y="4527602"/>
            <a:ext cx="328448" cy="314819"/>
            <a:chOff x="6793030" y="2235612"/>
            <a:chExt cx="390240" cy="374047"/>
          </a:xfrm>
          <a:solidFill>
            <a:schemeClr val="bg1"/>
          </a:solidFill>
        </p:grpSpPr>
        <p:sp>
          <p:nvSpPr>
            <p:cNvPr id="77" name="자유형: 도형 76">
              <a:extLst>
                <a:ext uri="{FF2B5EF4-FFF2-40B4-BE49-F238E27FC236}">
                  <a16:creationId xmlns="" xmlns:a16="http://schemas.microsoft.com/office/drawing/2014/main" id="{80866F4D-3929-4C60-BAD9-D913E703F66D}"/>
                </a:ext>
              </a:extLst>
            </p:cNvPr>
            <p:cNvSpPr/>
            <p:nvPr/>
          </p:nvSpPr>
          <p:spPr>
            <a:xfrm>
              <a:off x="6897520" y="2314384"/>
              <a:ext cx="285750" cy="295275"/>
            </a:xfrm>
            <a:custGeom>
              <a:avLst/>
              <a:gdLst>
                <a:gd name="connsiteX0" fmla="*/ 266033 w 285750"/>
                <a:gd name="connsiteY0" fmla="*/ 7144 h 295275"/>
                <a:gd name="connsiteX1" fmla="*/ 215455 w 285750"/>
                <a:gd name="connsiteY1" fmla="*/ 7144 h 295275"/>
                <a:gd name="connsiteX2" fmla="*/ 215455 w 285750"/>
                <a:gd name="connsiteY2" fmla="*/ 24194 h 295275"/>
                <a:gd name="connsiteX3" fmla="*/ 215455 w 285750"/>
                <a:gd name="connsiteY3" fmla="*/ 40958 h 295275"/>
                <a:gd name="connsiteX4" fmla="*/ 215455 w 285750"/>
                <a:gd name="connsiteY4" fmla="*/ 142589 h 295275"/>
                <a:gd name="connsiteX5" fmla="*/ 165068 w 285750"/>
                <a:gd name="connsiteY5" fmla="*/ 192977 h 295275"/>
                <a:gd name="connsiteX6" fmla="*/ 61436 w 285750"/>
                <a:gd name="connsiteY6" fmla="*/ 192977 h 295275"/>
                <a:gd name="connsiteX7" fmla="*/ 45529 w 285750"/>
                <a:gd name="connsiteY7" fmla="*/ 204121 h 295275"/>
                <a:gd name="connsiteX8" fmla="*/ 21621 w 285750"/>
                <a:gd name="connsiteY8" fmla="*/ 220885 h 295275"/>
                <a:gd name="connsiteX9" fmla="*/ 7144 w 285750"/>
                <a:gd name="connsiteY9" fmla="*/ 231077 h 295275"/>
                <a:gd name="connsiteX10" fmla="*/ 20383 w 285750"/>
                <a:gd name="connsiteY10" fmla="*/ 237649 h 295275"/>
                <a:gd name="connsiteX11" fmla="*/ 134683 w 285750"/>
                <a:gd name="connsiteY11" fmla="*/ 237649 h 295275"/>
                <a:gd name="connsiteX12" fmla="*/ 215836 w 285750"/>
                <a:gd name="connsiteY12" fmla="*/ 294418 h 295275"/>
                <a:gd name="connsiteX13" fmla="*/ 225457 w 285750"/>
                <a:gd name="connsiteY13" fmla="*/ 297466 h 295275"/>
                <a:gd name="connsiteX14" fmla="*/ 236696 w 285750"/>
                <a:gd name="connsiteY14" fmla="*/ 293084 h 295275"/>
                <a:gd name="connsiteX15" fmla="*/ 242125 w 285750"/>
                <a:gd name="connsiteY15" fmla="*/ 280416 h 295275"/>
                <a:gd name="connsiteX16" fmla="*/ 242125 w 285750"/>
                <a:gd name="connsiteY16" fmla="*/ 238411 h 295275"/>
                <a:gd name="connsiteX17" fmla="*/ 266223 w 285750"/>
                <a:gd name="connsiteY17" fmla="*/ 238411 h 295275"/>
                <a:gd name="connsiteX18" fmla="*/ 282987 w 285750"/>
                <a:gd name="connsiteY18" fmla="*/ 221647 h 295275"/>
                <a:gd name="connsiteX19" fmla="*/ 282987 w 285750"/>
                <a:gd name="connsiteY19" fmla="*/ 24003 h 295275"/>
                <a:gd name="connsiteX20" fmla="*/ 266033 w 285750"/>
                <a:gd name="connsiteY20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5750" h="295275">
                  <a:moveTo>
                    <a:pt x="266033" y="7144"/>
                  </a:moveTo>
                  <a:lnTo>
                    <a:pt x="215455" y="7144"/>
                  </a:lnTo>
                  <a:lnTo>
                    <a:pt x="215455" y="24194"/>
                  </a:lnTo>
                  <a:lnTo>
                    <a:pt x="215455" y="40958"/>
                  </a:lnTo>
                  <a:lnTo>
                    <a:pt x="215455" y="142589"/>
                  </a:lnTo>
                  <a:cubicBezTo>
                    <a:pt x="215455" y="170402"/>
                    <a:pt x="192881" y="192977"/>
                    <a:pt x="165068" y="192977"/>
                  </a:cubicBezTo>
                  <a:lnTo>
                    <a:pt x="61436" y="192977"/>
                  </a:lnTo>
                  <a:lnTo>
                    <a:pt x="45529" y="204121"/>
                  </a:lnTo>
                  <a:lnTo>
                    <a:pt x="21621" y="220885"/>
                  </a:lnTo>
                  <a:lnTo>
                    <a:pt x="7144" y="231077"/>
                  </a:lnTo>
                  <a:cubicBezTo>
                    <a:pt x="10191" y="235077"/>
                    <a:pt x="14954" y="237649"/>
                    <a:pt x="20383" y="237649"/>
                  </a:cubicBezTo>
                  <a:lnTo>
                    <a:pt x="134683" y="237649"/>
                  </a:lnTo>
                  <a:lnTo>
                    <a:pt x="215836" y="294418"/>
                  </a:lnTo>
                  <a:cubicBezTo>
                    <a:pt x="218694" y="296418"/>
                    <a:pt x="222028" y="297466"/>
                    <a:pt x="225457" y="297466"/>
                  </a:cubicBezTo>
                  <a:cubicBezTo>
                    <a:pt x="229457" y="297466"/>
                    <a:pt x="233457" y="296037"/>
                    <a:pt x="236696" y="293084"/>
                  </a:cubicBezTo>
                  <a:cubicBezTo>
                    <a:pt x="240220" y="289846"/>
                    <a:pt x="242125" y="285179"/>
                    <a:pt x="242125" y="280416"/>
                  </a:cubicBezTo>
                  <a:lnTo>
                    <a:pt x="242125" y="238411"/>
                  </a:lnTo>
                  <a:lnTo>
                    <a:pt x="266223" y="238411"/>
                  </a:lnTo>
                  <a:cubicBezTo>
                    <a:pt x="275463" y="238411"/>
                    <a:pt x="282987" y="230886"/>
                    <a:pt x="282987" y="221647"/>
                  </a:cubicBezTo>
                  <a:lnTo>
                    <a:pt x="282987" y="24003"/>
                  </a:lnTo>
                  <a:cubicBezTo>
                    <a:pt x="283083" y="14669"/>
                    <a:pt x="275463" y="7144"/>
                    <a:pt x="26603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78" name="자유형: 도형 77">
              <a:extLst>
                <a:ext uri="{FF2B5EF4-FFF2-40B4-BE49-F238E27FC236}">
                  <a16:creationId xmlns="" xmlns:a16="http://schemas.microsoft.com/office/drawing/2014/main" id="{6053AA07-8BE1-4A33-9BE5-93FEEE56F7A2}"/>
                </a:ext>
              </a:extLst>
            </p:cNvPr>
            <p:cNvSpPr/>
            <p:nvPr/>
          </p:nvSpPr>
          <p:spPr>
            <a:xfrm>
              <a:off x="6793030" y="2235612"/>
              <a:ext cx="285750" cy="304800"/>
            </a:xfrm>
            <a:custGeom>
              <a:avLst/>
              <a:gdLst>
                <a:gd name="connsiteX0" fmla="*/ 269748 w 285750"/>
                <a:gd name="connsiteY0" fmla="*/ 7144 h 304800"/>
                <a:gd name="connsiteX1" fmla="*/ 23908 w 285750"/>
                <a:gd name="connsiteY1" fmla="*/ 7144 h 304800"/>
                <a:gd name="connsiteX2" fmla="*/ 7144 w 285750"/>
                <a:gd name="connsiteY2" fmla="*/ 23908 h 304800"/>
                <a:gd name="connsiteX3" fmla="*/ 7144 w 285750"/>
                <a:gd name="connsiteY3" fmla="*/ 221361 h 304800"/>
                <a:gd name="connsiteX4" fmla="*/ 23908 w 285750"/>
                <a:gd name="connsiteY4" fmla="*/ 238125 h 304800"/>
                <a:gd name="connsiteX5" fmla="*/ 47244 w 285750"/>
                <a:gd name="connsiteY5" fmla="*/ 238125 h 304800"/>
                <a:gd name="connsiteX6" fmla="*/ 47244 w 285750"/>
                <a:gd name="connsiteY6" fmla="*/ 281178 h 304800"/>
                <a:gd name="connsiteX7" fmla="*/ 52007 w 285750"/>
                <a:gd name="connsiteY7" fmla="*/ 293180 h 304800"/>
                <a:gd name="connsiteX8" fmla="*/ 64008 w 285750"/>
                <a:gd name="connsiteY8" fmla="*/ 298228 h 304800"/>
                <a:gd name="connsiteX9" fmla="*/ 73628 w 285750"/>
                <a:gd name="connsiteY9" fmla="*/ 295180 h 304800"/>
                <a:gd name="connsiteX10" fmla="*/ 107632 w 285750"/>
                <a:gd name="connsiteY10" fmla="*/ 271367 h 304800"/>
                <a:gd name="connsiteX11" fmla="*/ 124396 w 285750"/>
                <a:gd name="connsiteY11" fmla="*/ 259651 h 304800"/>
                <a:gd name="connsiteX12" fmla="*/ 141161 w 285750"/>
                <a:gd name="connsiteY12" fmla="*/ 247936 h 304800"/>
                <a:gd name="connsiteX13" fmla="*/ 154972 w 285750"/>
                <a:gd name="connsiteY13" fmla="*/ 238220 h 304800"/>
                <a:gd name="connsiteX14" fmla="*/ 269653 w 285750"/>
                <a:gd name="connsiteY14" fmla="*/ 238220 h 304800"/>
                <a:gd name="connsiteX15" fmla="*/ 286417 w 285750"/>
                <a:gd name="connsiteY15" fmla="*/ 221456 h 304800"/>
                <a:gd name="connsiteX16" fmla="*/ 286417 w 285750"/>
                <a:gd name="connsiteY16" fmla="*/ 119158 h 304800"/>
                <a:gd name="connsiteX17" fmla="*/ 286417 w 285750"/>
                <a:gd name="connsiteY17" fmla="*/ 102394 h 304800"/>
                <a:gd name="connsiteX18" fmla="*/ 286417 w 285750"/>
                <a:gd name="connsiteY18" fmla="*/ 85630 h 304800"/>
                <a:gd name="connsiteX19" fmla="*/ 286417 w 285750"/>
                <a:gd name="connsiteY19" fmla="*/ 24003 h 304800"/>
                <a:gd name="connsiteX20" fmla="*/ 269748 w 285750"/>
                <a:gd name="connsiteY20" fmla="*/ 7144 h 304800"/>
                <a:gd name="connsiteX21" fmla="*/ 219170 w 285750"/>
                <a:gd name="connsiteY21" fmla="*/ 160877 h 304800"/>
                <a:gd name="connsiteX22" fmla="*/ 202216 w 285750"/>
                <a:gd name="connsiteY22" fmla="*/ 175165 h 304800"/>
                <a:gd name="connsiteX23" fmla="*/ 192405 w 285750"/>
                <a:gd name="connsiteY23" fmla="*/ 175165 h 304800"/>
                <a:gd name="connsiteX24" fmla="*/ 91630 w 285750"/>
                <a:gd name="connsiteY24" fmla="*/ 175165 h 304800"/>
                <a:gd name="connsiteX25" fmla="*/ 74486 w 285750"/>
                <a:gd name="connsiteY25" fmla="*/ 158972 h 304800"/>
                <a:gd name="connsiteX26" fmla="*/ 91154 w 285750"/>
                <a:gd name="connsiteY26" fmla="*/ 141732 h 304800"/>
                <a:gd name="connsiteX27" fmla="*/ 202597 w 285750"/>
                <a:gd name="connsiteY27" fmla="*/ 141732 h 304800"/>
                <a:gd name="connsiteX28" fmla="*/ 217741 w 285750"/>
                <a:gd name="connsiteY28" fmla="*/ 151352 h 304800"/>
                <a:gd name="connsiteX29" fmla="*/ 219170 w 285750"/>
                <a:gd name="connsiteY29" fmla="*/ 160877 h 304800"/>
                <a:gd name="connsiteX30" fmla="*/ 202597 w 285750"/>
                <a:gd name="connsiteY30" fmla="*/ 108204 h 304800"/>
                <a:gd name="connsiteX31" fmla="*/ 91630 w 285750"/>
                <a:gd name="connsiteY31" fmla="*/ 108204 h 304800"/>
                <a:gd name="connsiteX32" fmla="*/ 74486 w 285750"/>
                <a:gd name="connsiteY32" fmla="*/ 92107 h 304800"/>
                <a:gd name="connsiteX33" fmla="*/ 91154 w 285750"/>
                <a:gd name="connsiteY33" fmla="*/ 74771 h 304800"/>
                <a:gd name="connsiteX34" fmla="*/ 202597 w 285750"/>
                <a:gd name="connsiteY34" fmla="*/ 74771 h 304800"/>
                <a:gd name="connsiteX35" fmla="*/ 219361 w 285750"/>
                <a:gd name="connsiteY35" fmla="*/ 91535 h 304800"/>
                <a:gd name="connsiteX36" fmla="*/ 202597 w 285750"/>
                <a:gd name="connsiteY36" fmla="*/ 108204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5750" h="304800">
                  <a:moveTo>
                    <a:pt x="269748" y="7144"/>
                  </a:moveTo>
                  <a:lnTo>
                    <a:pt x="23908" y="7144"/>
                  </a:lnTo>
                  <a:cubicBezTo>
                    <a:pt x="14668" y="7144"/>
                    <a:pt x="7144" y="14668"/>
                    <a:pt x="7144" y="23908"/>
                  </a:cubicBezTo>
                  <a:lnTo>
                    <a:pt x="7144" y="221361"/>
                  </a:lnTo>
                  <a:cubicBezTo>
                    <a:pt x="7144" y="230600"/>
                    <a:pt x="14668" y="238125"/>
                    <a:pt x="23908" y="238125"/>
                  </a:cubicBezTo>
                  <a:lnTo>
                    <a:pt x="47244" y="238125"/>
                  </a:lnTo>
                  <a:lnTo>
                    <a:pt x="47244" y="281178"/>
                  </a:lnTo>
                  <a:cubicBezTo>
                    <a:pt x="47244" y="285655"/>
                    <a:pt x="48863" y="290036"/>
                    <a:pt x="52007" y="293180"/>
                  </a:cubicBezTo>
                  <a:cubicBezTo>
                    <a:pt x="55340" y="296609"/>
                    <a:pt x="59722" y="298228"/>
                    <a:pt x="64008" y="298228"/>
                  </a:cubicBezTo>
                  <a:cubicBezTo>
                    <a:pt x="67342" y="298228"/>
                    <a:pt x="70771" y="297180"/>
                    <a:pt x="73628" y="295180"/>
                  </a:cubicBezTo>
                  <a:lnTo>
                    <a:pt x="107632" y="271367"/>
                  </a:lnTo>
                  <a:lnTo>
                    <a:pt x="124396" y="259651"/>
                  </a:lnTo>
                  <a:lnTo>
                    <a:pt x="141161" y="247936"/>
                  </a:lnTo>
                  <a:lnTo>
                    <a:pt x="154972" y="238220"/>
                  </a:lnTo>
                  <a:lnTo>
                    <a:pt x="269653" y="238220"/>
                  </a:lnTo>
                  <a:cubicBezTo>
                    <a:pt x="278892" y="238220"/>
                    <a:pt x="286417" y="230695"/>
                    <a:pt x="286417" y="221456"/>
                  </a:cubicBezTo>
                  <a:lnTo>
                    <a:pt x="286417" y="119158"/>
                  </a:lnTo>
                  <a:lnTo>
                    <a:pt x="286417" y="102394"/>
                  </a:lnTo>
                  <a:lnTo>
                    <a:pt x="286417" y="85630"/>
                  </a:lnTo>
                  <a:lnTo>
                    <a:pt x="286417" y="24003"/>
                  </a:lnTo>
                  <a:cubicBezTo>
                    <a:pt x="286512" y="14668"/>
                    <a:pt x="279082" y="7144"/>
                    <a:pt x="269748" y="7144"/>
                  </a:cubicBezTo>
                  <a:close/>
                  <a:moveTo>
                    <a:pt x="219170" y="160877"/>
                  </a:moveTo>
                  <a:cubicBezTo>
                    <a:pt x="217932" y="169164"/>
                    <a:pt x="210598" y="175165"/>
                    <a:pt x="202216" y="175165"/>
                  </a:cubicBezTo>
                  <a:lnTo>
                    <a:pt x="192405" y="175165"/>
                  </a:lnTo>
                  <a:lnTo>
                    <a:pt x="91630" y="175165"/>
                  </a:lnTo>
                  <a:cubicBezTo>
                    <a:pt x="82582" y="175165"/>
                    <a:pt x="74771" y="168116"/>
                    <a:pt x="74486" y="158972"/>
                  </a:cubicBezTo>
                  <a:cubicBezTo>
                    <a:pt x="74200" y="149447"/>
                    <a:pt x="81725" y="141732"/>
                    <a:pt x="91154" y="141732"/>
                  </a:cubicBezTo>
                  <a:lnTo>
                    <a:pt x="202597" y="141732"/>
                  </a:lnTo>
                  <a:cubicBezTo>
                    <a:pt x="209265" y="141732"/>
                    <a:pt x="215075" y="145637"/>
                    <a:pt x="217741" y="151352"/>
                  </a:cubicBezTo>
                  <a:cubicBezTo>
                    <a:pt x="219075" y="154114"/>
                    <a:pt x="219646" y="157353"/>
                    <a:pt x="219170" y="160877"/>
                  </a:cubicBezTo>
                  <a:close/>
                  <a:moveTo>
                    <a:pt x="202597" y="108204"/>
                  </a:moveTo>
                  <a:lnTo>
                    <a:pt x="91630" y="108204"/>
                  </a:lnTo>
                  <a:cubicBezTo>
                    <a:pt x="82582" y="108204"/>
                    <a:pt x="74771" y="101155"/>
                    <a:pt x="74486" y="92107"/>
                  </a:cubicBezTo>
                  <a:cubicBezTo>
                    <a:pt x="74200" y="82582"/>
                    <a:pt x="81725" y="74771"/>
                    <a:pt x="91154" y="74771"/>
                  </a:cubicBezTo>
                  <a:lnTo>
                    <a:pt x="202597" y="74771"/>
                  </a:lnTo>
                  <a:cubicBezTo>
                    <a:pt x="211836" y="74771"/>
                    <a:pt x="219361" y="82296"/>
                    <a:pt x="219361" y="91535"/>
                  </a:cubicBezTo>
                  <a:cubicBezTo>
                    <a:pt x="219266" y="100774"/>
                    <a:pt x="211836" y="108204"/>
                    <a:pt x="202597" y="1082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>
                <a:cs typeface="+mn-ea"/>
                <a:sym typeface="+mn-lt"/>
              </a:endParaRPr>
            </a:p>
          </p:txBody>
        </p:sp>
      </p:grp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BE030FF0-4A59-4CBC-BB19-EC606C51C60E}"/>
              </a:ext>
            </a:extLst>
          </p:cNvPr>
          <p:cNvSpPr txBox="1"/>
          <p:nvPr/>
        </p:nvSpPr>
        <p:spPr>
          <a:xfrm>
            <a:off x="3901533" y="4660729"/>
            <a:ext cx="3008463" cy="616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1A2431"/>
                </a:solidFill>
                <a:cs typeface="+mn-ea"/>
                <a:sym typeface="+mn-lt"/>
              </a:rPr>
              <a:t>请输入正文文本内容，根据内容复制粘贴到这里，最好符合模板主题</a:t>
            </a:r>
            <a:r>
              <a:rPr lang="en-US" altLang="zh-CN" sz="1200" dirty="0">
                <a:solidFill>
                  <a:srgbClr val="1A2431"/>
                </a:solidFill>
                <a:cs typeface="+mn-ea"/>
                <a:sym typeface="+mn-lt"/>
              </a:rPr>
              <a:t>.</a:t>
            </a:r>
            <a:endParaRPr lang="zh-CN" altLang="en-US" sz="1200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80" name="직사각형 79">
            <a:extLst>
              <a:ext uri="{FF2B5EF4-FFF2-40B4-BE49-F238E27FC236}">
                <a16:creationId xmlns="" xmlns:a16="http://schemas.microsoft.com/office/drawing/2014/main" id="{2133D75A-7A53-4AA8-9616-B64779070A67}"/>
              </a:ext>
            </a:extLst>
          </p:cNvPr>
          <p:cNvSpPr/>
          <p:nvPr/>
        </p:nvSpPr>
        <p:spPr>
          <a:xfrm>
            <a:off x="3881902" y="4274451"/>
            <a:ext cx="30280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1A2431"/>
                </a:solidFill>
                <a:cs typeface="+mn-ea"/>
                <a:sym typeface="+mn-lt"/>
              </a:rPr>
              <a:t>输入标题</a:t>
            </a:r>
            <a:endParaRPr lang="ko-KR" altLang="en-US" sz="2400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F79EC01F-4BD2-423F-B1E0-2811B14967AD}"/>
              </a:ext>
            </a:extLst>
          </p:cNvPr>
          <p:cNvSpPr txBox="1"/>
          <p:nvPr/>
        </p:nvSpPr>
        <p:spPr>
          <a:xfrm>
            <a:off x="8204889" y="4660729"/>
            <a:ext cx="3008463" cy="616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1A2431"/>
                </a:solidFill>
                <a:cs typeface="+mn-ea"/>
                <a:sym typeface="+mn-lt"/>
              </a:rPr>
              <a:t>请输入正文文本内容，根据内容复制粘贴到这里，最好符合模板主题</a:t>
            </a:r>
            <a:r>
              <a:rPr lang="en-US" altLang="zh-CN" sz="1200" dirty="0">
                <a:solidFill>
                  <a:srgbClr val="1A2431"/>
                </a:solidFill>
                <a:cs typeface="+mn-ea"/>
                <a:sym typeface="+mn-lt"/>
              </a:rPr>
              <a:t>.</a:t>
            </a:r>
            <a:endParaRPr lang="zh-CN" altLang="en-US" sz="1200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82" name="직사각형 81">
            <a:extLst>
              <a:ext uri="{FF2B5EF4-FFF2-40B4-BE49-F238E27FC236}">
                <a16:creationId xmlns="" xmlns:a16="http://schemas.microsoft.com/office/drawing/2014/main" id="{7A9AC235-AF4B-40A2-922E-4F7F59BC187D}"/>
              </a:ext>
            </a:extLst>
          </p:cNvPr>
          <p:cNvSpPr/>
          <p:nvPr/>
        </p:nvSpPr>
        <p:spPr>
          <a:xfrm>
            <a:off x="8185258" y="4274451"/>
            <a:ext cx="30280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1A2431"/>
                </a:solidFill>
                <a:cs typeface="+mn-ea"/>
                <a:sym typeface="+mn-lt"/>
              </a:rPr>
              <a:t>输入标题</a:t>
            </a:r>
            <a:endParaRPr lang="ko-KR" altLang="en-US" sz="2400" dirty="0">
              <a:solidFill>
                <a:srgbClr val="1A243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37563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0ADB63A7-1E21-4298-A46A-C34F61B4B4B0}"/>
              </a:ext>
            </a:extLst>
          </p:cNvPr>
          <p:cNvSpPr txBox="1"/>
          <p:nvPr/>
        </p:nvSpPr>
        <p:spPr>
          <a:xfrm>
            <a:off x="3568700" y="2396688"/>
            <a:ext cx="505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1A2431"/>
                </a:solidFill>
                <a:cs typeface="+mn-ea"/>
                <a:sym typeface="+mn-lt"/>
              </a:rPr>
              <a:t>在此输入您的</a:t>
            </a:r>
            <a:endParaRPr lang="en-US" altLang="zh-CN" sz="3600" b="1" dirty="0">
              <a:solidFill>
                <a:srgbClr val="1A2431"/>
              </a:solidFill>
              <a:cs typeface="+mn-ea"/>
              <a:sym typeface="+mn-lt"/>
            </a:endParaRPr>
          </a:p>
          <a:p>
            <a:pPr algn="ctr"/>
            <a:r>
              <a:rPr lang="zh-CN" altLang="en-US" sz="3600" b="1" dirty="0">
                <a:solidFill>
                  <a:srgbClr val="1A2431"/>
                </a:solidFill>
                <a:cs typeface="+mn-ea"/>
                <a:sym typeface="+mn-lt"/>
              </a:rPr>
              <a:t>小标题</a:t>
            </a:r>
            <a:endParaRPr lang="ko-KR" altLang="en-US" sz="3600" b="1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ACA207C4-24C2-4EB9-B556-2E7D8497A08B}"/>
              </a:ext>
            </a:extLst>
          </p:cNvPr>
          <p:cNvSpPr txBox="1"/>
          <p:nvPr/>
        </p:nvSpPr>
        <p:spPr>
          <a:xfrm>
            <a:off x="3575317" y="3741150"/>
            <a:ext cx="5041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/>
            <a:r>
              <a:rPr lang="zh-CN" altLang="en-US" sz="1600" dirty="0">
                <a:solidFill>
                  <a:srgbClr val="1A2431"/>
                </a:solidFill>
                <a:cs typeface="+mn-ea"/>
                <a:sym typeface="+mn-lt"/>
              </a:rPr>
              <a:t>请输入正文文本内容，根据内容复制粘贴到这里，最好符合模板主题</a:t>
            </a:r>
            <a:r>
              <a:rPr lang="en-US" altLang="zh-CN" sz="1600" dirty="0">
                <a:solidFill>
                  <a:srgbClr val="1A2431"/>
                </a:solidFill>
                <a:cs typeface="+mn-ea"/>
                <a:sym typeface="+mn-lt"/>
              </a:rPr>
              <a:t>.</a:t>
            </a:r>
            <a:r>
              <a:rPr lang="zh-CN" altLang="en-US" sz="1600" dirty="0">
                <a:solidFill>
                  <a:srgbClr val="1A2431"/>
                </a:solidFill>
                <a:cs typeface="+mn-ea"/>
                <a:sym typeface="+mn-lt"/>
              </a:rPr>
              <a:t>请输入正文文本内容</a:t>
            </a:r>
            <a:endParaRPr lang="en-US" altLang="zh-CN" sz="1600" dirty="0">
              <a:solidFill>
                <a:srgbClr val="1A243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79569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FB48098B-7D5A-4666-A63F-0CD56EE8EFDE}"/>
              </a:ext>
            </a:extLst>
          </p:cNvPr>
          <p:cNvSpPr txBox="1"/>
          <p:nvPr/>
        </p:nvSpPr>
        <p:spPr>
          <a:xfrm>
            <a:off x="1054102" y="1639694"/>
            <a:ext cx="3435552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rgbClr val="1A2431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在此输入您的</a:t>
            </a:r>
            <a:endParaRPr lang="en-US" altLang="zh-CN" dirty="0">
              <a:sym typeface="+mn-lt"/>
            </a:endParaRPr>
          </a:p>
          <a:p>
            <a:r>
              <a:rPr lang="zh-CN" altLang="en-US" dirty="0">
                <a:sym typeface="+mn-lt"/>
              </a:rPr>
              <a:t>小标题</a:t>
            </a:r>
            <a:endParaRPr lang="ko-KR" altLang="en-US" dirty="0">
              <a:sym typeface="+mn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A3B1ED09-C9EB-4CCA-9AFE-3954D8E7A6F7}"/>
              </a:ext>
            </a:extLst>
          </p:cNvPr>
          <p:cNvSpPr txBox="1"/>
          <p:nvPr/>
        </p:nvSpPr>
        <p:spPr>
          <a:xfrm>
            <a:off x="5604534" y="2480037"/>
            <a:ext cx="266316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l"/>
            <a:r>
              <a:rPr lang="zh-CN" altLang="en-US" spc="300" dirty="0">
                <a:solidFill>
                  <a:srgbClr val="1A2431"/>
                </a:solidFill>
                <a:cs typeface="+mn-ea"/>
                <a:sym typeface="+mn-lt"/>
              </a:rPr>
              <a:t>请输入正文文本内容，根据内容复制粘贴到这里，最好符合模板主题</a:t>
            </a:r>
            <a:endParaRPr lang="ko-KR" altLang="en-US" spc="300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="" xmlns:a16="http://schemas.microsoft.com/office/drawing/2014/main" id="{EE09FF9B-6E81-4F80-8046-CF22668F73F4}"/>
              </a:ext>
            </a:extLst>
          </p:cNvPr>
          <p:cNvSpPr/>
          <p:nvPr/>
        </p:nvSpPr>
        <p:spPr>
          <a:xfrm>
            <a:off x="5604533" y="2132136"/>
            <a:ext cx="2663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1A2431"/>
                </a:solidFill>
                <a:cs typeface="+mn-ea"/>
                <a:sym typeface="+mn-lt"/>
              </a:rPr>
              <a:t>输入标题</a:t>
            </a:r>
            <a:endParaRPr lang="en-US" altLang="ko-KR" sz="1600" b="1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="" xmlns:a16="http://schemas.microsoft.com/office/drawing/2014/main" id="{A018B1A5-0C43-4EC9-B000-6DD066D22A15}"/>
              </a:ext>
            </a:extLst>
          </p:cNvPr>
          <p:cNvSpPr/>
          <p:nvPr/>
        </p:nvSpPr>
        <p:spPr>
          <a:xfrm>
            <a:off x="5591833" y="1637391"/>
            <a:ext cx="2663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rgbClr val="1A2431"/>
                </a:solidFill>
                <a:cs typeface="+mn-ea"/>
                <a:sym typeface="+mn-lt"/>
              </a:rPr>
              <a:t>01.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0CDA62D3-5343-4DB3-8BD2-358A7A25B57D}"/>
              </a:ext>
            </a:extLst>
          </p:cNvPr>
          <p:cNvSpPr txBox="1"/>
          <p:nvPr/>
        </p:nvSpPr>
        <p:spPr>
          <a:xfrm>
            <a:off x="8792234" y="2480037"/>
            <a:ext cx="266316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l"/>
            <a:r>
              <a:rPr lang="zh-CN" altLang="en-US" spc="300" dirty="0">
                <a:solidFill>
                  <a:srgbClr val="1A2431"/>
                </a:solidFill>
                <a:cs typeface="+mn-ea"/>
                <a:sym typeface="+mn-lt"/>
              </a:rPr>
              <a:t>请输入正文文本内容，根据内容复制粘贴到这里，最好符合模板主题</a:t>
            </a:r>
            <a:endParaRPr lang="ko-KR" altLang="en-US" spc="300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="" xmlns:a16="http://schemas.microsoft.com/office/drawing/2014/main" id="{615CF4E1-437A-4B65-96B8-E86E90ED49C1}"/>
              </a:ext>
            </a:extLst>
          </p:cNvPr>
          <p:cNvSpPr/>
          <p:nvPr/>
        </p:nvSpPr>
        <p:spPr>
          <a:xfrm>
            <a:off x="8792233" y="2132136"/>
            <a:ext cx="2663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1A2431"/>
                </a:solidFill>
                <a:cs typeface="+mn-ea"/>
                <a:sym typeface="+mn-lt"/>
              </a:rPr>
              <a:t>输入标题</a:t>
            </a:r>
            <a:endParaRPr lang="en-US" altLang="ko-KR" sz="1600" b="1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36" name="직사각형 35">
            <a:extLst>
              <a:ext uri="{FF2B5EF4-FFF2-40B4-BE49-F238E27FC236}">
                <a16:creationId xmlns="" xmlns:a16="http://schemas.microsoft.com/office/drawing/2014/main" id="{614E5469-7B08-4821-98EB-EAF4BB20C629}"/>
              </a:ext>
            </a:extLst>
          </p:cNvPr>
          <p:cNvSpPr/>
          <p:nvPr/>
        </p:nvSpPr>
        <p:spPr>
          <a:xfrm>
            <a:off x="8779533" y="1637391"/>
            <a:ext cx="2663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rgbClr val="1A2431"/>
                </a:solidFill>
                <a:cs typeface="+mn-ea"/>
                <a:sym typeface="+mn-lt"/>
              </a:rPr>
              <a:t>02.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2D10A9E5-6A85-4286-9DC3-D144FE942569}"/>
              </a:ext>
            </a:extLst>
          </p:cNvPr>
          <p:cNvSpPr txBox="1"/>
          <p:nvPr/>
        </p:nvSpPr>
        <p:spPr>
          <a:xfrm>
            <a:off x="5604534" y="4828278"/>
            <a:ext cx="266316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l"/>
            <a:r>
              <a:rPr lang="zh-CN" altLang="en-US" spc="300" dirty="0">
                <a:solidFill>
                  <a:srgbClr val="1A2431"/>
                </a:solidFill>
                <a:cs typeface="+mn-ea"/>
                <a:sym typeface="+mn-lt"/>
              </a:rPr>
              <a:t>请输入正文文本内容，根据内容复制粘贴到这里，最好符合模板主题</a:t>
            </a:r>
            <a:endParaRPr lang="ko-KR" altLang="en-US" spc="300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38" name="직사각형 37">
            <a:extLst>
              <a:ext uri="{FF2B5EF4-FFF2-40B4-BE49-F238E27FC236}">
                <a16:creationId xmlns="" xmlns:a16="http://schemas.microsoft.com/office/drawing/2014/main" id="{9969F0E0-7BEA-4491-B2A2-5DAD61A79B64}"/>
              </a:ext>
            </a:extLst>
          </p:cNvPr>
          <p:cNvSpPr/>
          <p:nvPr/>
        </p:nvSpPr>
        <p:spPr>
          <a:xfrm>
            <a:off x="5604533" y="4480377"/>
            <a:ext cx="2663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1A2431"/>
                </a:solidFill>
                <a:cs typeface="+mn-ea"/>
                <a:sym typeface="+mn-lt"/>
              </a:rPr>
              <a:t>输入标题</a:t>
            </a:r>
            <a:endParaRPr lang="en-US" altLang="ko-KR" sz="1600" b="1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="" xmlns:a16="http://schemas.microsoft.com/office/drawing/2014/main" id="{243E13B0-65DE-443B-AA52-7B25BF26920A}"/>
              </a:ext>
            </a:extLst>
          </p:cNvPr>
          <p:cNvSpPr/>
          <p:nvPr/>
        </p:nvSpPr>
        <p:spPr>
          <a:xfrm>
            <a:off x="5591833" y="3985632"/>
            <a:ext cx="2663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rgbClr val="1A2431"/>
                </a:solidFill>
                <a:cs typeface="+mn-ea"/>
                <a:sym typeface="+mn-lt"/>
              </a:rPr>
              <a:t>03.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3A56D925-93FA-4475-AE54-84B6E5070E06}"/>
              </a:ext>
            </a:extLst>
          </p:cNvPr>
          <p:cNvSpPr txBox="1"/>
          <p:nvPr/>
        </p:nvSpPr>
        <p:spPr>
          <a:xfrm>
            <a:off x="8792234" y="4828278"/>
            <a:ext cx="266316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l"/>
            <a:r>
              <a:rPr lang="zh-CN" altLang="en-US" spc="300" dirty="0">
                <a:solidFill>
                  <a:srgbClr val="1A2431"/>
                </a:solidFill>
                <a:cs typeface="+mn-ea"/>
                <a:sym typeface="+mn-lt"/>
              </a:rPr>
              <a:t>请输入正文文本内容，根据内容复制粘贴到这里，最好符合模板主题</a:t>
            </a:r>
            <a:endParaRPr lang="ko-KR" altLang="en-US" spc="300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41" name="직사각형 40">
            <a:extLst>
              <a:ext uri="{FF2B5EF4-FFF2-40B4-BE49-F238E27FC236}">
                <a16:creationId xmlns="" xmlns:a16="http://schemas.microsoft.com/office/drawing/2014/main" id="{4A118ABC-5D80-424C-ACFC-1997A2AA3A5D}"/>
              </a:ext>
            </a:extLst>
          </p:cNvPr>
          <p:cNvSpPr/>
          <p:nvPr/>
        </p:nvSpPr>
        <p:spPr>
          <a:xfrm>
            <a:off x="8792233" y="4480377"/>
            <a:ext cx="2663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1A2431"/>
                </a:solidFill>
                <a:cs typeface="+mn-ea"/>
                <a:sym typeface="+mn-lt"/>
              </a:rPr>
              <a:t>输入标题</a:t>
            </a:r>
            <a:endParaRPr lang="en-US" altLang="ko-KR" sz="1600" b="1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42" name="직사각형 41">
            <a:extLst>
              <a:ext uri="{FF2B5EF4-FFF2-40B4-BE49-F238E27FC236}">
                <a16:creationId xmlns="" xmlns:a16="http://schemas.microsoft.com/office/drawing/2014/main" id="{6042DA4E-DAC2-4774-B74D-94B1FA5EFEE9}"/>
              </a:ext>
            </a:extLst>
          </p:cNvPr>
          <p:cNvSpPr/>
          <p:nvPr/>
        </p:nvSpPr>
        <p:spPr>
          <a:xfrm>
            <a:off x="8779533" y="3985632"/>
            <a:ext cx="2663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rgbClr val="1A2431"/>
                </a:solidFill>
                <a:cs typeface="+mn-ea"/>
                <a:sym typeface="+mn-lt"/>
              </a:rPr>
              <a:t>04.</a:t>
            </a:r>
          </a:p>
        </p:txBody>
      </p:sp>
    </p:spTree>
    <p:extLst>
      <p:ext uri="{BB962C8B-B14F-4D97-AF65-F5344CB8AC3E}">
        <p14:creationId xmlns:p14="http://schemas.microsoft.com/office/powerpoint/2010/main" val="3984909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5420BDDE-CB25-422A-A779-BA1AA6FFA4E9}"/>
              </a:ext>
            </a:extLst>
          </p:cNvPr>
          <p:cNvGrpSpPr/>
          <p:nvPr/>
        </p:nvGrpSpPr>
        <p:grpSpPr>
          <a:xfrm>
            <a:off x="2866954" y="1648661"/>
            <a:ext cx="1066418" cy="1066418"/>
            <a:chOff x="2721811" y="1741664"/>
            <a:chExt cx="1228508" cy="1228508"/>
          </a:xfrm>
        </p:grpSpPr>
        <p:sp>
          <p:nvSpPr>
            <p:cNvPr id="30" name="타원 29">
              <a:extLst>
                <a:ext uri="{FF2B5EF4-FFF2-40B4-BE49-F238E27FC236}">
                  <a16:creationId xmlns="" xmlns:a16="http://schemas.microsoft.com/office/drawing/2014/main" id="{31FB7262-3D5D-4DB3-80CF-E006C10E7F06}"/>
                </a:ext>
              </a:extLst>
            </p:cNvPr>
            <p:cNvSpPr/>
            <p:nvPr/>
          </p:nvSpPr>
          <p:spPr>
            <a:xfrm>
              <a:off x="2721811" y="1741664"/>
              <a:ext cx="1228508" cy="1228508"/>
            </a:xfrm>
            <a:prstGeom prst="ellipse">
              <a:avLst/>
            </a:prstGeom>
            <a:solidFill>
              <a:srgbClr val="FD3653"/>
            </a:solidFill>
            <a:ln w="571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ko-KR" altLang="en-US">
                <a:cs typeface="+mn-ea"/>
                <a:sym typeface="+mn-lt"/>
              </a:endParaRPr>
            </a:p>
          </p:txBody>
        </p:sp>
        <p:grpSp>
          <p:nvGrpSpPr>
            <p:cNvPr id="31" name="그룹 30">
              <a:extLst>
                <a:ext uri="{FF2B5EF4-FFF2-40B4-BE49-F238E27FC236}">
                  <a16:creationId xmlns="" xmlns:a16="http://schemas.microsoft.com/office/drawing/2014/main" id="{401344C1-DF5A-44F1-9381-19C9E8A739BC}"/>
                </a:ext>
              </a:extLst>
            </p:cNvPr>
            <p:cNvGrpSpPr/>
            <p:nvPr/>
          </p:nvGrpSpPr>
          <p:grpSpPr>
            <a:xfrm>
              <a:off x="3166184" y="2116203"/>
              <a:ext cx="339763" cy="453091"/>
              <a:chOff x="3471472" y="902398"/>
              <a:chExt cx="295275" cy="393763"/>
            </a:xfrm>
            <a:solidFill>
              <a:schemeClr val="bg1"/>
            </a:solidFill>
          </p:grpSpPr>
          <p:sp>
            <p:nvSpPr>
              <p:cNvPr id="32" name="자유형: 도형 31">
                <a:extLst>
                  <a:ext uri="{FF2B5EF4-FFF2-40B4-BE49-F238E27FC236}">
                    <a16:creationId xmlns="" xmlns:a16="http://schemas.microsoft.com/office/drawing/2014/main" id="{C0F96B86-E152-483E-946A-0DEC91DD3C7B}"/>
                  </a:ext>
                </a:extLst>
              </p:cNvPr>
              <p:cNvSpPr/>
              <p:nvPr/>
            </p:nvSpPr>
            <p:spPr>
              <a:xfrm>
                <a:off x="3549482" y="902398"/>
                <a:ext cx="142875" cy="76200"/>
              </a:xfrm>
              <a:custGeom>
                <a:avLst/>
                <a:gdLst>
                  <a:gd name="connsiteX0" fmla="*/ 107442 w 142875"/>
                  <a:gd name="connsiteY0" fmla="*/ 7144 h 76200"/>
                  <a:gd name="connsiteX1" fmla="*/ 40577 w 142875"/>
                  <a:gd name="connsiteY1" fmla="*/ 7144 h 76200"/>
                  <a:gd name="connsiteX2" fmla="*/ 7144 w 142875"/>
                  <a:gd name="connsiteY2" fmla="*/ 40577 h 76200"/>
                  <a:gd name="connsiteX3" fmla="*/ 40577 w 142875"/>
                  <a:gd name="connsiteY3" fmla="*/ 74009 h 76200"/>
                  <a:gd name="connsiteX4" fmla="*/ 107442 w 142875"/>
                  <a:gd name="connsiteY4" fmla="*/ 74009 h 76200"/>
                  <a:gd name="connsiteX5" fmla="*/ 140875 w 142875"/>
                  <a:gd name="connsiteY5" fmla="*/ 40577 h 76200"/>
                  <a:gd name="connsiteX6" fmla="*/ 107442 w 142875"/>
                  <a:gd name="connsiteY6" fmla="*/ 714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2875" h="76200">
                    <a:moveTo>
                      <a:pt x="107442" y="7144"/>
                    </a:moveTo>
                    <a:lnTo>
                      <a:pt x="40577" y="7144"/>
                    </a:lnTo>
                    <a:cubicBezTo>
                      <a:pt x="22098" y="7144"/>
                      <a:pt x="7144" y="22098"/>
                      <a:pt x="7144" y="40577"/>
                    </a:cubicBezTo>
                    <a:cubicBezTo>
                      <a:pt x="7144" y="59055"/>
                      <a:pt x="22098" y="74009"/>
                      <a:pt x="40577" y="74009"/>
                    </a:cubicBezTo>
                    <a:lnTo>
                      <a:pt x="107442" y="74009"/>
                    </a:lnTo>
                    <a:cubicBezTo>
                      <a:pt x="125921" y="74009"/>
                      <a:pt x="140875" y="59055"/>
                      <a:pt x="140875" y="40577"/>
                    </a:cubicBezTo>
                    <a:cubicBezTo>
                      <a:pt x="140875" y="22098"/>
                      <a:pt x="125825" y="7144"/>
                      <a:pt x="107442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ko-KR" altLang="en-US">
                  <a:cs typeface="+mn-ea"/>
                  <a:sym typeface="+mn-lt"/>
                </a:endParaRPr>
              </a:p>
            </p:txBody>
          </p:sp>
          <p:sp>
            <p:nvSpPr>
              <p:cNvPr id="33" name="자유형: 도형 32">
                <a:extLst>
                  <a:ext uri="{FF2B5EF4-FFF2-40B4-BE49-F238E27FC236}">
                    <a16:creationId xmlns="" xmlns:a16="http://schemas.microsoft.com/office/drawing/2014/main" id="{BE8AE6CA-8457-48B5-8DB0-C04E5C11197F}"/>
                  </a:ext>
                </a:extLst>
              </p:cNvPr>
              <p:cNvSpPr/>
              <p:nvPr/>
            </p:nvSpPr>
            <p:spPr>
              <a:xfrm>
                <a:off x="3471472" y="924686"/>
                <a:ext cx="295275" cy="371475"/>
              </a:xfrm>
              <a:custGeom>
                <a:avLst/>
                <a:gdLst>
                  <a:gd name="connsiteX0" fmla="*/ 263462 w 295275"/>
                  <a:gd name="connsiteY0" fmla="*/ 7144 h 371475"/>
                  <a:gd name="connsiteX1" fmla="*/ 240030 w 295275"/>
                  <a:gd name="connsiteY1" fmla="*/ 7144 h 371475"/>
                  <a:gd name="connsiteX2" fmla="*/ 241173 w 295275"/>
                  <a:gd name="connsiteY2" fmla="*/ 18288 h 371475"/>
                  <a:gd name="connsiteX3" fmla="*/ 185452 w 295275"/>
                  <a:gd name="connsiteY3" fmla="*/ 74009 h 371475"/>
                  <a:gd name="connsiteX4" fmla="*/ 118586 w 295275"/>
                  <a:gd name="connsiteY4" fmla="*/ 74009 h 371475"/>
                  <a:gd name="connsiteX5" fmla="*/ 62865 w 295275"/>
                  <a:gd name="connsiteY5" fmla="*/ 18288 h 371475"/>
                  <a:gd name="connsiteX6" fmla="*/ 64008 w 295275"/>
                  <a:gd name="connsiteY6" fmla="*/ 7144 h 371475"/>
                  <a:gd name="connsiteX7" fmla="*/ 40577 w 295275"/>
                  <a:gd name="connsiteY7" fmla="*/ 7144 h 371475"/>
                  <a:gd name="connsiteX8" fmla="*/ 7144 w 295275"/>
                  <a:gd name="connsiteY8" fmla="*/ 40577 h 371475"/>
                  <a:gd name="connsiteX9" fmla="*/ 7144 w 295275"/>
                  <a:gd name="connsiteY9" fmla="*/ 331851 h 371475"/>
                  <a:gd name="connsiteX10" fmla="*/ 40577 w 295275"/>
                  <a:gd name="connsiteY10" fmla="*/ 365284 h 371475"/>
                  <a:gd name="connsiteX11" fmla="*/ 263462 w 295275"/>
                  <a:gd name="connsiteY11" fmla="*/ 365284 h 371475"/>
                  <a:gd name="connsiteX12" fmla="*/ 296894 w 295275"/>
                  <a:gd name="connsiteY12" fmla="*/ 331851 h 371475"/>
                  <a:gd name="connsiteX13" fmla="*/ 296894 w 295275"/>
                  <a:gd name="connsiteY13" fmla="*/ 40577 h 371475"/>
                  <a:gd name="connsiteX14" fmla="*/ 263462 w 295275"/>
                  <a:gd name="connsiteY14" fmla="*/ 7144 h 371475"/>
                  <a:gd name="connsiteX15" fmla="*/ 115253 w 295275"/>
                  <a:gd name="connsiteY15" fmla="*/ 295085 h 371475"/>
                  <a:gd name="connsiteX16" fmla="*/ 81820 w 295275"/>
                  <a:gd name="connsiteY16" fmla="*/ 328517 h 371475"/>
                  <a:gd name="connsiteX17" fmla="*/ 66104 w 295275"/>
                  <a:gd name="connsiteY17" fmla="*/ 328517 h 371475"/>
                  <a:gd name="connsiteX18" fmla="*/ 54959 w 295275"/>
                  <a:gd name="connsiteY18" fmla="*/ 317373 h 371475"/>
                  <a:gd name="connsiteX19" fmla="*/ 54959 w 295275"/>
                  <a:gd name="connsiteY19" fmla="*/ 301657 h 371475"/>
                  <a:gd name="connsiteX20" fmla="*/ 70676 w 295275"/>
                  <a:gd name="connsiteY20" fmla="*/ 301657 h 371475"/>
                  <a:gd name="connsiteX21" fmla="*/ 73914 w 295275"/>
                  <a:gd name="connsiteY21" fmla="*/ 304895 h 371475"/>
                  <a:gd name="connsiteX22" fmla="*/ 99441 w 295275"/>
                  <a:gd name="connsiteY22" fmla="*/ 279368 h 371475"/>
                  <a:gd name="connsiteX23" fmla="*/ 115157 w 295275"/>
                  <a:gd name="connsiteY23" fmla="*/ 279368 h 371475"/>
                  <a:gd name="connsiteX24" fmla="*/ 115253 w 295275"/>
                  <a:gd name="connsiteY24" fmla="*/ 295085 h 371475"/>
                  <a:gd name="connsiteX25" fmla="*/ 115253 w 295275"/>
                  <a:gd name="connsiteY25" fmla="*/ 205264 h 371475"/>
                  <a:gd name="connsiteX26" fmla="*/ 81820 w 295275"/>
                  <a:gd name="connsiteY26" fmla="*/ 238697 h 371475"/>
                  <a:gd name="connsiteX27" fmla="*/ 66104 w 295275"/>
                  <a:gd name="connsiteY27" fmla="*/ 238697 h 371475"/>
                  <a:gd name="connsiteX28" fmla="*/ 54959 w 295275"/>
                  <a:gd name="connsiteY28" fmla="*/ 227552 h 371475"/>
                  <a:gd name="connsiteX29" fmla="*/ 54959 w 295275"/>
                  <a:gd name="connsiteY29" fmla="*/ 211836 h 371475"/>
                  <a:gd name="connsiteX30" fmla="*/ 70676 w 295275"/>
                  <a:gd name="connsiteY30" fmla="*/ 211836 h 371475"/>
                  <a:gd name="connsiteX31" fmla="*/ 73914 w 295275"/>
                  <a:gd name="connsiteY31" fmla="*/ 215075 h 371475"/>
                  <a:gd name="connsiteX32" fmla="*/ 99441 w 295275"/>
                  <a:gd name="connsiteY32" fmla="*/ 189548 h 371475"/>
                  <a:gd name="connsiteX33" fmla="*/ 115157 w 295275"/>
                  <a:gd name="connsiteY33" fmla="*/ 189548 h 371475"/>
                  <a:gd name="connsiteX34" fmla="*/ 115253 w 295275"/>
                  <a:gd name="connsiteY34" fmla="*/ 205264 h 371475"/>
                  <a:gd name="connsiteX35" fmla="*/ 115253 w 295275"/>
                  <a:gd name="connsiteY35" fmla="*/ 115348 h 371475"/>
                  <a:gd name="connsiteX36" fmla="*/ 81820 w 295275"/>
                  <a:gd name="connsiteY36" fmla="*/ 148781 h 371475"/>
                  <a:gd name="connsiteX37" fmla="*/ 73914 w 295275"/>
                  <a:gd name="connsiteY37" fmla="*/ 152019 h 371475"/>
                  <a:gd name="connsiteX38" fmla="*/ 66008 w 295275"/>
                  <a:gd name="connsiteY38" fmla="*/ 148781 h 371475"/>
                  <a:gd name="connsiteX39" fmla="*/ 54864 w 295275"/>
                  <a:gd name="connsiteY39" fmla="*/ 137636 h 371475"/>
                  <a:gd name="connsiteX40" fmla="*/ 54864 w 295275"/>
                  <a:gd name="connsiteY40" fmla="*/ 121920 h 371475"/>
                  <a:gd name="connsiteX41" fmla="*/ 70580 w 295275"/>
                  <a:gd name="connsiteY41" fmla="*/ 121920 h 371475"/>
                  <a:gd name="connsiteX42" fmla="*/ 73819 w 295275"/>
                  <a:gd name="connsiteY42" fmla="*/ 125159 h 371475"/>
                  <a:gd name="connsiteX43" fmla="*/ 99346 w 295275"/>
                  <a:gd name="connsiteY43" fmla="*/ 99632 h 371475"/>
                  <a:gd name="connsiteX44" fmla="*/ 115062 w 295275"/>
                  <a:gd name="connsiteY44" fmla="*/ 99632 h 371475"/>
                  <a:gd name="connsiteX45" fmla="*/ 115253 w 295275"/>
                  <a:gd name="connsiteY45" fmla="*/ 115348 h 371475"/>
                  <a:gd name="connsiteX46" fmla="*/ 241173 w 295275"/>
                  <a:gd name="connsiteY46" fmla="*/ 320707 h 371475"/>
                  <a:gd name="connsiteX47" fmla="*/ 152019 w 295275"/>
                  <a:gd name="connsiteY47" fmla="*/ 320707 h 371475"/>
                  <a:gd name="connsiteX48" fmla="*/ 140875 w 295275"/>
                  <a:gd name="connsiteY48" fmla="*/ 309563 h 371475"/>
                  <a:gd name="connsiteX49" fmla="*/ 152019 w 295275"/>
                  <a:gd name="connsiteY49" fmla="*/ 298418 h 371475"/>
                  <a:gd name="connsiteX50" fmla="*/ 241173 w 295275"/>
                  <a:gd name="connsiteY50" fmla="*/ 298418 h 371475"/>
                  <a:gd name="connsiteX51" fmla="*/ 252317 w 295275"/>
                  <a:gd name="connsiteY51" fmla="*/ 309563 h 371475"/>
                  <a:gd name="connsiteX52" fmla="*/ 241173 w 295275"/>
                  <a:gd name="connsiteY52" fmla="*/ 320707 h 371475"/>
                  <a:gd name="connsiteX53" fmla="*/ 241173 w 295275"/>
                  <a:gd name="connsiteY53" fmla="*/ 230791 h 371475"/>
                  <a:gd name="connsiteX54" fmla="*/ 152019 w 295275"/>
                  <a:gd name="connsiteY54" fmla="*/ 230791 h 371475"/>
                  <a:gd name="connsiteX55" fmla="*/ 140875 w 295275"/>
                  <a:gd name="connsiteY55" fmla="*/ 219647 h 371475"/>
                  <a:gd name="connsiteX56" fmla="*/ 152019 w 295275"/>
                  <a:gd name="connsiteY56" fmla="*/ 208502 h 371475"/>
                  <a:gd name="connsiteX57" fmla="*/ 241173 w 295275"/>
                  <a:gd name="connsiteY57" fmla="*/ 208502 h 371475"/>
                  <a:gd name="connsiteX58" fmla="*/ 252317 w 295275"/>
                  <a:gd name="connsiteY58" fmla="*/ 219647 h 371475"/>
                  <a:gd name="connsiteX59" fmla="*/ 241173 w 295275"/>
                  <a:gd name="connsiteY59" fmla="*/ 230791 h 371475"/>
                  <a:gd name="connsiteX60" fmla="*/ 241173 w 295275"/>
                  <a:gd name="connsiteY60" fmla="*/ 140875 h 371475"/>
                  <a:gd name="connsiteX61" fmla="*/ 152019 w 295275"/>
                  <a:gd name="connsiteY61" fmla="*/ 140875 h 371475"/>
                  <a:gd name="connsiteX62" fmla="*/ 140875 w 295275"/>
                  <a:gd name="connsiteY62" fmla="*/ 129731 h 371475"/>
                  <a:gd name="connsiteX63" fmla="*/ 152019 w 295275"/>
                  <a:gd name="connsiteY63" fmla="*/ 118586 h 371475"/>
                  <a:gd name="connsiteX64" fmla="*/ 241173 w 295275"/>
                  <a:gd name="connsiteY64" fmla="*/ 118586 h 371475"/>
                  <a:gd name="connsiteX65" fmla="*/ 252317 w 295275"/>
                  <a:gd name="connsiteY65" fmla="*/ 129731 h 371475"/>
                  <a:gd name="connsiteX66" fmla="*/ 241173 w 295275"/>
                  <a:gd name="connsiteY66" fmla="*/ 140875 h 37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295275" h="371475">
                    <a:moveTo>
                      <a:pt x="263462" y="7144"/>
                    </a:moveTo>
                    <a:lnTo>
                      <a:pt x="240030" y="7144"/>
                    </a:lnTo>
                    <a:cubicBezTo>
                      <a:pt x="240792" y="10763"/>
                      <a:pt x="241173" y="14478"/>
                      <a:pt x="241173" y="18288"/>
                    </a:cubicBezTo>
                    <a:cubicBezTo>
                      <a:pt x="241173" y="49054"/>
                      <a:pt x="216218" y="74009"/>
                      <a:pt x="185452" y="74009"/>
                    </a:cubicBezTo>
                    <a:lnTo>
                      <a:pt x="118586" y="74009"/>
                    </a:lnTo>
                    <a:cubicBezTo>
                      <a:pt x="87821" y="74009"/>
                      <a:pt x="62865" y="49054"/>
                      <a:pt x="62865" y="18288"/>
                    </a:cubicBezTo>
                    <a:cubicBezTo>
                      <a:pt x="62865" y="14478"/>
                      <a:pt x="63246" y="10763"/>
                      <a:pt x="64008" y="7144"/>
                    </a:cubicBezTo>
                    <a:lnTo>
                      <a:pt x="40577" y="7144"/>
                    </a:lnTo>
                    <a:cubicBezTo>
                      <a:pt x="22098" y="7144"/>
                      <a:pt x="7144" y="22098"/>
                      <a:pt x="7144" y="40577"/>
                    </a:cubicBezTo>
                    <a:lnTo>
                      <a:pt x="7144" y="331851"/>
                    </a:lnTo>
                    <a:cubicBezTo>
                      <a:pt x="7144" y="350330"/>
                      <a:pt x="22098" y="365284"/>
                      <a:pt x="40577" y="365284"/>
                    </a:cubicBezTo>
                    <a:lnTo>
                      <a:pt x="263462" y="365284"/>
                    </a:lnTo>
                    <a:cubicBezTo>
                      <a:pt x="281940" y="365284"/>
                      <a:pt x="296894" y="350330"/>
                      <a:pt x="296894" y="331851"/>
                    </a:cubicBezTo>
                    <a:lnTo>
                      <a:pt x="296894" y="40577"/>
                    </a:lnTo>
                    <a:cubicBezTo>
                      <a:pt x="296894" y="22098"/>
                      <a:pt x="281845" y="7144"/>
                      <a:pt x="263462" y="7144"/>
                    </a:cubicBezTo>
                    <a:close/>
                    <a:moveTo>
                      <a:pt x="115253" y="295085"/>
                    </a:moveTo>
                    <a:lnTo>
                      <a:pt x="81820" y="328517"/>
                    </a:lnTo>
                    <a:cubicBezTo>
                      <a:pt x="77438" y="332899"/>
                      <a:pt x="70390" y="332899"/>
                      <a:pt x="66104" y="328517"/>
                    </a:cubicBezTo>
                    <a:lnTo>
                      <a:pt x="54959" y="317373"/>
                    </a:lnTo>
                    <a:cubicBezTo>
                      <a:pt x="50578" y="312992"/>
                      <a:pt x="50578" y="305943"/>
                      <a:pt x="54959" y="301657"/>
                    </a:cubicBezTo>
                    <a:cubicBezTo>
                      <a:pt x="59341" y="297275"/>
                      <a:pt x="66389" y="297275"/>
                      <a:pt x="70676" y="301657"/>
                    </a:cubicBezTo>
                    <a:lnTo>
                      <a:pt x="73914" y="304895"/>
                    </a:lnTo>
                    <a:lnTo>
                      <a:pt x="99441" y="279368"/>
                    </a:lnTo>
                    <a:cubicBezTo>
                      <a:pt x="103822" y="274987"/>
                      <a:pt x="110871" y="274987"/>
                      <a:pt x="115157" y="279368"/>
                    </a:cubicBezTo>
                    <a:cubicBezTo>
                      <a:pt x="119634" y="283750"/>
                      <a:pt x="119634" y="290798"/>
                      <a:pt x="115253" y="295085"/>
                    </a:cubicBezTo>
                    <a:close/>
                    <a:moveTo>
                      <a:pt x="115253" y="205264"/>
                    </a:moveTo>
                    <a:lnTo>
                      <a:pt x="81820" y="238697"/>
                    </a:lnTo>
                    <a:cubicBezTo>
                      <a:pt x="77438" y="243078"/>
                      <a:pt x="70390" y="243078"/>
                      <a:pt x="66104" y="238697"/>
                    </a:cubicBezTo>
                    <a:lnTo>
                      <a:pt x="54959" y="227552"/>
                    </a:lnTo>
                    <a:cubicBezTo>
                      <a:pt x="50578" y="223171"/>
                      <a:pt x="50578" y="216122"/>
                      <a:pt x="54959" y="211836"/>
                    </a:cubicBezTo>
                    <a:cubicBezTo>
                      <a:pt x="59341" y="207455"/>
                      <a:pt x="66389" y="207455"/>
                      <a:pt x="70676" y="211836"/>
                    </a:cubicBezTo>
                    <a:lnTo>
                      <a:pt x="73914" y="215075"/>
                    </a:lnTo>
                    <a:lnTo>
                      <a:pt x="99441" y="189548"/>
                    </a:lnTo>
                    <a:cubicBezTo>
                      <a:pt x="103822" y="185166"/>
                      <a:pt x="110871" y="185166"/>
                      <a:pt x="115157" y="189548"/>
                    </a:cubicBezTo>
                    <a:cubicBezTo>
                      <a:pt x="119634" y="193834"/>
                      <a:pt x="119634" y="200882"/>
                      <a:pt x="115253" y="205264"/>
                    </a:cubicBezTo>
                    <a:close/>
                    <a:moveTo>
                      <a:pt x="115253" y="115348"/>
                    </a:moveTo>
                    <a:lnTo>
                      <a:pt x="81820" y="148781"/>
                    </a:lnTo>
                    <a:cubicBezTo>
                      <a:pt x="79629" y="150971"/>
                      <a:pt x="76771" y="152019"/>
                      <a:pt x="73914" y="152019"/>
                    </a:cubicBezTo>
                    <a:cubicBezTo>
                      <a:pt x="71056" y="152019"/>
                      <a:pt x="68199" y="150971"/>
                      <a:pt x="66008" y="148781"/>
                    </a:cubicBezTo>
                    <a:lnTo>
                      <a:pt x="54864" y="137636"/>
                    </a:lnTo>
                    <a:cubicBezTo>
                      <a:pt x="50483" y="133255"/>
                      <a:pt x="50483" y="126206"/>
                      <a:pt x="54864" y="121920"/>
                    </a:cubicBezTo>
                    <a:cubicBezTo>
                      <a:pt x="59246" y="117539"/>
                      <a:pt x="66294" y="117539"/>
                      <a:pt x="70580" y="121920"/>
                    </a:cubicBezTo>
                    <a:lnTo>
                      <a:pt x="73819" y="125159"/>
                    </a:lnTo>
                    <a:lnTo>
                      <a:pt x="99346" y="99632"/>
                    </a:lnTo>
                    <a:cubicBezTo>
                      <a:pt x="103727" y="95250"/>
                      <a:pt x="110776" y="95250"/>
                      <a:pt x="115062" y="99632"/>
                    </a:cubicBezTo>
                    <a:cubicBezTo>
                      <a:pt x="119634" y="103918"/>
                      <a:pt x="119634" y="110966"/>
                      <a:pt x="115253" y="115348"/>
                    </a:cubicBezTo>
                    <a:close/>
                    <a:moveTo>
                      <a:pt x="241173" y="320707"/>
                    </a:moveTo>
                    <a:lnTo>
                      <a:pt x="152019" y="320707"/>
                    </a:lnTo>
                    <a:cubicBezTo>
                      <a:pt x="145828" y="320707"/>
                      <a:pt x="140875" y="315754"/>
                      <a:pt x="140875" y="309563"/>
                    </a:cubicBezTo>
                    <a:cubicBezTo>
                      <a:pt x="140875" y="303371"/>
                      <a:pt x="145828" y="298418"/>
                      <a:pt x="152019" y="298418"/>
                    </a:cubicBezTo>
                    <a:lnTo>
                      <a:pt x="241173" y="298418"/>
                    </a:lnTo>
                    <a:cubicBezTo>
                      <a:pt x="247364" y="298418"/>
                      <a:pt x="252317" y="303371"/>
                      <a:pt x="252317" y="309563"/>
                    </a:cubicBezTo>
                    <a:cubicBezTo>
                      <a:pt x="252317" y="315754"/>
                      <a:pt x="247269" y="320707"/>
                      <a:pt x="241173" y="320707"/>
                    </a:cubicBezTo>
                    <a:close/>
                    <a:moveTo>
                      <a:pt x="241173" y="230791"/>
                    </a:moveTo>
                    <a:lnTo>
                      <a:pt x="152019" y="230791"/>
                    </a:lnTo>
                    <a:cubicBezTo>
                      <a:pt x="145828" y="230791"/>
                      <a:pt x="140875" y="225838"/>
                      <a:pt x="140875" y="219647"/>
                    </a:cubicBezTo>
                    <a:cubicBezTo>
                      <a:pt x="140875" y="213455"/>
                      <a:pt x="145828" y="208502"/>
                      <a:pt x="152019" y="208502"/>
                    </a:cubicBezTo>
                    <a:lnTo>
                      <a:pt x="241173" y="208502"/>
                    </a:lnTo>
                    <a:cubicBezTo>
                      <a:pt x="247364" y="208502"/>
                      <a:pt x="252317" y="213455"/>
                      <a:pt x="252317" y="219647"/>
                    </a:cubicBezTo>
                    <a:cubicBezTo>
                      <a:pt x="252317" y="225838"/>
                      <a:pt x="247269" y="230791"/>
                      <a:pt x="241173" y="230791"/>
                    </a:cubicBezTo>
                    <a:close/>
                    <a:moveTo>
                      <a:pt x="241173" y="140875"/>
                    </a:moveTo>
                    <a:lnTo>
                      <a:pt x="152019" y="140875"/>
                    </a:lnTo>
                    <a:cubicBezTo>
                      <a:pt x="145828" y="140875"/>
                      <a:pt x="140875" y="135922"/>
                      <a:pt x="140875" y="129731"/>
                    </a:cubicBezTo>
                    <a:cubicBezTo>
                      <a:pt x="140875" y="123539"/>
                      <a:pt x="145828" y="118586"/>
                      <a:pt x="152019" y="118586"/>
                    </a:cubicBezTo>
                    <a:lnTo>
                      <a:pt x="241173" y="118586"/>
                    </a:lnTo>
                    <a:cubicBezTo>
                      <a:pt x="247364" y="118586"/>
                      <a:pt x="252317" y="123539"/>
                      <a:pt x="252317" y="129731"/>
                    </a:cubicBezTo>
                    <a:cubicBezTo>
                      <a:pt x="252317" y="135922"/>
                      <a:pt x="247269" y="140875"/>
                      <a:pt x="241173" y="14087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ko-KR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E55192BC-F280-406A-9F53-7CFCA408743C}"/>
              </a:ext>
            </a:extLst>
          </p:cNvPr>
          <p:cNvGrpSpPr/>
          <p:nvPr/>
        </p:nvGrpSpPr>
        <p:grpSpPr>
          <a:xfrm>
            <a:off x="2866954" y="3215229"/>
            <a:ext cx="1066418" cy="1066418"/>
            <a:chOff x="2721811" y="3308232"/>
            <a:chExt cx="1228508" cy="1228508"/>
          </a:xfrm>
        </p:grpSpPr>
        <p:sp>
          <p:nvSpPr>
            <p:cNvPr id="34" name="타원 33">
              <a:extLst>
                <a:ext uri="{FF2B5EF4-FFF2-40B4-BE49-F238E27FC236}">
                  <a16:creationId xmlns="" xmlns:a16="http://schemas.microsoft.com/office/drawing/2014/main" id="{62585284-5018-4D61-B51A-FC95DE205389}"/>
                </a:ext>
              </a:extLst>
            </p:cNvPr>
            <p:cNvSpPr/>
            <p:nvPr/>
          </p:nvSpPr>
          <p:spPr>
            <a:xfrm>
              <a:off x="2721811" y="3308232"/>
              <a:ext cx="1228508" cy="1228508"/>
            </a:xfrm>
            <a:prstGeom prst="ellipse">
              <a:avLst/>
            </a:prstGeom>
            <a:solidFill>
              <a:srgbClr val="FD3653"/>
            </a:solidFill>
            <a:ln w="571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ko-KR" altLang="en-US">
                <a:cs typeface="+mn-ea"/>
                <a:sym typeface="+mn-lt"/>
              </a:endParaRPr>
            </a:p>
          </p:txBody>
        </p:sp>
        <p:grpSp>
          <p:nvGrpSpPr>
            <p:cNvPr id="35" name="그룹 34">
              <a:extLst>
                <a:ext uri="{FF2B5EF4-FFF2-40B4-BE49-F238E27FC236}">
                  <a16:creationId xmlns="" xmlns:a16="http://schemas.microsoft.com/office/drawing/2014/main" id="{3933CD6C-C60D-41D8-B6EF-887AEB35B542}"/>
                </a:ext>
              </a:extLst>
            </p:cNvPr>
            <p:cNvGrpSpPr/>
            <p:nvPr/>
          </p:nvGrpSpPr>
          <p:grpSpPr>
            <a:xfrm>
              <a:off x="3101508" y="3685480"/>
              <a:ext cx="432879" cy="444049"/>
              <a:chOff x="2772242" y="1560385"/>
              <a:chExt cx="376198" cy="385905"/>
            </a:xfrm>
            <a:solidFill>
              <a:schemeClr val="bg1"/>
            </a:solidFill>
          </p:grpSpPr>
          <p:sp>
            <p:nvSpPr>
              <p:cNvPr id="36" name="자유형: 도형 35">
                <a:extLst>
                  <a:ext uri="{FF2B5EF4-FFF2-40B4-BE49-F238E27FC236}">
                    <a16:creationId xmlns="" xmlns:a16="http://schemas.microsoft.com/office/drawing/2014/main" id="{B22A1DD9-CF83-4910-B9F2-1511AABD0865}"/>
                  </a:ext>
                </a:extLst>
              </p:cNvPr>
              <p:cNvSpPr/>
              <p:nvPr/>
            </p:nvSpPr>
            <p:spPr>
              <a:xfrm>
                <a:off x="2976990" y="1560385"/>
                <a:ext cx="171450" cy="171450"/>
              </a:xfrm>
              <a:custGeom>
                <a:avLst/>
                <a:gdLst>
                  <a:gd name="connsiteX0" fmla="*/ 171489 w 171450"/>
                  <a:gd name="connsiteY0" fmla="*/ 136684 h 171450"/>
                  <a:gd name="connsiteX1" fmla="*/ 118626 w 171450"/>
                  <a:gd name="connsiteY1" fmla="*/ 43910 h 171450"/>
                  <a:gd name="connsiteX2" fmla="*/ 18328 w 171450"/>
                  <a:gd name="connsiteY2" fmla="*/ 7144 h 171450"/>
                  <a:gd name="connsiteX3" fmla="*/ 18328 w 171450"/>
                  <a:gd name="connsiteY3" fmla="*/ 7144 h 171450"/>
                  <a:gd name="connsiteX4" fmla="*/ 7183 w 171450"/>
                  <a:gd name="connsiteY4" fmla="*/ 18288 h 171450"/>
                  <a:gd name="connsiteX5" fmla="*/ 7183 w 171450"/>
                  <a:gd name="connsiteY5" fmla="*/ 161735 h 171450"/>
                  <a:gd name="connsiteX6" fmla="*/ 7279 w 171450"/>
                  <a:gd name="connsiteY6" fmla="*/ 164306 h 171450"/>
                  <a:gd name="connsiteX7" fmla="*/ 20137 w 171450"/>
                  <a:gd name="connsiteY7" fmla="*/ 173450 h 171450"/>
                  <a:gd name="connsiteX8" fmla="*/ 162250 w 171450"/>
                  <a:gd name="connsiteY8" fmla="*/ 149447 h 171450"/>
                  <a:gd name="connsiteX9" fmla="*/ 171489 w 171450"/>
                  <a:gd name="connsiteY9" fmla="*/ 136684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450" h="171450">
                    <a:moveTo>
                      <a:pt x="171489" y="136684"/>
                    </a:moveTo>
                    <a:cubicBezTo>
                      <a:pt x="165203" y="99250"/>
                      <a:pt x="145867" y="66961"/>
                      <a:pt x="118626" y="43910"/>
                    </a:cubicBezTo>
                    <a:cubicBezTo>
                      <a:pt x="91384" y="20860"/>
                      <a:pt x="56237" y="7144"/>
                      <a:pt x="18328" y="7144"/>
                    </a:cubicBezTo>
                    <a:lnTo>
                      <a:pt x="18328" y="7144"/>
                    </a:lnTo>
                    <a:cubicBezTo>
                      <a:pt x="12136" y="7144"/>
                      <a:pt x="7183" y="12097"/>
                      <a:pt x="7183" y="18288"/>
                    </a:cubicBezTo>
                    <a:lnTo>
                      <a:pt x="7183" y="161735"/>
                    </a:lnTo>
                    <a:cubicBezTo>
                      <a:pt x="7088" y="162592"/>
                      <a:pt x="7183" y="163449"/>
                      <a:pt x="7279" y="164306"/>
                    </a:cubicBezTo>
                    <a:cubicBezTo>
                      <a:pt x="8326" y="170402"/>
                      <a:pt x="14041" y="174498"/>
                      <a:pt x="20137" y="173450"/>
                    </a:cubicBezTo>
                    <a:lnTo>
                      <a:pt x="162250" y="149447"/>
                    </a:lnTo>
                    <a:cubicBezTo>
                      <a:pt x="168346" y="148495"/>
                      <a:pt x="172537" y="142780"/>
                      <a:pt x="171489" y="1366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ko-KR" altLang="en-US">
                  <a:cs typeface="+mn-ea"/>
                  <a:sym typeface="+mn-lt"/>
                </a:endParaRPr>
              </a:p>
            </p:txBody>
          </p:sp>
          <p:sp>
            <p:nvSpPr>
              <p:cNvPr id="37" name="자유형: 도형 36">
                <a:extLst>
                  <a:ext uri="{FF2B5EF4-FFF2-40B4-BE49-F238E27FC236}">
                    <a16:creationId xmlns="" xmlns:a16="http://schemas.microsoft.com/office/drawing/2014/main" id="{97F4358B-2998-4AD7-AA5A-C158DC50BDA8}"/>
                  </a:ext>
                </a:extLst>
              </p:cNvPr>
              <p:cNvSpPr/>
              <p:nvPr/>
            </p:nvSpPr>
            <p:spPr>
              <a:xfrm>
                <a:off x="2830203" y="1774840"/>
                <a:ext cx="238125" cy="171450"/>
              </a:xfrm>
              <a:custGeom>
                <a:avLst/>
                <a:gdLst>
                  <a:gd name="connsiteX0" fmla="*/ 12143 w 238125"/>
                  <a:gd name="connsiteY0" fmla="*/ 110347 h 171450"/>
                  <a:gd name="connsiteX1" fmla="*/ 13477 w 238125"/>
                  <a:gd name="connsiteY1" fmla="*/ 135684 h 171450"/>
                  <a:gd name="connsiteX2" fmla="*/ 121300 w 238125"/>
                  <a:gd name="connsiteY2" fmla="*/ 173593 h 171450"/>
                  <a:gd name="connsiteX3" fmla="*/ 121300 w 238125"/>
                  <a:gd name="connsiteY3" fmla="*/ 173498 h 171450"/>
                  <a:gd name="connsiteX4" fmla="*/ 121395 w 238125"/>
                  <a:gd name="connsiteY4" fmla="*/ 173498 h 171450"/>
                  <a:gd name="connsiteX5" fmla="*/ 231694 w 238125"/>
                  <a:gd name="connsiteY5" fmla="*/ 133588 h 171450"/>
                  <a:gd name="connsiteX6" fmla="*/ 232647 w 238125"/>
                  <a:gd name="connsiteY6" fmla="*/ 112633 h 171450"/>
                  <a:gd name="connsiteX7" fmla="*/ 131301 w 238125"/>
                  <a:gd name="connsiteY7" fmla="*/ 11287 h 171450"/>
                  <a:gd name="connsiteX8" fmla="*/ 111203 w 238125"/>
                  <a:gd name="connsiteY8" fmla="*/ 11287 h 171450"/>
                  <a:gd name="connsiteX9" fmla="*/ 12143 w 238125"/>
                  <a:gd name="connsiteY9" fmla="*/ 110347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8125" h="171450">
                    <a:moveTo>
                      <a:pt x="12143" y="110347"/>
                    </a:moveTo>
                    <a:cubicBezTo>
                      <a:pt x="4999" y="117491"/>
                      <a:pt x="5571" y="129302"/>
                      <a:pt x="13477" y="135684"/>
                    </a:cubicBezTo>
                    <a:cubicBezTo>
                      <a:pt x="43004" y="159306"/>
                      <a:pt x="80533" y="173593"/>
                      <a:pt x="121300" y="173593"/>
                    </a:cubicBezTo>
                    <a:lnTo>
                      <a:pt x="121300" y="173498"/>
                    </a:lnTo>
                    <a:lnTo>
                      <a:pt x="121395" y="173498"/>
                    </a:lnTo>
                    <a:cubicBezTo>
                      <a:pt x="160638" y="173498"/>
                      <a:pt x="199786" y="160163"/>
                      <a:pt x="231694" y="133588"/>
                    </a:cubicBezTo>
                    <a:cubicBezTo>
                      <a:pt x="238076" y="128254"/>
                      <a:pt x="238552" y="118539"/>
                      <a:pt x="232647" y="112633"/>
                    </a:cubicBezTo>
                    <a:lnTo>
                      <a:pt x="131301" y="11287"/>
                    </a:lnTo>
                    <a:cubicBezTo>
                      <a:pt x="125776" y="5763"/>
                      <a:pt x="116728" y="5763"/>
                      <a:pt x="111203" y="11287"/>
                    </a:cubicBezTo>
                    <a:lnTo>
                      <a:pt x="12143" y="11034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ko-KR" altLang="en-US">
                  <a:cs typeface="+mn-ea"/>
                  <a:sym typeface="+mn-lt"/>
                </a:endParaRPr>
              </a:p>
            </p:txBody>
          </p:sp>
          <p:sp>
            <p:nvSpPr>
              <p:cNvPr id="38" name="자유형: 도형 37">
                <a:extLst>
                  <a:ext uri="{FF2B5EF4-FFF2-40B4-BE49-F238E27FC236}">
                    <a16:creationId xmlns="" xmlns:a16="http://schemas.microsoft.com/office/drawing/2014/main" id="{A63472C7-6EF5-434C-8CC5-CDCEFB0DB2E7}"/>
                  </a:ext>
                </a:extLst>
              </p:cNvPr>
              <p:cNvSpPr/>
              <p:nvPr/>
            </p:nvSpPr>
            <p:spPr>
              <a:xfrm>
                <a:off x="2986086" y="1739645"/>
                <a:ext cx="142875" cy="133350"/>
              </a:xfrm>
              <a:custGeom>
                <a:avLst/>
                <a:gdLst>
                  <a:gd name="connsiteX0" fmla="*/ 137058 w 142875"/>
                  <a:gd name="connsiteY0" fmla="*/ 18479 h 133350"/>
                  <a:gd name="connsiteX1" fmla="*/ 124485 w 142875"/>
                  <a:gd name="connsiteY1" fmla="*/ 7144 h 133350"/>
                  <a:gd name="connsiteX2" fmla="*/ 122199 w 142875"/>
                  <a:gd name="connsiteY2" fmla="*/ 7334 h 133350"/>
                  <a:gd name="connsiteX3" fmla="*/ 18757 w 142875"/>
                  <a:gd name="connsiteY3" fmla="*/ 26479 h 133350"/>
                  <a:gd name="connsiteX4" fmla="*/ 11328 w 142875"/>
                  <a:gd name="connsiteY4" fmla="*/ 50483 h 133350"/>
                  <a:gd name="connsiteX5" fmla="*/ 90195 w 142875"/>
                  <a:gd name="connsiteY5" fmla="*/ 129350 h 133350"/>
                  <a:gd name="connsiteX6" fmla="*/ 112388 w 142875"/>
                  <a:gd name="connsiteY6" fmla="*/ 126683 h 133350"/>
                  <a:gd name="connsiteX7" fmla="*/ 132962 w 142875"/>
                  <a:gd name="connsiteY7" fmla="*/ 77819 h 133350"/>
                  <a:gd name="connsiteX8" fmla="*/ 133152 w 142875"/>
                  <a:gd name="connsiteY8" fmla="*/ 76962 h 133350"/>
                  <a:gd name="connsiteX9" fmla="*/ 135343 w 142875"/>
                  <a:gd name="connsiteY9" fmla="*/ 66580 h 133350"/>
                  <a:gd name="connsiteX10" fmla="*/ 137058 w 142875"/>
                  <a:gd name="connsiteY10" fmla="*/ 18479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875" h="133350">
                    <a:moveTo>
                      <a:pt x="137058" y="18479"/>
                    </a:moveTo>
                    <a:cubicBezTo>
                      <a:pt x="136391" y="11906"/>
                      <a:pt x="130866" y="7144"/>
                      <a:pt x="124485" y="7144"/>
                    </a:cubicBezTo>
                    <a:cubicBezTo>
                      <a:pt x="123723" y="7144"/>
                      <a:pt x="122961" y="7239"/>
                      <a:pt x="122199" y="7334"/>
                    </a:cubicBezTo>
                    <a:lnTo>
                      <a:pt x="18757" y="26479"/>
                    </a:lnTo>
                    <a:cubicBezTo>
                      <a:pt x="7518" y="28575"/>
                      <a:pt x="3231" y="42386"/>
                      <a:pt x="11328" y="50483"/>
                    </a:cubicBezTo>
                    <a:lnTo>
                      <a:pt x="90195" y="129350"/>
                    </a:lnTo>
                    <a:cubicBezTo>
                      <a:pt x="96672" y="135827"/>
                      <a:pt x="107530" y="134493"/>
                      <a:pt x="112388" y="126683"/>
                    </a:cubicBezTo>
                    <a:cubicBezTo>
                      <a:pt x="121627" y="111728"/>
                      <a:pt x="128580" y="95250"/>
                      <a:pt x="132962" y="77819"/>
                    </a:cubicBezTo>
                    <a:cubicBezTo>
                      <a:pt x="133057" y="77533"/>
                      <a:pt x="133057" y="77248"/>
                      <a:pt x="133152" y="76962"/>
                    </a:cubicBezTo>
                    <a:cubicBezTo>
                      <a:pt x="134010" y="73533"/>
                      <a:pt x="134676" y="70104"/>
                      <a:pt x="135343" y="66580"/>
                    </a:cubicBezTo>
                    <a:cubicBezTo>
                      <a:pt x="138105" y="50959"/>
                      <a:pt x="138772" y="34862"/>
                      <a:pt x="137058" y="18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ko-KR" altLang="en-US">
                  <a:cs typeface="+mn-ea"/>
                  <a:sym typeface="+mn-lt"/>
                </a:endParaRPr>
              </a:p>
            </p:txBody>
          </p:sp>
          <p:sp>
            <p:nvSpPr>
              <p:cNvPr id="39" name="자유형: 도형 38">
                <a:extLst>
                  <a:ext uri="{FF2B5EF4-FFF2-40B4-BE49-F238E27FC236}">
                    <a16:creationId xmlns="" xmlns:a16="http://schemas.microsoft.com/office/drawing/2014/main" id="{50B8F63B-7650-4319-A48D-AF39F5093C3C}"/>
                  </a:ext>
                </a:extLst>
              </p:cNvPr>
              <p:cNvSpPr/>
              <p:nvPr/>
            </p:nvSpPr>
            <p:spPr>
              <a:xfrm>
                <a:off x="2772242" y="1597152"/>
                <a:ext cx="180975" cy="276225"/>
              </a:xfrm>
              <a:custGeom>
                <a:avLst/>
                <a:gdLst>
                  <a:gd name="connsiteX0" fmla="*/ 163449 w 180975"/>
                  <a:gd name="connsiteY0" fmla="*/ 162973 h 276225"/>
                  <a:gd name="connsiteX1" fmla="*/ 175070 w 180975"/>
                  <a:gd name="connsiteY1" fmla="*/ 151352 h 276225"/>
                  <a:gd name="connsiteX2" fmla="*/ 179261 w 180975"/>
                  <a:gd name="connsiteY2" fmla="*/ 141351 h 276225"/>
                  <a:gd name="connsiteX3" fmla="*/ 179261 w 180975"/>
                  <a:gd name="connsiteY3" fmla="*/ 19812 h 276225"/>
                  <a:gd name="connsiteX4" fmla="*/ 166688 w 180975"/>
                  <a:gd name="connsiteY4" fmla="*/ 7144 h 276225"/>
                  <a:gd name="connsiteX5" fmla="*/ 165735 w 180975"/>
                  <a:gd name="connsiteY5" fmla="*/ 7144 h 276225"/>
                  <a:gd name="connsiteX6" fmla="*/ 7144 w 180975"/>
                  <a:gd name="connsiteY6" fmla="*/ 178784 h 276225"/>
                  <a:gd name="connsiteX7" fmla="*/ 32671 w 180975"/>
                  <a:gd name="connsiteY7" fmla="*/ 269081 h 276225"/>
                  <a:gd name="connsiteX8" fmla="*/ 54769 w 180975"/>
                  <a:gd name="connsiteY8" fmla="*/ 271558 h 276225"/>
                  <a:gd name="connsiteX9" fmla="*/ 163449 w 180975"/>
                  <a:gd name="connsiteY9" fmla="*/ 162973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975" h="276225">
                    <a:moveTo>
                      <a:pt x="163449" y="162973"/>
                    </a:moveTo>
                    <a:lnTo>
                      <a:pt x="175070" y="151352"/>
                    </a:lnTo>
                    <a:cubicBezTo>
                      <a:pt x="177737" y="148685"/>
                      <a:pt x="179261" y="145066"/>
                      <a:pt x="179261" y="141351"/>
                    </a:cubicBezTo>
                    <a:lnTo>
                      <a:pt x="179261" y="19812"/>
                    </a:lnTo>
                    <a:cubicBezTo>
                      <a:pt x="179261" y="12763"/>
                      <a:pt x="173546" y="7144"/>
                      <a:pt x="166688" y="7144"/>
                    </a:cubicBezTo>
                    <a:cubicBezTo>
                      <a:pt x="166402" y="7144"/>
                      <a:pt x="166021" y="7144"/>
                      <a:pt x="165735" y="7144"/>
                    </a:cubicBezTo>
                    <a:cubicBezTo>
                      <a:pt x="76962" y="14097"/>
                      <a:pt x="7144" y="88297"/>
                      <a:pt x="7144" y="178784"/>
                    </a:cubicBezTo>
                    <a:cubicBezTo>
                      <a:pt x="7144" y="211931"/>
                      <a:pt x="16478" y="242888"/>
                      <a:pt x="32671" y="269081"/>
                    </a:cubicBezTo>
                    <a:cubicBezTo>
                      <a:pt x="37433" y="276892"/>
                      <a:pt x="48292" y="278035"/>
                      <a:pt x="54769" y="271558"/>
                    </a:cubicBezTo>
                    <a:lnTo>
                      <a:pt x="163449" y="16297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ko-KR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14B6D26A-8B36-4350-AA0C-EA3E72BD17D9}"/>
              </a:ext>
            </a:extLst>
          </p:cNvPr>
          <p:cNvGrpSpPr/>
          <p:nvPr/>
        </p:nvGrpSpPr>
        <p:grpSpPr>
          <a:xfrm>
            <a:off x="2866954" y="4781797"/>
            <a:ext cx="1066418" cy="1066418"/>
            <a:chOff x="2721811" y="4874800"/>
            <a:chExt cx="1228508" cy="1228508"/>
          </a:xfrm>
        </p:grpSpPr>
        <p:sp>
          <p:nvSpPr>
            <p:cNvPr id="40" name="타원 39">
              <a:extLst>
                <a:ext uri="{FF2B5EF4-FFF2-40B4-BE49-F238E27FC236}">
                  <a16:creationId xmlns="" xmlns:a16="http://schemas.microsoft.com/office/drawing/2014/main" id="{CE1FE2B5-1EBD-47D3-91CF-A737371BB8A2}"/>
                </a:ext>
              </a:extLst>
            </p:cNvPr>
            <p:cNvSpPr/>
            <p:nvPr/>
          </p:nvSpPr>
          <p:spPr>
            <a:xfrm>
              <a:off x="2721811" y="4874800"/>
              <a:ext cx="1228508" cy="1228508"/>
            </a:xfrm>
            <a:prstGeom prst="ellipse">
              <a:avLst/>
            </a:prstGeom>
            <a:solidFill>
              <a:srgbClr val="FD3653"/>
            </a:solidFill>
            <a:ln w="571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ko-KR" altLang="en-US">
                <a:cs typeface="+mn-ea"/>
                <a:sym typeface="+mn-lt"/>
              </a:endParaRPr>
            </a:p>
          </p:txBody>
        </p:sp>
        <p:grpSp>
          <p:nvGrpSpPr>
            <p:cNvPr id="41" name="그룹 40">
              <a:extLst>
                <a:ext uri="{FF2B5EF4-FFF2-40B4-BE49-F238E27FC236}">
                  <a16:creationId xmlns="" xmlns:a16="http://schemas.microsoft.com/office/drawing/2014/main" id="{62432D0C-57DC-4A09-8369-23465F991607}"/>
                </a:ext>
              </a:extLst>
            </p:cNvPr>
            <p:cNvGrpSpPr/>
            <p:nvPr/>
          </p:nvGrpSpPr>
          <p:grpSpPr>
            <a:xfrm>
              <a:off x="3111383" y="5264371"/>
              <a:ext cx="449364" cy="449364"/>
              <a:chOff x="752656" y="1562597"/>
              <a:chExt cx="390525" cy="390525"/>
            </a:xfrm>
            <a:solidFill>
              <a:schemeClr val="bg1"/>
            </a:solidFill>
          </p:grpSpPr>
          <p:sp>
            <p:nvSpPr>
              <p:cNvPr id="42" name="자유형: 도형 41">
                <a:extLst>
                  <a:ext uri="{FF2B5EF4-FFF2-40B4-BE49-F238E27FC236}">
                    <a16:creationId xmlns="" xmlns:a16="http://schemas.microsoft.com/office/drawing/2014/main" id="{2D093518-7F9C-4699-B781-F7E2F9D81374}"/>
                  </a:ext>
                </a:extLst>
              </p:cNvPr>
              <p:cNvSpPr/>
              <p:nvPr/>
            </p:nvSpPr>
            <p:spPr>
              <a:xfrm>
                <a:off x="797621" y="1607153"/>
                <a:ext cx="209550" cy="161925"/>
              </a:xfrm>
              <a:custGeom>
                <a:avLst/>
                <a:gdLst>
                  <a:gd name="connsiteX0" fmla="*/ 26568 w 209550"/>
                  <a:gd name="connsiteY0" fmla="*/ 159925 h 161925"/>
                  <a:gd name="connsiteX1" fmla="*/ 85528 w 209550"/>
                  <a:gd name="connsiteY1" fmla="*/ 100965 h 161925"/>
                  <a:gd name="connsiteX2" fmla="*/ 102292 w 209550"/>
                  <a:gd name="connsiteY2" fmla="*/ 117729 h 161925"/>
                  <a:gd name="connsiteX3" fmla="*/ 113437 w 209550"/>
                  <a:gd name="connsiteY3" fmla="*/ 117729 h 161925"/>
                  <a:gd name="connsiteX4" fmla="*/ 185922 w 209550"/>
                  <a:gd name="connsiteY4" fmla="*/ 45244 h 161925"/>
                  <a:gd name="connsiteX5" fmla="*/ 185922 w 209550"/>
                  <a:gd name="connsiteY5" fmla="*/ 64770 h 161925"/>
                  <a:gd name="connsiteX6" fmla="*/ 189065 w 209550"/>
                  <a:gd name="connsiteY6" fmla="*/ 71152 h 161925"/>
                  <a:gd name="connsiteX7" fmla="*/ 208210 w 209550"/>
                  <a:gd name="connsiteY7" fmla="*/ 62865 h 161925"/>
                  <a:gd name="connsiteX8" fmla="*/ 208210 w 209550"/>
                  <a:gd name="connsiteY8" fmla="*/ 18288 h 161925"/>
                  <a:gd name="connsiteX9" fmla="*/ 197066 w 209550"/>
                  <a:gd name="connsiteY9" fmla="*/ 7144 h 161925"/>
                  <a:gd name="connsiteX10" fmla="*/ 150584 w 209550"/>
                  <a:gd name="connsiteY10" fmla="*/ 7144 h 161925"/>
                  <a:gd name="connsiteX11" fmla="*/ 144202 w 209550"/>
                  <a:gd name="connsiteY11" fmla="*/ 10287 h 161925"/>
                  <a:gd name="connsiteX12" fmla="*/ 152489 w 209550"/>
                  <a:gd name="connsiteY12" fmla="*/ 29432 h 161925"/>
                  <a:gd name="connsiteX13" fmla="*/ 170205 w 209550"/>
                  <a:gd name="connsiteY13" fmla="*/ 29432 h 161925"/>
                  <a:gd name="connsiteX14" fmla="*/ 107912 w 209550"/>
                  <a:gd name="connsiteY14" fmla="*/ 91726 h 161925"/>
                  <a:gd name="connsiteX15" fmla="*/ 91148 w 209550"/>
                  <a:gd name="connsiteY15" fmla="*/ 74962 h 161925"/>
                  <a:gd name="connsiteX16" fmla="*/ 80004 w 209550"/>
                  <a:gd name="connsiteY16" fmla="*/ 74962 h 161925"/>
                  <a:gd name="connsiteX17" fmla="*/ 9519 w 209550"/>
                  <a:gd name="connsiteY17" fmla="*/ 145447 h 161925"/>
                  <a:gd name="connsiteX18" fmla="*/ 7233 w 209550"/>
                  <a:gd name="connsiteY18" fmla="*/ 152209 h 161925"/>
                  <a:gd name="connsiteX19" fmla="*/ 26568 w 209550"/>
                  <a:gd name="connsiteY19" fmla="*/ 159925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09550" h="161925">
                    <a:moveTo>
                      <a:pt x="26568" y="159925"/>
                    </a:moveTo>
                    <a:lnTo>
                      <a:pt x="85528" y="100965"/>
                    </a:lnTo>
                    <a:lnTo>
                      <a:pt x="102292" y="117729"/>
                    </a:lnTo>
                    <a:cubicBezTo>
                      <a:pt x="105340" y="120777"/>
                      <a:pt x="110388" y="120777"/>
                      <a:pt x="113437" y="117729"/>
                    </a:cubicBezTo>
                    <a:lnTo>
                      <a:pt x="185922" y="45244"/>
                    </a:lnTo>
                    <a:lnTo>
                      <a:pt x="185922" y="64770"/>
                    </a:lnTo>
                    <a:cubicBezTo>
                      <a:pt x="185922" y="67246"/>
                      <a:pt x="187065" y="69723"/>
                      <a:pt x="189065" y="71152"/>
                    </a:cubicBezTo>
                    <a:cubicBezTo>
                      <a:pt x="198209" y="77915"/>
                      <a:pt x="208210" y="71533"/>
                      <a:pt x="208210" y="62865"/>
                    </a:cubicBezTo>
                    <a:lnTo>
                      <a:pt x="208210" y="18288"/>
                    </a:lnTo>
                    <a:cubicBezTo>
                      <a:pt x="208210" y="12097"/>
                      <a:pt x="203162" y="7144"/>
                      <a:pt x="197066" y="7144"/>
                    </a:cubicBezTo>
                    <a:lnTo>
                      <a:pt x="150584" y="7144"/>
                    </a:lnTo>
                    <a:cubicBezTo>
                      <a:pt x="148107" y="7144"/>
                      <a:pt x="145631" y="8287"/>
                      <a:pt x="144202" y="10287"/>
                    </a:cubicBezTo>
                    <a:cubicBezTo>
                      <a:pt x="137439" y="19431"/>
                      <a:pt x="143821" y="29432"/>
                      <a:pt x="152489" y="29432"/>
                    </a:cubicBezTo>
                    <a:lnTo>
                      <a:pt x="170205" y="29432"/>
                    </a:lnTo>
                    <a:lnTo>
                      <a:pt x="107912" y="91726"/>
                    </a:lnTo>
                    <a:lnTo>
                      <a:pt x="91148" y="74962"/>
                    </a:lnTo>
                    <a:cubicBezTo>
                      <a:pt x="88100" y="71914"/>
                      <a:pt x="83052" y="71914"/>
                      <a:pt x="80004" y="74962"/>
                    </a:cubicBezTo>
                    <a:lnTo>
                      <a:pt x="9519" y="145447"/>
                    </a:lnTo>
                    <a:cubicBezTo>
                      <a:pt x="7709" y="147256"/>
                      <a:pt x="6852" y="149733"/>
                      <a:pt x="7233" y="152209"/>
                    </a:cubicBezTo>
                    <a:cubicBezTo>
                      <a:pt x="8852" y="163544"/>
                      <a:pt x="20377" y="166116"/>
                      <a:pt x="26568" y="15992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ko-KR" altLang="en-US">
                  <a:cs typeface="+mn-ea"/>
                  <a:sym typeface="+mn-lt"/>
                </a:endParaRPr>
              </a:p>
            </p:txBody>
          </p:sp>
          <p:sp>
            <p:nvSpPr>
              <p:cNvPr id="43" name="자유형: 도형 42">
                <a:extLst>
                  <a:ext uri="{FF2B5EF4-FFF2-40B4-BE49-F238E27FC236}">
                    <a16:creationId xmlns="" xmlns:a16="http://schemas.microsoft.com/office/drawing/2014/main" id="{F89B3EF6-1EC3-4595-881C-BEC64ADD449E}"/>
                  </a:ext>
                </a:extLst>
              </p:cNvPr>
              <p:cNvSpPr/>
              <p:nvPr/>
            </p:nvSpPr>
            <p:spPr>
              <a:xfrm>
                <a:off x="797995" y="1807749"/>
                <a:ext cx="95250" cy="104775"/>
              </a:xfrm>
              <a:custGeom>
                <a:avLst/>
                <a:gdLst>
                  <a:gd name="connsiteX0" fmla="*/ 18288 w 95250"/>
                  <a:gd name="connsiteY0" fmla="*/ 97822 h 104775"/>
                  <a:gd name="connsiteX1" fmla="*/ 85154 w 95250"/>
                  <a:gd name="connsiteY1" fmla="*/ 97822 h 104775"/>
                  <a:gd name="connsiteX2" fmla="*/ 96298 w 95250"/>
                  <a:gd name="connsiteY2" fmla="*/ 86677 h 104775"/>
                  <a:gd name="connsiteX3" fmla="*/ 96298 w 95250"/>
                  <a:gd name="connsiteY3" fmla="*/ 18288 h 104775"/>
                  <a:gd name="connsiteX4" fmla="*/ 85154 w 95250"/>
                  <a:gd name="connsiteY4" fmla="*/ 7144 h 104775"/>
                  <a:gd name="connsiteX5" fmla="*/ 18288 w 95250"/>
                  <a:gd name="connsiteY5" fmla="*/ 7144 h 104775"/>
                  <a:gd name="connsiteX6" fmla="*/ 7144 w 95250"/>
                  <a:gd name="connsiteY6" fmla="*/ 18288 h 104775"/>
                  <a:gd name="connsiteX7" fmla="*/ 7144 w 95250"/>
                  <a:gd name="connsiteY7" fmla="*/ 86677 h 104775"/>
                  <a:gd name="connsiteX8" fmla="*/ 18288 w 95250"/>
                  <a:gd name="connsiteY8" fmla="*/ 97822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5250" h="104775">
                    <a:moveTo>
                      <a:pt x="18288" y="97822"/>
                    </a:moveTo>
                    <a:lnTo>
                      <a:pt x="85154" y="97822"/>
                    </a:lnTo>
                    <a:cubicBezTo>
                      <a:pt x="91345" y="97822"/>
                      <a:pt x="96298" y="92869"/>
                      <a:pt x="96298" y="86677"/>
                    </a:cubicBezTo>
                    <a:lnTo>
                      <a:pt x="96298" y="18288"/>
                    </a:lnTo>
                    <a:cubicBezTo>
                      <a:pt x="96298" y="12097"/>
                      <a:pt x="91345" y="7144"/>
                      <a:pt x="85154" y="7144"/>
                    </a:cubicBezTo>
                    <a:lnTo>
                      <a:pt x="18288" y="7144"/>
                    </a:lnTo>
                    <a:cubicBezTo>
                      <a:pt x="12097" y="7144"/>
                      <a:pt x="7144" y="12097"/>
                      <a:pt x="7144" y="18288"/>
                    </a:cubicBezTo>
                    <a:lnTo>
                      <a:pt x="7144" y="86677"/>
                    </a:lnTo>
                    <a:cubicBezTo>
                      <a:pt x="7144" y="92773"/>
                      <a:pt x="12097" y="97822"/>
                      <a:pt x="18288" y="9782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ko-KR" altLang="en-US">
                  <a:cs typeface="+mn-ea"/>
                  <a:sym typeface="+mn-lt"/>
                </a:endParaRPr>
              </a:p>
            </p:txBody>
          </p:sp>
          <p:sp>
            <p:nvSpPr>
              <p:cNvPr id="44" name="자유형: 도형 43">
                <a:extLst>
                  <a:ext uri="{FF2B5EF4-FFF2-40B4-BE49-F238E27FC236}">
                    <a16:creationId xmlns="" xmlns:a16="http://schemas.microsoft.com/office/drawing/2014/main" id="{BF8C4A65-0D9A-4849-855D-D06F76DBF92C}"/>
                  </a:ext>
                </a:extLst>
              </p:cNvPr>
              <p:cNvSpPr/>
              <p:nvPr/>
            </p:nvSpPr>
            <p:spPr>
              <a:xfrm>
                <a:off x="909438" y="1740884"/>
                <a:ext cx="95250" cy="171450"/>
              </a:xfrm>
              <a:custGeom>
                <a:avLst/>
                <a:gdLst>
                  <a:gd name="connsiteX0" fmla="*/ 85153 w 95250"/>
                  <a:gd name="connsiteY0" fmla="*/ 7144 h 171450"/>
                  <a:gd name="connsiteX1" fmla="*/ 18288 w 95250"/>
                  <a:gd name="connsiteY1" fmla="*/ 7144 h 171450"/>
                  <a:gd name="connsiteX2" fmla="*/ 7144 w 95250"/>
                  <a:gd name="connsiteY2" fmla="*/ 18288 h 171450"/>
                  <a:gd name="connsiteX3" fmla="*/ 7144 w 95250"/>
                  <a:gd name="connsiteY3" fmla="*/ 153543 h 171450"/>
                  <a:gd name="connsiteX4" fmla="*/ 18288 w 95250"/>
                  <a:gd name="connsiteY4" fmla="*/ 164687 h 171450"/>
                  <a:gd name="connsiteX5" fmla="*/ 85153 w 95250"/>
                  <a:gd name="connsiteY5" fmla="*/ 164687 h 171450"/>
                  <a:gd name="connsiteX6" fmla="*/ 96298 w 95250"/>
                  <a:gd name="connsiteY6" fmla="*/ 153543 h 171450"/>
                  <a:gd name="connsiteX7" fmla="*/ 96298 w 95250"/>
                  <a:gd name="connsiteY7" fmla="*/ 18288 h 171450"/>
                  <a:gd name="connsiteX8" fmla="*/ 85153 w 95250"/>
                  <a:gd name="connsiteY8" fmla="*/ 7144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5250" h="171450">
                    <a:moveTo>
                      <a:pt x="85153" y="7144"/>
                    </a:moveTo>
                    <a:lnTo>
                      <a:pt x="18288" y="7144"/>
                    </a:lnTo>
                    <a:cubicBezTo>
                      <a:pt x="12097" y="7144"/>
                      <a:pt x="7144" y="12097"/>
                      <a:pt x="7144" y="18288"/>
                    </a:cubicBezTo>
                    <a:lnTo>
                      <a:pt x="7144" y="153543"/>
                    </a:lnTo>
                    <a:cubicBezTo>
                      <a:pt x="7144" y="159734"/>
                      <a:pt x="12097" y="164687"/>
                      <a:pt x="18288" y="164687"/>
                    </a:cubicBezTo>
                    <a:lnTo>
                      <a:pt x="85153" y="164687"/>
                    </a:lnTo>
                    <a:cubicBezTo>
                      <a:pt x="91345" y="164687"/>
                      <a:pt x="96298" y="159734"/>
                      <a:pt x="96298" y="153543"/>
                    </a:cubicBezTo>
                    <a:lnTo>
                      <a:pt x="96298" y="18288"/>
                    </a:lnTo>
                    <a:cubicBezTo>
                      <a:pt x="96298" y="12192"/>
                      <a:pt x="91345" y="7144"/>
                      <a:pt x="85153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ko-KR" altLang="en-US">
                  <a:cs typeface="+mn-ea"/>
                  <a:sym typeface="+mn-lt"/>
                </a:endParaRPr>
              </a:p>
            </p:txBody>
          </p:sp>
          <p:sp>
            <p:nvSpPr>
              <p:cNvPr id="45" name="자유형: 도형 44">
                <a:extLst>
                  <a:ext uri="{FF2B5EF4-FFF2-40B4-BE49-F238E27FC236}">
                    <a16:creationId xmlns="" xmlns:a16="http://schemas.microsoft.com/office/drawing/2014/main" id="{9D837E24-B81F-4CBC-926A-F6719DB594BB}"/>
                  </a:ext>
                </a:extLst>
              </p:cNvPr>
              <p:cNvSpPr/>
              <p:nvPr/>
            </p:nvSpPr>
            <p:spPr>
              <a:xfrm>
                <a:off x="998589" y="1607534"/>
                <a:ext cx="142875" cy="304800"/>
              </a:xfrm>
              <a:custGeom>
                <a:avLst/>
                <a:gdLst>
                  <a:gd name="connsiteX0" fmla="*/ 18291 w 142875"/>
                  <a:gd name="connsiteY0" fmla="*/ 118205 h 304800"/>
                  <a:gd name="connsiteX1" fmla="*/ 29435 w 142875"/>
                  <a:gd name="connsiteY1" fmla="*/ 118205 h 304800"/>
                  <a:gd name="connsiteX2" fmla="*/ 29435 w 142875"/>
                  <a:gd name="connsiteY2" fmla="*/ 286893 h 304800"/>
                  <a:gd name="connsiteX3" fmla="*/ 40580 w 142875"/>
                  <a:gd name="connsiteY3" fmla="*/ 298037 h 304800"/>
                  <a:gd name="connsiteX4" fmla="*/ 108207 w 142875"/>
                  <a:gd name="connsiteY4" fmla="*/ 298037 h 304800"/>
                  <a:gd name="connsiteX5" fmla="*/ 119352 w 142875"/>
                  <a:gd name="connsiteY5" fmla="*/ 286893 h 304800"/>
                  <a:gd name="connsiteX6" fmla="*/ 119352 w 142875"/>
                  <a:gd name="connsiteY6" fmla="*/ 118205 h 304800"/>
                  <a:gd name="connsiteX7" fmla="*/ 130496 w 142875"/>
                  <a:gd name="connsiteY7" fmla="*/ 118205 h 304800"/>
                  <a:gd name="connsiteX8" fmla="*/ 140211 w 142875"/>
                  <a:gd name="connsiteY8" fmla="*/ 112490 h 304800"/>
                  <a:gd name="connsiteX9" fmla="*/ 139926 w 142875"/>
                  <a:gd name="connsiteY9" fmla="*/ 101156 h 304800"/>
                  <a:gd name="connsiteX10" fmla="*/ 83442 w 142875"/>
                  <a:gd name="connsiteY10" fmla="*/ 12002 h 304800"/>
                  <a:gd name="connsiteX11" fmla="*/ 64583 w 142875"/>
                  <a:gd name="connsiteY11" fmla="*/ 12002 h 304800"/>
                  <a:gd name="connsiteX12" fmla="*/ 8861 w 142875"/>
                  <a:gd name="connsiteY12" fmla="*/ 101156 h 304800"/>
                  <a:gd name="connsiteX13" fmla="*/ 8576 w 142875"/>
                  <a:gd name="connsiteY13" fmla="*/ 112490 h 304800"/>
                  <a:gd name="connsiteX14" fmla="*/ 18291 w 142875"/>
                  <a:gd name="connsiteY14" fmla="*/ 118205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2875" h="304800">
                    <a:moveTo>
                      <a:pt x="18291" y="118205"/>
                    </a:moveTo>
                    <a:lnTo>
                      <a:pt x="29435" y="118205"/>
                    </a:lnTo>
                    <a:lnTo>
                      <a:pt x="29435" y="286893"/>
                    </a:lnTo>
                    <a:cubicBezTo>
                      <a:pt x="29435" y="293084"/>
                      <a:pt x="34388" y="298037"/>
                      <a:pt x="40580" y="298037"/>
                    </a:cubicBezTo>
                    <a:lnTo>
                      <a:pt x="108207" y="298037"/>
                    </a:lnTo>
                    <a:cubicBezTo>
                      <a:pt x="114398" y="298037"/>
                      <a:pt x="119352" y="293084"/>
                      <a:pt x="119352" y="286893"/>
                    </a:cubicBezTo>
                    <a:lnTo>
                      <a:pt x="119352" y="118205"/>
                    </a:lnTo>
                    <a:lnTo>
                      <a:pt x="130496" y="118205"/>
                    </a:lnTo>
                    <a:cubicBezTo>
                      <a:pt x="134591" y="118205"/>
                      <a:pt x="138306" y="116014"/>
                      <a:pt x="140211" y="112490"/>
                    </a:cubicBezTo>
                    <a:cubicBezTo>
                      <a:pt x="142212" y="108966"/>
                      <a:pt x="142021" y="104585"/>
                      <a:pt x="139926" y="101156"/>
                    </a:cubicBezTo>
                    <a:lnTo>
                      <a:pt x="83442" y="12002"/>
                    </a:lnTo>
                    <a:cubicBezTo>
                      <a:pt x="79346" y="5524"/>
                      <a:pt x="68583" y="5524"/>
                      <a:pt x="64583" y="12002"/>
                    </a:cubicBezTo>
                    <a:lnTo>
                      <a:pt x="8861" y="101156"/>
                    </a:lnTo>
                    <a:cubicBezTo>
                      <a:pt x="6671" y="104585"/>
                      <a:pt x="6575" y="108966"/>
                      <a:pt x="8576" y="112490"/>
                    </a:cubicBezTo>
                    <a:cubicBezTo>
                      <a:pt x="10481" y="116014"/>
                      <a:pt x="14291" y="118205"/>
                      <a:pt x="18291" y="118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ko-KR" altLang="en-US">
                  <a:cs typeface="+mn-ea"/>
                  <a:sym typeface="+mn-lt"/>
                </a:endParaRPr>
              </a:p>
            </p:txBody>
          </p:sp>
          <p:sp>
            <p:nvSpPr>
              <p:cNvPr id="46" name="자유형: 도형 45">
                <a:extLst>
                  <a:ext uri="{FF2B5EF4-FFF2-40B4-BE49-F238E27FC236}">
                    <a16:creationId xmlns="" xmlns:a16="http://schemas.microsoft.com/office/drawing/2014/main" id="{DD5DD37A-2171-4F10-804F-1D2DF95F68EF}"/>
                  </a:ext>
                </a:extLst>
              </p:cNvPr>
              <p:cNvSpPr/>
              <p:nvPr/>
            </p:nvSpPr>
            <p:spPr>
              <a:xfrm>
                <a:off x="752656" y="1562597"/>
                <a:ext cx="390525" cy="390525"/>
              </a:xfrm>
              <a:custGeom>
                <a:avLst/>
                <a:gdLst>
                  <a:gd name="connsiteX0" fmla="*/ 376142 w 390525"/>
                  <a:gd name="connsiteY0" fmla="*/ 365262 h 390525"/>
                  <a:gd name="connsiteX1" fmla="*/ 29432 w 390525"/>
                  <a:gd name="connsiteY1" fmla="*/ 365262 h 390525"/>
                  <a:gd name="connsiteX2" fmla="*/ 29432 w 390525"/>
                  <a:gd name="connsiteY2" fmla="*/ 18552 h 390525"/>
                  <a:gd name="connsiteX3" fmla="*/ 19526 w 390525"/>
                  <a:gd name="connsiteY3" fmla="*/ 7218 h 390525"/>
                  <a:gd name="connsiteX4" fmla="*/ 7144 w 390525"/>
                  <a:gd name="connsiteY4" fmla="*/ 18267 h 390525"/>
                  <a:gd name="connsiteX5" fmla="*/ 7144 w 390525"/>
                  <a:gd name="connsiteY5" fmla="*/ 376407 h 390525"/>
                  <a:gd name="connsiteX6" fmla="*/ 18288 w 390525"/>
                  <a:gd name="connsiteY6" fmla="*/ 387551 h 390525"/>
                  <a:gd name="connsiteX7" fmla="*/ 376428 w 390525"/>
                  <a:gd name="connsiteY7" fmla="*/ 387551 h 390525"/>
                  <a:gd name="connsiteX8" fmla="*/ 387477 w 390525"/>
                  <a:gd name="connsiteY8" fmla="*/ 375168 h 390525"/>
                  <a:gd name="connsiteX9" fmla="*/ 376142 w 390525"/>
                  <a:gd name="connsiteY9" fmla="*/ 365262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90525" h="390525">
                    <a:moveTo>
                      <a:pt x="376142" y="365262"/>
                    </a:moveTo>
                    <a:lnTo>
                      <a:pt x="29432" y="365262"/>
                    </a:lnTo>
                    <a:lnTo>
                      <a:pt x="29432" y="18552"/>
                    </a:lnTo>
                    <a:cubicBezTo>
                      <a:pt x="29432" y="12837"/>
                      <a:pt x="25241" y="7789"/>
                      <a:pt x="19526" y="7218"/>
                    </a:cubicBezTo>
                    <a:cubicBezTo>
                      <a:pt x="12764" y="6456"/>
                      <a:pt x="7144" y="11694"/>
                      <a:pt x="7144" y="18267"/>
                    </a:cubicBezTo>
                    <a:lnTo>
                      <a:pt x="7144" y="376407"/>
                    </a:lnTo>
                    <a:cubicBezTo>
                      <a:pt x="7144" y="382598"/>
                      <a:pt x="12097" y="387551"/>
                      <a:pt x="18288" y="387551"/>
                    </a:cubicBezTo>
                    <a:lnTo>
                      <a:pt x="376428" y="387551"/>
                    </a:lnTo>
                    <a:cubicBezTo>
                      <a:pt x="383000" y="387551"/>
                      <a:pt x="388239" y="381836"/>
                      <a:pt x="387477" y="375168"/>
                    </a:cubicBezTo>
                    <a:cubicBezTo>
                      <a:pt x="386906" y="369453"/>
                      <a:pt x="381857" y="365262"/>
                      <a:pt x="376142" y="36526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ko-KR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1C5E6184-29B2-4A6D-9003-493089692BF6}"/>
              </a:ext>
            </a:extLst>
          </p:cNvPr>
          <p:cNvSpPr txBox="1"/>
          <p:nvPr/>
        </p:nvSpPr>
        <p:spPr>
          <a:xfrm>
            <a:off x="4484455" y="2328450"/>
            <a:ext cx="72789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spc="300" dirty="0">
                <a:solidFill>
                  <a:srgbClr val="1A2431"/>
                </a:solidFill>
                <a:cs typeface="+mn-ea"/>
                <a:sym typeface="+mn-lt"/>
              </a:rPr>
              <a:t>请输入正文文本内容，根据内容复制粘贴到这里</a:t>
            </a:r>
          </a:p>
        </p:txBody>
      </p:sp>
      <p:sp>
        <p:nvSpPr>
          <p:cNvPr id="48" name="직사각형 47">
            <a:extLst>
              <a:ext uri="{FF2B5EF4-FFF2-40B4-BE49-F238E27FC236}">
                <a16:creationId xmlns="" xmlns:a16="http://schemas.microsoft.com/office/drawing/2014/main" id="{29B748C2-6D15-4586-A1B1-7F80F3348952}"/>
              </a:ext>
            </a:extLst>
          </p:cNvPr>
          <p:cNvSpPr/>
          <p:nvPr/>
        </p:nvSpPr>
        <p:spPr>
          <a:xfrm>
            <a:off x="4484454" y="1855964"/>
            <a:ext cx="72632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1A2431"/>
                </a:solidFill>
                <a:cs typeface="+mn-ea"/>
                <a:sym typeface="+mn-lt"/>
              </a:rPr>
              <a:t>输入标题</a:t>
            </a:r>
            <a:endParaRPr lang="ko-KR" altLang="en-US" sz="2400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6F211B98-C737-4761-9052-F47CF25358CC}"/>
              </a:ext>
            </a:extLst>
          </p:cNvPr>
          <p:cNvSpPr txBox="1"/>
          <p:nvPr/>
        </p:nvSpPr>
        <p:spPr>
          <a:xfrm>
            <a:off x="4484455" y="3895018"/>
            <a:ext cx="72789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spc="300" dirty="0">
                <a:solidFill>
                  <a:srgbClr val="1A2431"/>
                </a:solidFill>
                <a:cs typeface="+mn-ea"/>
                <a:sym typeface="+mn-lt"/>
              </a:rPr>
              <a:t>请输入正文文本内容，根据内容复制粘贴到这里</a:t>
            </a:r>
          </a:p>
        </p:txBody>
      </p:sp>
      <p:sp>
        <p:nvSpPr>
          <p:cNvPr id="50" name="직사각형 49">
            <a:extLst>
              <a:ext uri="{FF2B5EF4-FFF2-40B4-BE49-F238E27FC236}">
                <a16:creationId xmlns="" xmlns:a16="http://schemas.microsoft.com/office/drawing/2014/main" id="{D43BBEFD-684A-4433-BA2D-3696002D783E}"/>
              </a:ext>
            </a:extLst>
          </p:cNvPr>
          <p:cNvSpPr/>
          <p:nvPr/>
        </p:nvSpPr>
        <p:spPr>
          <a:xfrm>
            <a:off x="4484454" y="3422532"/>
            <a:ext cx="72632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1A2431"/>
                </a:solidFill>
                <a:cs typeface="+mn-ea"/>
                <a:sym typeface="+mn-lt"/>
              </a:rPr>
              <a:t>输入标题</a:t>
            </a:r>
            <a:endParaRPr lang="ko-KR" altLang="en-US" sz="2400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4109E84B-E797-441E-8E65-F6F27AAD5DFD}"/>
              </a:ext>
            </a:extLst>
          </p:cNvPr>
          <p:cNvSpPr txBox="1"/>
          <p:nvPr/>
        </p:nvSpPr>
        <p:spPr>
          <a:xfrm>
            <a:off x="4484455" y="5461586"/>
            <a:ext cx="72789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spc="300" dirty="0">
                <a:solidFill>
                  <a:srgbClr val="1A2431"/>
                </a:solidFill>
                <a:cs typeface="+mn-ea"/>
                <a:sym typeface="+mn-lt"/>
              </a:rPr>
              <a:t>请输入正文文本内容，根据内容复制粘贴到这里</a:t>
            </a:r>
          </a:p>
        </p:txBody>
      </p:sp>
      <p:sp>
        <p:nvSpPr>
          <p:cNvPr id="52" name="직사각형 51">
            <a:extLst>
              <a:ext uri="{FF2B5EF4-FFF2-40B4-BE49-F238E27FC236}">
                <a16:creationId xmlns="" xmlns:a16="http://schemas.microsoft.com/office/drawing/2014/main" id="{96B6765E-96BF-448C-AB6F-E017FE50696E}"/>
              </a:ext>
            </a:extLst>
          </p:cNvPr>
          <p:cNvSpPr/>
          <p:nvPr/>
        </p:nvSpPr>
        <p:spPr>
          <a:xfrm>
            <a:off x="4484454" y="4989100"/>
            <a:ext cx="72632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1A2431"/>
                </a:solidFill>
                <a:cs typeface="+mn-ea"/>
                <a:sym typeface="+mn-lt"/>
              </a:rPr>
              <a:t>输入标题</a:t>
            </a:r>
            <a:endParaRPr lang="ko-KR" altLang="en-US" sz="2400" dirty="0">
              <a:solidFill>
                <a:srgbClr val="1A243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0056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1ADBD091-741E-473A-989F-F2B7B767FB23}"/>
              </a:ext>
            </a:extLst>
          </p:cNvPr>
          <p:cNvSpPr txBox="1"/>
          <p:nvPr/>
        </p:nvSpPr>
        <p:spPr>
          <a:xfrm>
            <a:off x="791936" y="4686472"/>
            <a:ext cx="2473778" cy="646331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zh-CN" altLang="en-US" sz="1200" dirty="0">
                <a:solidFill>
                  <a:srgbClr val="1A2431"/>
                </a:solidFill>
                <a:cs typeface="+mn-ea"/>
                <a:sym typeface="+mn-lt"/>
              </a:rPr>
              <a:t>请输入正文文本内容，根据内容复制粘贴到这里，最好符合模板主题</a:t>
            </a:r>
            <a:r>
              <a:rPr lang="en-US" altLang="zh-CN" sz="1200" dirty="0">
                <a:solidFill>
                  <a:srgbClr val="1A2431"/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50" name="직사각형 49">
            <a:extLst>
              <a:ext uri="{FF2B5EF4-FFF2-40B4-BE49-F238E27FC236}">
                <a16:creationId xmlns="" xmlns:a16="http://schemas.microsoft.com/office/drawing/2014/main" id="{E88336A0-744D-4943-9343-204F959C7436}"/>
              </a:ext>
            </a:extLst>
          </p:cNvPr>
          <p:cNvSpPr/>
          <p:nvPr/>
        </p:nvSpPr>
        <p:spPr>
          <a:xfrm>
            <a:off x="791935" y="4238630"/>
            <a:ext cx="2473778" cy="369332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pPr algn="ctr"/>
            <a:r>
              <a:rPr lang="zh-CN" altLang="en-US" b="1" dirty="0">
                <a:solidFill>
                  <a:srgbClr val="1A2431"/>
                </a:solidFill>
                <a:cs typeface="+mn-ea"/>
                <a:sym typeface="+mn-lt"/>
              </a:rPr>
              <a:t>输入标题</a:t>
            </a:r>
            <a:endParaRPr lang="en-US" altLang="ko-KR" b="1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51" name="직사각형 50">
            <a:extLst>
              <a:ext uri="{FF2B5EF4-FFF2-40B4-BE49-F238E27FC236}">
                <a16:creationId xmlns="" xmlns:a16="http://schemas.microsoft.com/office/drawing/2014/main" id="{29B43E47-E833-488E-ADEC-2740F9E5D542}"/>
              </a:ext>
            </a:extLst>
          </p:cNvPr>
          <p:cNvSpPr/>
          <p:nvPr/>
        </p:nvSpPr>
        <p:spPr>
          <a:xfrm>
            <a:off x="1110762" y="3056918"/>
            <a:ext cx="1836124" cy="461665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pPr algn="ctr"/>
            <a:r>
              <a:rPr lang="en-US" altLang="ko-KR" sz="2400" dirty="0" smtClean="0">
                <a:solidFill>
                  <a:srgbClr val="1A2431"/>
                </a:solidFill>
                <a:cs typeface="+mn-ea"/>
                <a:sym typeface="+mn-lt"/>
              </a:rPr>
              <a:t>20XX</a:t>
            </a:r>
            <a:endParaRPr lang="en-US" altLang="ko-KR" sz="2400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3FF1E46D-1D0D-4D7A-A80B-F3240D0B888D}"/>
              </a:ext>
            </a:extLst>
          </p:cNvPr>
          <p:cNvSpPr txBox="1"/>
          <p:nvPr/>
        </p:nvSpPr>
        <p:spPr>
          <a:xfrm>
            <a:off x="3503386" y="4686472"/>
            <a:ext cx="2473778" cy="646331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zh-CN" altLang="en-US" sz="1200" dirty="0">
                <a:solidFill>
                  <a:srgbClr val="1A2431"/>
                </a:solidFill>
                <a:cs typeface="+mn-ea"/>
                <a:sym typeface="+mn-lt"/>
              </a:rPr>
              <a:t>请输入正文文本内容，根据内容复制粘贴到这里，最好符合模板主题</a:t>
            </a:r>
            <a:r>
              <a:rPr lang="en-US" altLang="zh-CN" sz="1200" dirty="0">
                <a:solidFill>
                  <a:srgbClr val="1A2431"/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53" name="직사각형 52">
            <a:extLst>
              <a:ext uri="{FF2B5EF4-FFF2-40B4-BE49-F238E27FC236}">
                <a16:creationId xmlns="" xmlns:a16="http://schemas.microsoft.com/office/drawing/2014/main" id="{76F5BA96-EF02-42F5-8270-549155742964}"/>
              </a:ext>
            </a:extLst>
          </p:cNvPr>
          <p:cNvSpPr/>
          <p:nvPr/>
        </p:nvSpPr>
        <p:spPr>
          <a:xfrm>
            <a:off x="3503385" y="4238630"/>
            <a:ext cx="2473778" cy="369332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pPr algn="ctr"/>
            <a:r>
              <a:rPr lang="zh-CN" altLang="en-US" b="1" dirty="0">
                <a:solidFill>
                  <a:srgbClr val="1A2431"/>
                </a:solidFill>
                <a:cs typeface="+mn-ea"/>
                <a:sym typeface="+mn-lt"/>
              </a:rPr>
              <a:t>输入标题</a:t>
            </a:r>
            <a:endParaRPr lang="en-US" altLang="ko-KR" b="1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54" name="직사각형 53">
            <a:extLst>
              <a:ext uri="{FF2B5EF4-FFF2-40B4-BE49-F238E27FC236}">
                <a16:creationId xmlns="" xmlns:a16="http://schemas.microsoft.com/office/drawing/2014/main" id="{487D580C-4A2F-4346-88B9-52271F7FBCD3}"/>
              </a:ext>
            </a:extLst>
          </p:cNvPr>
          <p:cNvSpPr/>
          <p:nvPr/>
        </p:nvSpPr>
        <p:spPr>
          <a:xfrm>
            <a:off x="3822212" y="3056918"/>
            <a:ext cx="1836124" cy="461665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pPr algn="ctr"/>
            <a:r>
              <a:rPr lang="en-US" altLang="ko-KR" sz="2400" dirty="0" smtClean="0">
                <a:solidFill>
                  <a:srgbClr val="1A2431"/>
                </a:solidFill>
                <a:cs typeface="+mn-ea"/>
                <a:sym typeface="+mn-lt"/>
              </a:rPr>
              <a:t>20XX</a:t>
            </a:r>
            <a:endParaRPr lang="en-US" altLang="ko-KR" sz="2400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D6C0E666-9D7C-4711-932A-3BA0258C7523}"/>
              </a:ext>
            </a:extLst>
          </p:cNvPr>
          <p:cNvSpPr txBox="1"/>
          <p:nvPr/>
        </p:nvSpPr>
        <p:spPr>
          <a:xfrm>
            <a:off x="6214836" y="4686472"/>
            <a:ext cx="2473778" cy="646331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zh-CN" altLang="en-US" sz="1200" dirty="0">
                <a:solidFill>
                  <a:srgbClr val="1A2431"/>
                </a:solidFill>
                <a:cs typeface="+mn-ea"/>
                <a:sym typeface="+mn-lt"/>
              </a:rPr>
              <a:t>请输入正文文本内容，根据内容复制粘贴到这里，最好符合模板主题</a:t>
            </a:r>
            <a:r>
              <a:rPr lang="en-US" altLang="zh-CN" sz="1200" dirty="0">
                <a:solidFill>
                  <a:srgbClr val="1A2431"/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56" name="직사각형 55">
            <a:extLst>
              <a:ext uri="{FF2B5EF4-FFF2-40B4-BE49-F238E27FC236}">
                <a16:creationId xmlns="" xmlns:a16="http://schemas.microsoft.com/office/drawing/2014/main" id="{305EE0E7-157A-4FDB-9BDF-BAD443AB0C55}"/>
              </a:ext>
            </a:extLst>
          </p:cNvPr>
          <p:cNvSpPr/>
          <p:nvPr/>
        </p:nvSpPr>
        <p:spPr>
          <a:xfrm>
            <a:off x="6214835" y="4238630"/>
            <a:ext cx="2473778" cy="369332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pPr algn="ctr"/>
            <a:r>
              <a:rPr lang="zh-CN" altLang="en-US" b="1" dirty="0">
                <a:solidFill>
                  <a:srgbClr val="1A2431"/>
                </a:solidFill>
                <a:cs typeface="+mn-ea"/>
                <a:sym typeface="+mn-lt"/>
              </a:rPr>
              <a:t>输入标题</a:t>
            </a:r>
            <a:endParaRPr lang="en-US" altLang="ko-KR" b="1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57" name="직사각형 56">
            <a:extLst>
              <a:ext uri="{FF2B5EF4-FFF2-40B4-BE49-F238E27FC236}">
                <a16:creationId xmlns="" xmlns:a16="http://schemas.microsoft.com/office/drawing/2014/main" id="{1EAB3E2A-17C7-4C86-BA4A-B0AF12F79D3D}"/>
              </a:ext>
            </a:extLst>
          </p:cNvPr>
          <p:cNvSpPr/>
          <p:nvPr/>
        </p:nvSpPr>
        <p:spPr>
          <a:xfrm>
            <a:off x="6533662" y="3056918"/>
            <a:ext cx="1836124" cy="461665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pPr algn="ctr"/>
            <a:r>
              <a:rPr lang="en-US" altLang="ko-KR" sz="2400" dirty="0" smtClean="0">
                <a:solidFill>
                  <a:srgbClr val="1A2431"/>
                </a:solidFill>
                <a:cs typeface="+mn-ea"/>
                <a:sym typeface="+mn-lt"/>
              </a:rPr>
              <a:t>20XX</a:t>
            </a:r>
            <a:endParaRPr lang="en-US" altLang="ko-KR" sz="2400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grpSp>
        <p:nvGrpSpPr>
          <p:cNvPr id="58" name="그룹 57">
            <a:extLst>
              <a:ext uri="{FF2B5EF4-FFF2-40B4-BE49-F238E27FC236}">
                <a16:creationId xmlns="" xmlns:a16="http://schemas.microsoft.com/office/drawing/2014/main" id="{9014B307-8D9B-4C3D-930F-A447A6D72129}"/>
              </a:ext>
            </a:extLst>
          </p:cNvPr>
          <p:cNvGrpSpPr/>
          <p:nvPr/>
        </p:nvGrpSpPr>
        <p:grpSpPr>
          <a:xfrm>
            <a:off x="733425" y="3712026"/>
            <a:ext cx="10725150" cy="330200"/>
            <a:chOff x="733425" y="3276600"/>
            <a:chExt cx="10725150" cy="330200"/>
          </a:xfrm>
          <a:solidFill>
            <a:schemeClr val="bg1"/>
          </a:solidFill>
          <a:effectLst/>
        </p:grpSpPr>
        <p:cxnSp>
          <p:nvCxnSpPr>
            <p:cNvPr id="59" name="직선 연결선 58">
              <a:extLst>
                <a:ext uri="{FF2B5EF4-FFF2-40B4-BE49-F238E27FC236}">
                  <a16:creationId xmlns="" xmlns:a16="http://schemas.microsoft.com/office/drawing/2014/main" id="{BE259071-8543-4930-966F-6295644ACA25}"/>
                </a:ext>
              </a:extLst>
            </p:cNvPr>
            <p:cNvCxnSpPr>
              <a:cxnSpLocks/>
            </p:cNvCxnSpPr>
            <p:nvPr/>
          </p:nvCxnSpPr>
          <p:spPr>
            <a:xfrm>
              <a:off x="733425" y="3429000"/>
              <a:ext cx="10725150" cy="0"/>
            </a:xfrm>
            <a:prstGeom prst="line">
              <a:avLst/>
            </a:prstGeom>
            <a:grpFill/>
            <a:ln w="88900" cap="rnd">
              <a:solidFill>
                <a:srgbClr val="FD3653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타원 59">
              <a:extLst>
                <a:ext uri="{FF2B5EF4-FFF2-40B4-BE49-F238E27FC236}">
                  <a16:creationId xmlns="" xmlns:a16="http://schemas.microsoft.com/office/drawing/2014/main" id="{09D142BF-7966-4EB2-8633-0EC852E52A20}"/>
                </a:ext>
              </a:extLst>
            </p:cNvPr>
            <p:cNvSpPr/>
            <p:nvPr/>
          </p:nvSpPr>
          <p:spPr>
            <a:xfrm>
              <a:off x="1863725" y="3276600"/>
              <a:ext cx="330200" cy="330200"/>
            </a:xfrm>
            <a:prstGeom prst="ellipse">
              <a:avLst/>
            </a:prstGeom>
            <a:grpFill/>
            <a:ln w="88900">
              <a:solidFill>
                <a:srgbClr val="FD36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 b="1">
                <a:solidFill>
                  <a:srgbClr val="5747E1"/>
                </a:solidFill>
                <a:cs typeface="+mn-ea"/>
                <a:sym typeface="+mn-lt"/>
              </a:endParaRPr>
            </a:p>
          </p:txBody>
        </p:sp>
        <p:sp>
          <p:nvSpPr>
            <p:cNvPr id="61" name="타원 60">
              <a:extLst>
                <a:ext uri="{FF2B5EF4-FFF2-40B4-BE49-F238E27FC236}">
                  <a16:creationId xmlns="" xmlns:a16="http://schemas.microsoft.com/office/drawing/2014/main" id="{A8CB57DB-FDA0-4D20-9EF8-BB60D2094C0A}"/>
                </a:ext>
              </a:extLst>
            </p:cNvPr>
            <p:cNvSpPr/>
            <p:nvPr/>
          </p:nvSpPr>
          <p:spPr>
            <a:xfrm>
              <a:off x="4575175" y="3276600"/>
              <a:ext cx="330200" cy="330200"/>
            </a:xfrm>
            <a:prstGeom prst="ellipse">
              <a:avLst/>
            </a:prstGeom>
            <a:grpFill/>
            <a:ln w="88900">
              <a:solidFill>
                <a:srgbClr val="FD36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 b="1">
                <a:solidFill>
                  <a:srgbClr val="5747E1"/>
                </a:solidFill>
                <a:cs typeface="+mn-ea"/>
                <a:sym typeface="+mn-lt"/>
              </a:endParaRPr>
            </a:p>
          </p:txBody>
        </p:sp>
        <p:sp>
          <p:nvSpPr>
            <p:cNvPr id="62" name="타원 61">
              <a:extLst>
                <a:ext uri="{FF2B5EF4-FFF2-40B4-BE49-F238E27FC236}">
                  <a16:creationId xmlns="" xmlns:a16="http://schemas.microsoft.com/office/drawing/2014/main" id="{3A9705C4-0408-4C7B-B0C1-3E148997F42C}"/>
                </a:ext>
              </a:extLst>
            </p:cNvPr>
            <p:cNvSpPr/>
            <p:nvPr/>
          </p:nvSpPr>
          <p:spPr>
            <a:xfrm>
              <a:off x="7286625" y="3276600"/>
              <a:ext cx="330200" cy="330200"/>
            </a:xfrm>
            <a:prstGeom prst="ellipse">
              <a:avLst/>
            </a:prstGeom>
            <a:grpFill/>
            <a:ln w="88900">
              <a:solidFill>
                <a:srgbClr val="FD36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 b="1">
                <a:solidFill>
                  <a:srgbClr val="5747E1"/>
                </a:solidFill>
                <a:cs typeface="+mn-ea"/>
                <a:sym typeface="+mn-lt"/>
              </a:endParaRPr>
            </a:p>
          </p:txBody>
        </p:sp>
        <p:sp>
          <p:nvSpPr>
            <p:cNvPr id="63" name="타원 62">
              <a:extLst>
                <a:ext uri="{FF2B5EF4-FFF2-40B4-BE49-F238E27FC236}">
                  <a16:creationId xmlns="" xmlns:a16="http://schemas.microsoft.com/office/drawing/2014/main" id="{1F136D7C-2C11-4380-A708-5D657860020C}"/>
                </a:ext>
              </a:extLst>
            </p:cNvPr>
            <p:cNvSpPr/>
            <p:nvPr/>
          </p:nvSpPr>
          <p:spPr>
            <a:xfrm>
              <a:off x="9998075" y="3276600"/>
              <a:ext cx="330200" cy="330200"/>
            </a:xfrm>
            <a:prstGeom prst="ellipse">
              <a:avLst/>
            </a:prstGeom>
            <a:grpFill/>
            <a:ln w="88900">
              <a:solidFill>
                <a:srgbClr val="FD36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 b="1">
                <a:solidFill>
                  <a:srgbClr val="5747E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3C900D9A-4B54-478C-87F9-E4D7E0A99EF8}"/>
              </a:ext>
            </a:extLst>
          </p:cNvPr>
          <p:cNvSpPr txBox="1"/>
          <p:nvPr/>
        </p:nvSpPr>
        <p:spPr>
          <a:xfrm>
            <a:off x="8926286" y="4686472"/>
            <a:ext cx="2473778" cy="646331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zh-CN" altLang="en-US" sz="1200" dirty="0">
                <a:solidFill>
                  <a:srgbClr val="1A2431"/>
                </a:solidFill>
                <a:cs typeface="+mn-ea"/>
                <a:sym typeface="+mn-lt"/>
              </a:rPr>
              <a:t>请输入正文文本内容，根据内容复制粘贴到这里，最好符合模板主题</a:t>
            </a:r>
            <a:r>
              <a:rPr lang="en-US" altLang="zh-CN" sz="1200" dirty="0">
                <a:solidFill>
                  <a:srgbClr val="1A2431"/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65" name="직사각형 64">
            <a:extLst>
              <a:ext uri="{FF2B5EF4-FFF2-40B4-BE49-F238E27FC236}">
                <a16:creationId xmlns="" xmlns:a16="http://schemas.microsoft.com/office/drawing/2014/main" id="{0C25784E-FAFA-4F4F-8A8E-338D959CD5D9}"/>
              </a:ext>
            </a:extLst>
          </p:cNvPr>
          <p:cNvSpPr/>
          <p:nvPr/>
        </p:nvSpPr>
        <p:spPr>
          <a:xfrm>
            <a:off x="8926285" y="4238630"/>
            <a:ext cx="2473778" cy="369332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pPr algn="ctr"/>
            <a:r>
              <a:rPr lang="zh-CN" altLang="en-US" b="1" dirty="0">
                <a:solidFill>
                  <a:srgbClr val="1A2431"/>
                </a:solidFill>
                <a:cs typeface="+mn-ea"/>
                <a:sym typeface="+mn-lt"/>
              </a:rPr>
              <a:t>输入标题</a:t>
            </a:r>
            <a:endParaRPr lang="en-US" altLang="ko-KR" b="1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66" name="직사각형 65">
            <a:extLst>
              <a:ext uri="{FF2B5EF4-FFF2-40B4-BE49-F238E27FC236}">
                <a16:creationId xmlns="" xmlns:a16="http://schemas.microsoft.com/office/drawing/2014/main" id="{4A490D72-2C47-4580-A32B-D7F0D311D2E2}"/>
              </a:ext>
            </a:extLst>
          </p:cNvPr>
          <p:cNvSpPr/>
          <p:nvPr/>
        </p:nvSpPr>
        <p:spPr>
          <a:xfrm>
            <a:off x="9245112" y="3056918"/>
            <a:ext cx="1836124" cy="461665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pPr algn="ctr"/>
            <a:r>
              <a:rPr lang="en-US" altLang="ko-KR" sz="2400" dirty="0" smtClean="0">
                <a:solidFill>
                  <a:srgbClr val="1A2431"/>
                </a:solidFill>
                <a:cs typeface="+mn-ea"/>
                <a:sym typeface="+mn-lt"/>
              </a:rPr>
              <a:t>20XX</a:t>
            </a:r>
            <a:endParaRPr lang="en-US" altLang="ko-KR" sz="2400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BCC2030A-5660-4979-873A-84862099E228}"/>
              </a:ext>
            </a:extLst>
          </p:cNvPr>
          <p:cNvSpPr txBox="1"/>
          <p:nvPr/>
        </p:nvSpPr>
        <p:spPr>
          <a:xfrm>
            <a:off x="2484726" y="1189028"/>
            <a:ext cx="722254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rgbClr val="1A2431"/>
                </a:solidFill>
                <a:cs typeface="+mn-ea"/>
              </a:defRPr>
            </a:lvl1pPr>
          </a:lstStyle>
          <a:p>
            <a:pPr algn="ctr"/>
            <a:r>
              <a:rPr lang="zh-CN" altLang="en-US" dirty="0">
                <a:sym typeface="+mn-lt"/>
              </a:rPr>
              <a:t>点击在此输入您的标题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5C9E5721-612D-4CE3-B4EA-67DE8618A0C7}"/>
              </a:ext>
            </a:extLst>
          </p:cNvPr>
          <p:cNvSpPr txBox="1"/>
          <p:nvPr/>
        </p:nvSpPr>
        <p:spPr>
          <a:xfrm>
            <a:off x="2484726" y="1749720"/>
            <a:ext cx="72225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rgbClr val="1A2431"/>
                </a:solidFill>
                <a:cs typeface="+mn-ea"/>
                <a:sym typeface="+mn-lt"/>
              </a:rPr>
              <a:t>请输入正文文本内容，根据内容复制粘贴到这里</a:t>
            </a:r>
            <a:endParaRPr lang="ko-KR" altLang="en-US" sz="1400" dirty="0">
              <a:solidFill>
                <a:srgbClr val="1A243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55795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占位符 2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4" r="2224"/>
          <a:stretch>
            <a:fillRect/>
          </a:stretch>
        </p:blipFill>
        <p:spPr/>
      </p:pic>
      <p:grpSp>
        <p:nvGrpSpPr>
          <p:cNvPr id="28" name="그룹 27">
            <a:extLst>
              <a:ext uri="{FF2B5EF4-FFF2-40B4-BE49-F238E27FC236}">
                <a16:creationId xmlns="" xmlns:a16="http://schemas.microsoft.com/office/drawing/2014/main" id="{792CF591-7F12-4325-87E4-0C9FC6D1FACA}"/>
              </a:ext>
            </a:extLst>
          </p:cNvPr>
          <p:cNvGrpSpPr/>
          <p:nvPr/>
        </p:nvGrpSpPr>
        <p:grpSpPr>
          <a:xfrm>
            <a:off x="4544793" y="5527028"/>
            <a:ext cx="1119188" cy="1110044"/>
            <a:chOff x="1469314" y="4693983"/>
            <a:chExt cx="1119188" cy="1110044"/>
          </a:xfrm>
        </p:grpSpPr>
        <p:sp>
          <p:nvSpPr>
            <p:cNvPr id="29" name="자유형: 도형 28">
              <a:extLst>
                <a:ext uri="{FF2B5EF4-FFF2-40B4-BE49-F238E27FC236}">
                  <a16:creationId xmlns="" xmlns:a16="http://schemas.microsoft.com/office/drawing/2014/main" id="{50104B52-CBE9-49DF-AA6D-0238EE4F0093}"/>
                </a:ext>
              </a:extLst>
            </p:cNvPr>
            <p:cNvSpPr/>
            <p:nvPr/>
          </p:nvSpPr>
          <p:spPr>
            <a:xfrm>
              <a:off x="1469314" y="4693983"/>
              <a:ext cx="66675" cy="66675"/>
            </a:xfrm>
            <a:custGeom>
              <a:avLst/>
              <a:gdLst>
                <a:gd name="connsiteX0" fmla="*/ 60865 w 66675"/>
                <a:gd name="connsiteY0" fmla="*/ 34004 h 66675"/>
                <a:gd name="connsiteX1" fmla="*/ 34004 w 66675"/>
                <a:gd name="connsiteY1" fmla="*/ 60865 h 66675"/>
                <a:gd name="connsiteX2" fmla="*/ 7144 w 66675"/>
                <a:gd name="connsiteY2" fmla="*/ 34004 h 66675"/>
                <a:gd name="connsiteX3" fmla="*/ 34004 w 66675"/>
                <a:gd name="connsiteY3" fmla="*/ 7144 h 66675"/>
                <a:gd name="connsiteX4" fmla="*/ 60865 w 66675"/>
                <a:gd name="connsiteY4" fmla="*/ 340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0865" y="34004"/>
                  </a:moveTo>
                  <a:cubicBezTo>
                    <a:pt x="60865" y="48839"/>
                    <a:pt x="48839" y="60865"/>
                    <a:pt x="34004" y="60865"/>
                  </a:cubicBezTo>
                  <a:cubicBezTo>
                    <a:pt x="19170" y="60865"/>
                    <a:pt x="7144" y="48839"/>
                    <a:pt x="7144" y="34004"/>
                  </a:cubicBezTo>
                  <a:cubicBezTo>
                    <a:pt x="7144" y="19170"/>
                    <a:pt x="19170" y="7144"/>
                    <a:pt x="34004" y="7144"/>
                  </a:cubicBezTo>
                  <a:cubicBezTo>
                    <a:pt x="48839" y="7144"/>
                    <a:pt x="60865" y="19170"/>
                    <a:pt x="60865" y="34004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30" name="자유형: 도형 29">
              <a:extLst>
                <a:ext uri="{FF2B5EF4-FFF2-40B4-BE49-F238E27FC236}">
                  <a16:creationId xmlns="" xmlns:a16="http://schemas.microsoft.com/office/drawing/2014/main" id="{8E3D447E-FC6B-483E-B110-E231EFD26DD7}"/>
                </a:ext>
              </a:extLst>
            </p:cNvPr>
            <p:cNvSpPr/>
            <p:nvPr/>
          </p:nvSpPr>
          <p:spPr>
            <a:xfrm>
              <a:off x="1820215" y="4693983"/>
              <a:ext cx="66675" cy="66675"/>
            </a:xfrm>
            <a:custGeom>
              <a:avLst/>
              <a:gdLst>
                <a:gd name="connsiteX0" fmla="*/ 60865 w 66675"/>
                <a:gd name="connsiteY0" fmla="*/ 34004 h 66675"/>
                <a:gd name="connsiteX1" fmla="*/ 34004 w 66675"/>
                <a:gd name="connsiteY1" fmla="*/ 60865 h 66675"/>
                <a:gd name="connsiteX2" fmla="*/ 7144 w 66675"/>
                <a:gd name="connsiteY2" fmla="*/ 34004 h 66675"/>
                <a:gd name="connsiteX3" fmla="*/ 34004 w 66675"/>
                <a:gd name="connsiteY3" fmla="*/ 7144 h 66675"/>
                <a:gd name="connsiteX4" fmla="*/ 60865 w 66675"/>
                <a:gd name="connsiteY4" fmla="*/ 340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0865" y="34004"/>
                  </a:moveTo>
                  <a:cubicBezTo>
                    <a:pt x="60865" y="48863"/>
                    <a:pt x="48863" y="60865"/>
                    <a:pt x="34004" y="60865"/>
                  </a:cubicBezTo>
                  <a:cubicBezTo>
                    <a:pt x="19145" y="60865"/>
                    <a:pt x="7144" y="48863"/>
                    <a:pt x="7144" y="34004"/>
                  </a:cubicBezTo>
                  <a:cubicBezTo>
                    <a:pt x="7144" y="19145"/>
                    <a:pt x="19145" y="7144"/>
                    <a:pt x="34004" y="7144"/>
                  </a:cubicBezTo>
                  <a:cubicBezTo>
                    <a:pt x="48863" y="7144"/>
                    <a:pt x="60865" y="19145"/>
                    <a:pt x="60865" y="34004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31" name="자유형: 도형 30">
              <a:extLst>
                <a:ext uri="{FF2B5EF4-FFF2-40B4-BE49-F238E27FC236}">
                  <a16:creationId xmlns="" xmlns:a16="http://schemas.microsoft.com/office/drawing/2014/main" id="{EDC36AA0-CE5C-47E9-A50E-CDE2CD987049}"/>
                </a:ext>
              </a:extLst>
            </p:cNvPr>
            <p:cNvSpPr/>
            <p:nvPr/>
          </p:nvSpPr>
          <p:spPr>
            <a:xfrm>
              <a:off x="2171021" y="4693983"/>
              <a:ext cx="66675" cy="66675"/>
            </a:xfrm>
            <a:custGeom>
              <a:avLst/>
              <a:gdLst>
                <a:gd name="connsiteX0" fmla="*/ 60865 w 66675"/>
                <a:gd name="connsiteY0" fmla="*/ 34004 h 66675"/>
                <a:gd name="connsiteX1" fmla="*/ 34004 w 66675"/>
                <a:gd name="connsiteY1" fmla="*/ 60865 h 66675"/>
                <a:gd name="connsiteX2" fmla="*/ 7144 w 66675"/>
                <a:gd name="connsiteY2" fmla="*/ 34004 h 66675"/>
                <a:gd name="connsiteX3" fmla="*/ 34004 w 66675"/>
                <a:gd name="connsiteY3" fmla="*/ 7144 h 66675"/>
                <a:gd name="connsiteX4" fmla="*/ 60865 w 66675"/>
                <a:gd name="connsiteY4" fmla="*/ 340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0865" y="34004"/>
                  </a:moveTo>
                  <a:cubicBezTo>
                    <a:pt x="60865" y="48839"/>
                    <a:pt x="48839" y="60865"/>
                    <a:pt x="34004" y="60865"/>
                  </a:cubicBezTo>
                  <a:cubicBezTo>
                    <a:pt x="19170" y="60865"/>
                    <a:pt x="7144" y="48839"/>
                    <a:pt x="7144" y="34004"/>
                  </a:cubicBezTo>
                  <a:cubicBezTo>
                    <a:pt x="7144" y="19170"/>
                    <a:pt x="19170" y="7144"/>
                    <a:pt x="34004" y="7144"/>
                  </a:cubicBezTo>
                  <a:cubicBezTo>
                    <a:pt x="48839" y="7144"/>
                    <a:pt x="60865" y="19170"/>
                    <a:pt x="60865" y="34004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32" name="자유형: 도형 31">
              <a:extLst>
                <a:ext uri="{FF2B5EF4-FFF2-40B4-BE49-F238E27FC236}">
                  <a16:creationId xmlns="" xmlns:a16="http://schemas.microsoft.com/office/drawing/2014/main" id="{8DB3CE4E-1881-440E-9733-F8D83520699C}"/>
                </a:ext>
              </a:extLst>
            </p:cNvPr>
            <p:cNvSpPr/>
            <p:nvPr/>
          </p:nvSpPr>
          <p:spPr>
            <a:xfrm>
              <a:off x="2521827" y="4693983"/>
              <a:ext cx="66675" cy="66675"/>
            </a:xfrm>
            <a:custGeom>
              <a:avLst/>
              <a:gdLst>
                <a:gd name="connsiteX0" fmla="*/ 60865 w 66675"/>
                <a:gd name="connsiteY0" fmla="*/ 34004 h 66675"/>
                <a:gd name="connsiteX1" fmla="*/ 34004 w 66675"/>
                <a:gd name="connsiteY1" fmla="*/ 60865 h 66675"/>
                <a:gd name="connsiteX2" fmla="*/ 7144 w 66675"/>
                <a:gd name="connsiteY2" fmla="*/ 34004 h 66675"/>
                <a:gd name="connsiteX3" fmla="*/ 34004 w 66675"/>
                <a:gd name="connsiteY3" fmla="*/ 7144 h 66675"/>
                <a:gd name="connsiteX4" fmla="*/ 60865 w 66675"/>
                <a:gd name="connsiteY4" fmla="*/ 340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0865" y="34004"/>
                  </a:moveTo>
                  <a:cubicBezTo>
                    <a:pt x="60865" y="48839"/>
                    <a:pt x="48839" y="60865"/>
                    <a:pt x="34004" y="60865"/>
                  </a:cubicBezTo>
                  <a:cubicBezTo>
                    <a:pt x="19170" y="60865"/>
                    <a:pt x="7144" y="48839"/>
                    <a:pt x="7144" y="34004"/>
                  </a:cubicBezTo>
                  <a:cubicBezTo>
                    <a:pt x="7144" y="19170"/>
                    <a:pt x="19170" y="7144"/>
                    <a:pt x="34004" y="7144"/>
                  </a:cubicBezTo>
                  <a:cubicBezTo>
                    <a:pt x="48839" y="7144"/>
                    <a:pt x="60865" y="19170"/>
                    <a:pt x="60865" y="34004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33" name="자유형: 도형 32">
              <a:extLst>
                <a:ext uri="{FF2B5EF4-FFF2-40B4-BE49-F238E27FC236}">
                  <a16:creationId xmlns="" xmlns:a16="http://schemas.microsoft.com/office/drawing/2014/main" id="{8A339AFB-3EC2-4D6C-B6CC-B8936C88A300}"/>
                </a:ext>
              </a:extLst>
            </p:cNvPr>
            <p:cNvSpPr/>
            <p:nvPr/>
          </p:nvSpPr>
          <p:spPr>
            <a:xfrm>
              <a:off x="1469314" y="5041836"/>
              <a:ext cx="66675" cy="66675"/>
            </a:xfrm>
            <a:custGeom>
              <a:avLst/>
              <a:gdLst>
                <a:gd name="connsiteX0" fmla="*/ 60865 w 66675"/>
                <a:gd name="connsiteY0" fmla="*/ 34004 h 66675"/>
                <a:gd name="connsiteX1" fmla="*/ 34004 w 66675"/>
                <a:gd name="connsiteY1" fmla="*/ 60865 h 66675"/>
                <a:gd name="connsiteX2" fmla="*/ 7144 w 66675"/>
                <a:gd name="connsiteY2" fmla="*/ 34004 h 66675"/>
                <a:gd name="connsiteX3" fmla="*/ 34004 w 66675"/>
                <a:gd name="connsiteY3" fmla="*/ 7144 h 66675"/>
                <a:gd name="connsiteX4" fmla="*/ 60865 w 66675"/>
                <a:gd name="connsiteY4" fmla="*/ 340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0865" y="34004"/>
                  </a:moveTo>
                  <a:cubicBezTo>
                    <a:pt x="60865" y="48839"/>
                    <a:pt x="48839" y="60865"/>
                    <a:pt x="34004" y="60865"/>
                  </a:cubicBezTo>
                  <a:cubicBezTo>
                    <a:pt x="19170" y="60865"/>
                    <a:pt x="7144" y="48839"/>
                    <a:pt x="7144" y="34004"/>
                  </a:cubicBezTo>
                  <a:cubicBezTo>
                    <a:pt x="7144" y="19170"/>
                    <a:pt x="19170" y="7144"/>
                    <a:pt x="34004" y="7144"/>
                  </a:cubicBezTo>
                  <a:cubicBezTo>
                    <a:pt x="48839" y="7144"/>
                    <a:pt x="60865" y="19170"/>
                    <a:pt x="60865" y="34004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34" name="자유형: 도형 33">
              <a:extLst>
                <a:ext uri="{FF2B5EF4-FFF2-40B4-BE49-F238E27FC236}">
                  <a16:creationId xmlns="" xmlns:a16="http://schemas.microsoft.com/office/drawing/2014/main" id="{10C1BCF7-1F6B-4333-9A78-237269A9B541}"/>
                </a:ext>
              </a:extLst>
            </p:cNvPr>
            <p:cNvSpPr/>
            <p:nvPr/>
          </p:nvSpPr>
          <p:spPr>
            <a:xfrm>
              <a:off x="1820215" y="5041836"/>
              <a:ext cx="66675" cy="66675"/>
            </a:xfrm>
            <a:custGeom>
              <a:avLst/>
              <a:gdLst>
                <a:gd name="connsiteX0" fmla="*/ 60865 w 66675"/>
                <a:gd name="connsiteY0" fmla="*/ 34005 h 66675"/>
                <a:gd name="connsiteX1" fmla="*/ 34004 w 66675"/>
                <a:gd name="connsiteY1" fmla="*/ 60865 h 66675"/>
                <a:gd name="connsiteX2" fmla="*/ 7144 w 66675"/>
                <a:gd name="connsiteY2" fmla="*/ 34005 h 66675"/>
                <a:gd name="connsiteX3" fmla="*/ 34004 w 66675"/>
                <a:gd name="connsiteY3" fmla="*/ 7144 h 66675"/>
                <a:gd name="connsiteX4" fmla="*/ 60865 w 66675"/>
                <a:gd name="connsiteY4" fmla="*/ 34005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0865" y="34005"/>
                  </a:moveTo>
                  <a:cubicBezTo>
                    <a:pt x="60865" y="48864"/>
                    <a:pt x="48863" y="60865"/>
                    <a:pt x="34004" y="60865"/>
                  </a:cubicBezTo>
                  <a:cubicBezTo>
                    <a:pt x="19145" y="60865"/>
                    <a:pt x="7144" y="48864"/>
                    <a:pt x="7144" y="34005"/>
                  </a:cubicBezTo>
                  <a:cubicBezTo>
                    <a:pt x="7144" y="19146"/>
                    <a:pt x="19145" y="7144"/>
                    <a:pt x="34004" y="7144"/>
                  </a:cubicBezTo>
                  <a:cubicBezTo>
                    <a:pt x="48863" y="7049"/>
                    <a:pt x="60865" y="19146"/>
                    <a:pt x="60865" y="34005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35" name="자유형: 도형 34">
              <a:extLst>
                <a:ext uri="{FF2B5EF4-FFF2-40B4-BE49-F238E27FC236}">
                  <a16:creationId xmlns="" xmlns:a16="http://schemas.microsoft.com/office/drawing/2014/main" id="{04CBD11E-E63B-468E-BA4A-710965F4B88B}"/>
                </a:ext>
              </a:extLst>
            </p:cNvPr>
            <p:cNvSpPr/>
            <p:nvPr/>
          </p:nvSpPr>
          <p:spPr>
            <a:xfrm>
              <a:off x="2171021" y="5041836"/>
              <a:ext cx="66675" cy="66675"/>
            </a:xfrm>
            <a:custGeom>
              <a:avLst/>
              <a:gdLst>
                <a:gd name="connsiteX0" fmla="*/ 60865 w 66675"/>
                <a:gd name="connsiteY0" fmla="*/ 34004 h 66675"/>
                <a:gd name="connsiteX1" fmla="*/ 34004 w 66675"/>
                <a:gd name="connsiteY1" fmla="*/ 60865 h 66675"/>
                <a:gd name="connsiteX2" fmla="*/ 7144 w 66675"/>
                <a:gd name="connsiteY2" fmla="*/ 34004 h 66675"/>
                <a:gd name="connsiteX3" fmla="*/ 34004 w 66675"/>
                <a:gd name="connsiteY3" fmla="*/ 7144 h 66675"/>
                <a:gd name="connsiteX4" fmla="*/ 60865 w 66675"/>
                <a:gd name="connsiteY4" fmla="*/ 340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0865" y="34004"/>
                  </a:moveTo>
                  <a:cubicBezTo>
                    <a:pt x="60865" y="48839"/>
                    <a:pt x="48839" y="60865"/>
                    <a:pt x="34004" y="60865"/>
                  </a:cubicBezTo>
                  <a:cubicBezTo>
                    <a:pt x="19170" y="60865"/>
                    <a:pt x="7144" y="48839"/>
                    <a:pt x="7144" y="34004"/>
                  </a:cubicBezTo>
                  <a:cubicBezTo>
                    <a:pt x="7144" y="19170"/>
                    <a:pt x="19170" y="7144"/>
                    <a:pt x="34004" y="7144"/>
                  </a:cubicBezTo>
                  <a:cubicBezTo>
                    <a:pt x="48839" y="7144"/>
                    <a:pt x="60865" y="19170"/>
                    <a:pt x="60865" y="34004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36" name="자유형: 도형 35">
              <a:extLst>
                <a:ext uri="{FF2B5EF4-FFF2-40B4-BE49-F238E27FC236}">
                  <a16:creationId xmlns="" xmlns:a16="http://schemas.microsoft.com/office/drawing/2014/main" id="{EFB0990D-232E-4BCB-A5CB-307D13AE253C}"/>
                </a:ext>
              </a:extLst>
            </p:cNvPr>
            <p:cNvSpPr/>
            <p:nvPr/>
          </p:nvSpPr>
          <p:spPr>
            <a:xfrm>
              <a:off x="2521827" y="5041836"/>
              <a:ext cx="66675" cy="66675"/>
            </a:xfrm>
            <a:custGeom>
              <a:avLst/>
              <a:gdLst>
                <a:gd name="connsiteX0" fmla="*/ 60865 w 66675"/>
                <a:gd name="connsiteY0" fmla="*/ 34004 h 66675"/>
                <a:gd name="connsiteX1" fmla="*/ 34004 w 66675"/>
                <a:gd name="connsiteY1" fmla="*/ 60865 h 66675"/>
                <a:gd name="connsiteX2" fmla="*/ 7144 w 66675"/>
                <a:gd name="connsiteY2" fmla="*/ 34004 h 66675"/>
                <a:gd name="connsiteX3" fmla="*/ 34004 w 66675"/>
                <a:gd name="connsiteY3" fmla="*/ 7144 h 66675"/>
                <a:gd name="connsiteX4" fmla="*/ 60865 w 66675"/>
                <a:gd name="connsiteY4" fmla="*/ 340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0865" y="34004"/>
                  </a:moveTo>
                  <a:cubicBezTo>
                    <a:pt x="60865" y="48839"/>
                    <a:pt x="48839" y="60865"/>
                    <a:pt x="34004" y="60865"/>
                  </a:cubicBezTo>
                  <a:cubicBezTo>
                    <a:pt x="19170" y="60865"/>
                    <a:pt x="7144" y="48839"/>
                    <a:pt x="7144" y="34004"/>
                  </a:cubicBezTo>
                  <a:cubicBezTo>
                    <a:pt x="7144" y="19170"/>
                    <a:pt x="19170" y="7144"/>
                    <a:pt x="34004" y="7144"/>
                  </a:cubicBezTo>
                  <a:cubicBezTo>
                    <a:pt x="48839" y="7144"/>
                    <a:pt x="60865" y="19170"/>
                    <a:pt x="60865" y="34004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37" name="자유형: 도형 36">
              <a:extLst>
                <a:ext uri="{FF2B5EF4-FFF2-40B4-BE49-F238E27FC236}">
                  <a16:creationId xmlns="" xmlns:a16="http://schemas.microsoft.com/office/drawing/2014/main" id="{52C27B60-F143-4674-AE27-74915D405B2B}"/>
                </a:ext>
              </a:extLst>
            </p:cNvPr>
            <p:cNvSpPr/>
            <p:nvPr/>
          </p:nvSpPr>
          <p:spPr>
            <a:xfrm>
              <a:off x="1469314" y="5389594"/>
              <a:ext cx="66675" cy="66675"/>
            </a:xfrm>
            <a:custGeom>
              <a:avLst/>
              <a:gdLst>
                <a:gd name="connsiteX0" fmla="*/ 60865 w 66675"/>
                <a:gd name="connsiteY0" fmla="*/ 34004 h 66675"/>
                <a:gd name="connsiteX1" fmla="*/ 34004 w 66675"/>
                <a:gd name="connsiteY1" fmla="*/ 60865 h 66675"/>
                <a:gd name="connsiteX2" fmla="*/ 7144 w 66675"/>
                <a:gd name="connsiteY2" fmla="*/ 34004 h 66675"/>
                <a:gd name="connsiteX3" fmla="*/ 34004 w 66675"/>
                <a:gd name="connsiteY3" fmla="*/ 7144 h 66675"/>
                <a:gd name="connsiteX4" fmla="*/ 60865 w 66675"/>
                <a:gd name="connsiteY4" fmla="*/ 340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0865" y="34004"/>
                  </a:moveTo>
                  <a:cubicBezTo>
                    <a:pt x="60865" y="48839"/>
                    <a:pt x="48839" y="60865"/>
                    <a:pt x="34004" y="60865"/>
                  </a:cubicBezTo>
                  <a:cubicBezTo>
                    <a:pt x="19170" y="60865"/>
                    <a:pt x="7144" y="48839"/>
                    <a:pt x="7144" y="34004"/>
                  </a:cubicBezTo>
                  <a:cubicBezTo>
                    <a:pt x="7144" y="19170"/>
                    <a:pt x="19170" y="7144"/>
                    <a:pt x="34004" y="7144"/>
                  </a:cubicBezTo>
                  <a:cubicBezTo>
                    <a:pt x="48839" y="7144"/>
                    <a:pt x="60865" y="19170"/>
                    <a:pt x="60865" y="34004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38" name="자유형: 도형 37">
              <a:extLst>
                <a:ext uri="{FF2B5EF4-FFF2-40B4-BE49-F238E27FC236}">
                  <a16:creationId xmlns="" xmlns:a16="http://schemas.microsoft.com/office/drawing/2014/main" id="{DB102D14-619A-473E-BDBC-B0E26AE06763}"/>
                </a:ext>
              </a:extLst>
            </p:cNvPr>
            <p:cNvSpPr/>
            <p:nvPr/>
          </p:nvSpPr>
          <p:spPr>
            <a:xfrm>
              <a:off x="1820215" y="5389594"/>
              <a:ext cx="66675" cy="66675"/>
            </a:xfrm>
            <a:custGeom>
              <a:avLst/>
              <a:gdLst>
                <a:gd name="connsiteX0" fmla="*/ 60865 w 66675"/>
                <a:gd name="connsiteY0" fmla="*/ 34004 h 66675"/>
                <a:gd name="connsiteX1" fmla="*/ 34004 w 66675"/>
                <a:gd name="connsiteY1" fmla="*/ 60865 h 66675"/>
                <a:gd name="connsiteX2" fmla="*/ 7144 w 66675"/>
                <a:gd name="connsiteY2" fmla="*/ 34004 h 66675"/>
                <a:gd name="connsiteX3" fmla="*/ 34004 w 66675"/>
                <a:gd name="connsiteY3" fmla="*/ 7144 h 66675"/>
                <a:gd name="connsiteX4" fmla="*/ 60865 w 66675"/>
                <a:gd name="connsiteY4" fmla="*/ 340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0865" y="34004"/>
                  </a:moveTo>
                  <a:cubicBezTo>
                    <a:pt x="60865" y="48863"/>
                    <a:pt x="48863" y="60865"/>
                    <a:pt x="34004" y="60865"/>
                  </a:cubicBezTo>
                  <a:cubicBezTo>
                    <a:pt x="19145" y="60865"/>
                    <a:pt x="7144" y="48863"/>
                    <a:pt x="7144" y="34004"/>
                  </a:cubicBezTo>
                  <a:cubicBezTo>
                    <a:pt x="7144" y="19145"/>
                    <a:pt x="19145" y="7144"/>
                    <a:pt x="34004" y="7144"/>
                  </a:cubicBezTo>
                  <a:cubicBezTo>
                    <a:pt x="48863" y="7144"/>
                    <a:pt x="60865" y="19145"/>
                    <a:pt x="60865" y="34004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39" name="자유형: 도형 38">
              <a:extLst>
                <a:ext uri="{FF2B5EF4-FFF2-40B4-BE49-F238E27FC236}">
                  <a16:creationId xmlns="" xmlns:a16="http://schemas.microsoft.com/office/drawing/2014/main" id="{A4700B59-4329-48E8-8726-386F4379BA8B}"/>
                </a:ext>
              </a:extLst>
            </p:cNvPr>
            <p:cNvSpPr/>
            <p:nvPr/>
          </p:nvSpPr>
          <p:spPr>
            <a:xfrm>
              <a:off x="2171021" y="5389594"/>
              <a:ext cx="66675" cy="66675"/>
            </a:xfrm>
            <a:custGeom>
              <a:avLst/>
              <a:gdLst>
                <a:gd name="connsiteX0" fmla="*/ 60865 w 66675"/>
                <a:gd name="connsiteY0" fmla="*/ 34004 h 66675"/>
                <a:gd name="connsiteX1" fmla="*/ 34004 w 66675"/>
                <a:gd name="connsiteY1" fmla="*/ 60865 h 66675"/>
                <a:gd name="connsiteX2" fmla="*/ 7144 w 66675"/>
                <a:gd name="connsiteY2" fmla="*/ 34004 h 66675"/>
                <a:gd name="connsiteX3" fmla="*/ 34004 w 66675"/>
                <a:gd name="connsiteY3" fmla="*/ 7144 h 66675"/>
                <a:gd name="connsiteX4" fmla="*/ 60865 w 66675"/>
                <a:gd name="connsiteY4" fmla="*/ 340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0865" y="34004"/>
                  </a:moveTo>
                  <a:cubicBezTo>
                    <a:pt x="60865" y="48839"/>
                    <a:pt x="48839" y="60865"/>
                    <a:pt x="34004" y="60865"/>
                  </a:cubicBezTo>
                  <a:cubicBezTo>
                    <a:pt x="19170" y="60865"/>
                    <a:pt x="7144" y="48839"/>
                    <a:pt x="7144" y="34004"/>
                  </a:cubicBezTo>
                  <a:cubicBezTo>
                    <a:pt x="7144" y="19170"/>
                    <a:pt x="19170" y="7144"/>
                    <a:pt x="34004" y="7144"/>
                  </a:cubicBezTo>
                  <a:cubicBezTo>
                    <a:pt x="48839" y="7144"/>
                    <a:pt x="60865" y="19170"/>
                    <a:pt x="60865" y="34004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40" name="자유형: 도형 39">
              <a:extLst>
                <a:ext uri="{FF2B5EF4-FFF2-40B4-BE49-F238E27FC236}">
                  <a16:creationId xmlns="" xmlns:a16="http://schemas.microsoft.com/office/drawing/2014/main" id="{BA4C2E82-3EA9-4588-8DEA-A82B00AD21D9}"/>
                </a:ext>
              </a:extLst>
            </p:cNvPr>
            <p:cNvSpPr/>
            <p:nvPr/>
          </p:nvSpPr>
          <p:spPr>
            <a:xfrm>
              <a:off x="2521827" y="5389594"/>
              <a:ext cx="66675" cy="66675"/>
            </a:xfrm>
            <a:custGeom>
              <a:avLst/>
              <a:gdLst>
                <a:gd name="connsiteX0" fmla="*/ 60865 w 66675"/>
                <a:gd name="connsiteY0" fmla="*/ 34004 h 66675"/>
                <a:gd name="connsiteX1" fmla="*/ 34004 w 66675"/>
                <a:gd name="connsiteY1" fmla="*/ 60865 h 66675"/>
                <a:gd name="connsiteX2" fmla="*/ 7144 w 66675"/>
                <a:gd name="connsiteY2" fmla="*/ 34004 h 66675"/>
                <a:gd name="connsiteX3" fmla="*/ 34004 w 66675"/>
                <a:gd name="connsiteY3" fmla="*/ 7144 h 66675"/>
                <a:gd name="connsiteX4" fmla="*/ 60865 w 66675"/>
                <a:gd name="connsiteY4" fmla="*/ 340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0865" y="34004"/>
                  </a:moveTo>
                  <a:cubicBezTo>
                    <a:pt x="60865" y="48839"/>
                    <a:pt x="48839" y="60865"/>
                    <a:pt x="34004" y="60865"/>
                  </a:cubicBezTo>
                  <a:cubicBezTo>
                    <a:pt x="19170" y="60865"/>
                    <a:pt x="7144" y="48839"/>
                    <a:pt x="7144" y="34004"/>
                  </a:cubicBezTo>
                  <a:cubicBezTo>
                    <a:pt x="7144" y="19170"/>
                    <a:pt x="19170" y="7144"/>
                    <a:pt x="34004" y="7144"/>
                  </a:cubicBezTo>
                  <a:cubicBezTo>
                    <a:pt x="48839" y="7144"/>
                    <a:pt x="60865" y="19170"/>
                    <a:pt x="60865" y="34004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41" name="자유형: 도형 40">
              <a:extLst>
                <a:ext uri="{FF2B5EF4-FFF2-40B4-BE49-F238E27FC236}">
                  <a16:creationId xmlns="" xmlns:a16="http://schemas.microsoft.com/office/drawing/2014/main" id="{59AA98C3-9FED-44B5-94F9-98E4953D34A2}"/>
                </a:ext>
              </a:extLst>
            </p:cNvPr>
            <p:cNvSpPr/>
            <p:nvPr/>
          </p:nvSpPr>
          <p:spPr>
            <a:xfrm>
              <a:off x="1469314" y="5737352"/>
              <a:ext cx="66675" cy="66675"/>
            </a:xfrm>
            <a:custGeom>
              <a:avLst/>
              <a:gdLst>
                <a:gd name="connsiteX0" fmla="*/ 60865 w 66675"/>
                <a:gd name="connsiteY0" fmla="*/ 34004 h 66675"/>
                <a:gd name="connsiteX1" fmla="*/ 34004 w 66675"/>
                <a:gd name="connsiteY1" fmla="*/ 60865 h 66675"/>
                <a:gd name="connsiteX2" fmla="*/ 7144 w 66675"/>
                <a:gd name="connsiteY2" fmla="*/ 34004 h 66675"/>
                <a:gd name="connsiteX3" fmla="*/ 34004 w 66675"/>
                <a:gd name="connsiteY3" fmla="*/ 7144 h 66675"/>
                <a:gd name="connsiteX4" fmla="*/ 60865 w 66675"/>
                <a:gd name="connsiteY4" fmla="*/ 340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0865" y="34004"/>
                  </a:moveTo>
                  <a:cubicBezTo>
                    <a:pt x="60865" y="48839"/>
                    <a:pt x="48839" y="60865"/>
                    <a:pt x="34004" y="60865"/>
                  </a:cubicBezTo>
                  <a:cubicBezTo>
                    <a:pt x="19170" y="60865"/>
                    <a:pt x="7144" y="48839"/>
                    <a:pt x="7144" y="34004"/>
                  </a:cubicBezTo>
                  <a:cubicBezTo>
                    <a:pt x="7144" y="19170"/>
                    <a:pt x="19170" y="7144"/>
                    <a:pt x="34004" y="7144"/>
                  </a:cubicBezTo>
                  <a:cubicBezTo>
                    <a:pt x="48839" y="7144"/>
                    <a:pt x="60865" y="19170"/>
                    <a:pt x="60865" y="34004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43" name="자유형: 도형 42">
              <a:extLst>
                <a:ext uri="{FF2B5EF4-FFF2-40B4-BE49-F238E27FC236}">
                  <a16:creationId xmlns="" xmlns:a16="http://schemas.microsoft.com/office/drawing/2014/main" id="{A807FC29-9549-4A67-920C-F1E939FF5467}"/>
                </a:ext>
              </a:extLst>
            </p:cNvPr>
            <p:cNvSpPr/>
            <p:nvPr/>
          </p:nvSpPr>
          <p:spPr>
            <a:xfrm>
              <a:off x="1820215" y="5737352"/>
              <a:ext cx="66675" cy="66675"/>
            </a:xfrm>
            <a:custGeom>
              <a:avLst/>
              <a:gdLst>
                <a:gd name="connsiteX0" fmla="*/ 60865 w 66675"/>
                <a:gd name="connsiteY0" fmla="*/ 34004 h 66675"/>
                <a:gd name="connsiteX1" fmla="*/ 34004 w 66675"/>
                <a:gd name="connsiteY1" fmla="*/ 60865 h 66675"/>
                <a:gd name="connsiteX2" fmla="*/ 7144 w 66675"/>
                <a:gd name="connsiteY2" fmla="*/ 34004 h 66675"/>
                <a:gd name="connsiteX3" fmla="*/ 34004 w 66675"/>
                <a:gd name="connsiteY3" fmla="*/ 7144 h 66675"/>
                <a:gd name="connsiteX4" fmla="*/ 60865 w 66675"/>
                <a:gd name="connsiteY4" fmla="*/ 340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0865" y="34004"/>
                  </a:moveTo>
                  <a:cubicBezTo>
                    <a:pt x="60865" y="48863"/>
                    <a:pt x="48863" y="60865"/>
                    <a:pt x="34004" y="60865"/>
                  </a:cubicBezTo>
                  <a:cubicBezTo>
                    <a:pt x="19145" y="60865"/>
                    <a:pt x="7144" y="48863"/>
                    <a:pt x="7144" y="34004"/>
                  </a:cubicBezTo>
                  <a:cubicBezTo>
                    <a:pt x="7144" y="19145"/>
                    <a:pt x="19145" y="7144"/>
                    <a:pt x="34004" y="7144"/>
                  </a:cubicBezTo>
                  <a:cubicBezTo>
                    <a:pt x="48863" y="7144"/>
                    <a:pt x="60865" y="19145"/>
                    <a:pt x="60865" y="34004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46" name="자유형: 도형 45">
              <a:extLst>
                <a:ext uri="{FF2B5EF4-FFF2-40B4-BE49-F238E27FC236}">
                  <a16:creationId xmlns="" xmlns:a16="http://schemas.microsoft.com/office/drawing/2014/main" id="{DE6CBF92-9CD7-4F60-B249-2616C08F361B}"/>
                </a:ext>
              </a:extLst>
            </p:cNvPr>
            <p:cNvSpPr/>
            <p:nvPr/>
          </p:nvSpPr>
          <p:spPr>
            <a:xfrm>
              <a:off x="2171021" y="5737352"/>
              <a:ext cx="66675" cy="66675"/>
            </a:xfrm>
            <a:custGeom>
              <a:avLst/>
              <a:gdLst>
                <a:gd name="connsiteX0" fmla="*/ 60865 w 66675"/>
                <a:gd name="connsiteY0" fmla="*/ 34004 h 66675"/>
                <a:gd name="connsiteX1" fmla="*/ 34004 w 66675"/>
                <a:gd name="connsiteY1" fmla="*/ 60865 h 66675"/>
                <a:gd name="connsiteX2" fmla="*/ 7144 w 66675"/>
                <a:gd name="connsiteY2" fmla="*/ 34004 h 66675"/>
                <a:gd name="connsiteX3" fmla="*/ 34004 w 66675"/>
                <a:gd name="connsiteY3" fmla="*/ 7144 h 66675"/>
                <a:gd name="connsiteX4" fmla="*/ 60865 w 66675"/>
                <a:gd name="connsiteY4" fmla="*/ 340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0865" y="34004"/>
                  </a:moveTo>
                  <a:cubicBezTo>
                    <a:pt x="60865" y="48839"/>
                    <a:pt x="48839" y="60865"/>
                    <a:pt x="34004" y="60865"/>
                  </a:cubicBezTo>
                  <a:cubicBezTo>
                    <a:pt x="19170" y="60865"/>
                    <a:pt x="7144" y="48839"/>
                    <a:pt x="7144" y="34004"/>
                  </a:cubicBezTo>
                  <a:cubicBezTo>
                    <a:pt x="7144" y="19170"/>
                    <a:pt x="19170" y="7144"/>
                    <a:pt x="34004" y="7144"/>
                  </a:cubicBezTo>
                  <a:cubicBezTo>
                    <a:pt x="48839" y="7144"/>
                    <a:pt x="60865" y="19170"/>
                    <a:pt x="60865" y="34004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47" name="자유형: 도형 46">
              <a:extLst>
                <a:ext uri="{FF2B5EF4-FFF2-40B4-BE49-F238E27FC236}">
                  <a16:creationId xmlns="" xmlns:a16="http://schemas.microsoft.com/office/drawing/2014/main" id="{7587913F-05AF-42D0-9B46-694CDB659E09}"/>
                </a:ext>
              </a:extLst>
            </p:cNvPr>
            <p:cNvSpPr/>
            <p:nvPr/>
          </p:nvSpPr>
          <p:spPr>
            <a:xfrm>
              <a:off x="2521827" y="5737352"/>
              <a:ext cx="66675" cy="66675"/>
            </a:xfrm>
            <a:custGeom>
              <a:avLst/>
              <a:gdLst>
                <a:gd name="connsiteX0" fmla="*/ 60865 w 66675"/>
                <a:gd name="connsiteY0" fmla="*/ 34004 h 66675"/>
                <a:gd name="connsiteX1" fmla="*/ 34004 w 66675"/>
                <a:gd name="connsiteY1" fmla="*/ 60865 h 66675"/>
                <a:gd name="connsiteX2" fmla="*/ 7144 w 66675"/>
                <a:gd name="connsiteY2" fmla="*/ 34004 h 66675"/>
                <a:gd name="connsiteX3" fmla="*/ 34004 w 66675"/>
                <a:gd name="connsiteY3" fmla="*/ 7144 h 66675"/>
                <a:gd name="connsiteX4" fmla="*/ 60865 w 66675"/>
                <a:gd name="connsiteY4" fmla="*/ 340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0865" y="34004"/>
                  </a:moveTo>
                  <a:cubicBezTo>
                    <a:pt x="60865" y="48839"/>
                    <a:pt x="48839" y="60865"/>
                    <a:pt x="34004" y="60865"/>
                  </a:cubicBezTo>
                  <a:cubicBezTo>
                    <a:pt x="19170" y="60865"/>
                    <a:pt x="7144" y="48839"/>
                    <a:pt x="7144" y="34004"/>
                  </a:cubicBezTo>
                  <a:cubicBezTo>
                    <a:pt x="7144" y="19170"/>
                    <a:pt x="19170" y="7144"/>
                    <a:pt x="34004" y="7144"/>
                  </a:cubicBezTo>
                  <a:cubicBezTo>
                    <a:pt x="48839" y="7144"/>
                    <a:pt x="60865" y="19170"/>
                    <a:pt x="60865" y="34004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56D5E1AA-7C02-4DA5-AFD9-8ED8ABAADA5C}"/>
              </a:ext>
            </a:extLst>
          </p:cNvPr>
          <p:cNvSpPr txBox="1"/>
          <p:nvPr/>
        </p:nvSpPr>
        <p:spPr>
          <a:xfrm>
            <a:off x="5835399" y="2396534"/>
            <a:ext cx="5816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sz="1400" dirty="0">
                <a:solidFill>
                  <a:srgbClr val="1A2431"/>
                </a:solidFill>
                <a:cs typeface="+mn-ea"/>
                <a:sym typeface="+mn-lt"/>
              </a:rPr>
              <a:t>请输入正文文本内容，根据内容复制粘贴到这里，最好符合模板主题。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D7E941BE-5023-45B0-9365-9CEDA949BBB3}"/>
              </a:ext>
            </a:extLst>
          </p:cNvPr>
          <p:cNvSpPr txBox="1"/>
          <p:nvPr/>
        </p:nvSpPr>
        <p:spPr>
          <a:xfrm>
            <a:off x="5835399" y="1197002"/>
            <a:ext cx="581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400">
                <a:solidFill>
                  <a:srgbClr val="595B4D"/>
                </a:solidFill>
              </a:defRPr>
            </a:lvl1pPr>
          </a:lstStyle>
          <a:p>
            <a:r>
              <a:rPr lang="zh-CN" altLang="en-US" sz="3200" b="1" dirty="0">
                <a:solidFill>
                  <a:srgbClr val="1A2431"/>
                </a:solidFill>
                <a:cs typeface="+mn-ea"/>
                <a:sym typeface="+mn-lt"/>
              </a:rPr>
              <a:t>输入标题</a:t>
            </a:r>
            <a:endParaRPr lang="ko-KR" altLang="en-US" sz="3200" b="1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59" name="자유형: 도형 58">
            <a:extLst>
              <a:ext uri="{FF2B5EF4-FFF2-40B4-BE49-F238E27FC236}">
                <a16:creationId xmlns="" xmlns:a16="http://schemas.microsoft.com/office/drawing/2014/main" id="{AB626D47-A718-4317-9614-24FDE3DC0B84}"/>
              </a:ext>
            </a:extLst>
          </p:cNvPr>
          <p:cNvSpPr/>
          <p:nvPr/>
        </p:nvSpPr>
        <p:spPr>
          <a:xfrm>
            <a:off x="10001655" y="3729621"/>
            <a:ext cx="578306" cy="578304"/>
          </a:xfrm>
          <a:custGeom>
            <a:avLst/>
            <a:gdLst>
              <a:gd name="connsiteX0" fmla="*/ 384806 w 390525"/>
              <a:gd name="connsiteY0" fmla="*/ 81802 h 390525"/>
              <a:gd name="connsiteX1" fmla="*/ 374328 w 390525"/>
              <a:gd name="connsiteY1" fmla="*/ 74754 h 390525"/>
              <a:gd name="connsiteX2" fmla="*/ 318036 w 390525"/>
              <a:gd name="connsiteY2" fmla="*/ 74754 h 390525"/>
              <a:gd name="connsiteX3" fmla="*/ 318036 w 390525"/>
              <a:gd name="connsiteY3" fmla="*/ 18461 h 390525"/>
              <a:gd name="connsiteX4" fmla="*/ 310987 w 390525"/>
              <a:gd name="connsiteY4" fmla="*/ 7983 h 390525"/>
              <a:gd name="connsiteX5" fmla="*/ 298604 w 390525"/>
              <a:gd name="connsiteY5" fmla="*/ 10460 h 390525"/>
              <a:gd name="connsiteX6" fmla="*/ 260886 w 390525"/>
              <a:gd name="connsiteY6" fmla="*/ 48179 h 390525"/>
              <a:gd name="connsiteX7" fmla="*/ 159920 w 390525"/>
              <a:gd name="connsiteY7" fmla="*/ 32653 h 390525"/>
              <a:gd name="connsiteX8" fmla="*/ 39144 w 390525"/>
              <a:gd name="connsiteY8" fmla="*/ 106472 h 390525"/>
              <a:gd name="connsiteX9" fmla="*/ 10569 w 390525"/>
              <a:gd name="connsiteY9" fmla="*/ 172957 h 390525"/>
              <a:gd name="connsiteX10" fmla="*/ 59146 w 390525"/>
              <a:gd name="connsiteY10" fmla="*/ 333739 h 390525"/>
              <a:gd name="connsiteX11" fmla="*/ 184590 w 390525"/>
              <a:gd name="connsiteY11" fmla="*/ 385650 h 390525"/>
              <a:gd name="connsiteX12" fmla="*/ 184590 w 390525"/>
              <a:gd name="connsiteY12" fmla="*/ 385650 h 390525"/>
              <a:gd name="connsiteX13" fmla="*/ 310035 w 390525"/>
              <a:gd name="connsiteY13" fmla="*/ 333739 h 390525"/>
              <a:gd name="connsiteX14" fmla="*/ 360231 w 390525"/>
              <a:gd name="connsiteY14" fmla="*/ 232964 h 390525"/>
              <a:gd name="connsiteX15" fmla="*/ 344705 w 390525"/>
              <a:gd name="connsiteY15" fmla="*/ 131904 h 390525"/>
              <a:gd name="connsiteX16" fmla="*/ 382424 w 390525"/>
              <a:gd name="connsiteY16" fmla="*/ 94185 h 390525"/>
              <a:gd name="connsiteX17" fmla="*/ 384806 w 390525"/>
              <a:gd name="connsiteY17" fmla="*/ 81802 h 390525"/>
              <a:gd name="connsiteX18" fmla="*/ 203259 w 390525"/>
              <a:gd name="connsiteY18" fmla="*/ 226963 h 390525"/>
              <a:gd name="connsiteX19" fmla="*/ 184400 w 390525"/>
              <a:gd name="connsiteY19" fmla="*/ 234774 h 390525"/>
              <a:gd name="connsiteX20" fmla="*/ 165540 w 390525"/>
              <a:gd name="connsiteY20" fmla="*/ 226963 h 390525"/>
              <a:gd name="connsiteX21" fmla="*/ 157730 w 390525"/>
              <a:gd name="connsiteY21" fmla="*/ 208104 h 390525"/>
              <a:gd name="connsiteX22" fmla="*/ 165540 w 390525"/>
              <a:gd name="connsiteY22" fmla="*/ 189244 h 390525"/>
              <a:gd name="connsiteX23" fmla="*/ 184400 w 390525"/>
              <a:gd name="connsiteY23" fmla="*/ 181434 h 390525"/>
              <a:gd name="connsiteX24" fmla="*/ 193448 w 390525"/>
              <a:gd name="connsiteY24" fmla="*/ 183053 h 390525"/>
              <a:gd name="connsiteX25" fmla="*/ 176399 w 390525"/>
              <a:gd name="connsiteY25" fmla="*/ 200103 h 390525"/>
              <a:gd name="connsiteX26" fmla="*/ 176399 w 390525"/>
              <a:gd name="connsiteY26" fmla="*/ 216105 h 390525"/>
              <a:gd name="connsiteX27" fmla="*/ 184400 w 390525"/>
              <a:gd name="connsiteY27" fmla="*/ 219439 h 390525"/>
              <a:gd name="connsiteX28" fmla="*/ 192401 w 390525"/>
              <a:gd name="connsiteY28" fmla="*/ 216105 h 390525"/>
              <a:gd name="connsiteX29" fmla="*/ 209451 w 390525"/>
              <a:gd name="connsiteY29" fmla="*/ 199055 h 390525"/>
              <a:gd name="connsiteX30" fmla="*/ 203259 w 390525"/>
              <a:gd name="connsiteY30" fmla="*/ 226963 h 390525"/>
              <a:gd name="connsiteX31" fmla="*/ 210308 w 390525"/>
              <a:gd name="connsiteY31" fmla="*/ 166194 h 390525"/>
              <a:gd name="connsiteX32" fmla="*/ 149443 w 390525"/>
              <a:gd name="connsiteY32" fmla="*/ 173242 h 390525"/>
              <a:gd name="connsiteX33" fmla="*/ 134965 w 390525"/>
              <a:gd name="connsiteY33" fmla="*/ 208104 h 390525"/>
              <a:gd name="connsiteX34" fmla="*/ 149443 w 390525"/>
              <a:gd name="connsiteY34" fmla="*/ 242965 h 390525"/>
              <a:gd name="connsiteX35" fmla="*/ 184304 w 390525"/>
              <a:gd name="connsiteY35" fmla="*/ 257443 h 390525"/>
              <a:gd name="connsiteX36" fmla="*/ 219166 w 390525"/>
              <a:gd name="connsiteY36" fmla="*/ 242965 h 390525"/>
              <a:gd name="connsiteX37" fmla="*/ 226214 w 390525"/>
              <a:gd name="connsiteY37" fmla="*/ 182100 h 390525"/>
              <a:gd name="connsiteX38" fmla="*/ 256218 w 390525"/>
              <a:gd name="connsiteY38" fmla="*/ 152097 h 390525"/>
              <a:gd name="connsiteX39" fmla="*/ 248694 w 390525"/>
              <a:gd name="connsiteY39" fmla="*/ 272588 h 390525"/>
              <a:gd name="connsiteX40" fmla="*/ 119725 w 390525"/>
              <a:gd name="connsiteY40" fmla="*/ 272588 h 390525"/>
              <a:gd name="connsiteX41" fmla="*/ 119725 w 390525"/>
              <a:gd name="connsiteY41" fmla="*/ 143619 h 390525"/>
              <a:gd name="connsiteX42" fmla="*/ 184209 w 390525"/>
              <a:gd name="connsiteY42" fmla="*/ 116950 h 390525"/>
              <a:gd name="connsiteX43" fmla="*/ 240216 w 390525"/>
              <a:gd name="connsiteY43" fmla="*/ 136095 h 390525"/>
              <a:gd name="connsiteX44" fmla="*/ 210308 w 390525"/>
              <a:gd name="connsiteY44" fmla="*/ 166194 h 390525"/>
              <a:gd name="connsiteX45" fmla="*/ 293556 w 390525"/>
              <a:gd name="connsiteY45" fmla="*/ 317737 h 390525"/>
              <a:gd name="connsiteX46" fmla="*/ 75053 w 390525"/>
              <a:gd name="connsiteY46" fmla="*/ 317737 h 390525"/>
              <a:gd name="connsiteX47" fmla="*/ 75053 w 390525"/>
              <a:gd name="connsiteY47" fmla="*/ 99233 h 390525"/>
              <a:gd name="connsiteX48" fmla="*/ 184781 w 390525"/>
              <a:gd name="connsiteY48" fmla="*/ 54180 h 390525"/>
              <a:gd name="connsiteX49" fmla="*/ 245645 w 390525"/>
              <a:gd name="connsiteY49" fmla="*/ 66658 h 390525"/>
              <a:gd name="connsiteX50" fmla="*/ 245550 w 390525"/>
              <a:gd name="connsiteY50" fmla="*/ 67134 h 390525"/>
              <a:gd name="connsiteX51" fmla="*/ 245550 w 390525"/>
              <a:gd name="connsiteY51" fmla="*/ 67419 h 390525"/>
              <a:gd name="connsiteX52" fmla="*/ 245455 w 390525"/>
              <a:gd name="connsiteY52" fmla="*/ 68467 h 390525"/>
              <a:gd name="connsiteX53" fmla="*/ 245455 w 390525"/>
              <a:gd name="connsiteY53" fmla="*/ 112473 h 390525"/>
              <a:gd name="connsiteX54" fmla="*/ 103818 w 390525"/>
              <a:gd name="connsiteY54" fmla="*/ 127998 h 390525"/>
              <a:gd name="connsiteX55" fmla="*/ 103818 w 390525"/>
              <a:gd name="connsiteY55" fmla="*/ 289066 h 390525"/>
              <a:gd name="connsiteX56" fmla="*/ 184304 w 390525"/>
              <a:gd name="connsiteY56" fmla="*/ 322404 h 390525"/>
              <a:gd name="connsiteX57" fmla="*/ 264791 w 390525"/>
              <a:gd name="connsiteY57" fmla="*/ 289066 h 390525"/>
              <a:gd name="connsiteX58" fmla="*/ 280317 w 390525"/>
              <a:gd name="connsiteY58" fmla="*/ 147429 h 390525"/>
              <a:gd name="connsiteX59" fmla="*/ 324322 w 390525"/>
              <a:gd name="connsiteY59" fmla="*/ 147429 h 390525"/>
              <a:gd name="connsiteX60" fmla="*/ 325370 w 390525"/>
              <a:gd name="connsiteY60" fmla="*/ 147334 h 390525"/>
              <a:gd name="connsiteX61" fmla="*/ 325655 w 390525"/>
              <a:gd name="connsiteY61" fmla="*/ 147334 h 390525"/>
              <a:gd name="connsiteX62" fmla="*/ 326132 w 390525"/>
              <a:gd name="connsiteY62" fmla="*/ 147239 h 390525"/>
              <a:gd name="connsiteX63" fmla="*/ 293556 w 390525"/>
              <a:gd name="connsiteY63" fmla="*/ 317737 h 390525"/>
              <a:gd name="connsiteX64" fmla="*/ 319560 w 390525"/>
              <a:gd name="connsiteY64" fmla="*/ 124379 h 390525"/>
              <a:gd name="connsiteX65" fmla="*/ 268410 w 390525"/>
              <a:gd name="connsiteY65" fmla="*/ 124379 h 390525"/>
              <a:gd name="connsiteX66" fmla="*/ 268410 w 390525"/>
              <a:gd name="connsiteY66" fmla="*/ 73325 h 390525"/>
              <a:gd name="connsiteX67" fmla="*/ 295080 w 390525"/>
              <a:gd name="connsiteY67" fmla="*/ 46655 h 390525"/>
              <a:gd name="connsiteX68" fmla="*/ 295080 w 390525"/>
              <a:gd name="connsiteY68" fmla="*/ 86469 h 390525"/>
              <a:gd name="connsiteX69" fmla="*/ 306320 w 390525"/>
              <a:gd name="connsiteY69" fmla="*/ 97709 h 390525"/>
              <a:gd name="connsiteX70" fmla="*/ 346229 w 390525"/>
              <a:gd name="connsiteY70" fmla="*/ 97709 h 390525"/>
              <a:gd name="connsiteX71" fmla="*/ 319560 w 390525"/>
              <a:gd name="connsiteY71" fmla="*/ 124379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390525" h="390525">
                <a:moveTo>
                  <a:pt x="384806" y="81802"/>
                </a:moveTo>
                <a:cubicBezTo>
                  <a:pt x="383091" y="77516"/>
                  <a:pt x="378900" y="74754"/>
                  <a:pt x="374328" y="74754"/>
                </a:cubicBezTo>
                <a:lnTo>
                  <a:pt x="318036" y="74754"/>
                </a:lnTo>
                <a:lnTo>
                  <a:pt x="318036" y="18461"/>
                </a:lnTo>
                <a:cubicBezTo>
                  <a:pt x="318036" y="13889"/>
                  <a:pt x="315273" y="9698"/>
                  <a:pt x="310987" y="7983"/>
                </a:cubicBezTo>
                <a:cubicBezTo>
                  <a:pt x="306701" y="6269"/>
                  <a:pt x="301843" y="7221"/>
                  <a:pt x="298604" y="10460"/>
                </a:cubicBezTo>
                <a:lnTo>
                  <a:pt x="260886" y="48179"/>
                </a:lnTo>
                <a:cubicBezTo>
                  <a:pt x="229739" y="33320"/>
                  <a:pt x="194211" y="27796"/>
                  <a:pt x="159920" y="32653"/>
                </a:cubicBezTo>
                <a:cubicBezTo>
                  <a:pt x="111438" y="39416"/>
                  <a:pt x="68671" y="65229"/>
                  <a:pt x="39144" y="106472"/>
                </a:cubicBezTo>
                <a:cubicBezTo>
                  <a:pt x="24951" y="126284"/>
                  <a:pt x="15140" y="148954"/>
                  <a:pt x="10569" y="172957"/>
                </a:cubicBezTo>
                <a:cubicBezTo>
                  <a:pt x="-1052" y="233154"/>
                  <a:pt x="17331" y="292019"/>
                  <a:pt x="59146" y="333739"/>
                </a:cubicBezTo>
                <a:cubicBezTo>
                  <a:pt x="92674" y="367267"/>
                  <a:pt x="137156" y="385650"/>
                  <a:pt x="184590" y="385650"/>
                </a:cubicBezTo>
                <a:lnTo>
                  <a:pt x="184590" y="385650"/>
                </a:lnTo>
                <a:cubicBezTo>
                  <a:pt x="231929" y="385650"/>
                  <a:pt x="276506" y="367171"/>
                  <a:pt x="310035" y="333739"/>
                </a:cubicBezTo>
                <a:cubicBezTo>
                  <a:pt x="337562" y="306211"/>
                  <a:pt x="354897" y="271350"/>
                  <a:pt x="360231" y="232964"/>
                </a:cubicBezTo>
                <a:cubicBezTo>
                  <a:pt x="364994" y="198579"/>
                  <a:pt x="359469" y="163050"/>
                  <a:pt x="344705" y="131904"/>
                </a:cubicBezTo>
                <a:lnTo>
                  <a:pt x="382424" y="94185"/>
                </a:lnTo>
                <a:cubicBezTo>
                  <a:pt x="385568" y="90946"/>
                  <a:pt x="386520" y="86089"/>
                  <a:pt x="384806" y="81802"/>
                </a:cubicBezTo>
                <a:close/>
                <a:moveTo>
                  <a:pt x="203259" y="226963"/>
                </a:moveTo>
                <a:cubicBezTo>
                  <a:pt x="198211" y="232012"/>
                  <a:pt x="191544" y="234774"/>
                  <a:pt x="184400" y="234774"/>
                </a:cubicBezTo>
                <a:cubicBezTo>
                  <a:pt x="177256" y="234774"/>
                  <a:pt x="170588" y="232012"/>
                  <a:pt x="165540" y="226963"/>
                </a:cubicBezTo>
                <a:cubicBezTo>
                  <a:pt x="160492" y="221915"/>
                  <a:pt x="157730" y="215248"/>
                  <a:pt x="157730" y="208104"/>
                </a:cubicBezTo>
                <a:cubicBezTo>
                  <a:pt x="157730" y="200960"/>
                  <a:pt x="160492" y="194292"/>
                  <a:pt x="165540" y="189244"/>
                </a:cubicBezTo>
                <a:cubicBezTo>
                  <a:pt x="170779" y="184006"/>
                  <a:pt x="177542" y="181434"/>
                  <a:pt x="184400" y="181434"/>
                </a:cubicBezTo>
                <a:cubicBezTo>
                  <a:pt x="187448" y="181434"/>
                  <a:pt x="190496" y="182005"/>
                  <a:pt x="193448" y="183053"/>
                </a:cubicBezTo>
                <a:lnTo>
                  <a:pt x="176399" y="200103"/>
                </a:lnTo>
                <a:cubicBezTo>
                  <a:pt x="172017" y="204484"/>
                  <a:pt x="172017" y="211723"/>
                  <a:pt x="176399" y="216105"/>
                </a:cubicBezTo>
                <a:cubicBezTo>
                  <a:pt x="178589" y="218296"/>
                  <a:pt x="181542" y="219439"/>
                  <a:pt x="184400" y="219439"/>
                </a:cubicBezTo>
                <a:cubicBezTo>
                  <a:pt x="187257" y="219439"/>
                  <a:pt x="190210" y="218296"/>
                  <a:pt x="192401" y="216105"/>
                </a:cubicBezTo>
                <a:lnTo>
                  <a:pt x="209451" y="199055"/>
                </a:lnTo>
                <a:cubicBezTo>
                  <a:pt x="212879" y="208485"/>
                  <a:pt x="210784" y="219439"/>
                  <a:pt x="203259" y="226963"/>
                </a:cubicBezTo>
                <a:close/>
                <a:moveTo>
                  <a:pt x="210308" y="166194"/>
                </a:moveTo>
                <a:cubicBezTo>
                  <a:pt x="191258" y="154478"/>
                  <a:pt x="165921" y="156764"/>
                  <a:pt x="149443" y="173242"/>
                </a:cubicBezTo>
                <a:cubicBezTo>
                  <a:pt x="140109" y="182577"/>
                  <a:pt x="134965" y="194959"/>
                  <a:pt x="134965" y="208104"/>
                </a:cubicBezTo>
                <a:cubicBezTo>
                  <a:pt x="134965" y="221248"/>
                  <a:pt x="140109" y="233631"/>
                  <a:pt x="149443" y="242965"/>
                </a:cubicBezTo>
                <a:cubicBezTo>
                  <a:pt x="158778" y="252300"/>
                  <a:pt x="171160" y="257443"/>
                  <a:pt x="184304" y="257443"/>
                </a:cubicBezTo>
                <a:cubicBezTo>
                  <a:pt x="197449" y="257443"/>
                  <a:pt x="209831" y="252300"/>
                  <a:pt x="219166" y="242965"/>
                </a:cubicBezTo>
                <a:cubicBezTo>
                  <a:pt x="235644" y="226487"/>
                  <a:pt x="238026" y="201150"/>
                  <a:pt x="226214" y="182100"/>
                </a:cubicBezTo>
                <a:lnTo>
                  <a:pt x="256218" y="152097"/>
                </a:lnTo>
                <a:cubicBezTo>
                  <a:pt x="284031" y="187815"/>
                  <a:pt x="281555" y="239727"/>
                  <a:pt x="248694" y="272588"/>
                </a:cubicBezTo>
                <a:cubicBezTo>
                  <a:pt x="213165" y="308116"/>
                  <a:pt x="155253" y="308116"/>
                  <a:pt x="119725" y="272588"/>
                </a:cubicBezTo>
                <a:cubicBezTo>
                  <a:pt x="84197" y="237060"/>
                  <a:pt x="84197" y="179148"/>
                  <a:pt x="119725" y="143619"/>
                </a:cubicBezTo>
                <a:cubicBezTo>
                  <a:pt x="137537" y="125808"/>
                  <a:pt x="160873" y="116950"/>
                  <a:pt x="184209" y="116950"/>
                </a:cubicBezTo>
                <a:cubicBezTo>
                  <a:pt x="204021" y="116950"/>
                  <a:pt x="223738" y="123331"/>
                  <a:pt x="240216" y="136095"/>
                </a:cubicBezTo>
                <a:lnTo>
                  <a:pt x="210308" y="166194"/>
                </a:lnTo>
                <a:close/>
                <a:moveTo>
                  <a:pt x="293556" y="317737"/>
                </a:moveTo>
                <a:cubicBezTo>
                  <a:pt x="233263" y="378030"/>
                  <a:pt x="135251" y="378030"/>
                  <a:pt x="75053" y="317737"/>
                </a:cubicBezTo>
                <a:cubicBezTo>
                  <a:pt x="14760" y="257443"/>
                  <a:pt x="14760" y="159431"/>
                  <a:pt x="75053" y="99233"/>
                </a:cubicBezTo>
                <a:cubicBezTo>
                  <a:pt x="104580" y="69706"/>
                  <a:pt x="144490" y="54180"/>
                  <a:pt x="184781" y="54180"/>
                </a:cubicBezTo>
                <a:cubicBezTo>
                  <a:pt x="205450" y="54180"/>
                  <a:pt x="226214" y="58275"/>
                  <a:pt x="245645" y="66658"/>
                </a:cubicBezTo>
                <a:cubicBezTo>
                  <a:pt x="245645" y="66848"/>
                  <a:pt x="245645" y="66943"/>
                  <a:pt x="245550" y="67134"/>
                </a:cubicBezTo>
                <a:cubicBezTo>
                  <a:pt x="245550" y="67229"/>
                  <a:pt x="245550" y="67324"/>
                  <a:pt x="245550" y="67419"/>
                </a:cubicBezTo>
                <a:cubicBezTo>
                  <a:pt x="245550" y="67800"/>
                  <a:pt x="245455" y="68086"/>
                  <a:pt x="245455" y="68467"/>
                </a:cubicBezTo>
                <a:lnTo>
                  <a:pt x="245455" y="112473"/>
                </a:lnTo>
                <a:cubicBezTo>
                  <a:pt x="201449" y="84469"/>
                  <a:pt x="142204" y="89613"/>
                  <a:pt x="103818" y="127998"/>
                </a:cubicBezTo>
                <a:cubicBezTo>
                  <a:pt x="59432" y="172385"/>
                  <a:pt x="59432" y="244680"/>
                  <a:pt x="103818" y="289066"/>
                </a:cubicBezTo>
                <a:cubicBezTo>
                  <a:pt x="126012" y="311260"/>
                  <a:pt x="155158" y="322404"/>
                  <a:pt x="184304" y="322404"/>
                </a:cubicBezTo>
                <a:cubicBezTo>
                  <a:pt x="213451" y="322404"/>
                  <a:pt x="242597" y="311260"/>
                  <a:pt x="264791" y="289066"/>
                </a:cubicBezTo>
                <a:cubicBezTo>
                  <a:pt x="303177" y="250681"/>
                  <a:pt x="308415" y="191435"/>
                  <a:pt x="280317" y="147429"/>
                </a:cubicBezTo>
                <a:lnTo>
                  <a:pt x="324322" y="147429"/>
                </a:lnTo>
                <a:cubicBezTo>
                  <a:pt x="324703" y="147429"/>
                  <a:pt x="324989" y="147429"/>
                  <a:pt x="325370" y="147334"/>
                </a:cubicBezTo>
                <a:cubicBezTo>
                  <a:pt x="325465" y="147334"/>
                  <a:pt x="325560" y="147334"/>
                  <a:pt x="325655" y="147334"/>
                </a:cubicBezTo>
                <a:cubicBezTo>
                  <a:pt x="325846" y="147334"/>
                  <a:pt x="325941" y="147334"/>
                  <a:pt x="326132" y="147239"/>
                </a:cubicBezTo>
                <a:cubicBezTo>
                  <a:pt x="350897" y="204579"/>
                  <a:pt x="338324" y="273064"/>
                  <a:pt x="293556" y="317737"/>
                </a:cubicBezTo>
                <a:close/>
                <a:moveTo>
                  <a:pt x="319560" y="124379"/>
                </a:moveTo>
                <a:lnTo>
                  <a:pt x="268410" y="124379"/>
                </a:lnTo>
                <a:lnTo>
                  <a:pt x="268410" y="73325"/>
                </a:lnTo>
                <a:lnTo>
                  <a:pt x="295080" y="46655"/>
                </a:lnTo>
                <a:lnTo>
                  <a:pt x="295080" y="86469"/>
                </a:lnTo>
                <a:cubicBezTo>
                  <a:pt x="295080" y="92661"/>
                  <a:pt x="300129" y="97709"/>
                  <a:pt x="306320" y="97709"/>
                </a:cubicBezTo>
                <a:lnTo>
                  <a:pt x="346229" y="97709"/>
                </a:lnTo>
                <a:lnTo>
                  <a:pt x="319560" y="124379"/>
                </a:lnTo>
                <a:close/>
              </a:path>
            </a:pathLst>
          </a:custGeom>
          <a:solidFill>
            <a:srgbClr val="FD365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>
              <a:cs typeface="+mn-ea"/>
              <a:sym typeface="+mn-lt"/>
            </a:endParaRPr>
          </a:p>
        </p:txBody>
      </p:sp>
      <p:sp>
        <p:nvSpPr>
          <p:cNvPr id="60" name="직사각형 59">
            <a:extLst>
              <a:ext uri="{FF2B5EF4-FFF2-40B4-BE49-F238E27FC236}">
                <a16:creationId xmlns="" xmlns:a16="http://schemas.microsoft.com/office/drawing/2014/main" id="{02148FD1-0410-4977-95A3-89C52C5A8EBD}"/>
              </a:ext>
            </a:extLst>
          </p:cNvPr>
          <p:cNvSpPr/>
          <p:nvPr/>
        </p:nvSpPr>
        <p:spPr>
          <a:xfrm>
            <a:off x="9434464" y="4658168"/>
            <a:ext cx="171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rgbClr val="1A2431"/>
                </a:solidFill>
                <a:cs typeface="+mn-ea"/>
                <a:sym typeface="+mn-lt"/>
              </a:rPr>
              <a:t>输入标题</a:t>
            </a:r>
            <a:endParaRPr lang="en-US" altLang="ko-KR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D5904AD3-CE99-438B-B073-127415EB3A7E}"/>
              </a:ext>
            </a:extLst>
          </p:cNvPr>
          <p:cNvSpPr txBox="1"/>
          <p:nvPr/>
        </p:nvSpPr>
        <p:spPr>
          <a:xfrm>
            <a:off x="9434464" y="5123031"/>
            <a:ext cx="171268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/>
            <a:r>
              <a:rPr lang="zh-CN" altLang="en-US" dirty="0">
                <a:solidFill>
                  <a:srgbClr val="1A2431"/>
                </a:solidFill>
                <a:cs typeface="+mn-ea"/>
                <a:sym typeface="+mn-lt"/>
              </a:rPr>
              <a:t>请输入正文文本内容，根据内容复制粘贴到这里，最好符合模板主题。</a:t>
            </a:r>
            <a:endParaRPr lang="en-US" altLang="ko-KR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grpSp>
        <p:nvGrpSpPr>
          <p:cNvPr id="62" name="그룹 61">
            <a:extLst>
              <a:ext uri="{FF2B5EF4-FFF2-40B4-BE49-F238E27FC236}">
                <a16:creationId xmlns="" xmlns:a16="http://schemas.microsoft.com/office/drawing/2014/main" id="{06EC35A2-36BE-4591-B7CB-15E55166104C}"/>
              </a:ext>
            </a:extLst>
          </p:cNvPr>
          <p:cNvGrpSpPr/>
          <p:nvPr/>
        </p:nvGrpSpPr>
        <p:grpSpPr>
          <a:xfrm>
            <a:off x="6898906" y="3713478"/>
            <a:ext cx="578306" cy="578304"/>
            <a:chOff x="2112922" y="1570386"/>
            <a:chExt cx="390525" cy="390525"/>
          </a:xfrm>
          <a:solidFill>
            <a:srgbClr val="FD3653"/>
          </a:solidFill>
        </p:grpSpPr>
        <p:sp>
          <p:nvSpPr>
            <p:cNvPr id="63" name="자유형: 도형 62">
              <a:extLst>
                <a:ext uri="{FF2B5EF4-FFF2-40B4-BE49-F238E27FC236}">
                  <a16:creationId xmlns="" xmlns:a16="http://schemas.microsoft.com/office/drawing/2014/main" id="{B09B5BBD-2072-4B18-A307-E5471775093A}"/>
                </a:ext>
              </a:extLst>
            </p:cNvPr>
            <p:cNvSpPr/>
            <p:nvPr/>
          </p:nvSpPr>
          <p:spPr>
            <a:xfrm>
              <a:off x="2158213" y="1615725"/>
              <a:ext cx="209550" cy="161925"/>
            </a:xfrm>
            <a:custGeom>
              <a:avLst/>
              <a:gdLst>
                <a:gd name="connsiteX0" fmla="*/ 26051 w 209550"/>
                <a:gd name="connsiteY0" fmla="*/ 159163 h 161925"/>
                <a:gd name="connsiteX1" fmla="*/ 84820 w 209550"/>
                <a:gd name="connsiteY1" fmla="*/ 100394 h 161925"/>
                <a:gd name="connsiteX2" fmla="*/ 99203 w 209550"/>
                <a:gd name="connsiteY2" fmla="*/ 114776 h 161925"/>
                <a:gd name="connsiteX3" fmla="*/ 114919 w 209550"/>
                <a:gd name="connsiteY3" fmla="*/ 114776 h 161925"/>
                <a:gd name="connsiteX4" fmla="*/ 184737 w 209550"/>
                <a:gd name="connsiteY4" fmla="*/ 44958 h 161925"/>
                <a:gd name="connsiteX5" fmla="*/ 184737 w 209550"/>
                <a:gd name="connsiteY5" fmla="*/ 62579 h 161925"/>
                <a:gd name="connsiteX6" fmla="*/ 195882 w 209550"/>
                <a:gd name="connsiteY6" fmla="*/ 73724 h 161925"/>
                <a:gd name="connsiteX7" fmla="*/ 207026 w 209550"/>
                <a:gd name="connsiteY7" fmla="*/ 62579 h 161925"/>
                <a:gd name="connsiteX8" fmla="*/ 207026 w 209550"/>
                <a:gd name="connsiteY8" fmla="*/ 18193 h 161925"/>
                <a:gd name="connsiteX9" fmla="*/ 207026 w 209550"/>
                <a:gd name="connsiteY9" fmla="*/ 18193 h 161925"/>
                <a:gd name="connsiteX10" fmla="*/ 195882 w 209550"/>
                <a:gd name="connsiteY10" fmla="*/ 7144 h 161925"/>
                <a:gd name="connsiteX11" fmla="*/ 151495 w 209550"/>
                <a:gd name="connsiteY11" fmla="*/ 7144 h 161925"/>
                <a:gd name="connsiteX12" fmla="*/ 140351 w 209550"/>
                <a:gd name="connsiteY12" fmla="*/ 18288 h 161925"/>
                <a:gd name="connsiteX13" fmla="*/ 151495 w 209550"/>
                <a:gd name="connsiteY13" fmla="*/ 29432 h 161925"/>
                <a:gd name="connsiteX14" fmla="*/ 169116 w 209550"/>
                <a:gd name="connsiteY14" fmla="*/ 29432 h 161925"/>
                <a:gd name="connsiteX15" fmla="*/ 107109 w 209550"/>
                <a:gd name="connsiteY15" fmla="*/ 91440 h 161925"/>
                <a:gd name="connsiteX16" fmla="*/ 92726 w 209550"/>
                <a:gd name="connsiteY16" fmla="*/ 77057 h 161925"/>
                <a:gd name="connsiteX17" fmla="*/ 77010 w 209550"/>
                <a:gd name="connsiteY17" fmla="*/ 77057 h 161925"/>
                <a:gd name="connsiteX18" fmla="*/ 10430 w 209550"/>
                <a:gd name="connsiteY18" fmla="*/ 143637 h 161925"/>
                <a:gd name="connsiteX19" fmla="*/ 10430 w 209550"/>
                <a:gd name="connsiteY19" fmla="*/ 159353 h 161925"/>
                <a:gd name="connsiteX20" fmla="*/ 26051 w 209550"/>
                <a:gd name="connsiteY20" fmla="*/ 159163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9550" h="161925">
                  <a:moveTo>
                    <a:pt x="26051" y="159163"/>
                  </a:moveTo>
                  <a:lnTo>
                    <a:pt x="84820" y="100394"/>
                  </a:lnTo>
                  <a:lnTo>
                    <a:pt x="99203" y="114776"/>
                  </a:lnTo>
                  <a:cubicBezTo>
                    <a:pt x="103584" y="119158"/>
                    <a:pt x="110538" y="119158"/>
                    <a:pt x="114919" y="114776"/>
                  </a:cubicBezTo>
                  <a:lnTo>
                    <a:pt x="184737" y="44958"/>
                  </a:lnTo>
                  <a:lnTo>
                    <a:pt x="184737" y="62579"/>
                  </a:lnTo>
                  <a:cubicBezTo>
                    <a:pt x="184737" y="68675"/>
                    <a:pt x="189690" y="73724"/>
                    <a:pt x="195882" y="73724"/>
                  </a:cubicBezTo>
                  <a:cubicBezTo>
                    <a:pt x="202073" y="73724"/>
                    <a:pt x="207026" y="68771"/>
                    <a:pt x="207026" y="62579"/>
                  </a:cubicBezTo>
                  <a:lnTo>
                    <a:pt x="207026" y="18193"/>
                  </a:lnTo>
                  <a:cubicBezTo>
                    <a:pt x="207026" y="18193"/>
                    <a:pt x="207026" y="18193"/>
                    <a:pt x="207026" y="18193"/>
                  </a:cubicBezTo>
                  <a:cubicBezTo>
                    <a:pt x="207026" y="12192"/>
                    <a:pt x="202073" y="7144"/>
                    <a:pt x="195882" y="7144"/>
                  </a:cubicBezTo>
                  <a:lnTo>
                    <a:pt x="151495" y="7144"/>
                  </a:lnTo>
                  <a:cubicBezTo>
                    <a:pt x="145399" y="7144"/>
                    <a:pt x="140351" y="12097"/>
                    <a:pt x="140351" y="18288"/>
                  </a:cubicBezTo>
                  <a:cubicBezTo>
                    <a:pt x="140351" y="24384"/>
                    <a:pt x="145304" y="29432"/>
                    <a:pt x="151495" y="29432"/>
                  </a:cubicBezTo>
                  <a:lnTo>
                    <a:pt x="169116" y="29432"/>
                  </a:lnTo>
                  <a:lnTo>
                    <a:pt x="107109" y="91440"/>
                  </a:lnTo>
                  <a:lnTo>
                    <a:pt x="92726" y="77057"/>
                  </a:lnTo>
                  <a:cubicBezTo>
                    <a:pt x="88344" y="72676"/>
                    <a:pt x="81391" y="72676"/>
                    <a:pt x="77010" y="77057"/>
                  </a:cubicBezTo>
                  <a:lnTo>
                    <a:pt x="10430" y="143637"/>
                  </a:lnTo>
                  <a:cubicBezTo>
                    <a:pt x="6048" y="148019"/>
                    <a:pt x="6048" y="154972"/>
                    <a:pt x="10430" y="159353"/>
                  </a:cubicBezTo>
                  <a:cubicBezTo>
                    <a:pt x="14716" y="163449"/>
                    <a:pt x="21669" y="163449"/>
                    <a:pt x="26051" y="1591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64" name="자유형: 도형 63">
              <a:extLst>
                <a:ext uri="{FF2B5EF4-FFF2-40B4-BE49-F238E27FC236}">
                  <a16:creationId xmlns="" xmlns:a16="http://schemas.microsoft.com/office/drawing/2014/main" id="{BD04FC9A-69CE-4BFE-A812-70A0DE5F230D}"/>
                </a:ext>
              </a:extLst>
            </p:cNvPr>
            <p:cNvSpPr/>
            <p:nvPr/>
          </p:nvSpPr>
          <p:spPr>
            <a:xfrm>
              <a:off x="2158070" y="1815369"/>
              <a:ext cx="95250" cy="95250"/>
            </a:xfrm>
            <a:custGeom>
              <a:avLst/>
              <a:gdLst>
                <a:gd name="connsiteX0" fmla="*/ 18288 w 95250"/>
                <a:gd name="connsiteY0" fmla="*/ 96012 h 95250"/>
                <a:gd name="connsiteX1" fmla="*/ 84868 w 95250"/>
                <a:gd name="connsiteY1" fmla="*/ 96012 h 95250"/>
                <a:gd name="connsiteX2" fmla="*/ 96012 w 95250"/>
                <a:gd name="connsiteY2" fmla="*/ 84868 h 95250"/>
                <a:gd name="connsiteX3" fmla="*/ 96012 w 95250"/>
                <a:gd name="connsiteY3" fmla="*/ 18288 h 95250"/>
                <a:gd name="connsiteX4" fmla="*/ 84868 w 95250"/>
                <a:gd name="connsiteY4" fmla="*/ 7144 h 95250"/>
                <a:gd name="connsiteX5" fmla="*/ 18288 w 95250"/>
                <a:gd name="connsiteY5" fmla="*/ 7144 h 95250"/>
                <a:gd name="connsiteX6" fmla="*/ 7144 w 95250"/>
                <a:gd name="connsiteY6" fmla="*/ 18288 h 95250"/>
                <a:gd name="connsiteX7" fmla="*/ 7144 w 95250"/>
                <a:gd name="connsiteY7" fmla="*/ 84868 h 95250"/>
                <a:gd name="connsiteX8" fmla="*/ 18288 w 95250"/>
                <a:gd name="connsiteY8" fmla="*/ 96012 h 95250"/>
                <a:gd name="connsiteX9" fmla="*/ 29432 w 95250"/>
                <a:gd name="connsiteY9" fmla="*/ 29337 h 95250"/>
                <a:gd name="connsiteX10" fmla="*/ 73819 w 95250"/>
                <a:gd name="connsiteY10" fmla="*/ 29337 h 95250"/>
                <a:gd name="connsiteX11" fmla="*/ 73819 w 95250"/>
                <a:gd name="connsiteY11" fmla="*/ 73724 h 95250"/>
                <a:gd name="connsiteX12" fmla="*/ 29432 w 95250"/>
                <a:gd name="connsiteY12" fmla="*/ 73724 h 95250"/>
                <a:gd name="connsiteX13" fmla="*/ 29432 w 95250"/>
                <a:gd name="connsiteY13" fmla="*/ 29337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5250" h="95250">
                  <a:moveTo>
                    <a:pt x="18288" y="96012"/>
                  </a:moveTo>
                  <a:lnTo>
                    <a:pt x="84868" y="96012"/>
                  </a:lnTo>
                  <a:cubicBezTo>
                    <a:pt x="90964" y="96012"/>
                    <a:pt x="96012" y="91059"/>
                    <a:pt x="96012" y="84868"/>
                  </a:cubicBezTo>
                  <a:lnTo>
                    <a:pt x="96012" y="18288"/>
                  </a:lnTo>
                  <a:cubicBezTo>
                    <a:pt x="96012" y="12192"/>
                    <a:pt x="91059" y="7144"/>
                    <a:pt x="84868" y="7144"/>
                  </a:cubicBez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84868"/>
                  </a:lnTo>
                  <a:cubicBezTo>
                    <a:pt x="7239" y="90964"/>
                    <a:pt x="12192" y="96012"/>
                    <a:pt x="18288" y="96012"/>
                  </a:cubicBezTo>
                  <a:close/>
                  <a:moveTo>
                    <a:pt x="29432" y="29337"/>
                  </a:moveTo>
                  <a:lnTo>
                    <a:pt x="73819" y="29337"/>
                  </a:lnTo>
                  <a:lnTo>
                    <a:pt x="73819" y="73724"/>
                  </a:lnTo>
                  <a:lnTo>
                    <a:pt x="29432" y="73724"/>
                  </a:lnTo>
                  <a:lnTo>
                    <a:pt x="29432" y="293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65" name="자유형: 도형 64">
              <a:extLst>
                <a:ext uri="{FF2B5EF4-FFF2-40B4-BE49-F238E27FC236}">
                  <a16:creationId xmlns="" xmlns:a16="http://schemas.microsoft.com/office/drawing/2014/main" id="{B9817806-708D-4C90-839E-91B57C7EB950}"/>
                </a:ext>
              </a:extLst>
            </p:cNvPr>
            <p:cNvSpPr/>
            <p:nvPr/>
          </p:nvSpPr>
          <p:spPr>
            <a:xfrm>
              <a:off x="2269132" y="1748789"/>
              <a:ext cx="95250" cy="161925"/>
            </a:xfrm>
            <a:custGeom>
              <a:avLst/>
              <a:gdLst>
                <a:gd name="connsiteX0" fmla="*/ 84868 w 95250"/>
                <a:gd name="connsiteY0" fmla="*/ 7144 h 161925"/>
                <a:gd name="connsiteX1" fmla="*/ 18288 w 95250"/>
                <a:gd name="connsiteY1" fmla="*/ 7144 h 161925"/>
                <a:gd name="connsiteX2" fmla="*/ 7144 w 95250"/>
                <a:gd name="connsiteY2" fmla="*/ 18288 h 161925"/>
                <a:gd name="connsiteX3" fmla="*/ 7144 w 95250"/>
                <a:gd name="connsiteY3" fmla="*/ 151448 h 161925"/>
                <a:gd name="connsiteX4" fmla="*/ 18288 w 95250"/>
                <a:gd name="connsiteY4" fmla="*/ 162592 h 161925"/>
                <a:gd name="connsiteX5" fmla="*/ 84868 w 95250"/>
                <a:gd name="connsiteY5" fmla="*/ 162592 h 161925"/>
                <a:gd name="connsiteX6" fmla="*/ 96012 w 95250"/>
                <a:gd name="connsiteY6" fmla="*/ 151448 h 161925"/>
                <a:gd name="connsiteX7" fmla="*/ 96012 w 95250"/>
                <a:gd name="connsiteY7" fmla="*/ 18193 h 161925"/>
                <a:gd name="connsiteX8" fmla="*/ 84868 w 95250"/>
                <a:gd name="connsiteY8" fmla="*/ 7144 h 161925"/>
                <a:gd name="connsiteX9" fmla="*/ 73819 w 95250"/>
                <a:gd name="connsiteY9" fmla="*/ 140398 h 161925"/>
                <a:gd name="connsiteX10" fmla="*/ 29432 w 95250"/>
                <a:gd name="connsiteY10" fmla="*/ 140398 h 161925"/>
                <a:gd name="connsiteX11" fmla="*/ 29432 w 95250"/>
                <a:gd name="connsiteY11" fmla="*/ 29337 h 161925"/>
                <a:gd name="connsiteX12" fmla="*/ 73819 w 95250"/>
                <a:gd name="connsiteY12" fmla="*/ 29337 h 161925"/>
                <a:gd name="connsiteX13" fmla="*/ 73819 w 95250"/>
                <a:gd name="connsiteY13" fmla="*/ 140398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5250" h="161925">
                  <a:moveTo>
                    <a:pt x="84868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151448"/>
                  </a:lnTo>
                  <a:cubicBezTo>
                    <a:pt x="7144" y="157544"/>
                    <a:pt x="12097" y="162592"/>
                    <a:pt x="18288" y="162592"/>
                  </a:cubicBezTo>
                  <a:lnTo>
                    <a:pt x="84868" y="162592"/>
                  </a:lnTo>
                  <a:cubicBezTo>
                    <a:pt x="90964" y="162592"/>
                    <a:pt x="96012" y="157639"/>
                    <a:pt x="96012" y="151448"/>
                  </a:cubicBezTo>
                  <a:lnTo>
                    <a:pt x="96012" y="18193"/>
                  </a:lnTo>
                  <a:cubicBezTo>
                    <a:pt x="96012" y="12097"/>
                    <a:pt x="91059" y="7144"/>
                    <a:pt x="84868" y="7144"/>
                  </a:cubicBezTo>
                  <a:close/>
                  <a:moveTo>
                    <a:pt x="73819" y="140398"/>
                  </a:moveTo>
                  <a:lnTo>
                    <a:pt x="29432" y="140398"/>
                  </a:lnTo>
                  <a:lnTo>
                    <a:pt x="29432" y="29337"/>
                  </a:lnTo>
                  <a:lnTo>
                    <a:pt x="73819" y="29337"/>
                  </a:lnTo>
                  <a:lnTo>
                    <a:pt x="73819" y="1403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66" name="자유형: 도형 65">
              <a:extLst>
                <a:ext uri="{FF2B5EF4-FFF2-40B4-BE49-F238E27FC236}">
                  <a16:creationId xmlns="" xmlns:a16="http://schemas.microsoft.com/office/drawing/2014/main" id="{34893B55-4F35-4B84-AC0F-7E3D9E901D1B}"/>
                </a:ext>
              </a:extLst>
            </p:cNvPr>
            <p:cNvSpPr/>
            <p:nvPr/>
          </p:nvSpPr>
          <p:spPr>
            <a:xfrm>
              <a:off x="2358126" y="1615630"/>
              <a:ext cx="142875" cy="295275"/>
            </a:xfrm>
            <a:custGeom>
              <a:avLst/>
              <a:gdLst>
                <a:gd name="connsiteX0" fmla="*/ 18067 w 142875"/>
                <a:gd name="connsiteY0" fmla="*/ 118110 h 295275"/>
                <a:gd name="connsiteX1" fmla="*/ 29211 w 142875"/>
                <a:gd name="connsiteY1" fmla="*/ 118110 h 295275"/>
                <a:gd name="connsiteX2" fmla="*/ 29211 w 142875"/>
                <a:gd name="connsiteY2" fmla="*/ 284607 h 295275"/>
                <a:gd name="connsiteX3" fmla="*/ 40355 w 142875"/>
                <a:gd name="connsiteY3" fmla="*/ 295751 h 295275"/>
                <a:gd name="connsiteX4" fmla="*/ 107697 w 142875"/>
                <a:gd name="connsiteY4" fmla="*/ 295751 h 295275"/>
                <a:gd name="connsiteX5" fmla="*/ 118841 w 142875"/>
                <a:gd name="connsiteY5" fmla="*/ 284607 h 295275"/>
                <a:gd name="connsiteX6" fmla="*/ 118841 w 142875"/>
                <a:gd name="connsiteY6" fmla="*/ 118110 h 295275"/>
                <a:gd name="connsiteX7" fmla="*/ 129986 w 142875"/>
                <a:gd name="connsiteY7" fmla="*/ 118110 h 295275"/>
                <a:gd name="connsiteX8" fmla="*/ 139701 w 142875"/>
                <a:gd name="connsiteY8" fmla="*/ 112395 h 295275"/>
                <a:gd name="connsiteX9" fmla="*/ 139320 w 142875"/>
                <a:gd name="connsiteY9" fmla="*/ 101060 h 295275"/>
                <a:gd name="connsiteX10" fmla="*/ 83027 w 142875"/>
                <a:gd name="connsiteY10" fmla="*/ 12287 h 295275"/>
                <a:gd name="connsiteX11" fmla="*/ 73693 w 142875"/>
                <a:gd name="connsiteY11" fmla="*/ 7144 h 295275"/>
                <a:gd name="connsiteX12" fmla="*/ 73693 w 142875"/>
                <a:gd name="connsiteY12" fmla="*/ 7144 h 295275"/>
                <a:gd name="connsiteX13" fmla="*/ 64359 w 142875"/>
                <a:gd name="connsiteY13" fmla="*/ 12382 h 295275"/>
                <a:gd name="connsiteX14" fmla="*/ 8828 w 142875"/>
                <a:gd name="connsiteY14" fmla="*/ 101155 h 295275"/>
                <a:gd name="connsiteX15" fmla="*/ 8542 w 142875"/>
                <a:gd name="connsiteY15" fmla="*/ 112395 h 295275"/>
                <a:gd name="connsiteX16" fmla="*/ 18067 w 142875"/>
                <a:gd name="connsiteY16" fmla="*/ 118110 h 295275"/>
                <a:gd name="connsiteX17" fmla="*/ 73693 w 142875"/>
                <a:gd name="connsiteY17" fmla="*/ 39052 h 295275"/>
                <a:gd name="connsiteX18" fmla="*/ 109697 w 142875"/>
                <a:gd name="connsiteY18" fmla="*/ 95917 h 295275"/>
                <a:gd name="connsiteX19" fmla="*/ 107697 w 142875"/>
                <a:gd name="connsiteY19" fmla="*/ 95917 h 295275"/>
                <a:gd name="connsiteX20" fmla="*/ 96553 w 142875"/>
                <a:gd name="connsiteY20" fmla="*/ 107061 h 295275"/>
                <a:gd name="connsiteX21" fmla="*/ 96553 w 142875"/>
                <a:gd name="connsiteY21" fmla="*/ 273558 h 295275"/>
                <a:gd name="connsiteX22" fmla="*/ 51405 w 142875"/>
                <a:gd name="connsiteY22" fmla="*/ 273558 h 295275"/>
                <a:gd name="connsiteX23" fmla="*/ 51405 w 142875"/>
                <a:gd name="connsiteY23" fmla="*/ 106966 h 295275"/>
                <a:gd name="connsiteX24" fmla="*/ 40260 w 142875"/>
                <a:gd name="connsiteY24" fmla="*/ 95821 h 295275"/>
                <a:gd name="connsiteX25" fmla="*/ 38069 w 142875"/>
                <a:gd name="connsiteY25" fmla="*/ 95821 h 295275"/>
                <a:gd name="connsiteX26" fmla="*/ 73693 w 142875"/>
                <a:gd name="connsiteY26" fmla="*/ 39052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2875" h="295275">
                  <a:moveTo>
                    <a:pt x="18067" y="118110"/>
                  </a:moveTo>
                  <a:lnTo>
                    <a:pt x="29211" y="118110"/>
                  </a:lnTo>
                  <a:lnTo>
                    <a:pt x="29211" y="284607"/>
                  </a:lnTo>
                  <a:cubicBezTo>
                    <a:pt x="29211" y="290703"/>
                    <a:pt x="34164" y="295751"/>
                    <a:pt x="40355" y="295751"/>
                  </a:cubicBezTo>
                  <a:lnTo>
                    <a:pt x="107697" y="295751"/>
                  </a:lnTo>
                  <a:cubicBezTo>
                    <a:pt x="113793" y="295751"/>
                    <a:pt x="118841" y="290798"/>
                    <a:pt x="118841" y="284607"/>
                  </a:cubicBezTo>
                  <a:lnTo>
                    <a:pt x="118841" y="118110"/>
                  </a:lnTo>
                  <a:lnTo>
                    <a:pt x="129986" y="118110"/>
                  </a:lnTo>
                  <a:cubicBezTo>
                    <a:pt x="133986" y="118110"/>
                    <a:pt x="137796" y="115919"/>
                    <a:pt x="139701" y="112395"/>
                  </a:cubicBezTo>
                  <a:cubicBezTo>
                    <a:pt x="141606" y="108871"/>
                    <a:pt x="141511" y="104489"/>
                    <a:pt x="139320" y="101060"/>
                  </a:cubicBezTo>
                  <a:lnTo>
                    <a:pt x="83027" y="12287"/>
                  </a:lnTo>
                  <a:cubicBezTo>
                    <a:pt x="81027" y="9049"/>
                    <a:pt x="77408" y="7144"/>
                    <a:pt x="73693" y="7144"/>
                  </a:cubicBezTo>
                  <a:cubicBezTo>
                    <a:pt x="73693" y="7144"/>
                    <a:pt x="73693" y="7144"/>
                    <a:pt x="73693" y="7144"/>
                  </a:cubicBezTo>
                  <a:cubicBezTo>
                    <a:pt x="69883" y="7144"/>
                    <a:pt x="66359" y="9144"/>
                    <a:pt x="64359" y="12382"/>
                  </a:cubicBezTo>
                  <a:lnTo>
                    <a:pt x="8828" y="101155"/>
                  </a:lnTo>
                  <a:cubicBezTo>
                    <a:pt x="6732" y="104584"/>
                    <a:pt x="6542" y="108871"/>
                    <a:pt x="8542" y="112395"/>
                  </a:cubicBezTo>
                  <a:cubicBezTo>
                    <a:pt x="10352" y="115919"/>
                    <a:pt x="14066" y="118110"/>
                    <a:pt x="18067" y="118110"/>
                  </a:cubicBezTo>
                  <a:close/>
                  <a:moveTo>
                    <a:pt x="73693" y="39052"/>
                  </a:moveTo>
                  <a:lnTo>
                    <a:pt x="109697" y="95917"/>
                  </a:lnTo>
                  <a:lnTo>
                    <a:pt x="107697" y="95917"/>
                  </a:lnTo>
                  <a:cubicBezTo>
                    <a:pt x="101601" y="95917"/>
                    <a:pt x="96553" y="100870"/>
                    <a:pt x="96553" y="107061"/>
                  </a:cubicBezTo>
                  <a:lnTo>
                    <a:pt x="96553" y="273558"/>
                  </a:lnTo>
                  <a:lnTo>
                    <a:pt x="51405" y="273558"/>
                  </a:lnTo>
                  <a:lnTo>
                    <a:pt x="51405" y="106966"/>
                  </a:lnTo>
                  <a:cubicBezTo>
                    <a:pt x="51405" y="100870"/>
                    <a:pt x="46451" y="95821"/>
                    <a:pt x="40260" y="95821"/>
                  </a:cubicBezTo>
                  <a:lnTo>
                    <a:pt x="38069" y="95821"/>
                  </a:lnTo>
                  <a:lnTo>
                    <a:pt x="73693" y="390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67" name="자유형: 도형 66">
              <a:extLst>
                <a:ext uri="{FF2B5EF4-FFF2-40B4-BE49-F238E27FC236}">
                  <a16:creationId xmlns="" xmlns:a16="http://schemas.microsoft.com/office/drawing/2014/main" id="{CD3415BD-82E2-416C-A453-AF32C77A83BA}"/>
                </a:ext>
              </a:extLst>
            </p:cNvPr>
            <p:cNvSpPr/>
            <p:nvPr/>
          </p:nvSpPr>
          <p:spPr>
            <a:xfrm>
              <a:off x="2112922" y="1570386"/>
              <a:ext cx="390525" cy="390525"/>
            </a:xfrm>
            <a:custGeom>
              <a:avLst/>
              <a:gdLst>
                <a:gd name="connsiteX0" fmla="*/ 375094 w 390525"/>
                <a:gd name="connsiteY0" fmla="*/ 363950 h 390525"/>
                <a:gd name="connsiteX1" fmla="*/ 29432 w 390525"/>
                <a:gd name="connsiteY1" fmla="*/ 363950 h 390525"/>
                <a:gd name="connsiteX2" fmla="*/ 29432 w 390525"/>
                <a:gd name="connsiteY2" fmla="*/ 18288 h 390525"/>
                <a:gd name="connsiteX3" fmla="*/ 18288 w 390525"/>
                <a:gd name="connsiteY3" fmla="*/ 7144 h 390525"/>
                <a:gd name="connsiteX4" fmla="*/ 7144 w 390525"/>
                <a:gd name="connsiteY4" fmla="*/ 18288 h 390525"/>
                <a:gd name="connsiteX5" fmla="*/ 7144 w 390525"/>
                <a:gd name="connsiteY5" fmla="*/ 374999 h 390525"/>
                <a:gd name="connsiteX6" fmla="*/ 18288 w 390525"/>
                <a:gd name="connsiteY6" fmla="*/ 386144 h 390525"/>
                <a:gd name="connsiteX7" fmla="*/ 374999 w 390525"/>
                <a:gd name="connsiteY7" fmla="*/ 386144 h 390525"/>
                <a:gd name="connsiteX8" fmla="*/ 386143 w 390525"/>
                <a:gd name="connsiteY8" fmla="*/ 374999 h 390525"/>
                <a:gd name="connsiteX9" fmla="*/ 375094 w 390525"/>
                <a:gd name="connsiteY9" fmla="*/ 36395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525" h="390525">
                  <a:moveTo>
                    <a:pt x="375094" y="363950"/>
                  </a:moveTo>
                  <a:lnTo>
                    <a:pt x="29432" y="363950"/>
                  </a:lnTo>
                  <a:lnTo>
                    <a:pt x="29432" y="18288"/>
                  </a:lnTo>
                  <a:cubicBezTo>
                    <a:pt x="29432" y="12192"/>
                    <a:pt x="24479" y="7144"/>
                    <a:pt x="18288" y="7144"/>
                  </a:cubicBezTo>
                  <a:cubicBezTo>
                    <a:pt x="12097" y="7144"/>
                    <a:pt x="7144" y="12097"/>
                    <a:pt x="7144" y="18288"/>
                  </a:cubicBezTo>
                  <a:lnTo>
                    <a:pt x="7144" y="374999"/>
                  </a:lnTo>
                  <a:cubicBezTo>
                    <a:pt x="7144" y="381095"/>
                    <a:pt x="12097" y="386144"/>
                    <a:pt x="18288" y="386144"/>
                  </a:cubicBezTo>
                  <a:lnTo>
                    <a:pt x="374999" y="386144"/>
                  </a:lnTo>
                  <a:cubicBezTo>
                    <a:pt x="381095" y="386144"/>
                    <a:pt x="386143" y="381190"/>
                    <a:pt x="386143" y="374999"/>
                  </a:cubicBezTo>
                  <a:cubicBezTo>
                    <a:pt x="386143" y="368903"/>
                    <a:pt x="381190" y="363950"/>
                    <a:pt x="375094" y="3639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</p:grpSp>
      <p:sp>
        <p:nvSpPr>
          <p:cNvPr id="68" name="직사각형 67">
            <a:extLst>
              <a:ext uri="{FF2B5EF4-FFF2-40B4-BE49-F238E27FC236}">
                <a16:creationId xmlns="" xmlns:a16="http://schemas.microsoft.com/office/drawing/2014/main" id="{A2BDA35D-3018-4B08-B255-6BFACCFEE7D0}"/>
              </a:ext>
            </a:extLst>
          </p:cNvPr>
          <p:cNvSpPr/>
          <p:nvPr/>
        </p:nvSpPr>
        <p:spPr>
          <a:xfrm>
            <a:off x="6331715" y="4658168"/>
            <a:ext cx="171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rgbClr val="1A2431"/>
                </a:solidFill>
                <a:cs typeface="+mn-ea"/>
                <a:sym typeface="+mn-lt"/>
              </a:rPr>
              <a:t>输入标题</a:t>
            </a:r>
            <a:endParaRPr lang="en-US" altLang="ko-KR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42954932-074E-473F-83FC-3A7F08566B16}"/>
              </a:ext>
            </a:extLst>
          </p:cNvPr>
          <p:cNvSpPr txBox="1"/>
          <p:nvPr/>
        </p:nvSpPr>
        <p:spPr>
          <a:xfrm>
            <a:off x="6331715" y="5123031"/>
            <a:ext cx="17126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/>
            <a:r>
              <a:rPr lang="zh-CN" altLang="en-US" dirty="0">
                <a:solidFill>
                  <a:srgbClr val="1A2431"/>
                </a:solidFill>
                <a:cs typeface="+mn-ea"/>
                <a:sym typeface="+mn-lt"/>
              </a:rPr>
              <a:t>请输入正文文本内容，根据内容复制粘贴到这里，最好符合模板主题。</a:t>
            </a:r>
            <a:endParaRPr lang="en-US" altLang="ko-KR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70" name="직사각형 69">
            <a:extLst>
              <a:ext uri="{FF2B5EF4-FFF2-40B4-BE49-F238E27FC236}">
                <a16:creationId xmlns="" xmlns:a16="http://schemas.microsoft.com/office/drawing/2014/main" id="{F516A23D-1290-4B07-B27E-9F7464985DA0}"/>
              </a:ext>
            </a:extLst>
          </p:cNvPr>
          <p:cNvSpPr/>
          <p:nvPr/>
        </p:nvSpPr>
        <p:spPr>
          <a:xfrm flipV="1">
            <a:off x="5894635" y="1920898"/>
            <a:ext cx="645338" cy="221943"/>
          </a:xfrm>
          <a:prstGeom prst="rect">
            <a:avLst/>
          </a:prstGeom>
          <a:solidFill>
            <a:srgbClr val="FD365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76512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자유형: 도형 15">
            <a:extLst>
              <a:ext uri="{FF2B5EF4-FFF2-40B4-BE49-F238E27FC236}">
                <a16:creationId xmlns="" xmlns:a16="http://schemas.microsoft.com/office/drawing/2014/main" id="{F2B82471-5A33-410A-9F37-A31C880BA554}"/>
              </a:ext>
            </a:extLst>
          </p:cNvPr>
          <p:cNvSpPr/>
          <p:nvPr/>
        </p:nvSpPr>
        <p:spPr>
          <a:xfrm>
            <a:off x="10189513" y="3604145"/>
            <a:ext cx="578306" cy="578304"/>
          </a:xfrm>
          <a:custGeom>
            <a:avLst/>
            <a:gdLst>
              <a:gd name="connsiteX0" fmla="*/ 384806 w 390525"/>
              <a:gd name="connsiteY0" fmla="*/ 81802 h 390525"/>
              <a:gd name="connsiteX1" fmla="*/ 374328 w 390525"/>
              <a:gd name="connsiteY1" fmla="*/ 74754 h 390525"/>
              <a:gd name="connsiteX2" fmla="*/ 318036 w 390525"/>
              <a:gd name="connsiteY2" fmla="*/ 74754 h 390525"/>
              <a:gd name="connsiteX3" fmla="*/ 318036 w 390525"/>
              <a:gd name="connsiteY3" fmla="*/ 18461 h 390525"/>
              <a:gd name="connsiteX4" fmla="*/ 310987 w 390525"/>
              <a:gd name="connsiteY4" fmla="*/ 7983 h 390525"/>
              <a:gd name="connsiteX5" fmla="*/ 298604 w 390525"/>
              <a:gd name="connsiteY5" fmla="*/ 10460 h 390525"/>
              <a:gd name="connsiteX6" fmla="*/ 260886 w 390525"/>
              <a:gd name="connsiteY6" fmla="*/ 48179 h 390525"/>
              <a:gd name="connsiteX7" fmla="*/ 159920 w 390525"/>
              <a:gd name="connsiteY7" fmla="*/ 32653 h 390525"/>
              <a:gd name="connsiteX8" fmla="*/ 39144 w 390525"/>
              <a:gd name="connsiteY8" fmla="*/ 106472 h 390525"/>
              <a:gd name="connsiteX9" fmla="*/ 10569 w 390525"/>
              <a:gd name="connsiteY9" fmla="*/ 172957 h 390525"/>
              <a:gd name="connsiteX10" fmla="*/ 59146 w 390525"/>
              <a:gd name="connsiteY10" fmla="*/ 333739 h 390525"/>
              <a:gd name="connsiteX11" fmla="*/ 184590 w 390525"/>
              <a:gd name="connsiteY11" fmla="*/ 385650 h 390525"/>
              <a:gd name="connsiteX12" fmla="*/ 184590 w 390525"/>
              <a:gd name="connsiteY12" fmla="*/ 385650 h 390525"/>
              <a:gd name="connsiteX13" fmla="*/ 310035 w 390525"/>
              <a:gd name="connsiteY13" fmla="*/ 333739 h 390525"/>
              <a:gd name="connsiteX14" fmla="*/ 360231 w 390525"/>
              <a:gd name="connsiteY14" fmla="*/ 232964 h 390525"/>
              <a:gd name="connsiteX15" fmla="*/ 344705 w 390525"/>
              <a:gd name="connsiteY15" fmla="*/ 131904 h 390525"/>
              <a:gd name="connsiteX16" fmla="*/ 382424 w 390525"/>
              <a:gd name="connsiteY16" fmla="*/ 94185 h 390525"/>
              <a:gd name="connsiteX17" fmla="*/ 384806 w 390525"/>
              <a:gd name="connsiteY17" fmla="*/ 81802 h 390525"/>
              <a:gd name="connsiteX18" fmla="*/ 203259 w 390525"/>
              <a:gd name="connsiteY18" fmla="*/ 226963 h 390525"/>
              <a:gd name="connsiteX19" fmla="*/ 184400 w 390525"/>
              <a:gd name="connsiteY19" fmla="*/ 234774 h 390525"/>
              <a:gd name="connsiteX20" fmla="*/ 165540 w 390525"/>
              <a:gd name="connsiteY20" fmla="*/ 226963 h 390525"/>
              <a:gd name="connsiteX21" fmla="*/ 157730 w 390525"/>
              <a:gd name="connsiteY21" fmla="*/ 208104 h 390525"/>
              <a:gd name="connsiteX22" fmla="*/ 165540 w 390525"/>
              <a:gd name="connsiteY22" fmla="*/ 189244 h 390525"/>
              <a:gd name="connsiteX23" fmla="*/ 184400 w 390525"/>
              <a:gd name="connsiteY23" fmla="*/ 181434 h 390525"/>
              <a:gd name="connsiteX24" fmla="*/ 193448 w 390525"/>
              <a:gd name="connsiteY24" fmla="*/ 183053 h 390525"/>
              <a:gd name="connsiteX25" fmla="*/ 176399 w 390525"/>
              <a:gd name="connsiteY25" fmla="*/ 200103 h 390525"/>
              <a:gd name="connsiteX26" fmla="*/ 176399 w 390525"/>
              <a:gd name="connsiteY26" fmla="*/ 216105 h 390525"/>
              <a:gd name="connsiteX27" fmla="*/ 184400 w 390525"/>
              <a:gd name="connsiteY27" fmla="*/ 219439 h 390525"/>
              <a:gd name="connsiteX28" fmla="*/ 192401 w 390525"/>
              <a:gd name="connsiteY28" fmla="*/ 216105 h 390525"/>
              <a:gd name="connsiteX29" fmla="*/ 209451 w 390525"/>
              <a:gd name="connsiteY29" fmla="*/ 199055 h 390525"/>
              <a:gd name="connsiteX30" fmla="*/ 203259 w 390525"/>
              <a:gd name="connsiteY30" fmla="*/ 226963 h 390525"/>
              <a:gd name="connsiteX31" fmla="*/ 210308 w 390525"/>
              <a:gd name="connsiteY31" fmla="*/ 166194 h 390525"/>
              <a:gd name="connsiteX32" fmla="*/ 149443 w 390525"/>
              <a:gd name="connsiteY32" fmla="*/ 173242 h 390525"/>
              <a:gd name="connsiteX33" fmla="*/ 134965 w 390525"/>
              <a:gd name="connsiteY33" fmla="*/ 208104 h 390525"/>
              <a:gd name="connsiteX34" fmla="*/ 149443 w 390525"/>
              <a:gd name="connsiteY34" fmla="*/ 242965 h 390525"/>
              <a:gd name="connsiteX35" fmla="*/ 184304 w 390525"/>
              <a:gd name="connsiteY35" fmla="*/ 257443 h 390525"/>
              <a:gd name="connsiteX36" fmla="*/ 219166 w 390525"/>
              <a:gd name="connsiteY36" fmla="*/ 242965 h 390525"/>
              <a:gd name="connsiteX37" fmla="*/ 226214 w 390525"/>
              <a:gd name="connsiteY37" fmla="*/ 182100 h 390525"/>
              <a:gd name="connsiteX38" fmla="*/ 256218 w 390525"/>
              <a:gd name="connsiteY38" fmla="*/ 152097 h 390525"/>
              <a:gd name="connsiteX39" fmla="*/ 248694 w 390525"/>
              <a:gd name="connsiteY39" fmla="*/ 272588 h 390525"/>
              <a:gd name="connsiteX40" fmla="*/ 119725 w 390525"/>
              <a:gd name="connsiteY40" fmla="*/ 272588 h 390525"/>
              <a:gd name="connsiteX41" fmla="*/ 119725 w 390525"/>
              <a:gd name="connsiteY41" fmla="*/ 143619 h 390525"/>
              <a:gd name="connsiteX42" fmla="*/ 184209 w 390525"/>
              <a:gd name="connsiteY42" fmla="*/ 116950 h 390525"/>
              <a:gd name="connsiteX43" fmla="*/ 240216 w 390525"/>
              <a:gd name="connsiteY43" fmla="*/ 136095 h 390525"/>
              <a:gd name="connsiteX44" fmla="*/ 210308 w 390525"/>
              <a:gd name="connsiteY44" fmla="*/ 166194 h 390525"/>
              <a:gd name="connsiteX45" fmla="*/ 293556 w 390525"/>
              <a:gd name="connsiteY45" fmla="*/ 317737 h 390525"/>
              <a:gd name="connsiteX46" fmla="*/ 75053 w 390525"/>
              <a:gd name="connsiteY46" fmla="*/ 317737 h 390525"/>
              <a:gd name="connsiteX47" fmla="*/ 75053 w 390525"/>
              <a:gd name="connsiteY47" fmla="*/ 99233 h 390525"/>
              <a:gd name="connsiteX48" fmla="*/ 184781 w 390525"/>
              <a:gd name="connsiteY48" fmla="*/ 54180 h 390525"/>
              <a:gd name="connsiteX49" fmla="*/ 245645 w 390525"/>
              <a:gd name="connsiteY49" fmla="*/ 66658 h 390525"/>
              <a:gd name="connsiteX50" fmla="*/ 245550 w 390525"/>
              <a:gd name="connsiteY50" fmla="*/ 67134 h 390525"/>
              <a:gd name="connsiteX51" fmla="*/ 245550 w 390525"/>
              <a:gd name="connsiteY51" fmla="*/ 67419 h 390525"/>
              <a:gd name="connsiteX52" fmla="*/ 245455 w 390525"/>
              <a:gd name="connsiteY52" fmla="*/ 68467 h 390525"/>
              <a:gd name="connsiteX53" fmla="*/ 245455 w 390525"/>
              <a:gd name="connsiteY53" fmla="*/ 112473 h 390525"/>
              <a:gd name="connsiteX54" fmla="*/ 103818 w 390525"/>
              <a:gd name="connsiteY54" fmla="*/ 127998 h 390525"/>
              <a:gd name="connsiteX55" fmla="*/ 103818 w 390525"/>
              <a:gd name="connsiteY55" fmla="*/ 289066 h 390525"/>
              <a:gd name="connsiteX56" fmla="*/ 184304 w 390525"/>
              <a:gd name="connsiteY56" fmla="*/ 322404 h 390525"/>
              <a:gd name="connsiteX57" fmla="*/ 264791 w 390525"/>
              <a:gd name="connsiteY57" fmla="*/ 289066 h 390525"/>
              <a:gd name="connsiteX58" fmla="*/ 280317 w 390525"/>
              <a:gd name="connsiteY58" fmla="*/ 147429 h 390525"/>
              <a:gd name="connsiteX59" fmla="*/ 324322 w 390525"/>
              <a:gd name="connsiteY59" fmla="*/ 147429 h 390525"/>
              <a:gd name="connsiteX60" fmla="*/ 325370 w 390525"/>
              <a:gd name="connsiteY60" fmla="*/ 147334 h 390525"/>
              <a:gd name="connsiteX61" fmla="*/ 325655 w 390525"/>
              <a:gd name="connsiteY61" fmla="*/ 147334 h 390525"/>
              <a:gd name="connsiteX62" fmla="*/ 326132 w 390525"/>
              <a:gd name="connsiteY62" fmla="*/ 147239 h 390525"/>
              <a:gd name="connsiteX63" fmla="*/ 293556 w 390525"/>
              <a:gd name="connsiteY63" fmla="*/ 317737 h 390525"/>
              <a:gd name="connsiteX64" fmla="*/ 319560 w 390525"/>
              <a:gd name="connsiteY64" fmla="*/ 124379 h 390525"/>
              <a:gd name="connsiteX65" fmla="*/ 268410 w 390525"/>
              <a:gd name="connsiteY65" fmla="*/ 124379 h 390525"/>
              <a:gd name="connsiteX66" fmla="*/ 268410 w 390525"/>
              <a:gd name="connsiteY66" fmla="*/ 73325 h 390525"/>
              <a:gd name="connsiteX67" fmla="*/ 295080 w 390525"/>
              <a:gd name="connsiteY67" fmla="*/ 46655 h 390525"/>
              <a:gd name="connsiteX68" fmla="*/ 295080 w 390525"/>
              <a:gd name="connsiteY68" fmla="*/ 86469 h 390525"/>
              <a:gd name="connsiteX69" fmla="*/ 306320 w 390525"/>
              <a:gd name="connsiteY69" fmla="*/ 97709 h 390525"/>
              <a:gd name="connsiteX70" fmla="*/ 346229 w 390525"/>
              <a:gd name="connsiteY70" fmla="*/ 97709 h 390525"/>
              <a:gd name="connsiteX71" fmla="*/ 319560 w 390525"/>
              <a:gd name="connsiteY71" fmla="*/ 124379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390525" h="390525">
                <a:moveTo>
                  <a:pt x="384806" y="81802"/>
                </a:moveTo>
                <a:cubicBezTo>
                  <a:pt x="383091" y="77516"/>
                  <a:pt x="378900" y="74754"/>
                  <a:pt x="374328" y="74754"/>
                </a:cubicBezTo>
                <a:lnTo>
                  <a:pt x="318036" y="74754"/>
                </a:lnTo>
                <a:lnTo>
                  <a:pt x="318036" y="18461"/>
                </a:lnTo>
                <a:cubicBezTo>
                  <a:pt x="318036" y="13889"/>
                  <a:pt x="315273" y="9698"/>
                  <a:pt x="310987" y="7983"/>
                </a:cubicBezTo>
                <a:cubicBezTo>
                  <a:pt x="306701" y="6269"/>
                  <a:pt x="301843" y="7221"/>
                  <a:pt x="298604" y="10460"/>
                </a:cubicBezTo>
                <a:lnTo>
                  <a:pt x="260886" y="48179"/>
                </a:lnTo>
                <a:cubicBezTo>
                  <a:pt x="229739" y="33320"/>
                  <a:pt x="194211" y="27796"/>
                  <a:pt x="159920" y="32653"/>
                </a:cubicBezTo>
                <a:cubicBezTo>
                  <a:pt x="111438" y="39416"/>
                  <a:pt x="68671" y="65229"/>
                  <a:pt x="39144" y="106472"/>
                </a:cubicBezTo>
                <a:cubicBezTo>
                  <a:pt x="24951" y="126284"/>
                  <a:pt x="15140" y="148954"/>
                  <a:pt x="10569" y="172957"/>
                </a:cubicBezTo>
                <a:cubicBezTo>
                  <a:pt x="-1052" y="233154"/>
                  <a:pt x="17331" y="292019"/>
                  <a:pt x="59146" y="333739"/>
                </a:cubicBezTo>
                <a:cubicBezTo>
                  <a:pt x="92674" y="367267"/>
                  <a:pt x="137156" y="385650"/>
                  <a:pt x="184590" y="385650"/>
                </a:cubicBezTo>
                <a:lnTo>
                  <a:pt x="184590" y="385650"/>
                </a:lnTo>
                <a:cubicBezTo>
                  <a:pt x="231929" y="385650"/>
                  <a:pt x="276506" y="367171"/>
                  <a:pt x="310035" y="333739"/>
                </a:cubicBezTo>
                <a:cubicBezTo>
                  <a:pt x="337562" y="306211"/>
                  <a:pt x="354897" y="271350"/>
                  <a:pt x="360231" y="232964"/>
                </a:cubicBezTo>
                <a:cubicBezTo>
                  <a:pt x="364994" y="198579"/>
                  <a:pt x="359469" y="163050"/>
                  <a:pt x="344705" y="131904"/>
                </a:cubicBezTo>
                <a:lnTo>
                  <a:pt x="382424" y="94185"/>
                </a:lnTo>
                <a:cubicBezTo>
                  <a:pt x="385568" y="90946"/>
                  <a:pt x="386520" y="86089"/>
                  <a:pt x="384806" y="81802"/>
                </a:cubicBezTo>
                <a:close/>
                <a:moveTo>
                  <a:pt x="203259" y="226963"/>
                </a:moveTo>
                <a:cubicBezTo>
                  <a:pt x="198211" y="232012"/>
                  <a:pt x="191544" y="234774"/>
                  <a:pt x="184400" y="234774"/>
                </a:cubicBezTo>
                <a:cubicBezTo>
                  <a:pt x="177256" y="234774"/>
                  <a:pt x="170588" y="232012"/>
                  <a:pt x="165540" y="226963"/>
                </a:cubicBezTo>
                <a:cubicBezTo>
                  <a:pt x="160492" y="221915"/>
                  <a:pt x="157730" y="215248"/>
                  <a:pt x="157730" y="208104"/>
                </a:cubicBezTo>
                <a:cubicBezTo>
                  <a:pt x="157730" y="200960"/>
                  <a:pt x="160492" y="194292"/>
                  <a:pt x="165540" y="189244"/>
                </a:cubicBezTo>
                <a:cubicBezTo>
                  <a:pt x="170779" y="184006"/>
                  <a:pt x="177542" y="181434"/>
                  <a:pt x="184400" y="181434"/>
                </a:cubicBezTo>
                <a:cubicBezTo>
                  <a:pt x="187448" y="181434"/>
                  <a:pt x="190496" y="182005"/>
                  <a:pt x="193448" y="183053"/>
                </a:cubicBezTo>
                <a:lnTo>
                  <a:pt x="176399" y="200103"/>
                </a:lnTo>
                <a:cubicBezTo>
                  <a:pt x="172017" y="204484"/>
                  <a:pt x="172017" y="211723"/>
                  <a:pt x="176399" y="216105"/>
                </a:cubicBezTo>
                <a:cubicBezTo>
                  <a:pt x="178589" y="218296"/>
                  <a:pt x="181542" y="219439"/>
                  <a:pt x="184400" y="219439"/>
                </a:cubicBezTo>
                <a:cubicBezTo>
                  <a:pt x="187257" y="219439"/>
                  <a:pt x="190210" y="218296"/>
                  <a:pt x="192401" y="216105"/>
                </a:cubicBezTo>
                <a:lnTo>
                  <a:pt x="209451" y="199055"/>
                </a:lnTo>
                <a:cubicBezTo>
                  <a:pt x="212879" y="208485"/>
                  <a:pt x="210784" y="219439"/>
                  <a:pt x="203259" y="226963"/>
                </a:cubicBezTo>
                <a:close/>
                <a:moveTo>
                  <a:pt x="210308" y="166194"/>
                </a:moveTo>
                <a:cubicBezTo>
                  <a:pt x="191258" y="154478"/>
                  <a:pt x="165921" y="156764"/>
                  <a:pt x="149443" y="173242"/>
                </a:cubicBezTo>
                <a:cubicBezTo>
                  <a:pt x="140109" y="182577"/>
                  <a:pt x="134965" y="194959"/>
                  <a:pt x="134965" y="208104"/>
                </a:cubicBezTo>
                <a:cubicBezTo>
                  <a:pt x="134965" y="221248"/>
                  <a:pt x="140109" y="233631"/>
                  <a:pt x="149443" y="242965"/>
                </a:cubicBezTo>
                <a:cubicBezTo>
                  <a:pt x="158778" y="252300"/>
                  <a:pt x="171160" y="257443"/>
                  <a:pt x="184304" y="257443"/>
                </a:cubicBezTo>
                <a:cubicBezTo>
                  <a:pt x="197449" y="257443"/>
                  <a:pt x="209831" y="252300"/>
                  <a:pt x="219166" y="242965"/>
                </a:cubicBezTo>
                <a:cubicBezTo>
                  <a:pt x="235644" y="226487"/>
                  <a:pt x="238026" y="201150"/>
                  <a:pt x="226214" y="182100"/>
                </a:cubicBezTo>
                <a:lnTo>
                  <a:pt x="256218" y="152097"/>
                </a:lnTo>
                <a:cubicBezTo>
                  <a:pt x="284031" y="187815"/>
                  <a:pt x="281555" y="239727"/>
                  <a:pt x="248694" y="272588"/>
                </a:cubicBezTo>
                <a:cubicBezTo>
                  <a:pt x="213165" y="308116"/>
                  <a:pt x="155253" y="308116"/>
                  <a:pt x="119725" y="272588"/>
                </a:cubicBezTo>
                <a:cubicBezTo>
                  <a:pt x="84197" y="237060"/>
                  <a:pt x="84197" y="179148"/>
                  <a:pt x="119725" y="143619"/>
                </a:cubicBezTo>
                <a:cubicBezTo>
                  <a:pt x="137537" y="125808"/>
                  <a:pt x="160873" y="116950"/>
                  <a:pt x="184209" y="116950"/>
                </a:cubicBezTo>
                <a:cubicBezTo>
                  <a:pt x="204021" y="116950"/>
                  <a:pt x="223738" y="123331"/>
                  <a:pt x="240216" y="136095"/>
                </a:cubicBezTo>
                <a:lnTo>
                  <a:pt x="210308" y="166194"/>
                </a:lnTo>
                <a:close/>
                <a:moveTo>
                  <a:pt x="293556" y="317737"/>
                </a:moveTo>
                <a:cubicBezTo>
                  <a:pt x="233263" y="378030"/>
                  <a:pt x="135251" y="378030"/>
                  <a:pt x="75053" y="317737"/>
                </a:cubicBezTo>
                <a:cubicBezTo>
                  <a:pt x="14760" y="257443"/>
                  <a:pt x="14760" y="159431"/>
                  <a:pt x="75053" y="99233"/>
                </a:cubicBezTo>
                <a:cubicBezTo>
                  <a:pt x="104580" y="69706"/>
                  <a:pt x="144490" y="54180"/>
                  <a:pt x="184781" y="54180"/>
                </a:cubicBezTo>
                <a:cubicBezTo>
                  <a:pt x="205450" y="54180"/>
                  <a:pt x="226214" y="58275"/>
                  <a:pt x="245645" y="66658"/>
                </a:cubicBezTo>
                <a:cubicBezTo>
                  <a:pt x="245645" y="66848"/>
                  <a:pt x="245645" y="66943"/>
                  <a:pt x="245550" y="67134"/>
                </a:cubicBezTo>
                <a:cubicBezTo>
                  <a:pt x="245550" y="67229"/>
                  <a:pt x="245550" y="67324"/>
                  <a:pt x="245550" y="67419"/>
                </a:cubicBezTo>
                <a:cubicBezTo>
                  <a:pt x="245550" y="67800"/>
                  <a:pt x="245455" y="68086"/>
                  <a:pt x="245455" y="68467"/>
                </a:cubicBezTo>
                <a:lnTo>
                  <a:pt x="245455" y="112473"/>
                </a:lnTo>
                <a:cubicBezTo>
                  <a:pt x="201449" y="84469"/>
                  <a:pt x="142204" y="89613"/>
                  <a:pt x="103818" y="127998"/>
                </a:cubicBezTo>
                <a:cubicBezTo>
                  <a:pt x="59432" y="172385"/>
                  <a:pt x="59432" y="244680"/>
                  <a:pt x="103818" y="289066"/>
                </a:cubicBezTo>
                <a:cubicBezTo>
                  <a:pt x="126012" y="311260"/>
                  <a:pt x="155158" y="322404"/>
                  <a:pt x="184304" y="322404"/>
                </a:cubicBezTo>
                <a:cubicBezTo>
                  <a:pt x="213451" y="322404"/>
                  <a:pt x="242597" y="311260"/>
                  <a:pt x="264791" y="289066"/>
                </a:cubicBezTo>
                <a:cubicBezTo>
                  <a:pt x="303177" y="250681"/>
                  <a:pt x="308415" y="191435"/>
                  <a:pt x="280317" y="147429"/>
                </a:cubicBezTo>
                <a:lnTo>
                  <a:pt x="324322" y="147429"/>
                </a:lnTo>
                <a:cubicBezTo>
                  <a:pt x="324703" y="147429"/>
                  <a:pt x="324989" y="147429"/>
                  <a:pt x="325370" y="147334"/>
                </a:cubicBezTo>
                <a:cubicBezTo>
                  <a:pt x="325465" y="147334"/>
                  <a:pt x="325560" y="147334"/>
                  <a:pt x="325655" y="147334"/>
                </a:cubicBezTo>
                <a:cubicBezTo>
                  <a:pt x="325846" y="147334"/>
                  <a:pt x="325941" y="147334"/>
                  <a:pt x="326132" y="147239"/>
                </a:cubicBezTo>
                <a:cubicBezTo>
                  <a:pt x="350897" y="204579"/>
                  <a:pt x="338324" y="273064"/>
                  <a:pt x="293556" y="317737"/>
                </a:cubicBezTo>
                <a:close/>
                <a:moveTo>
                  <a:pt x="319560" y="124379"/>
                </a:moveTo>
                <a:lnTo>
                  <a:pt x="268410" y="124379"/>
                </a:lnTo>
                <a:lnTo>
                  <a:pt x="268410" y="73325"/>
                </a:lnTo>
                <a:lnTo>
                  <a:pt x="295080" y="46655"/>
                </a:lnTo>
                <a:lnTo>
                  <a:pt x="295080" y="86469"/>
                </a:lnTo>
                <a:cubicBezTo>
                  <a:pt x="295080" y="92661"/>
                  <a:pt x="300129" y="97709"/>
                  <a:pt x="306320" y="97709"/>
                </a:cubicBezTo>
                <a:lnTo>
                  <a:pt x="346229" y="97709"/>
                </a:lnTo>
                <a:lnTo>
                  <a:pt x="319560" y="124379"/>
                </a:lnTo>
                <a:close/>
              </a:path>
            </a:pathLst>
          </a:custGeom>
          <a:solidFill>
            <a:srgbClr val="FD365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>
              <a:cs typeface="+mn-ea"/>
              <a:sym typeface="+mn-lt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="" xmlns:a16="http://schemas.microsoft.com/office/drawing/2014/main" id="{235B56F4-DB81-4255-9DC3-3E801C0B48DE}"/>
              </a:ext>
            </a:extLst>
          </p:cNvPr>
          <p:cNvSpPr/>
          <p:nvPr/>
        </p:nvSpPr>
        <p:spPr>
          <a:xfrm>
            <a:off x="9451131" y="4445608"/>
            <a:ext cx="20550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rgbClr val="1A2431"/>
                </a:solidFill>
                <a:cs typeface="+mn-ea"/>
                <a:sym typeface="+mn-lt"/>
              </a:rPr>
              <a:t>输入标题</a:t>
            </a:r>
            <a:endParaRPr lang="en-US" altLang="ko-KR" b="1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5B0C8D07-50D4-4D78-8C15-2E95AB033525}"/>
              </a:ext>
            </a:extLst>
          </p:cNvPr>
          <p:cNvSpPr txBox="1"/>
          <p:nvPr/>
        </p:nvSpPr>
        <p:spPr>
          <a:xfrm>
            <a:off x="9451131" y="5016615"/>
            <a:ext cx="20550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/>
            <a:r>
              <a:rPr lang="zh-CN" altLang="en-US" dirty="0">
                <a:solidFill>
                  <a:srgbClr val="1A2431"/>
                </a:solidFill>
                <a:cs typeface="+mn-ea"/>
                <a:sym typeface="+mn-lt"/>
              </a:rPr>
              <a:t>请输入正文文本内容，根据内容复制粘贴到这里。</a:t>
            </a:r>
          </a:p>
        </p:txBody>
      </p:sp>
      <p:grpSp>
        <p:nvGrpSpPr>
          <p:cNvPr id="21" name="그룹 20">
            <a:extLst>
              <a:ext uri="{FF2B5EF4-FFF2-40B4-BE49-F238E27FC236}">
                <a16:creationId xmlns="" xmlns:a16="http://schemas.microsoft.com/office/drawing/2014/main" id="{1E254695-8376-4311-BB33-5EBD0D1BC0FD}"/>
              </a:ext>
            </a:extLst>
          </p:cNvPr>
          <p:cNvGrpSpPr/>
          <p:nvPr/>
        </p:nvGrpSpPr>
        <p:grpSpPr>
          <a:xfrm>
            <a:off x="7461873" y="3588002"/>
            <a:ext cx="578306" cy="578304"/>
            <a:chOff x="2112922" y="1570386"/>
            <a:chExt cx="390525" cy="390525"/>
          </a:xfrm>
          <a:solidFill>
            <a:srgbClr val="FD3653"/>
          </a:solidFill>
        </p:grpSpPr>
        <p:sp>
          <p:nvSpPr>
            <p:cNvPr id="22" name="자유형: 도형 21">
              <a:extLst>
                <a:ext uri="{FF2B5EF4-FFF2-40B4-BE49-F238E27FC236}">
                  <a16:creationId xmlns="" xmlns:a16="http://schemas.microsoft.com/office/drawing/2014/main" id="{DF167AE9-F49C-41F6-AFA2-4979734BD8C8}"/>
                </a:ext>
              </a:extLst>
            </p:cNvPr>
            <p:cNvSpPr/>
            <p:nvPr/>
          </p:nvSpPr>
          <p:spPr>
            <a:xfrm>
              <a:off x="2158213" y="1615725"/>
              <a:ext cx="209550" cy="161925"/>
            </a:xfrm>
            <a:custGeom>
              <a:avLst/>
              <a:gdLst>
                <a:gd name="connsiteX0" fmla="*/ 26051 w 209550"/>
                <a:gd name="connsiteY0" fmla="*/ 159163 h 161925"/>
                <a:gd name="connsiteX1" fmla="*/ 84820 w 209550"/>
                <a:gd name="connsiteY1" fmla="*/ 100394 h 161925"/>
                <a:gd name="connsiteX2" fmla="*/ 99203 w 209550"/>
                <a:gd name="connsiteY2" fmla="*/ 114776 h 161925"/>
                <a:gd name="connsiteX3" fmla="*/ 114919 w 209550"/>
                <a:gd name="connsiteY3" fmla="*/ 114776 h 161925"/>
                <a:gd name="connsiteX4" fmla="*/ 184737 w 209550"/>
                <a:gd name="connsiteY4" fmla="*/ 44958 h 161925"/>
                <a:gd name="connsiteX5" fmla="*/ 184737 w 209550"/>
                <a:gd name="connsiteY5" fmla="*/ 62579 h 161925"/>
                <a:gd name="connsiteX6" fmla="*/ 195882 w 209550"/>
                <a:gd name="connsiteY6" fmla="*/ 73724 h 161925"/>
                <a:gd name="connsiteX7" fmla="*/ 207026 w 209550"/>
                <a:gd name="connsiteY7" fmla="*/ 62579 h 161925"/>
                <a:gd name="connsiteX8" fmla="*/ 207026 w 209550"/>
                <a:gd name="connsiteY8" fmla="*/ 18193 h 161925"/>
                <a:gd name="connsiteX9" fmla="*/ 207026 w 209550"/>
                <a:gd name="connsiteY9" fmla="*/ 18193 h 161925"/>
                <a:gd name="connsiteX10" fmla="*/ 195882 w 209550"/>
                <a:gd name="connsiteY10" fmla="*/ 7144 h 161925"/>
                <a:gd name="connsiteX11" fmla="*/ 151495 w 209550"/>
                <a:gd name="connsiteY11" fmla="*/ 7144 h 161925"/>
                <a:gd name="connsiteX12" fmla="*/ 140351 w 209550"/>
                <a:gd name="connsiteY12" fmla="*/ 18288 h 161925"/>
                <a:gd name="connsiteX13" fmla="*/ 151495 w 209550"/>
                <a:gd name="connsiteY13" fmla="*/ 29432 h 161925"/>
                <a:gd name="connsiteX14" fmla="*/ 169116 w 209550"/>
                <a:gd name="connsiteY14" fmla="*/ 29432 h 161925"/>
                <a:gd name="connsiteX15" fmla="*/ 107109 w 209550"/>
                <a:gd name="connsiteY15" fmla="*/ 91440 h 161925"/>
                <a:gd name="connsiteX16" fmla="*/ 92726 w 209550"/>
                <a:gd name="connsiteY16" fmla="*/ 77057 h 161925"/>
                <a:gd name="connsiteX17" fmla="*/ 77010 w 209550"/>
                <a:gd name="connsiteY17" fmla="*/ 77057 h 161925"/>
                <a:gd name="connsiteX18" fmla="*/ 10430 w 209550"/>
                <a:gd name="connsiteY18" fmla="*/ 143637 h 161925"/>
                <a:gd name="connsiteX19" fmla="*/ 10430 w 209550"/>
                <a:gd name="connsiteY19" fmla="*/ 159353 h 161925"/>
                <a:gd name="connsiteX20" fmla="*/ 26051 w 209550"/>
                <a:gd name="connsiteY20" fmla="*/ 159163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9550" h="161925">
                  <a:moveTo>
                    <a:pt x="26051" y="159163"/>
                  </a:moveTo>
                  <a:lnTo>
                    <a:pt x="84820" y="100394"/>
                  </a:lnTo>
                  <a:lnTo>
                    <a:pt x="99203" y="114776"/>
                  </a:lnTo>
                  <a:cubicBezTo>
                    <a:pt x="103584" y="119158"/>
                    <a:pt x="110538" y="119158"/>
                    <a:pt x="114919" y="114776"/>
                  </a:cubicBezTo>
                  <a:lnTo>
                    <a:pt x="184737" y="44958"/>
                  </a:lnTo>
                  <a:lnTo>
                    <a:pt x="184737" y="62579"/>
                  </a:lnTo>
                  <a:cubicBezTo>
                    <a:pt x="184737" y="68675"/>
                    <a:pt x="189690" y="73724"/>
                    <a:pt x="195882" y="73724"/>
                  </a:cubicBezTo>
                  <a:cubicBezTo>
                    <a:pt x="202073" y="73724"/>
                    <a:pt x="207026" y="68771"/>
                    <a:pt x="207026" y="62579"/>
                  </a:cubicBezTo>
                  <a:lnTo>
                    <a:pt x="207026" y="18193"/>
                  </a:lnTo>
                  <a:cubicBezTo>
                    <a:pt x="207026" y="18193"/>
                    <a:pt x="207026" y="18193"/>
                    <a:pt x="207026" y="18193"/>
                  </a:cubicBezTo>
                  <a:cubicBezTo>
                    <a:pt x="207026" y="12192"/>
                    <a:pt x="202073" y="7144"/>
                    <a:pt x="195882" y="7144"/>
                  </a:cubicBezTo>
                  <a:lnTo>
                    <a:pt x="151495" y="7144"/>
                  </a:lnTo>
                  <a:cubicBezTo>
                    <a:pt x="145399" y="7144"/>
                    <a:pt x="140351" y="12097"/>
                    <a:pt x="140351" y="18288"/>
                  </a:cubicBezTo>
                  <a:cubicBezTo>
                    <a:pt x="140351" y="24384"/>
                    <a:pt x="145304" y="29432"/>
                    <a:pt x="151495" y="29432"/>
                  </a:cubicBezTo>
                  <a:lnTo>
                    <a:pt x="169116" y="29432"/>
                  </a:lnTo>
                  <a:lnTo>
                    <a:pt x="107109" y="91440"/>
                  </a:lnTo>
                  <a:lnTo>
                    <a:pt x="92726" y="77057"/>
                  </a:lnTo>
                  <a:cubicBezTo>
                    <a:pt x="88344" y="72676"/>
                    <a:pt x="81391" y="72676"/>
                    <a:pt x="77010" y="77057"/>
                  </a:cubicBezTo>
                  <a:lnTo>
                    <a:pt x="10430" y="143637"/>
                  </a:lnTo>
                  <a:cubicBezTo>
                    <a:pt x="6048" y="148019"/>
                    <a:pt x="6048" y="154972"/>
                    <a:pt x="10430" y="159353"/>
                  </a:cubicBezTo>
                  <a:cubicBezTo>
                    <a:pt x="14716" y="163449"/>
                    <a:pt x="21669" y="163449"/>
                    <a:pt x="26051" y="1591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="" xmlns:a16="http://schemas.microsoft.com/office/drawing/2014/main" id="{C3F63D27-15E0-4493-93DD-05AD3EF1BDDC}"/>
                </a:ext>
              </a:extLst>
            </p:cNvPr>
            <p:cNvSpPr/>
            <p:nvPr/>
          </p:nvSpPr>
          <p:spPr>
            <a:xfrm>
              <a:off x="2158070" y="1815369"/>
              <a:ext cx="95250" cy="95250"/>
            </a:xfrm>
            <a:custGeom>
              <a:avLst/>
              <a:gdLst>
                <a:gd name="connsiteX0" fmla="*/ 18288 w 95250"/>
                <a:gd name="connsiteY0" fmla="*/ 96012 h 95250"/>
                <a:gd name="connsiteX1" fmla="*/ 84868 w 95250"/>
                <a:gd name="connsiteY1" fmla="*/ 96012 h 95250"/>
                <a:gd name="connsiteX2" fmla="*/ 96012 w 95250"/>
                <a:gd name="connsiteY2" fmla="*/ 84868 h 95250"/>
                <a:gd name="connsiteX3" fmla="*/ 96012 w 95250"/>
                <a:gd name="connsiteY3" fmla="*/ 18288 h 95250"/>
                <a:gd name="connsiteX4" fmla="*/ 84868 w 95250"/>
                <a:gd name="connsiteY4" fmla="*/ 7144 h 95250"/>
                <a:gd name="connsiteX5" fmla="*/ 18288 w 95250"/>
                <a:gd name="connsiteY5" fmla="*/ 7144 h 95250"/>
                <a:gd name="connsiteX6" fmla="*/ 7144 w 95250"/>
                <a:gd name="connsiteY6" fmla="*/ 18288 h 95250"/>
                <a:gd name="connsiteX7" fmla="*/ 7144 w 95250"/>
                <a:gd name="connsiteY7" fmla="*/ 84868 h 95250"/>
                <a:gd name="connsiteX8" fmla="*/ 18288 w 95250"/>
                <a:gd name="connsiteY8" fmla="*/ 96012 h 95250"/>
                <a:gd name="connsiteX9" fmla="*/ 29432 w 95250"/>
                <a:gd name="connsiteY9" fmla="*/ 29337 h 95250"/>
                <a:gd name="connsiteX10" fmla="*/ 73819 w 95250"/>
                <a:gd name="connsiteY10" fmla="*/ 29337 h 95250"/>
                <a:gd name="connsiteX11" fmla="*/ 73819 w 95250"/>
                <a:gd name="connsiteY11" fmla="*/ 73724 h 95250"/>
                <a:gd name="connsiteX12" fmla="*/ 29432 w 95250"/>
                <a:gd name="connsiteY12" fmla="*/ 73724 h 95250"/>
                <a:gd name="connsiteX13" fmla="*/ 29432 w 95250"/>
                <a:gd name="connsiteY13" fmla="*/ 29337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5250" h="95250">
                  <a:moveTo>
                    <a:pt x="18288" y="96012"/>
                  </a:moveTo>
                  <a:lnTo>
                    <a:pt x="84868" y="96012"/>
                  </a:lnTo>
                  <a:cubicBezTo>
                    <a:pt x="90964" y="96012"/>
                    <a:pt x="96012" y="91059"/>
                    <a:pt x="96012" y="84868"/>
                  </a:cubicBezTo>
                  <a:lnTo>
                    <a:pt x="96012" y="18288"/>
                  </a:lnTo>
                  <a:cubicBezTo>
                    <a:pt x="96012" y="12192"/>
                    <a:pt x="91059" y="7144"/>
                    <a:pt x="84868" y="7144"/>
                  </a:cubicBez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84868"/>
                  </a:lnTo>
                  <a:cubicBezTo>
                    <a:pt x="7239" y="90964"/>
                    <a:pt x="12192" y="96012"/>
                    <a:pt x="18288" y="96012"/>
                  </a:cubicBezTo>
                  <a:close/>
                  <a:moveTo>
                    <a:pt x="29432" y="29337"/>
                  </a:moveTo>
                  <a:lnTo>
                    <a:pt x="73819" y="29337"/>
                  </a:lnTo>
                  <a:lnTo>
                    <a:pt x="73819" y="73724"/>
                  </a:lnTo>
                  <a:lnTo>
                    <a:pt x="29432" y="73724"/>
                  </a:lnTo>
                  <a:lnTo>
                    <a:pt x="29432" y="293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="" xmlns:a16="http://schemas.microsoft.com/office/drawing/2014/main" id="{2DC0323A-CE7A-48B2-8D03-86FAF53E4F2E}"/>
                </a:ext>
              </a:extLst>
            </p:cNvPr>
            <p:cNvSpPr/>
            <p:nvPr/>
          </p:nvSpPr>
          <p:spPr>
            <a:xfrm>
              <a:off x="2269132" y="1748789"/>
              <a:ext cx="95250" cy="161925"/>
            </a:xfrm>
            <a:custGeom>
              <a:avLst/>
              <a:gdLst>
                <a:gd name="connsiteX0" fmla="*/ 84868 w 95250"/>
                <a:gd name="connsiteY0" fmla="*/ 7144 h 161925"/>
                <a:gd name="connsiteX1" fmla="*/ 18288 w 95250"/>
                <a:gd name="connsiteY1" fmla="*/ 7144 h 161925"/>
                <a:gd name="connsiteX2" fmla="*/ 7144 w 95250"/>
                <a:gd name="connsiteY2" fmla="*/ 18288 h 161925"/>
                <a:gd name="connsiteX3" fmla="*/ 7144 w 95250"/>
                <a:gd name="connsiteY3" fmla="*/ 151448 h 161925"/>
                <a:gd name="connsiteX4" fmla="*/ 18288 w 95250"/>
                <a:gd name="connsiteY4" fmla="*/ 162592 h 161925"/>
                <a:gd name="connsiteX5" fmla="*/ 84868 w 95250"/>
                <a:gd name="connsiteY5" fmla="*/ 162592 h 161925"/>
                <a:gd name="connsiteX6" fmla="*/ 96012 w 95250"/>
                <a:gd name="connsiteY6" fmla="*/ 151448 h 161925"/>
                <a:gd name="connsiteX7" fmla="*/ 96012 w 95250"/>
                <a:gd name="connsiteY7" fmla="*/ 18193 h 161925"/>
                <a:gd name="connsiteX8" fmla="*/ 84868 w 95250"/>
                <a:gd name="connsiteY8" fmla="*/ 7144 h 161925"/>
                <a:gd name="connsiteX9" fmla="*/ 73819 w 95250"/>
                <a:gd name="connsiteY9" fmla="*/ 140398 h 161925"/>
                <a:gd name="connsiteX10" fmla="*/ 29432 w 95250"/>
                <a:gd name="connsiteY10" fmla="*/ 140398 h 161925"/>
                <a:gd name="connsiteX11" fmla="*/ 29432 w 95250"/>
                <a:gd name="connsiteY11" fmla="*/ 29337 h 161925"/>
                <a:gd name="connsiteX12" fmla="*/ 73819 w 95250"/>
                <a:gd name="connsiteY12" fmla="*/ 29337 h 161925"/>
                <a:gd name="connsiteX13" fmla="*/ 73819 w 95250"/>
                <a:gd name="connsiteY13" fmla="*/ 140398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5250" h="161925">
                  <a:moveTo>
                    <a:pt x="84868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151448"/>
                  </a:lnTo>
                  <a:cubicBezTo>
                    <a:pt x="7144" y="157544"/>
                    <a:pt x="12097" y="162592"/>
                    <a:pt x="18288" y="162592"/>
                  </a:cubicBezTo>
                  <a:lnTo>
                    <a:pt x="84868" y="162592"/>
                  </a:lnTo>
                  <a:cubicBezTo>
                    <a:pt x="90964" y="162592"/>
                    <a:pt x="96012" y="157639"/>
                    <a:pt x="96012" y="151448"/>
                  </a:cubicBezTo>
                  <a:lnTo>
                    <a:pt x="96012" y="18193"/>
                  </a:lnTo>
                  <a:cubicBezTo>
                    <a:pt x="96012" y="12097"/>
                    <a:pt x="91059" y="7144"/>
                    <a:pt x="84868" y="7144"/>
                  </a:cubicBezTo>
                  <a:close/>
                  <a:moveTo>
                    <a:pt x="73819" y="140398"/>
                  </a:moveTo>
                  <a:lnTo>
                    <a:pt x="29432" y="140398"/>
                  </a:lnTo>
                  <a:lnTo>
                    <a:pt x="29432" y="29337"/>
                  </a:lnTo>
                  <a:lnTo>
                    <a:pt x="73819" y="29337"/>
                  </a:lnTo>
                  <a:lnTo>
                    <a:pt x="73819" y="1403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29" name="자유형: 도형 28">
              <a:extLst>
                <a:ext uri="{FF2B5EF4-FFF2-40B4-BE49-F238E27FC236}">
                  <a16:creationId xmlns="" xmlns:a16="http://schemas.microsoft.com/office/drawing/2014/main" id="{B046F837-D7CA-43E2-9441-98F81A6E3567}"/>
                </a:ext>
              </a:extLst>
            </p:cNvPr>
            <p:cNvSpPr/>
            <p:nvPr/>
          </p:nvSpPr>
          <p:spPr>
            <a:xfrm>
              <a:off x="2358126" y="1615630"/>
              <a:ext cx="142875" cy="295275"/>
            </a:xfrm>
            <a:custGeom>
              <a:avLst/>
              <a:gdLst>
                <a:gd name="connsiteX0" fmla="*/ 18067 w 142875"/>
                <a:gd name="connsiteY0" fmla="*/ 118110 h 295275"/>
                <a:gd name="connsiteX1" fmla="*/ 29211 w 142875"/>
                <a:gd name="connsiteY1" fmla="*/ 118110 h 295275"/>
                <a:gd name="connsiteX2" fmla="*/ 29211 w 142875"/>
                <a:gd name="connsiteY2" fmla="*/ 284607 h 295275"/>
                <a:gd name="connsiteX3" fmla="*/ 40355 w 142875"/>
                <a:gd name="connsiteY3" fmla="*/ 295751 h 295275"/>
                <a:gd name="connsiteX4" fmla="*/ 107697 w 142875"/>
                <a:gd name="connsiteY4" fmla="*/ 295751 h 295275"/>
                <a:gd name="connsiteX5" fmla="*/ 118841 w 142875"/>
                <a:gd name="connsiteY5" fmla="*/ 284607 h 295275"/>
                <a:gd name="connsiteX6" fmla="*/ 118841 w 142875"/>
                <a:gd name="connsiteY6" fmla="*/ 118110 h 295275"/>
                <a:gd name="connsiteX7" fmla="*/ 129986 w 142875"/>
                <a:gd name="connsiteY7" fmla="*/ 118110 h 295275"/>
                <a:gd name="connsiteX8" fmla="*/ 139701 w 142875"/>
                <a:gd name="connsiteY8" fmla="*/ 112395 h 295275"/>
                <a:gd name="connsiteX9" fmla="*/ 139320 w 142875"/>
                <a:gd name="connsiteY9" fmla="*/ 101060 h 295275"/>
                <a:gd name="connsiteX10" fmla="*/ 83027 w 142875"/>
                <a:gd name="connsiteY10" fmla="*/ 12287 h 295275"/>
                <a:gd name="connsiteX11" fmla="*/ 73693 w 142875"/>
                <a:gd name="connsiteY11" fmla="*/ 7144 h 295275"/>
                <a:gd name="connsiteX12" fmla="*/ 73693 w 142875"/>
                <a:gd name="connsiteY12" fmla="*/ 7144 h 295275"/>
                <a:gd name="connsiteX13" fmla="*/ 64359 w 142875"/>
                <a:gd name="connsiteY13" fmla="*/ 12382 h 295275"/>
                <a:gd name="connsiteX14" fmla="*/ 8828 w 142875"/>
                <a:gd name="connsiteY14" fmla="*/ 101155 h 295275"/>
                <a:gd name="connsiteX15" fmla="*/ 8542 w 142875"/>
                <a:gd name="connsiteY15" fmla="*/ 112395 h 295275"/>
                <a:gd name="connsiteX16" fmla="*/ 18067 w 142875"/>
                <a:gd name="connsiteY16" fmla="*/ 118110 h 295275"/>
                <a:gd name="connsiteX17" fmla="*/ 73693 w 142875"/>
                <a:gd name="connsiteY17" fmla="*/ 39052 h 295275"/>
                <a:gd name="connsiteX18" fmla="*/ 109697 w 142875"/>
                <a:gd name="connsiteY18" fmla="*/ 95917 h 295275"/>
                <a:gd name="connsiteX19" fmla="*/ 107697 w 142875"/>
                <a:gd name="connsiteY19" fmla="*/ 95917 h 295275"/>
                <a:gd name="connsiteX20" fmla="*/ 96553 w 142875"/>
                <a:gd name="connsiteY20" fmla="*/ 107061 h 295275"/>
                <a:gd name="connsiteX21" fmla="*/ 96553 w 142875"/>
                <a:gd name="connsiteY21" fmla="*/ 273558 h 295275"/>
                <a:gd name="connsiteX22" fmla="*/ 51405 w 142875"/>
                <a:gd name="connsiteY22" fmla="*/ 273558 h 295275"/>
                <a:gd name="connsiteX23" fmla="*/ 51405 w 142875"/>
                <a:gd name="connsiteY23" fmla="*/ 106966 h 295275"/>
                <a:gd name="connsiteX24" fmla="*/ 40260 w 142875"/>
                <a:gd name="connsiteY24" fmla="*/ 95821 h 295275"/>
                <a:gd name="connsiteX25" fmla="*/ 38069 w 142875"/>
                <a:gd name="connsiteY25" fmla="*/ 95821 h 295275"/>
                <a:gd name="connsiteX26" fmla="*/ 73693 w 142875"/>
                <a:gd name="connsiteY26" fmla="*/ 39052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2875" h="295275">
                  <a:moveTo>
                    <a:pt x="18067" y="118110"/>
                  </a:moveTo>
                  <a:lnTo>
                    <a:pt x="29211" y="118110"/>
                  </a:lnTo>
                  <a:lnTo>
                    <a:pt x="29211" y="284607"/>
                  </a:lnTo>
                  <a:cubicBezTo>
                    <a:pt x="29211" y="290703"/>
                    <a:pt x="34164" y="295751"/>
                    <a:pt x="40355" y="295751"/>
                  </a:cubicBezTo>
                  <a:lnTo>
                    <a:pt x="107697" y="295751"/>
                  </a:lnTo>
                  <a:cubicBezTo>
                    <a:pt x="113793" y="295751"/>
                    <a:pt x="118841" y="290798"/>
                    <a:pt x="118841" y="284607"/>
                  </a:cubicBezTo>
                  <a:lnTo>
                    <a:pt x="118841" y="118110"/>
                  </a:lnTo>
                  <a:lnTo>
                    <a:pt x="129986" y="118110"/>
                  </a:lnTo>
                  <a:cubicBezTo>
                    <a:pt x="133986" y="118110"/>
                    <a:pt x="137796" y="115919"/>
                    <a:pt x="139701" y="112395"/>
                  </a:cubicBezTo>
                  <a:cubicBezTo>
                    <a:pt x="141606" y="108871"/>
                    <a:pt x="141511" y="104489"/>
                    <a:pt x="139320" y="101060"/>
                  </a:cubicBezTo>
                  <a:lnTo>
                    <a:pt x="83027" y="12287"/>
                  </a:lnTo>
                  <a:cubicBezTo>
                    <a:pt x="81027" y="9049"/>
                    <a:pt x="77408" y="7144"/>
                    <a:pt x="73693" y="7144"/>
                  </a:cubicBezTo>
                  <a:cubicBezTo>
                    <a:pt x="73693" y="7144"/>
                    <a:pt x="73693" y="7144"/>
                    <a:pt x="73693" y="7144"/>
                  </a:cubicBezTo>
                  <a:cubicBezTo>
                    <a:pt x="69883" y="7144"/>
                    <a:pt x="66359" y="9144"/>
                    <a:pt x="64359" y="12382"/>
                  </a:cubicBezTo>
                  <a:lnTo>
                    <a:pt x="8828" y="101155"/>
                  </a:lnTo>
                  <a:cubicBezTo>
                    <a:pt x="6732" y="104584"/>
                    <a:pt x="6542" y="108871"/>
                    <a:pt x="8542" y="112395"/>
                  </a:cubicBezTo>
                  <a:cubicBezTo>
                    <a:pt x="10352" y="115919"/>
                    <a:pt x="14066" y="118110"/>
                    <a:pt x="18067" y="118110"/>
                  </a:cubicBezTo>
                  <a:close/>
                  <a:moveTo>
                    <a:pt x="73693" y="39052"/>
                  </a:moveTo>
                  <a:lnTo>
                    <a:pt x="109697" y="95917"/>
                  </a:lnTo>
                  <a:lnTo>
                    <a:pt x="107697" y="95917"/>
                  </a:lnTo>
                  <a:cubicBezTo>
                    <a:pt x="101601" y="95917"/>
                    <a:pt x="96553" y="100870"/>
                    <a:pt x="96553" y="107061"/>
                  </a:cubicBezTo>
                  <a:lnTo>
                    <a:pt x="96553" y="273558"/>
                  </a:lnTo>
                  <a:lnTo>
                    <a:pt x="51405" y="273558"/>
                  </a:lnTo>
                  <a:lnTo>
                    <a:pt x="51405" y="106966"/>
                  </a:lnTo>
                  <a:cubicBezTo>
                    <a:pt x="51405" y="100870"/>
                    <a:pt x="46451" y="95821"/>
                    <a:pt x="40260" y="95821"/>
                  </a:cubicBezTo>
                  <a:lnTo>
                    <a:pt x="38069" y="95821"/>
                  </a:lnTo>
                  <a:lnTo>
                    <a:pt x="73693" y="390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30" name="자유형: 도형 29">
              <a:extLst>
                <a:ext uri="{FF2B5EF4-FFF2-40B4-BE49-F238E27FC236}">
                  <a16:creationId xmlns="" xmlns:a16="http://schemas.microsoft.com/office/drawing/2014/main" id="{9DD4B6DC-3E44-4298-8F91-CB1E40AAE4E1}"/>
                </a:ext>
              </a:extLst>
            </p:cNvPr>
            <p:cNvSpPr/>
            <p:nvPr/>
          </p:nvSpPr>
          <p:spPr>
            <a:xfrm>
              <a:off x="2112922" y="1570386"/>
              <a:ext cx="390525" cy="390525"/>
            </a:xfrm>
            <a:custGeom>
              <a:avLst/>
              <a:gdLst>
                <a:gd name="connsiteX0" fmla="*/ 375094 w 390525"/>
                <a:gd name="connsiteY0" fmla="*/ 363950 h 390525"/>
                <a:gd name="connsiteX1" fmla="*/ 29432 w 390525"/>
                <a:gd name="connsiteY1" fmla="*/ 363950 h 390525"/>
                <a:gd name="connsiteX2" fmla="*/ 29432 w 390525"/>
                <a:gd name="connsiteY2" fmla="*/ 18288 h 390525"/>
                <a:gd name="connsiteX3" fmla="*/ 18288 w 390525"/>
                <a:gd name="connsiteY3" fmla="*/ 7144 h 390525"/>
                <a:gd name="connsiteX4" fmla="*/ 7144 w 390525"/>
                <a:gd name="connsiteY4" fmla="*/ 18288 h 390525"/>
                <a:gd name="connsiteX5" fmla="*/ 7144 w 390525"/>
                <a:gd name="connsiteY5" fmla="*/ 374999 h 390525"/>
                <a:gd name="connsiteX6" fmla="*/ 18288 w 390525"/>
                <a:gd name="connsiteY6" fmla="*/ 386144 h 390525"/>
                <a:gd name="connsiteX7" fmla="*/ 374999 w 390525"/>
                <a:gd name="connsiteY7" fmla="*/ 386144 h 390525"/>
                <a:gd name="connsiteX8" fmla="*/ 386143 w 390525"/>
                <a:gd name="connsiteY8" fmla="*/ 374999 h 390525"/>
                <a:gd name="connsiteX9" fmla="*/ 375094 w 390525"/>
                <a:gd name="connsiteY9" fmla="*/ 36395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525" h="390525">
                  <a:moveTo>
                    <a:pt x="375094" y="363950"/>
                  </a:moveTo>
                  <a:lnTo>
                    <a:pt x="29432" y="363950"/>
                  </a:lnTo>
                  <a:lnTo>
                    <a:pt x="29432" y="18288"/>
                  </a:lnTo>
                  <a:cubicBezTo>
                    <a:pt x="29432" y="12192"/>
                    <a:pt x="24479" y="7144"/>
                    <a:pt x="18288" y="7144"/>
                  </a:cubicBezTo>
                  <a:cubicBezTo>
                    <a:pt x="12097" y="7144"/>
                    <a:pt x="7144" y="12097"/>
                    <a:pt x="7144" y="18288"/>
                  </a:cubicBezTo>
                  <a:lnTo>
                    <a:pt x="7144" y="374999"/>
                  </a:lnTo>
                  <a:cubicBezTo>
                    <a:pt x="7144" y="381095"/>
                    <a:pt x="12097" y="386144"/>
                    <a:pt x="18288" y="386144"/>
                  </a:cubicBezTo>
                  <a:lnTo>
                    <a:pt x="374999" y="386144"/>
                  </a:lnTo>
                  <a:cubicBezTo>
                    <a:pt x="381095" y="386144"/>
                    <a:pt x="386143" y="381190"/>
                    <a:pt x="386143" y="374999"/>
                  </a:cubicBezTo>
                  <a:cubicBezTo>
                    <a:pt x="386143" y="368903"/>
                    <a:pt x="381190" y="363950"/>
                    <a:pt x="375094" y="3639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</p:grpSp>
      <p:sp>
        <p:nvSpPr>
          <p:cNvPr id="31" name="직사각형 30">
            <a:extLst>
              <a:ext uri="{FF2B5EF4-FFF2-40B4-BE49-F238E27FC236}">
                <a16:creationId xmlns="" xmlns:a16="http://schemas.microsoft.com/office/drawing/2014/main" id="{84A230B7-24BB-40C4-914D-46F8527AB52E}"/>
              </a:ext>
            </a:extLst>
          </p:cNvPr>
          <p:cNvSpPr/>
          <p:nvPr/>
        </p:nvSpPr>
        <p:spPr>
          <a:xfrm>
            <a:off x="6723491" y="4445608"/>
            <a:ext cx="20550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rgbClr val="1A2431"/>
                </a:solidFill>
                <a:cs typeface="+mn-ea"/>
                <a:sym typeface="+mn-lt"/>
              </a:rPr>
              <a:t>输入标题</a:t>
            </a:r>
            <a:endParaRPr lang="en-US" altLang="ko-KR" b="1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778AF9B7-57C7-4D2A-9EE1-3EC939F99D16}"/>
              </a:ext>
            </a:extLst>
          </p:cNvPr>
          <p:cNvSpPr txBox="1"/>
          <p:nvPr/>
        </p:nvSpPr>
        <p:spPr>
          <a:xfrm>
            <a:off x="6723491" y="5016615"/>
            <a:ext cx="20550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/>
            <a:r>
              <a:rPr lang="zh-CN" altLang="en-US" dirty="0">
                <a:solidFill>
                  <a:srgbClr val="1A2431"/>
                </a:solidFill>
                <a:cs typeface="+mn-ea"/>
                <a:sym typeface="+mn-lt"/>
              </a:rPr>
              <a:t>请输入正文文本内容，根据内容复制粘贴到这里。</a:t>
            </a:r>
            <a:endParaRPr lang="en-US" altLang="ko-KR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31CDC921-4D60-4CF3-BC70-2222E00BD609}"/>
              </a:ext>
            </a:extLst>
          </p:cNvPr>
          <p:cNvSpPr txBox="1"/>
          <p:nvPr/>
        </p:nvSpPr>
        <p:spPr>
          <a:xfrm>
            <a:off x="6723491" y="2234581"/>
            <a:ext cx="4782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sz="1400" dirty="0">
                <a:solidFill>
                  <a:srgbClr val="1A2431"/>
                </a:solidFill>
                <a:cs typeface="+mn-ea"/>
                <a:sym typeface="+mn-lt"/>
              </a:rPr>
              <a:t>请输入正文文本内容，根据内容复制粘贴到这里，最好符合模板主题。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FBE2AEBC-A924-449E-9386-E1D326AC6542}"/>
              </a:ext>
            </a:extLst>
          </p:cNvPr>
          <p:cNvSpPr txBox="1"/>
          <p:nvPr/>
        </p:nvSpPr>
        <p:spPr>
          <a:xfrm>
            <a:off x="6723490" y="1035049"/>
            <a:ext cx="4782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400">
                <a:solidFill>
                  <a:srgbClr val="595B4D"/>
                </a:solidFill>
              </a:defRPr>
            </a:lvl1pPr>
          </a:lstStyle>
          <a:p>
            <a:r>
              <a:rPr lang="zh-CN" altLang="en-US" sz="3200" b="1" dirty="0">
                <a:solidFill>
                  <a:srgbClr val="1A2431"/>
                </a:solidFill>
                <a:cs typeface="+mn-ea"/>
                <a:sym typeface="+mn-lt"/>
              </a:rPr>
              <a:t>在此输入标题</a:t>
            </a:r>
          </a:p>
        </p:txBody>
      </p:sp>
      <p:sp>
        <p:nvSpPr>
          <p:cNvPr id="35" name="직사각형 34">
            <a:extLst>
              <a:ext uri="{FF2B5EF4-FFF2-40B4-BE49-F238E27FC236}">
                <a16:creationId xmlns="" xmlns:a16="http://schemas.microsoft.com/office/drawing/2014/main" id="{F52FD5D9-FBF8-4D04-8137-2C040F463AF1}"/>
              </a:ext>
            </a:extLst>
          </p:cNvPr>
          <p:cNvSpPr/>
          <p:nvPr/>
        </p:nvSpPr>
        <p:spPr>
          <a:xfrm flipV="1">
            <a:off x="6774290" y="1758945"/>
            <a:ext cx="645338" cy="221943"/>
          </a:xfrm>
          <a:prstGeom prst="rect">
            <a:avLst/>
          </a:prstGeom>
          <a:solidFill>
            <a:srgbClr val="FD365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>
              <a:cs typeface="+mn-ea"/>
              <a:sym typeface="+mn-lt"/>
            </a:endParaRPr>
          </a:p>
        </p:txBody>
      </p:sp>
      <p:pic>
        <p:nvPicPr>
          <p:cNvPr id="5" name="图片占位符 4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" r="2260"/>
          <a:stretch>
            <a:fillRect/>
          </a:stretch>
        </p:blipFill>
        <p:spPr/>
      </p:pic>
      <p:pic>
        <p:nvPicPr>
          <p:cNvPr id="4" name="图片占位符 3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" r="2260"/>
          <a:stretch>
            <a:fillRect/>
          </a:stretch>
        </p:blipFill>
        <p:spPr/>
      </p:pic>
      <p:pic>
        <p:nvPicPr>
          <p:cNvPr id="36" name="그래픽 35">
            <a:extLst>
              <a:ext uri="{FF2B5EF4-FFF2-40B4-BE49-F238E27FC236}">
                <a16:creationId xmlns="" xmlns:a16="http://schemas.microsoft.com/office/drawing/2014/main" id="{B9C4FFDD-C730-455C-A4AC-5E7E75A8749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b="61321"/>
          <a:stretch/>
        </p:blipFill>
        <p:spPr>
          <a:xfrm rot="10800000" flipH="1" flipV="1">
            <a:off x="542153" y="5016615"/>
            <a:ext cx="1610072" cy="184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441197"/>
      </p:ext>
    </p:extLst>
  </p:cSld>
  <p:clrMapOvr>
    <a:masterClrMapping/>
  </p:clrMapOvr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4gtcluml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1548</Words>
  <Application>Microsoft Office PowerPoint</Application>
  <PresentationFormat>宽屏</PresentationFormat>
  <Paragraphs>192</Paragraphs>
  <Slides>23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23</vt:i4>
      </vt:variant>
    </vt:vector>
  </HeadingPairs>
  <TitlesOfParts>
    <vt:vector size="33" baseType="lpstr">
      <vt:lpstr>Meiryo</vt:lpstr>
      <vt:lpstr>等线</vt:lpstr>
      <vt:lpstr>宋体</vt:lpstr>
      <vt:lpstr>微软雅黑</vt:lpstr>
      <vt:lpstr>Arial</vt:lpstr>
      <vt:lpstr>Calibri</vt:lpstr>
      <vt:lpstr>Calibri Light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25</cp:revision>
  <dcterms:created xsi:type="dcterms:W3CDTF">2021-08-19T09:02:16Z</dcterms:created>
  <dcterms:modified xsi:type="dcterms:W3CDTF">2023-01-29T00:58:25Z</dcterms:modified>
</cp:coreProperties>
</file>