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81" r:id="rId23"/>
    <p:sldId id="273" r:id="rId24"/>
    <p:sldId id="274" r:id="rId25"/>
    <p:sldId id="275" r:id="rId26"/>
    <p:sldId id="276" r:id="rId27"/>
    <p:sldId id="284" r:id="rId28"/>
    <p:sldId id="28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" initials="k" lastIdx="1" clrIdx="0">
    <p:extLst>
      <p:ext uri="{19B8F6BF-5375-455C-9EA6-DF929625EA0E}">
        <p15:presenceInfo xmlns:p15="http://schemas.microsoft.com/office/powerpoint/2012/main" userId="k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2C46"/>
    <a:srgbClr val="B5393A"/>
    <a:srgbClr val="414C62"/>
    <a:srgbClr val="C54747"/>
    <a:srgbClr val="CD5F5F"/>
    <a:srgbClr val="313D55"/>
    <a:srgbClr val="6A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F6E03-FD61-461F-9412-304C922EC962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764C2-CA7F-43D7-B08A-250F832AB8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6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0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3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6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11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98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14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55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30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4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9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3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18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063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77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34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6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9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1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1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9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2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8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52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0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4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3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0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92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4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4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57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5753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1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16.emf"/><Relationship Id="rId5" Type="http://schemas.openxmlformats.org/officeDocument/2006/relationships/image" Target="../media/image21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C6A5FC6-0F6D-4B75-9173-9CD408BEFDAA}"/>
              </a:ext>
            </a:extLst>
          </p:cNvPr>
          <p:cNvGrpSpPr/>
          <p:nvPr/>
        </p:nvGrpSpPr>
        <p:grpSpPr>
          <a:xfrm>
            <a:off x="1046338" y="1542967"/>
            <a:ext cx="10099325" cy="3975263"/>
            <a:chOff x="1411356" y="1169894"/>
            <a:chExt cx="10099325" cy="3975263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3A6956C7-832E-4CBC-B384-11F71C732360}"/>
                </a:ext>
              </a:extLst>
            </p:cNvPr>
            <p:cNvSpPr/>
            <p:nvPr/>
          </p:nvSpPr>
          <p:spPr>
            <a:xfrm>
              <a:off x="1411356" y="1169894"/>
              <a:ext cx="10099325" cy="3975263"/>
            </a:xfrm>
            <a:prstGeom prst="roundRect">
              <a:avLst>
                <a:gd name="adj" fmla="val 13141"/>
              </a:avLst>
            </a:prstGeom>
            <a:solidFill>
              <a:srgbClr val="202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365A66B-DA15-45EA-976D-A188C3558A54}"/>
                </a:ext>
              </a:extLst>
            </p:cNvPr>
            <p:cNvSpPr/>
            <p:nvPr/>
          </p:nvSpPr>
          <p:spPr>
            <a:xfrm>
              <a:off x="1658398" y="1382064"/>
              <a:ext cx="9605241" cy="3550923"/>
            </a:xfrm>
            <a:prstGeom prst="roundRect">
              <a:avLst>
                <a:gd name="adj" fmla="val 9211"/>
              </a:avLst>
            </a:prstGeom>
            <a:noFill/>
            <a:ln w="22225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30BD5B4-A7F5-49F6-A32D-D303415216A4}"/>
              </a:ext>
            </a:extLst>
          </p:cNvPr>
          <p:cNvSpPr txBox="1"/>
          <p:nvPr/>
        </p:nvSpPr>
        <p:spPr>
          <a:xfrm>
            <a:off x="1894114" y="3122483"/>
            <a:ext cx="84037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b="1" dirty="0" smtClean="0">
                <a:solidFill>
                  <a:schemeClr val="bg1"/>
                </a:solidFill>
                <a:cs typeface="+mn-ea"/>
                <a:sym typeface="+mn-lt"/>
              </a:rPr>
              <a:t>项</a:t>
            </a:r>
            <a:r>
              <a:rPr lang="zh-CN" altLang="en-US" sz="7500" b="1" dirty="0">
                <a:solidFill>
                  <a:schemeClr val="bg1"/>
                </a:solidFill>
                <a:cs typeface="+mn-ea"/>
                <a:sym typeface="+mn-lt"/>
              </a:rPr>
              <a:t>目总结汇报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E281B49-B4DF-4AE8-A69A-FE7916A17166}"/>
              </a:ext>
            </a:extLst>
          </p:cNvPr>
          <p:cNvSpPr txBox="1"/>
          <p:nvPr/>
        </p:nvSpPr>
        <p:spPr>
          <a:xfrm>
            <a:off x="4787140" y="2080213"/>
            <a:ext cx="2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B5393A"/>
                </a:solidFill>
                <a:cs typeface="+mn-ea"/>
                <a:sym typeface="+mn-lt"/>
              </a:rPr>
              <a:t>20XX</a:t>
            </a:r>
            <a:endParaRPr lang="zh-CN" altLang="en-US" sz="5400" b="1" dirty="0">
              <a:solidFill>
                <a:srgbClr val="B5393A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A1C2CDB-2A0A-446B-8AAD-23343C8DD056}"/>
              </a:ext>
            </a:extLst>
          </p:cNvPr>
          <p:cNvSpPr/>
          <p:nvPr/>
        </p:nvSpPr>
        <p:spPr>
          <a:xfrm>
            <a:off x="2427449" y="4475063"/>
            <a:ext cx="733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roject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ummary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eport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E82C22F-47DE-4671-A3A6-498C684C3AE3}"/>
              </a:ext>
            </a:extLst>
          </p:cNvPr>
          <p:cNvSpPr txBox="1"/>
          <p:nvPr/>
        </p:nvSpPr>
        <p:spPr>
          <a:xfrm>
            <a:off x="2863504" y="5872334"/>
            <a:ext cx="310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00B01D0-B299-48DC-8809-E4EC33149C6E}"/>
              </a:ext>
            </a:extLst>
          </p:cNvPr>
          <p:cNvSpPr txBox="1"/>
          <p:nvPr/>
        </p:nvSpPr>
        <p:spPr>
          <a:xfrm>
            <a:off x="5994402" y="5872334"/>
            <a:ext cx="38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时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间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月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50CB3486-2F97-4656-BE35-6AF58D7345E6}"/>
              </a:ext>
            </a:extLst>
          </p:cNvPr>
          <p:cNvCxnSpPr>
            <a:cxnSpLocks/>
          </p:cNvCxnSpPr>
          <p:nvPr/>
        </p:nvCxnSpPr>
        <p:spPr>
          <a:xfrm flipV="1">
            <a:off x="1698171" y="1"/>
            <a:ext cx="4513943" cy="1542966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405AE68-4D0D-4028-9F23-47CC18893552}"/>
              </a:ext>
            </a:extLst>
          </p:cNvPr>
          <p:cNvCxnSpPr>
            <a:cxnSpLocks/>
          </p:cNvCxnSpPr>
          <p:nvPr/>
        </p:nvCxnSpPr>
        <p:spPr>
          <a:xfrm>
            <a:off x="6241143" y="0"/>
            <a:ext cx="4107543" cy="1551940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FEAE48C-2B29-4592-BD4A-11E73F357501}"/>
              </a:ext>
            </a:extLst>
          </p:cNvPr>
          <p:cNvGrpSpPr/>
          <p:nvPr/>
        </p:nvGrpSpPr>
        <p:grpSpPr>
          <a:xfrm>
            <a:off x="5924096" y="-212170"/>
            <a:ext cx="576036" cy="576036"/>
            <a:chOff x="760990" y="3016250"/>
            <a:chExt cx="825500" cy="82550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B4BA2832-33C2-40D5-B77D-02FF1355C94B}"/>
                </a:ext>
              </a:extLst>
            </p:cNvPr>
            <p:cNvSpPr/>
            <p:nvPr/>
          </p:nvSpPr>
          <p:spPr>
            <a:xfrm>
              <a:off x="760990" y="3016250"/>
              <a:ext cx="825500" cy="825500"/>
            </a:xfrm>
            <a:prstGeom prst="ellipse">
              <a:avLst/>
            </a:prstGeom>
            <a:solidFill>
              <a:srgbClr val="B5393A"/>
            </a:solidFill>
            <a:ln>
              <a:noFill/>
            </a:ln>
            <a:effectLst>
              <a:outerShdw blurRad="127000" sx="113000" sy="113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D0363408-BFD0-4DA3-9EBC-17174B5114F5}"/>
                </a:ext>
              </a:extLst>
            </p:cNvPr>
            <p:cNvSpPr/>
            <p:nvPr/>
          </p:nvSpPr>
          <p:spPr>
            <a:xfrm>
              <a:off x="1045153" y="3300413"/>
              <a:ext cx="257175" cy="2571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8000" sy="108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A8DD8BB1-953D-4915-8AD4-9B9734A0ED36}"/>
                </a:ext>
              </a:extLst>
            </p:cNvPr>
            <p:cNvSpPr/>
            <p:nvPr/>
          </p:nvSpPr>
          <p:spPr>
            <a:xfrm>
              <a:off x="1116590" y="3371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B2708CDA-A0E8-4B66-B9A7-E5DD03C5DAE0}"/>
              </a:ext>
            </a:extLst>
          </p:cNvPr>
          <p:cNvCxnSpPr>
            <a:cxnSpLocks/>
          </p:cNvCxnSpPr>
          <p:nvPr/>
        </p:nvCxnSpPr>
        <p:spPr>
          <a:xfrm>
            <a:off x="1136148" y="2111188"/>
            <a:ext cx="9897232" cy="0"/>
          </a:xfrm>
          <a:prstGeom prst="line">
            <a:avLst/>
          </a:prstGeom>
          <a:ln w="2540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C77840E3-74CB-428E-A73E-002C6B09410A}"/>
              </a:ext>
            </a:extLst>
          </p:cNvPr>
          <p:cNvSpPr/>
          <p:nvPr/>
        </p:nvSpPr>
        <p:spPr>
          <a:xfrm>
            <a:off x="2200160" y="1949416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AA6626C-6BBF-4DC5-8D75-AD42A5C45D2A}"/>
              </a:ext>
            </a:extLst>
          </p:cNvPr>
          <p:cNvGrpSpPr/>
          <p:nvPr/>
        </p:nvGrpSpPr>
        <p:grpSpPr>
          <a:xfrm>
            <a:off x="1136148" y="2875250"/>
            <a:ext cx="2498982" cy="3450776"/>
            <a:chOff x="1531418" y="2875250"/>
            <a:chExt cx="2498982" cy="3450776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C6841CD6-589C-4052-BAA8-F0E1CC1CDF70}"/>
                </a:ext>
              </a:extLst>
            </p:cNvPr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3B83EAD7-6A5A-4AAF-A768-9F34CC8F7DCA}"/>
                  </a:ext>
                </a:extLst>
              </p:cNvPr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梯形 7">
                <a:extLst>
                  <a:ext uri="{FF2B5EF4-FFF2-40B4-BE49-F238E27FC236}">
                    <a16:creationId xmlns="" xmlns:a16="http://schemas.microsoft.com/office/drawing/2014/main" id="{AD7F2800-CC92-4AA1-974C-CC3DDFC12A0E}"/>
                  </a:ext>
                </a:extLst>
              </p:cNvPr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5EC04269-43DC-4262-A2AC-E8C7778C22A7}"/>
                  </a:ext>
                </a:extLst>
              </p:cNvPr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="" xmlns:a16="http://schemas.microsoft.com/office/drawing/2014/main" id="{38C76656-E372-4F16-8F41-8B6D9FBC51DF}"/>
                  </a:ext>
                </a:extLst>
              </p:cNvPr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75580E10-E967-4210-839B-7BD12F372891}"/>
                  </a:ext>
                </a:extLst>
              </p:cNvPr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B56A1C96-543F-4984-8E3C-DCA2E5D8A6BA}"/>
                  </a:ext>
                </a:extLst>
              </p:cNvPr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="" xmlns:a16="http://schemas.microsoft.com/office/drawing/2014/main" id="{37B16B59-EEC4-41BF-9FF0-39341A9E84AD}"/>
                  </a:ext>
                </a:extLst>
              </p:cNvPr>
              <p:cNvCxnSpPr>
                <a:stCxn id="12" idx="4"/>
                <a:endCxn id="13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37B0E208-7763-44E5-AC07-E3E41ADCE6A1}"/>
                </a:ext>
              </a:extLst>
            </p:cNvPr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1C53329D-D402-4A0C-A5A3-BC78E311C94C}"/>
                </a:ext>
              </a:extLst>
            </p:cNvPr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1C6FC236-84AA-4920-8BE6-3F4B1BBDC154}"/>
              </a:ext>
            </a:extLst>
          </p:cNvPr>
          <p:cNvSpPr/>
          <p:nvPr/>
        </p:nvSpPr>
        <p:spPr>
          <a:xfrm>
            <a:off x="5928482" y="1944722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78DD5C3-6D0B-4BB6-B177-F678041E4C6A}"/>
              </a:ext>
            </a:extLst>
          </p:cNvPr>
          <p:cNvGrpSpPr/>
          <p:nvPr/>
        </p:nvGrpSpPr>
        <p:grpSpPr>
          <a:xfrm>
            <a:off x="4846509" y="2882774"/>
            <a:ext cx="2498982" cy="3450776"/>
            <a:chOff x="1531418" y="2875250"/>
            <a:chExt cx="2498982" cy="3450776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B651D3C1-9165-4E45-A7C2-0E75CFEA1E45}"/>
                </a:ext>
              </a:extLst>
            </p:cNvPr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D23C61EE-57B0-4C53-B8C6-F7FDFC81CA0C}"/>
                  </a:ext>
                </a:extLst>
              </p:cNvPr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梯形 29">
                <a:extLst>
                  <a:ext uri="{FF2B5EF4-FFF2-40B4-BE49-F238E27FC236}">
                    <a16:creationId xmlns="" xmlns:a16="http://schemas.microsoft.com/office/drawing/2014/main" id="{5942D55C-65CC-45C1-88F4-BA5763C54181}"/>
                  </a:ext>
                </a:extLst>
              </p:cNvPr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CFD59CB0-EBE2-4A26-9053-57AA5E258658}"/>
                  </a:ext>
                </a:extLst>
              </p:cNvPr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="" xmlns:a16="http://schemas.microsoft.com/office/drawing/2014/main" id="{DEDE9235-24F1-4496-A794-09EAE0A41113}"/>
                  </a:ext>
                </a:extLst>
              </p:cNvPr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85139F9B-BEAF-4C33-955E-B5F2FEA7BB20}"/>
                  </a:ext>
                </a:extLst>
              </p:cNvPr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="" xmlns:a16="http://schemas.microsoft.com/office/drawing/2014/main" id="{A66027E9-8C42-41F2-BE26-44A06A89FDE5}"/>
                  </a:ext>
                </a:extLst>
              </p:cNvPr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="" xmlns:a16="http://schemas.microsoft.com/office/drawing/2014/main" id="{8DD1D11E-670A-416B-9002-6E76AAD8D516}"/>
                  </a:ext>
                </a:extLst>
              </p:cNvPr>
              <p:cNvCxnSpPr>
                <a:stCxn id="33" idx="4"/>
                <a:endCxn id="34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E207F165-BDD2-4F2B-916E-B9FA4CDF1FA5}"/>
                </a:ext>
              </a:extLst>
            </p:cNvPr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D36615FE-48EC-410D-87A9-4C2DCC17DE73}"/>
                </a:ext>
              </a:extLst>
            </p:cNvPr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5394C9A2-0575-4FDC-9495-38ACA05095B9}"/>
              </a:ext>
            </a:extLst>
          </p:cNvPr>
          <p:cNvSpPr/>
          <p:nvPr/>
        </p:nvSpPr>
        <p:spPr>
          <a:xfrm>
            <a:off x="9652662" y="1957489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76AEDF02-441F-4DFD-ADFB-CB93B323265E}"/>
              </a:ext>
            </a:extLst>
          </p:cNvPr>
          <p:cNvGrpSpPr/>
          <p:nvPr/>
        </p:nvGrpSpPr>
        <p:grpSpPr>
          <a:xfrm>
            <a:off x="8556870" y="2882774"/>
            <a:ext cx="2498982" cy="3450776"/>
            <a:chOff x="1531418" y="2875250"/>
            <a:chExt cx="2498982" cy="3450776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17B4B341-1F62-460B-A10A-1C7827BE19A0}"/>
                </a:ext>
              </a:extLst>
            </p:cNvPr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41" name="矩形 40">
                <a:extLst>
                  <a:ext uri="{FF2B5EF4-FFF2-40B4-BE49-F238E27FC236}">
                    <a16:creationId xmlns="" xmlns:a16="http://schemas.microsoft.com/office/drawing/2014/main" id="{4219492D-62AC-4A0E-9FE6-EB3423047432}"/>
                  </a:ext>
                </a:extLst>
              </p:cNvPr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梯形 41">
                <a:extLst>
                  <a:ext uri="{FF2B5EF4-FFF2-40B4-BE49-F238E27FC236}">
                    <a16:creationId xmlns="" xmlns:a16="http://schemas.microsoft.com/office/drawing/2014/main" id="{DF8F86BA-345D-4FF8-BFC6-7554D8669F3E}"/>
                  </a:ext>
                </a:extLst>
              </p:cNvPr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99C845D9-F239-4F22-A495-8CCC65B760D0}"/>
                  </a:ext>
                </a:extLst>
              </p:cNvPr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="" xmlns:a16="http://schemas.microsoft.com/office/drawing/2014/main" id="{5CF94C8D-BE32-4660-BEA7-72BC44C262F8}"/>
                  </a:ext>
                </a:extLst>
              </p:cNvPr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="" xmlns:a16="http://schemas.microsoft.com/office/drawing/2014/main" id="{B43B279F-4B2D-4723-9FD8-ABFED0766AAA}"/>
                  </a:ext>
                </a:extLst>
              </p:cNvPr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="" xmlns:a16="http://schemas.microsoft.com/office/drawing/2014/main" id="{641A9954-AFC6-46C0-A982-CC4D70114355}"/>
                  </a:ext>
                </a:extLst>
              </p:cNvPr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="" xmlns:a16="http://schemas.microsoft.com/office/drawing/2014/main" id="{A06AA858-4D1E-4BD8-87E1-8D46E77550C7}"/>
                  </a:ext>
                </a:extLst>
              </p:cNvPr>
              <p:cNvCxnSpPr>
                <a:stCxn id="45" idx="4"/>
                <a:endCxn id="46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C20CC612-9D9F-402D-8B22-4D8482F27708}"/>
                </a:ext>
              </a:extLst>
            </p:cNvPr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4F8C34D4-0722-4C1A-94D9-1003A3CFBBE6}"/>
                </a:ext>
              </a:extLst>
            </p:cNvPr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74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342">
        <p15:prstTrans prst="airplane"/>
      </p:transition>
    </mc:Choice>
    <mc:Fallback xmlns="">
      <p:transition spd="slow" advTm="9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  <p:bldP spid="2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7F4430A-8EB0-4685-8EEC-63D94E6E4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9" y="1816692"/>
            <a:ext cx="9874761" cy="47427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C971736-44FB-4A7E-B231-227B4E21F720}"/>
              </a:ext>
            </a:extLst>
          </p:cNvPr>
          <p:cNvGrpSpPr/>
          <p:nvPr/>
        </p:nvGrpSpPr>
        <p:grpSpPr>
          <a:xfrm>
            <a:off x="1158619" y="1816693"/>
            <a:ext cx="4937381" cy="2499814"/>
            <a:chOff x="1158619" y="1816693"/>
            <a:chExt cx="4937381" cy="2499814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316927D-B54B-444C-8242-F79221B2B30F}"/>
                </a:ext>
              </a:extLst>
            </p:cNvPr>
            <p:cNvSpPr/>
            <p:nvPr/>
          </p:nvSpPr>
          <p:spPr>
            <a:xfrm>
              <a:off x="1158619" y="1816693"/>
              <a:ext cx="4937381" cy="2499814"/>
            </a:xfrm>
            <a:prstGeom prst="rect">
              <a:avLst/>
            </a:prstGeom>
            <a:solidFill>
              <a:srgbClr val="414C62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CEAAF82-40FF-4FE1-9D47-C8BA64B7578D}"/>
                </a:ext>
              </a:extLst>
            </p:cNvPr>
            <p:cNvSpPr txBox="1"/>
            <p:nvPr/>
          </p:nvSpPr>
          <p:spPr>
            <a:xfrm>
              <a:off x="2539557" y="2403146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35B477F-4307-469B-A85C-6EE26E908205}"/>
                </a:ext>
              </a:extLst>
            </p:cNvPr>
            <p:cNvSpPr/>
            <p:nvPr/>
          </p:nvSpPr>
          <p:spPr>
            <a:xfrm>
              <a:off x="1898480" y="3049707"/>
              <a:ext cx="3067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432F9CB-A457-488B-8E2B-9CE8D636EDB6}"/>
              </a:ext>
            </a:extLst>
          </p:cNvPr>
          <p:cNvGrpSpPr/>
          <p:nvPr/>
        </p:nvGrpSpPr>
        <p:grpSpPr>
          <a:xfrm>
            <a:off x="6096000" y="4316507"/>
            <a:ext cx="4937380" cy="2242900"/>
            <a:chOff x="6096000" y="4316507"/>
            <a:chExt cx="4937380" cy="2242900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91086B8-E316-4A06-ADF4-6CFBBC53E2B4}"/>
                </a:ext>
              </a:extLst>
            </p:cNvPr>
            <p:cNvSpPr/>
            <p:nvPr/>
          </p:nvSpPr>
          <p:spPr>
            <a:xfrm>
              <a:off x="6096000" y="4316507"/>
              <a:ext cx="4937380" cy="2242900"/>
            </a:xfrm>
            <a:prstGeom prst="rect">
              <a:avLst/>
            </a:prstGeom>
            <a:solidFill>
              <a:srgbClr val="414C62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97ACB94-3CCE-45AE-8F46-2DDEDEE520A1}"/>
                </a:ext>
              </a:extLst>
            </p:cNvPr>
            <p:cNvSpPr txBox="1"/>
            <p:nvPr/>
          </p:nvSpPr>
          <p:spPr>
            <a:xfrm>
              <a:off x="7680816" y="4871646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9CE0117C-B8DF-46A4-B74E-296B86AE1B84}"/>
                </a:ext>
              </a:extLst>
            </p:cNvPr>
            <p:cNvSpPr/>
            <p:nvPr/>
          </p:nvSpPr>
          <p:spPr>
            <a:xfrm>
              <a:off x="7039739" y="5518207"/>
              <a:ext cx="3067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938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8">
        <p15:prstTrans prst="fracture"/>
      </p:transition>
    </mc:Choice>
    <mc:Fallback xmlns="">
      <p:transition spd="slow" advTm="5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EE96AAA-94F3-43B0-8B5E-5FF0CECC7C24}"/>
              </a:ext>
            </a:extLst>
          </p:cNvPr>
          <p:cNvGrpSpPr/>
          <p:nvPr/>
        </p:nvGrpSpPr>
        <p:grpSpPr>
          <a:xfrm>
            <a:off x="1158619" y="2191871"/>
            <a:ext cx="2312894" cy="1990165"/>
            <a:chOff x="1158619" y="2191871"/>
            <a:chExt cx="2312894" cy="1990165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60AD801B-B98C-4515-A1AC-DEC3A5437BF7}"/>
                </a:ext>
              </a:extLst>
            </p:cNvPr>
            <p:cNvGrpSpPr/>
            <p:nvPr/>
          </p:nvGrpSpPr>
          <p:grpSpPr>
            <a:xfrm>
              <a:off x="1158619" y="2191871"/>
              <a:ext cx="2312894" cy="1990165"/>
              <a:chOff x="1158619" y="2191871"/>
              <a:chExt cx="2312894" cy="1990165"/>
            </a:xfrm>
          </p:grpSpPr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B18F827C-2A25-4177-B376-E0B1C5B63D49}"/>
                  </a:ext>
                </a:extLst>
              </p:cNvPr>
              <p:cNvSpPr/>
              <p:nvPr/>
            </p:nvSpPr>
            <p:spPr>
              <a:xfrm>
                <a:off x="1387219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9DF18064-6074-4F19-899B-AFCAEAA9D342}"/>
                  </a:ext>
                </a:extLst>
              </p:cNvPr>
              <p:cNvSpPr/>
              <p:nvPr/>
            </p:nvSpPr>
            <p:spPr>
              <a:xfrm>
                <a:off x="1158619" y="2407024"/>
                <a:ext cx="2084294" cy="1775012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8DCF98C0-79EF-4630-8E3E-FC6E5B89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7394" y="2994991"/>
              <a:ext cx="971710" cy="642885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B6A8A5C-E8FF-447E-B4D8-4ED304FB3EF1}"/>
              </a:ext>
            </a:extLst>
          </p:cNvPr>
          <p:cNvGrpSpPr/>
          <p:nvPr/>
        </p:nvGrpSpPr>
        <p:grpSpPr>
          <a:xfrm>
            <a:off x="5053853" y="2191871"/>
            <a:ext cx="2312894" cy="1990165"/>
            <a:chOff x="5053853" y="2191871"/>
            <a:chExt cx="2312894" cy="1990165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AED2E68C-D2A5-430B-ABA8-F9A55F9EFEA6}"/>
                </a:ext>
              </a:extLst>
            </p:cNvPr>
            <p:cNvGrpSpPr/>
            <p:nvPr/>
          </p:nvGrpSpPr>
          <p:grpSpPr>
            <a:xfrm>
              <a:off x="5053853" y="2191871"/>
              <a:ext cx="2312894" cy="1990165"/>
              <a:chOff x="5053853" y="2191871"/>
              <a:chExt cx="2312894" cy="1990165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4EFA615-9F04-4DD7-A452-907EAC4F448A}"/>
                  </a:ext>
                </a:extLst>
              </p:cNvPr>
              <p:cNvSpPr/>
              <p:nvPr/>
            </p:nvSpPr>
            <p:spPr>
              <a:xfrm>
                <a:off x="5282453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ADEDE5D6-D51E-49DD-BD9C-8911FE4E0080}"/>
                  </a:ext>
                </a:extLst>
              </p:cNvPr>
              <p:cNvSpPr/>
              <p:nvPr/>
            </p:nvSpPr>
            <p:spPr>
              <a:xfrm>
                <a:off x="5053853" y="2407024"/>
                <a:ext cx="2084294" cy="1775012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C66A855C-FE38-4DC2-97D7-05BF17E5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3665" y="2897676"/>
              <a:ext cx="884670" cy="766704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B83C9CB-D8DF-4619-ADEE-FA968E18631B}"/>
              </a:ext>
            </a:extLst>
          </p:cNvPr>
          <p:cNvGrpSpPr/>
          <p:nvPr/>
        </p:nvGrpSpPr>
        <p:grpSpPr>
          <a:xfrm>
            <a:off x="8720486" y="2191871"/>
            <a:ext cx="2312894" cy="1990165"/>
            <a:chOff x="8720486" y="2191871"/>
            <a:chExt cx="2312894" cy="1990165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8A65A337-061A-4F61-AB05-4B8B5FA11E4C}"/>
                </a:ext>
              </a:extLst>
            </p:cNvPr>
            <p:cNvGrpSpPr/>
            <p:nvPr/>
          </p:nvGrpSpPr>
          <p:grpSpPr>
            <a:xfrm>
              <a:off x="8720486" y="2191871"/>
              <a:ext cx="2312894" cy="1990165"/>
              <a:chOff x="8720486" y="2191871"/>
              <a:chExt cx="2312894" cy="1990165"/>
            </a:xfrm>
          </p:grpSpPr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17F47D19-6E9B-48D5-B79A-5095FD9D9D09}"/>
                  </a:ext>
                </a:extLst>
              </p:cNvPr>
              <p:cNvSpPr/>
              <p:nvPr/>
            </p:nvSpPr>
            <p:spPr>
              <a:xfrm>
                <a:off x="8949086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2D8F15B2-2E9C-4943-8553-5CB792DAABC7}"/>
                  </a:ext>
                </a:extLst>
              </p:cNvPr>
              <p:cNvSpPr/>
              <p:nvPr/>
            </p:nvSpPr>
            <p:spPr>
              <a:xfrm>
                <a:off x="8720486" y="2407024"/>
                <a:ext cx="2084294" cy="1775012"/>
              </a:xfrm>
              <a:prstGeom prst="rect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12DFBEA2-6BF8-4F1E-9FC1-2810F9CE7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6910" y="2994991"/>
              <a:ext cx="855350" cy="565335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CF1ED7E-6042-43B0-85B7-2D0934169271}"/>
              </a:ext>
            </a:extLst>
          </p:cNvPr>
          <p:cNvSpPr txBox="1"/>
          <p:nvPr/>
        </p:nvSpPr>
        <p:spPr>
          <a:xfrm>
            <a:off x="1336179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16BC635A-9635-4E99-9008-FCF33BCAD467}"/>
              </a:ext>
            </a:extLst>
          </p:cNvPr>
          <p:cNvSpPr/>
          <p:nvPr/>
        </p:nvSpPr>
        <p:spPr>
          <a:xfrm>
            <a:off x="1241204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2B5E73B-4921-45E2-8750-332A38EA6BA7}"/>
              </a:ext>
            </a:extLst>
          </p:cNvPr>
          <p:cNvSpPr txBox="1"/>
          <p:nvPr/>
        </p:nvSpPr>
        <p:spPr>
          <a:xfrm>
            <a:off x="5188584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90644B14-46A7-4203-89BB-44093D9FD6B9}"/>
              </a:ext>
            </a:extLst>
          </p:cNvPr>
          <p:cNvSpPr/>
          <p:nvPr/>
        </p:nvSpPr>
        <p:spPr>
          <a:xfrm>
            <a:off x="5093609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EC4F85B6-6628-4FE7-9E62-0E9D976214D0}"/>
              </a:ext>
            </a:extLst>
          </p:cNvPr>
          <p:cNvSpPr txBox="1"/>
          <p:nvPr/>
        </p:nvSpPr>
        <p:spPr>
          <a:xfrm>
            <a:off x="8868469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17325608-EC39-4FE1-BD18-EC1AE5A96316}"/>
              </a:ext>
            </a:extLst>
          </p:cNvPr>
          <p:cNvSpPr/>
          <p:nvPr/>
        </p:nvSpPr>
        <p:spPr>
          <a:xfrm>
            <a:off x="8773494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30845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5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439">
        <p15:prstTrans prst="crush"/>
      </p:transition>
    </mc:Choice>
    <mc:Fallback xmlns="">
      <p:transition spd="slow" advTm="7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E10C322-9CC7-4E8D-9E22-D6C434372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11812" r="61193" b="10354"/>
          <a:stretch/>
        </p:blipFill>
        <p:spPr>
          <a:xfrm>
            <a:off x="1484244" y="2301280"/>
            <a:ext cx="2504660" cy="4135575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9880C2B6-833F-447E-A1E0-DE748034E570}"/>
              </a:ext>
            </a:extLst>
          </p:cNvPr>
          <p:cNvGrpSpPr/>
          <p:nvPr/>
        </p:nvGrpSpPr>
        <p:grpSpPr>
          <a:xfrm>
            <a:off x="4543602" y="2272080"/>
            <a:ext cx="3104796" cy="4164775"/>
            <a:chOff x="1531418" y="2875250"/>
            <a:chExt cx="2498982" cy="3450776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D3CFDEC8-5650-4A38-A683-C50579A88FFC}"/>
                </a:ext>
              </a:extLst>
            </p:cNvPr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CF7C7406-9DB0-47E3-AC00-554D1C21F7C3}"/>
                  </a:ext>
                </a:extLst>
              </p:cNvPr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梯形 14">
                <a:extLst>
                  <a:ext uri="{FF2B5EF4-FFF2-40B4-BE49-F238E27FC236}">
                    <a16:creationId xmlns="" xmlns:a16="http://schemas.microsoft.com/office/drawing/2014/main" id="{A69396D8-E2F4-4537-AAEE-443159D1EE73}"/>
                  </a:ext>
                </a:extLst>
              </p:cNvPr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23FC14B6-B942-4A9D-853B-BB9A5B9B854D}"/>
                  </a:ext>
                </a:extLst>
              </p:cNvPr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53CC6DD3-6D95-480E-AFFC-CB290FF6666F}"/>
                  </a:ext>
                </a:extLst>
              </p:cNvPr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535C5771-2802-4C75-8810-9A05421538EB}"/>
                  </a:ext>
                </a:extLst>
              </p:cNvPr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="" xmlns:a16="http://schemas.microsoft.com/office/drawing/2014/main" id="{FC401FD2-01AF-40AF-8AFF-5B3FBE5D197C}"/>
                  </a:ext>
                </a:extLst>
              </p:cNvPr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="" xmlns:a16="http://schemas.microsoft.com/office/drawing/2014/main" id="{ED6DB25F-61B6-4D2D-AFD3-B507A0387CE7}"/>
                  </a:ext>
                </a:extLst>
              </p:cNvPr>
              <p:cNvCxnSpPr>
                <a:stCxn id="18" idx="4"/>
                <a:endCxn id="19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8BD48817-0398-4CEB-B7B2-A85F5008F9F1}"/>
                </a:ext>
              </a:extLst>
            </p:cNvPr>
            <p:cNvSpPr txBox="1"/>
            <p:nvPr/>
          </p:nvSpPr>
          <p:spPr>
            <a:xfrm>
              <a:off x="1888278" y="4101404"/>
              <a:ext cx="1785257" cy="38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894F0CF2-D46B-4B88-810E-59B84DCAC988}"/>
                </a:ext>
              </a:extLst>
            </p:cNvPr>
            <p:cNvSpPr/>
            <p:nvPr/>
          </p:nvSpPr>
          <p:spPr>
            <a:xfrm>
              <a:off x="1793304" y="4703882"/>
              <a:ext cx="1975205" cy="969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添加本节标题内容，内容要与标题相符，可以直接复制粘贴文本。添加本节标题内容，内容要与标题相符，可以直接复制粘贴文本。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68FCA05-5E39-4B75-B5EE-80AAF8754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4" t="11083" r="4086" b="11083"/>
          <a:stretch/>
        </p:blipFill>
        <p:spPr>
          <a:xfrm>
            <a:off x="8203096" y="2301280"/>
            <a:ext cx="2504660" cy="4135575"/>
          </a:xfrm>
          <a:prstGeom prst="rect">
            <a:avLst/>
          </a:prstGeom>
          <a:effectLst>
            <a:softEdge rad="1016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6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70">
        <p14:prism isInverted="1"/>
      </p:transition>
    </mc:Choice>
    <mc:Fallback xmlns="">
      <p:transition spd="slow" advTm="5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CB88DC07-02C0-458F-A87D-B4C9B9629765}"/>
              </a:ext>
            </a:extLst>
          </p:cNvPr>
          <p:cNvSpPr/>
          <p:nvPr/>
        </p:nvSpPr>
        <p:spPr>
          <a:xfrm>
            <a:off x="4401669" y="2443693"/>
            <a:ext cx="3388658" cy="3388658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F43A3FA-247C-43CB-9528-00855315D3F0}"/>
              </a:ext>
            </a:extLst>
          </p:cNvPr>
          <p:cNvGrpSpPr/>
          <p:nvPr/>
        </p:nvGrpSpPr>
        <p:grpSpPr>
          <a:xfrm>
            <a:off x="4684644" y="2700928"/>
            <a:ext cx="2822713" cy="2822713"/>
            <a:chOff x="4684644" y="2700928"/>
            <a:chExt cx="2822713" cy="2822713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A9047D66-A9B7-4160-9041-B962F06BB7AF}"/>
                </a:ext>
              </a:extLst>
            </p:cNvPr>
            <p:cNvSpPr/>
            <p:nvPr/>
          </p:nvSpPr>
          <p:spPr>
            <a:xfrm>
              <a:off x="4684644" y="2700928"/>
              <a:ext cx="2822713" cy="2822713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5F5D5872-D51C-4718-8D57-DE0E0CCE6778}"/>
                </a:ext>
              </a:extLst>
            </p:cNvPr>
            <p:cNvSpPr txBox="1"/>
            <p:nvPr/>
          </p:nvSpPr>
          <p:spPr>
            <a:xfrm>
              <a:off x="5203371" y="3429000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CC0A3ED-4892-4801-B4DC-21F87145711F}"/>
                </a:ext>
              </a:extLst>
            </p:cNvPr>
            <p:cNvSpPr/>
            <p:nvPr/>
          </p:nvSpPr>
          <p:spPr>
            <a:xfrm>
              <a:off x="5257640" y="4150068"/>
              <a:ext cx="1676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4AC5AFC2-CD65-442D-A7C0-71E12FF7F100}"/>
              </a:ext>
            </a:extLst>
          </p:cNvPr>
          <p:cNvGrpSpPr/>
          <p:nvPr/>
        </p:nvGrpSpPr>
        <p:grpSpPr>
          <a:xfrm>
            <a:off x="3717198" y="3429000"/>
            <a:ext cx="1418044" cy="1418044"/>
            <a:chOff x="3717198" y="3429000"/>
            <a:chExt cx="1418044" cy="1418044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0009632D-9F42-4FE1-A4EC-462ACDD7434F}"/>
                </a:ext>
              </a:extLst>
            </p:cNvPr>
            <p:cNvSpPr/>
            <p:nvPr/>
          </p:nvSpPr>
          <p:spPr>
            <a:xfrm>
              <a:off x="3717198" y="3429000"/>
              <a:ext cx="1418044" cy="1418044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F567D27A-C19D-454B-B2DB-475A8D0FE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5420" y="3919235"/>
              <a:ext cx="698497" cy="461665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DA111461-4C73-4F25-9037-0F4DDD00512A}"/>
              </a:ext>
            </a:extLst>
          </p:cNvPr>
          <p:cNvGrpSpPr/>
          <p:nvPr/>
        </p:nvGrpSpPr>
        <p:grpSpPr>
          <a:xfrm>
            <a:off x="7010213" y="3399358"/>
            <a:ext cx="1418044" cy="1418044"/>
            <a:chOff x="7010213" y="3399358"/>
            <a:chExt cx="1418044" cy="1418044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6D735FA6-8ADB-4CBA-B872-7D598569596B}"/>
                </a:ext>
              </a:extLst>
            </p:cNvPr>
            <p:cNvSpPr/>
            <p:nvPr/>
          </p:nvSpPr>
          <p:spPr>
            <a:xfrm>
              <a:off x="7010213" y="3399358"/>
              <a:ext cx="1418044" cy="1418044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9A227695-F28D-420B-AD4A-12415EDD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0811" y="3848115"/>
              <a:ext cx="554152" cy="579814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E6226D4-76BB-489F-ACCC-1C780041E60A}"/>
              </a:ext>
            </a:extLst>
          </p:cNvPr>
          <p:cNvSpPr txBox="1"/>
          <p:nvPr/>
        </p:nvSpPr>
        <p:spPr>
          <a:xfrm>
            <a:off x="949598" y="223926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CB8F7E7F-2991-40CD-B505-9DCB38D0B38B}"/>
              </a:ext>
            </a:extLst>
          </p:cNvPr>
          <p:cNvSpPr/>
          <p:nvPr/>
        </p:nvSpPr>
        <p:spPr>
          <a:xfrm>
            <a:off x="854623" y="291864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810DE915-2185-45F4-9CEA-CAC29205BE24}"/>
              </a:ext>
            </a:extLst>
          </p:cNvPr>
          <p:cNvSpPr txBox="1"/>
          <p:nvPr/>
        </p:nvSpPr>
        <p:spPr>
          <a:xfrm>
            <a:off x="9552120" y="223926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72DCEC8-DB42-4E12-B1BA-61068BDAEB63}"/>
              </a:ext>
            </a:extLst>
          </p:cNvPr>
          <p:cNvSpPr/>
          <p:nvPr/>
        </p:nvSpPr>
        <p:spPr>
          <a:xfrm>
            <a:off x="9457145" y="291864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286BEDB3-49CB-4C6E-9265-EA3FEF1DB0BC}"/>
              </a:ext>
            </a:extLst>
          </p:cNvPr>
          <p:cNvSpPr txBox="1"/>
          <p:nvPr/>
        </p:nvSpPr>
        <p:spPr>
          <a:xfrm>
            <a:off x="949598" y="453817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95ADCCF9-A455-4EFB-9614-226E922C6DC3}"/>
              </a:ext>
            </a:extLst>
          </p:cNvPr>
          <p:cNvSpPr/>
          <p:nvPr/>
        </p:nvSpPr>
        <p:spPr>
          <a:xfrm>
            <a:off x="854623" y="521755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7D20AF0F-A7ED-448B-A135-ABA395750DEF}"/>
              </a:ext>
            </a:extLst>
          </p:cNvPr>
          <p:cNvSpPr txBox="1"/>
          <p:nvPr/>
        </p:nvSpPr>
        <p:spPr>
          <a:xfrm>
            <a:off x="9552120" y="453817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E9E58797-F1B1-40FB-A28F-6856E14F662A}"/>
              </a:ext>
            </a:extLst>
          </p:cNvPr>
          <p:cNvSpPr/>
          <p:nvPr/>
        </p:nvSpPr>
        <p:spPr>
          <a:xfrm>
            <a:off x="9457145" y="521755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028645"/>
      </p:ext>
    </p:extLst>
  </p:cSld>
  <p:clrMapOvr>
    <a:masterClrMapping/>
  </p:clrMapOvr>
  <p:transition spd="slow" advTm="815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3C063C7-7C20-492A-AB1C-0F3B3E4B2D9A}"/>
              </a:ext>
            </a:extLst>
          </p:cNvPr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F9223F-5F3F-4025-BFEE-085A72DB5D50}"/>
              </a:ext>
            </a:extLst>
          </p:cNvPr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4A26D9-BCB2-4C4F-89FA-C3DA76EF2DF8}"/>
              </a:ext>
            </a:extLst>
          </p:cNvPr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6DB48-AC0C-49C9-ADBC-5541E413B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093479-8413-4373-B474-876F602C537A}"/>
              </a:ext>
            </a:extLst>
          </p:cNvPr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D69DEA6-8357-4CFF-9830-350DB4EE5528}"/>
              </a:ext>
            </a:extLst>
          </p:cNvPr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项目存在不足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68C02D98-3EDC-4823-86F6-73AE67996FB6}"/>
              </a:ext>
            </a:extLst>
          </p:cNvPr>
          <p:cNvCxnSpPr>
            <a:cxnSpLocks/>
          </p:cNvCxnSpPr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4AD2842-5154-4791-AB5E-D16F6116D0DC}"/>
              </a:ext>
            </a:extLst>
          </p:cNvPr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0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261">
        <p14:vortex dir="r"/>
      </p:transition>
    </mc:Choice>
    <mc:Fallback xmlns="">
      <p:transition spd="slow" advTm="4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92A920C-8ABC-4903-A9C2-84AECEC93A1F}"/>
              </a:ext>
            </a:extLst>
          </p:cNvPr>
          <p:cNvGrpSpPr/>
          <p:nvPr/>
        </p:nvGrpSpPr>
        <p:grpSpPr>
          <a:xfrm>
            <a:off x="1024147" y="2234941"/>
            <a:ext cx="1206016" cy="1206016"/>
            <a:chOff x="822442" y="2234941"/>
            <a:chExt cx="1206016" cy="1206016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D89E7FEF-ABBD-410C-9B12-AC1D3EB261F3}"/>
                </a:ext>
              </a:extLst>
            </p:cNvPr>
            <p:cNvSpPr/>
            <p:nvPr/>
          </p:nvSpPr>
          <p:spPr>
            <a:xfrm>
              <a:off x="822442" y="2234941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0BDBFEA-6651-4E64-8FF8-F11550AFB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657" y="2500562"/>
              <a:ext cx="779585" cy="674774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81EB8DE-70E8-476B-B91E-E1F9699A3E3A}"/>
              </a:ext>
            </a:extLst>
          </p:cNvPr>
          <p:cNvGrpSpPr/>
          <p:nvPr/>
        </p:nvGrpSpPr>
        <p:grpSpPr>
          <a:xfrm>
            <a:off x="4008392" y="3429000"/>
            <a:ext cx="1206016" cy="1206016"/>
            <a:chOff x="3806687" y="3429000"/>
            <a:chExt cx="1206016" cy="1206016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4DAD475F-F2C0-4B1A-841B-0A33AD6A5A74}"/>
                </a:ext>
              </a:extLst>
            </p:cNvPr>
            <p:cNvSpPr/>
            <p:nvPr/>
          </p:nvSpPr>
          <p:spPr>
            <a:xfrm>
              <a:off x="3806687" y="3429000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CA8DAA72-1EAA-4937-9877-99339A47C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9235" y="3684495"/>
              <a:ext cx="557140" cy="63078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040F2AB-8A96-449A-94BE-0DC7EB3944C4}"/>
              </a:ext>
            </a:extLst>
          </p:cNvPr>
          <p:cNvGrpSpPr/>
          <p:nvPr/>
        </p:nvGrpSpPr>
        <p:grpSpPr>
          <a:xfrm>
            <a:off x="6848358" y="2604773"/>
            <a:ext cx="968451" cy="968451"/>
            <a:chOff x="6646653" y="2604773"/>
            <a:chExt cx="968451" cy="968451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9FD0E193-2CF9-41AA-9113-462A664F921C}"/>
                </a:ext>
              </a:extLst>
            </p:cNvPr>
            <p:cNvSpPr/>
            <p:nvPr/>
          </p:nvSpPr>
          <p:spPr>
            <a:xfrm>
              <a:off x="6646653" y="2604773"/>
              <a:ext cx="968451" cy="968451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887CCB29-ED96-484C-9A6D-E6742533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4897" y="2857412"/>
              <a:ext cx="491961" cy="46317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DDA36AE1-90A6-43EA-A05B-1191C2776B04}"/>
              </a:ext>
            </a:extLst>
          </p:cNvPr>
          <p:cNvGrpSpPr/>
          <p:nvPr/>
        </p:nvGrpSpPr>
        <p:grpSpPr>
          <a:xfrm>
            <a:off x="9832603" y="3440957"/>
            <a:ext cx="968451" cy="968451"/>
            <a:chOff x="9630898" y="3440957"/>
            <a:chExt cx="968451" cy="968451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5AAF6C0E-5EB7-4F36-8477-2CAFA67A516C}"/>
                </a:ext>
              </a:extLst>
            </p:cNvPr>
            <p:cNvSpPr/>
            <p:nvPr/>
          </p:nvSpPr>
          <p:spPr>
            <a:xfrm>
              <a:off x="9630898" y="3440957"/>
              <a:ext cx="968451" cy="968451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A031F5BF-4204-4F2A-AAFA-291002DB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1814" y="3684495"/>
              <a:ext cx="566618" cy="491063"/>
            </a:xfrm>
            <a:prstGeom prst="rect">
              <a:avLst/>
            </a:prstGeom>
          </p:spPr>
        </p:pic>
      </p:grpSp>
      <p:cxnSp>
        <p:nvCxnSpPr>
          <p:cNvPr id="21" name="直接箭头连接符 20">
            <a:extLst>
              <a:ext uri="{FF2B5EF4-FFF2-40B4-BE49-F238E27FC236}">
                <a16:creationId xmlns="" xmlns:a16="http://schemas.microsoft.com/office/drawing/2014/main" id="{9D31A885-9022-42D6-B599-A9003A252C2B}"/>
              </a:ext>
            </a:extLst>
          </p:cNvPr>
          <p:cNvCxnSpPr/>
          <p:nvPr/>
        </p:nvCxnSpPr>
        <p:spPr>
          <a:xfrm>
            <a:off x="2230163" y="3175336"/>
            <a:ext cx="1575354" cy="616735"/>
          </a:xfrm>
          <a:prstGeom prst="straightConnector1">
            <a:avLst/>
          </a:prstGeom>
          <a:ln w="12700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A70799F7-F5C1-45E1-BA03-A2DEE2D587AC}"/>
              </a:ext>
            </a:extLst>
          </p:cNvPr>
          <p:cNvCxnSpPr>
            <a:cxnSpLocks/>
          </p:cNvCxnSpPr>
          <p:nvPr/>
        </p:nvCxnSpPr>
        <p:spPr>
          <a:xfrm flipV="1">
            <a:off x="5460618" y="3229123"/>
            <a:ext cx="1268618" cy="509160"/>
          </a:xfrm>
          <a:prstGeom prst="straightConnector1">
            <a:avLst/>
          </a:prstGeom>
          <a:ln w="15875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="" xmlns:a16="http://schemas.microsoft.com/office/drawing/2014/main" id="{C8C56E57-5A28-42BA-9EBA-65D3C337F914}"/>
              </a:ext>
            </a:extLst>
          </p:cNvPr>
          <p:cNvCxnSpPr/>
          <p:nvPr/>
        </p:nvCxnSpPr>
        <p:spPr>
          <a:xfrm>
            <a:off x="8017725" y="3175336"/>
            <a:ext cx="1613961" cy="509159"/>
          </a:xfrm>
          <a:prstGeom prst="straightConnector1">
            <a:avLst/>
          </a:prstGeom>
          <a:ln w="12700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583846A-A071-4236-AC02-6CF91A4DE1AA}"/>
              </a:ext>
            </a:extLst>
          </p:cNvPr>
          <p:cNvSpPr txBox="1"/>
          <p:nvPr/>
        </p:nvSpPr>
        <p:spPr>
          <a:xfrm>
            <a:off x="711692" y="391552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D3F1E05-A53C-4130-82DB-FD4AA7ED4439}"/>
              </a:ext>
            </a:extLst>
          </p:cNvPr>
          <p:cNvSpPr/>
          <p:nvPr/>
        </p:nvSpPr>
        <p:spPr>
          <a:xfrm>
            <a:off x="616717" y="459490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3684874-32C8-4379-968C-7541F0ABF486}"/>
              </a:ext>
            </a:extLst>
          </p:cNvPr>
          <p:cNvSpPr txBox="1"/>
          <p:nvPr/>
        </p:nvSpPr>
        <p:spPr>
          <a:xfrm>
            <a:off x="3675361" y="4958677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0EB3C928-9099-4CF0-9531-23544DB99E8D}"/>
              </a:ext>
            </a:extLst>
          </p:cNvPr>
          <p:cNvSpPr/>
          <p:nvPr/>
        </p:nvSpPr>
        <p:spPr>
          <a:xfrm>
            <a:off x="3580386" y="5638057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8BF49C9-BF8F-49DC-978F-CB703B2A1575}"/>
              </a:ext>
            </a:extLst>
          </p:cNvPr>
          <p:cNvSpPr txBox="1"/>
          <p:nvPr/>
        </p:nvSpPr>
        <p:spPr>
          <a:xfrm>
            <a:off x="6488375" y="391552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E213537F-EFD4-4365-BCEC-15CDC0E1808C}"/>
              </a:ext>
            </a:extLst>
          </p:cNvPr>
          <p:cNvSpPr/>
          <p:nvPr/>
        </p:nvSpPr>
        <p:spPr>
          <a:xfrm>
            <a:off x="6393400" y="459490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FDD0121-FCF0-41D6-953B-9FF9C98C7200}"/>
              </a:ext>
            </a:extLst>
          </p:cNvPr>
          <p:cNvSpPr txBox="1"/>
          <p:nvPr/>
        </p:nvSpPr>
        <p:spPr>
          <a:xfrm>
            <a:off x="9425985" y="4958677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88FBB4CD-B256-4388-A4CC-0447C1D029D8}"/>
              </a:ext>
            </a:extLst>
          </p:cNvPr>
          <p:cNvSpPr/>
          <p:nvPr/>
        </p:nvSpPr>
        <p:spPr>
          <a:xfrm>
            <a:off x="9331010" y="5638057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6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480">
        <p:dissolve/>
      </p:transition>
    </mc:Choice>
    <mc:Fallback xmlns="">
      <p:transition spd="slow" advTm="948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4496543-BA55-4214-A376-42F017C07C05}"/>
              </a:ext>
            </a:extLst>
          </p:cNvPr>
          <p:cNvGrpSpPr/>
          <p:nvPr/>
        </p:nvGrpSpPr>
        <p:grpSpPr>
          <a:xfrm>
            <a:off x="1158618" y="1600198"/>
            <a:ext cx="9874761" cy="2366683"/>
            <a:chOff x="1158618" y="1600198"/>
            <a:chExt cx="9874761" cy="2366683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04D28B1-1F27-4CEA-9308-530FA3F1E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18" y="1604406"/>
              <a:ext cx="3766273" cy="2362475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3AB6654-BD1B-4223-9882-151CFA0667F8}"/>
                </a:ext>
              </a:extLst>
            </p:cNvPr>
            <p:cNvGrpSpPr/>
            <p:nvPr/>
          </p:nvGrpSpPr>
          <p:grpSpPr>
            <a:xfrm>
              <a:off x="4576895" y="1600198"/>
              <a:ext cx="6456484" cy="2362475"/>
              <a:chOff x="4576896" y="1936375"/>
              <a:chExt cx="6456484" cy="2362475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FD44BC39-32A1-4A4C-8D10-9BAE6C47B51D}"/>
                  </a:ext>
                </a:extLst>
              </p:cNvPr>
              <p:cNvSpPr/>
              <p:nvPr/>
            </p:nvSpPr>
            <p:spPr>
              <a:xfrm>
                <a:off x="4576896" y="1936375"/>
                <a:ext cx="6456484" cy="2362475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1227E3EE-4E7B-434C-BE00-E2CE50EDDBDC}"/>
                  </a:ext>
                </a:extLst>
              </p:cNvPr>
              <p:cNvSpPr txBox="1"/>
              <p:nvPr/>
            </p:nvSpPr>
            <p:spPr>
              <a:xfrm>
                <a:off x="5167059" y="2440253"/>
                <a:ext cx="2218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74321BE2-4D72-45FA-A8E7-1BC43C4AADD4}"/>
                  </a:ext>
                </a:extLst>
              </p:cNvPr>
              <p:cNvSpPr/>
              <p:nvPr/>
            </p:nvSpPr>
            <p:spPr>
              <a:xfrm>
                <a:off x="5049061" y="3167390"/>
                <a:ext cx="55121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添加本节标题内容，内容要与标题相符，可以直接复制粘贴文本。添加本节标题内容，内容要与标题相符，可以直接复制粘贴文本。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2B78DDC6-6E48-4C43-BB2D-559CF8822E04}"/>
              </a:ext>
            </a:extLst>
          </p:cNvPr>
          <p:cNvGrpSpPr/>
          <p:nvPr/>
        </p:nvGrpSpPr>
        <p:grpSpPr>
          <a:xfrm>
            <a:off x="1158619" y="3915622"/>
            <a:ext cx="9874761" cy="2362475"/>
            <a:chOff x="1158619" y="3915622"/>
            <a:chExt cx="9874761" cy="2362475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CB32D4B8-607C-495B-A758-C0078DC5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107" y="3962674"/>
              <a:ext cx="3766273" cy="2311216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7856D6B1-E148-4FF5-A302-A729167A97FE}"/>
                </a:ext>
              </a:extLst>
            </p:cNvPr>
            <p:cNvGrpSpPr/>
            <p:nvPr/>
          </p:nvGrpSpPr>
          <p:grpSpPr>
            <a:xfrm>
              <a:off x="1158619" y="3915622"/>
              <a:ext cx="6456484" cy="2362475"/>
              <a:chOff x="4576896" y="1936375"/>
              <a:chExt cx="6456484" cy="2362475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3776109A-208A-4029-BADF-24B756B76D2D}"/>
                  </a:ext>
                </a:extLst>
              </p:cNvPr>
              <p:cNvSpPr/>
              <p:nvPr/>
            </p:nvSpPr>
            <p:spPr>
              <a:xfrm>
                <a:off x="4576896" y="1936375"/>
                <a:ext cx="6456484" cy="2362475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949B1054-2CBA-4EBE-A6AF-AA8CB8DDEC60}"/>
                  </a:ext>
                </a:extLst>
              </p:cNvPr>
              <p:cNvSpPr txBox="1"/>
              <p:nvPr/>
            </p:nvSpPr>
            <p:spPr>
              <a:xfrm>
                <a:off x="8343168" y="2487304"/>
                <a:ext cx="2218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891F2E99-EDEC-4B33-A521-34455B4DAB39}"/>
                  </a:ext>
                </a:extLst>
              </p:cNvPr>
              <p:cNvSpPr/>
              <p:nvPr/>
            </p:nvSpPr>
            <p:spPr>
              <a:xfrm>
                <a:off x="5049061" y="3167390"/>
                <a:ext cx="55121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添加本节标题内容，内容要与标题相符，可以直接复制粘贴文本。添加本节标题内容，内容要与标题相符，可以直接复制粘贴文本。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5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58">
        <p14:ripple/>
      </p:transition>
    </mc:Choice>
    <mc:Fallback xmlns="">
      <p:transition spd="slow" advTm="4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89CE8A7-0541-4FF0-A0F2-4204C58A1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4" y="1951733"/>
            <a:ext cx="2222213" cy="147726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83A015-9FFF-46F6-BCB9-85AE92254BE8}"/>
              </a:ext>
            </a:extLst>
          </p:cNvPr>
          <p:cNvSpPr txBox="1"/>
          <p:nvPr/>
        </p:nvSpPr>
        <p:spPr>
          <a:xfrm>
            <a:off x="4694894" y="2178643"/>
            <a:ext cx="22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FDB1A9E-0C45-4D02-9A91-7555FA966CB4}"/>
              </a:ext>
            </a:extLst>
          </p:cNvPr>
          <p:cNvSpPr/>
          <p:nvPr/>
        </p:nvSpPr>
        <p:spPr>
          <a:xfrm>
            <a:off x="4576896" y="2905780"/>
            <a:ext cx="551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966B05E-F573-44DB-91E6-7CF37591E19E}"/>
              </a:ext>
            </a:extLst>
          </p:cNvPr>
          <p:cNvSpPr/>
          <p:nvPr/>
        </p:nvSpPr>
        <p:spPr>
          <a:xfrm>
            <a:off x="1479176" y="6404498"/>
            <a:ext cx="2222213" cy="174811"/>
          </a:xfrm>
          <a:prstGeom prst="rect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1DFFE15-F302-4781-9045-D4D63263813E}"/>
              </a:ext>
            </a:extLst>
          </p:cNvPr>
          <p:cNvSpPr/>
          <p:nvPr/>
        </p:nvSpPr>
        <p:spPr>
          <a:xfrm>
            <a:off x="3701389" y="6404497"/>
            <a:ext cx="2222213" cy="174811"/>
          </a:xfrm>
          <a:prstGeom prst="rect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CB05455-990C-48D2-ADEC-4861BAAF9E65}"/>
              </a:ext>
            </a:extLst>
          </p:cNvPr>
          <p:cNvSpPr/>
          <p:nvPr/>
        </p:nvSpPr>
        <p:spPr>
          <a:xfrm>
            <a:off x="5923602" y="6405953"/>
            <a:ext cx="2222213" cy="174811"/>
          </a:xfrm>
          <a:prstGeom prst="rect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D3130DF-0694-428B-85D1-308E9887F828}"/>
              </a:ext>
            </a:extLst>
          </p:cNvPr>
          <p:cNvSpPr/>
          <p:nvPr/>
        </p:nvSpPr>
        <p:spPr>
          <a:xfrm>
            <a:off x="8145815" y="6404496"/>
            <a:ext cx="2222213" cy="174811"/>
          </a:xfrm>
          <a:prstGeom prst="rect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61FB20-B045-49FE-BA76-3427997B6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86" y="5834496"/>
            <a:ext cx="391091" cy="3922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C2496F1-AEE6-46D4-BA0A-66A1AD6BE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941" y="5851892"/>
            <a:ext cx="430273" cy="39470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53CF8E0-6BDD-4D80-A374-BA512E598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123" y="5860241"/>
            <a:ext cx="358744" cy="3922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40FBD37-4B65-4B68-B9E0-424F8BCA7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427" y="5834496"/>
            <a:ext cx="390190" cy="39470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00FB079-EECC-418C-AD37-7F4B6B13D6EA}"/>
              </a:ext>
            </a:extLst>
          </p:cNvPr>
          <p:cNvSpPr txBox="1"/>
          <p:nvPr/>
        </p:nvSpPr>
        <p:spPr>
          <a:xfrm>
            <a:off x="1706343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A5FD33FD-A104-4076-8DE5-44D16234D62E}"/>
              </a:ext>
            </a:extLst>
          </p:cNvPr>
          <p:cNvSpPr/>
          <p:nvPr/>
        </p:nvSpPr>
        <p:spPr>
          <a:xfrm>
            <a:off x="1611368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ED506CA-CE4A-4B0F-8629-AEF494174AD2}"/>
              </a:ext>
            </a:extLst>
          </p:cNvPr>
          <p:cNvSpPr txBox="1"/>
          <p:nvPr/>
        </p:nvSpPr>
        <p:spPr>
          <a:xfrm>
            <a:off x="3901662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3B7EA1A-F908-42AF-8039-0B7580177E10}"/>
              </a:ext>
            </a:extLst>
          </p:cNvPr>
          <p:cNvSpPr/>
          <p:nvPr/>
        </p:nvSpPr>
        <p:spPr>
          <a:xfrm>
            <a:off x="3806687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B006B440-2C4C-42F1-B2AE-5508B9DFF3D7}"/>
              </a:ext>
            </a:extLst>
          </p:cNvPr>
          <p:cNvSpPr txBox="1"/>
          <p:nvPr/>
        </p:nvSpPr>
        <p:spPr>
          <a:xfrm>
            <a:off x="6191954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AC4F5B9-3C00-4A3C-9FD2-5AED87FDC1F2}"/>
              </a:ext>
            </a:extLst>
          </p:cNvPr>
          <p:cNvSpPr/>
          <p:nvPr/>
        </p:nvSpPr>
        <p:spPr>
          <a:xfrm>
            <a:off x="6096979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7B2E5C5-D037-46F3-A353-A2B448E7810C}"/>
              </a:ext>
            </a:extLst>
          </p:cNvPr>
          <p:cNvSpPr txBox="1"/>
          <p:nvPr/>
        </p:nvSpPr>
        <p:spPr>
          <a:xfrm>
            <a:off x="8385314" y="423056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D3D2217-19F9-41DE-B26C-CE68BE7C2DC6}"/>
              </a:ext>
            </a:extLst>
          </p:cNvPr>
          <p:cNvSpPr/>
          <p:nvPr/>
        </p:nvSpPr>
        <p:spPr>
          <a:xfrm>
            <a:off x="8290339" y="490994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6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351">
        <p14:honeycomb/>
      </p:transition>
    </mc:Choice>
    <mc:Fallback xmlns="">
      <p:transition spd="slow" advTm="6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A5B2F1E-CE74-4999-AA15-5D6C78D0267D}"/>
              </a:ext>
            </a:extLst>
          </p:cNvPr>
          <p:cNvGrpSpPr/>
          <p:nvPr/>
        </p:nvGrpSpPr>
        <p:grpSpPr>
          <a:xfrm>
            <a:off x="1119672" y="2515165"/>
            <a:ext cx="913835" cy="913835"/>
            <a:chOff x="822442" y="2234941"/>
            <a:chExt cx="1206016" cy="1206016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5B89B72F-8AAC-488A-840B-6F90BC76E7EB}"/>
                </a:ext>
              </a:extLst>
            </p:cNvPr>
            <p:cNvSpPr/>
            <p:nvPr/>
          </p:nvSpPr>
          <p:spPr>
            <a:xfrm>
              <a:off x="822442" y="2234941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F76AC7D5-0CAF-4789-9E16-7CDA7EFC4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657" y="2500562"/>
              <a:ext cx="779585" cy="674774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7A88876-8427-4DCA-9361-D324CF14AEE5}"/>
              </a:ext>
            </a:extLst>
          </p:cNvPr>
          <p:cNvSpPr txBox="1"/>
          <p:nvPr/>
        </p:nvSpPr>
        <p:spPr>
          <a:xfrm>
            <a:off x="2401385" y="2444115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3F1A057-B68A-4F19-B86D-860D11082AF2}"/>
              </a:ext>
            </a:extLst>
          </p:cNvPr>
          <p:cNvSpPr/>
          <p:nvPr/>
        </p:nvSpPr>
        <p:spPr>
          <a:xfrm>
            <a:off x="2401385" y="2905780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9FC3591-29B0-4212-8F0B-CD4D471154A8}"/>
              </a:ext>
            </a:extLst>
          </p:cNvPr>
          <p:cNvGrpSpPr/>
          <p:nvPr/>
        </p:nvGrpSpPr>
        <p:grpSpPr>
          <a:xfrm>
            <a:off x="1119672" y="4645453"/>
            <a:ext cx="913836" cy="913836"/>
            <a:chOff x="6646653" y="2604773"/>
            <a:chExt cx="968451" cy="968451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EDE6D914-D82A-4A06-A2A7-9870F214DB58}"/>
                </a:ext>
              </a:extLst>
            </p:cNvPr>
            <p:cNvSpPr/>
            <p:nvPr/>
          </p:nvSpPr>
          <p:spPr>
            <a:xfrm>
              <a:off x="6646653" y="2604773"/>
              <a:ext cx="968451" cy="968451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AAAC2A3A-23BB-40A0-B944-0482BFA0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4897" y="2857412"/>
              <a:ext cx="491961" cy="463172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ED4DE86-CC43-4284-BA04-A0E4FB90C1BA}"/>
              </a:ext>
            </a:extLst>
          </p:cNvPr>
          <p:cNvSpPr txBox="1"/>
          <p:nvPr/>
        </p:nvSpPr>
        <p:spPr>
          <a:xfrm>
            <a:off x="2401385" y="4597622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82042C8-460F-458B-A9FF-8953910E429F}"/>
              </a:ext>
            </a:extLst>
          </p:cNvPr>
          <p:cNvSpPr/>
          <p:nvPr/>
        </p:nvSpPr>
        <p:spPr>
          <a:xfrm>
            <a:off x="2401385" y="5059287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3FB725C-189D-453B-8754-2C73607E35A6}"/>
              </a:ext>
            </a:extLst>
          </p:cNvPr>
          <p:cNvGrpSpPr/>
          <p:nvPr/>
        </p:nvGrpSpPr>
        <p:grpSpPr>
          <a:xfrm>
            <a:off x="6820897" y="2515164"/>
            <a:ext cx="913835" cy="913835"/>
            <a:chOff x="9630898" y="3440957"/>
            <a:chExt cx="968451" cy="968451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67DD249-EFA8-4EAE-B09B-458E0424C693}"/>
                </a:ext>
              </a:extLst>
            </p:cNvPr>
            <p:cNvSpPr/>
            <p:nvPr/>
          </p:nvSpPr>
          <p:spPr>
            <a:xfrm>
              <a:off x="9630898" y="3440957"/>
              <a:ext cx="968451" cy="968451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9A25E7D3-D932-469C-AF2A-B7C858EF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31814" y="3684495"/>
              <a:ext cx="566618" cy="49106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A495D8C-ABAB-43F8-8317-51CC266EC2D6}"/>
              </a:ext>
            </a:extLst>
          </p:cNvPr>
          <p:cNvSpPr txBox="1"/>
          <p:nvPr/>
        </p:nvSpPr>
        <p:spPr>
          <a:xfrm>
            <a:off x="7924317" y="2444115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F2027F8A-E5C0-4B7E-9AB8-4FB2566FB0B2}"/>
              </a:ext>
            </a:extLst>
          </p:cNvPr>
          <p:cNvSpPr/>
          <p:nvPr/>
        </p:nvSpPr>
        <p:spPr>
          <a:xfrm>
            <a:off x="7924317" y="2905780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7F1C2417-83E3-4495-A041-0B1341D3B77A}"/>
              </a:ext>
            </a:extLst>
          </p:cNvPr>
          <p:cNvGrpSpPr/>
          <p:nvPr/>
        </p:nvGrpSpPr>
        <p:grpSpPr>
          <a:xfrm>
            <a:off x="6820897" y="4645453"/>
            <a:ext cx="913835" cy="913835"/>
            <a:chOff x="3806687" y="3429000"/>
            <a:chExt cx="1206016" cy="1206016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7942BB36-021D-4B04-9914-A06877510630}"/>
                </a:ext>
              </a:extLst>
            </p:cNvPr>
            <p:cNvSpPr/>
            <p:nvPr/>
          </p:nvSpPr>
          <p:spPr>
            <a:xfrm>
              <a:off x="3806687" y="3429000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8118DC43-0A86-4E7B-AA23-5FDD0D46D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29235" y="3684495"/>
              <a:ext cx="557140" cy="630784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8996CD0C-2E53-454E-B9CF-0D8CA2EDAA1E}"/>
              </a:ext>
            </a:extLst>
          </p:cNvPr>
          <p:cNvSpPr txBox="1"/>
          <p:nvPr/>
        </p:nvSpPr>
        <p:spPr>
          <a:xfrm>
            <a:off x="7924317" y="4574403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2914BE0-8B42-46FB-952B-031C27D64778}"/>
              </a:ext>
            </a:extLst>
          </p:cNvPr>
          <p:cNvSpPr/>
          <p:nvPr/>
        </p:nvSpPr>
        <p:spPr>
          <a:xfrm>
            <a:off x="7924317" y="5036068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377">
        <p14:shred/>
      </p:transition>
    </mc:Choice>
    <mc:Fallback xmlns="">
      <p:transition spd="slow" advTm="6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7" grpId="0"/>
      <p:bldP spid="18" grpId="0"/>
      <p:bldP spid="22" grpId="0"/>
      <p:bldP spid="23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04A0A75F-6634-4828-805D-5FCDBADBEF3E}"/>
              </a:ext>
            </a:extLst>
          </p:cNvPr>
          <p:cNvSpPr/>
          <p:nvPr/>
        </p:nvSpPr>
        <p:spPr>
          <a:xfrm>
            <a:off x="1955243" y="373743"/>
            <a:ext cx="9975499" cy="611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578F65AF-6C5A-48D9-BBF4-D84EA3492C16}"/>
              </a:ext>
            </a:extLst>
          </p:cNvPr>
          <p:cNvSpPr/>
          <p:nvPr/>
        </p:nvSpPr>
        <p:spPr>
          <a:xfrm rot="197529">
            <a:off x="2433638" y="246743"/>
            <a:ext cx="9119733" cy="6237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E73E992-5F0E-4099-A83B-4A8C7D1DB6B2}"/>
              </a:ext>
            </a:extLst>
          </p:cNvPr>
          <p:cNvGrpSpPr/>
          <p:nvPr/>
        </p:nvGrpSpPr>
        <p:grpSpPr>
          <a:xfrm>
            <a:off x="0" y="-2"/>
            <a:ext cx="3009900" cy="6858002"/>
            <a:chOff x="0" y="-2"/>
            <a:chExt cx="3009900" cy="6858002"/>
          </a:xfrm>
        </p:grpSpPr>
        <p:sp>
          <p:nvSpPr>
            <p:cNvPr id="3" name="梯形 2">
              <a:extLst>
                <a:ext uri="{FF2B5EF4-FFF2-40B4-BE49-F238E27FC236}">
                  <a16:creationId xmlns="" xmlns:a16="http://schemas.microsoft.com/office/drawing/2014/main" id="{349724EC-EF50-4A59-B39E-6F11E12D32D0}"/>
                </a:ext>
              </a:extLst>
            </p:cNvPr>
            <p:cNvSpPr/>
            <p:nvPr/>
          </p:nvSpPr>
          <p:spPr>
            <a:xfrm rot="5400000">
              <a:off x="-1123951" y="2724149"/>
              <a:ext cx="6858002" cy="1409700"/>
            </a:xfrm>
            <a:prstGeom prst="trapezoid">
              <a:avLst>
                <a:gd name="adj" fmla="val 3470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  <a:effectLst>
              <a:outerShdw blurRad="165100" sx="102000" sy="102000" algn="ctr" rotWithShape="0">
                <a:schemeClr val="tx1"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4CBA5734-4E6F-45E0-9C31-7BFB33A8F415}"/>
                </a:ext>
              </a:extLst>
            </p:cNvPr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313D5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33C1E49-56CC-4B22-A2C7-A5F0AB70D28E}"/>
              </a:ext>
            </a:extLst>
          </p:cNvPr>
          <p:cNvGrpSpPr/>
          <p:nvPr/>
        </p:nvGrpSpPr>
        <p:grpSpPr>
          <a:xfrm>
            <a:off x="1892300" y="3016249"/>
            <a:ext cx="825500" cy="2059334"/>
            <a:chOff x="1892300" y="3016249"/>
            <a:chExt cx="825500" cy="2059334"/>
          </a:xfrm>
        </p:grpSpPr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815C1F82-4D60-42F4-9495-89C28DD747DB}"/>
                </a:ext>
              </a:extLst>
            </p:cNvPr>
            <p:cNvSpPr/>
            <p:nvPr/>
          </p:nvSpPr>
          <p:spPr>
            <a:xfrm>
              <a:off x="1955244" y="3146352"/>
              <a:ext cx="656732" cy="1929231"/>
            </a:xfrm>
            <a:custGeom>
              <a:avLst/>
              <a:gdLst>
                <a:gd name="connsiteX0" fmla="*/ 450574 w 656732"/>
                <a:gd name="connsiteY0" fmla="*/ 1703944 h 1929231"/>
                <a:gd name="connsiteX1" fmla="*/ 106018 w 656732"/>
                <a:gd name="connsiteY1" fmla="*/ 922066 h 1929231"/>
                <a:gd name="connsiteX2" fmla="*/ 79513 w 656732"/>
                <a:gd name="connsiteY2" fmla="*/ 365474 h 1929231"/>
                <a:gd name="connsiteX3" fmla="*/ 172279 w 656732"/>
                <a:gd name="connsiteY3" fmla="*/ 20918 h 1929231"/>
                <a:gd name="connsiteX4" fmla="*/ 516835 w 656732"/>
                <a:gd name="connsiteY4" fmla="*/ 60674 h 1929231"/>
                <a:gd name="connsiteX5" fmla="*/ 649357 w 656732"/>
                <a:gd name="connsiteY5" fmla="*/ 246205 h 1929231"/>
                <a:gd name="connsiteX6" fmla="*/ 596348 w 656732"/>
                <a:gd name="connsiteY6" fmla="*/ 471492 h 1929231"/>
                <a:gd name="connsiteX7" fmla="*/ 238539 w 656732"/>
                <a:gd name="connsiteY7" fmla="*/ 1226866 h 1929231"/>
                <a:gd name="connsiteX8" fmla="*/ 185531 w 656732"/>
                <a:gd name="connsiteY8" fmla="*/ 1425648 h 1929231"/>
                <a:gd name="connsiteX9" fmla="*/ 0 w 656732"/>
                <a:gd name="connsiteY9" fmla="*/ 1929231 h 192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732" h="1929231">
                  <a:moveTo>
                    <a:pt x="450574" y="1703944"/>
                  </a:moveTo>
                  <a:cubicBezTo>
                    <a:pt x="309217" y="1424544"/>
                    <a:pt x="167861" y="1145144"/>
                    <a:pt x="106018" y="922066"/>
                  </a:cubicBezTo>
                  <a:cubicBezTo>
                    <a:pt x="44174" y="698988"/>
                    <a:pt x="68470" y="515665"/>
                    <a:pt x="79513" y="365474"/>
                  </a:cubicBezTo>
                  <a:cubicBezTo>
                    <a:pt x="90556" y="215283"/>
                    <a:pt x="99392" y="71718"/>
                    <a:pt x="172279" y="20918"/>
                  </a:cubicBezTo>
                  <a:cubicBezTo>
                    <a:pt x="245166" y="-29882"/>
                    <a:pt x="437322" y="23126"/>
                    <a:pt x="516835" y="60674"/>
                  </a:cubicBezTo>
                  <a:cubicBezTo>
                    <a:pt x="596348" y="98222"/>
                    <a:pt x="636105" y="177735"/>
                    <a:pt x="649357" y="246205"/>
                  </a:cubicBezTo>
                  <a:cubicBezTo>
                    <a:pt x="662609" y="314675"/>
                    <a:pt x="664818" y="308049"/>
                    <a:pt x="596348" y="471492"/>
                  </a:cubicBezTo>
                  <a:cubicBezTo>
                    <a:pt x="527878" y="634935"/>
                    <a:pt x="307008" y="1067840"/>
                    <a:pt x="238539" y="1226866"/>
                  </a:cubicBezTo>
                  <a:cubicBezTo>
                    <a:pt x="170069" y="1385892"/>
                    <a:pt x="225287" y="1308587"/>
                    <a:pt x="185531" y="1425648"/>
                  </a:cubicBezTo>
                  <a:cubicBezTo>
                    <a:pt x="145774" y="1542709"/>
                    <a:pt x="72887" y="1735970"/>
                    <a:pt x="0" y="1929231"/>
                  </a:cubicBezTo>
                </a:path>
              </a:pathLst>
            </a:custGeom>
            <a:noFill/>
            <a:ln w="127000">
              <a:solidFill>
                <a:srgbClr val="B53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3BD41C3F-16A3-47C0-97A7-63A556783E79}"/>
                </a:ext>
              </a:extLst>
            </p:cNvPr>
            <p:cNvGrpSpPr/>
            <p:nvPr/>
          </p:nvGrpSpPr>
          <p:grpSpPr>
            <a:xfrm>
              <a:off x="1892300" y="3016249"/>
              <a:ext cx="825500" cy="825500"/>
              <a:chOff x="760990" y="3016250"/>
              <a:chExt cx="825500" cy="825500"/>
            </a:xfrm>
          </p:grpSpPr>
          <p:sp>
            <p:nvSpPr>
              <p:cNvPr id="6" name="椭圆 5">
                <a:extLst>
                  <a:ext uri="{FF2B5EF4-FFF2-40B4-BE49-F238E27FC236}">
                    <a16:creationId xmlns="" xmlns:a16="http://schemas.microsoft.com/office/drawing/2014/main" id="{91B6641C-96B0-4FFC-8F36-E43247BA1DA3}"/>
                  </a:ext>
                </a:extLst>
              </p:cNvPr>
              <p:cNvSpPr/>
              <p:nvPr/>
            </p:nvSpPr>
            <p:spPr>
              <a:xfrm>
                <a:off x="760990" y="3016250"/>
                <a:ext cx="825500" cy="825500"/>
              </a:xfrm>
              <a:prstGeom prst="ellipse">
                <a:avLst/>
              </a:prstGeom>
              <a:solidFill>
                <a:srgbClr val="B5393A"/>
              </a:solidFill>
              <a:ln>
                <a:noFill/>
              </a:ln>
              <a:effectLst>
                <a:outerShdw blurRad="127000" sx="113000" sy="113000" algn="ctr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="" xmlns:a16="http://schemas.microsoft.com/office/drawing/2014/main" id="{6ED73944-4FA1-4C3C-AA0D-037768846706}"/>
                  </a:ext>
                </a:extLst>
              </p:cNvPr>
              <p:cNvSpPr/>
              <p:nvPr/>
            </p:nvSpPr>
            <p:spPr>
              <a:xfrm>
                <a:off x="1045153" y="3300413"/>
                <a:ext cx="257175" cy="2571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8000" sy="108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="" xmlns:a16="http://schemas.microsoft.com/office/drawing/2014/main" id="{640DC3A2-EDD0-4187-984C-54103F72D46B}"/>
                  </a:ext>
                </a:extLst>
              </p:cNvPr>
              <p:cNvSpPr/>
              <p:nvPr/>
            </p:nvSpPr>
            <p:spPr>
              <a:xfrm>
                <a:off x="1116590" y="3371850"/>
                <a:ext cx="114300" cy="114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1356585-7B84-426D-A34A-F7B16421C0B7}"/>
              </a:ext>
            </a:extLst>
          </p:cNvPr>
          <p:cNvSpPr txBox="1"/>
          <p:nvPr/>
        </p:nvSpPr>
        <p:spPr>
          <a:xfrm>
            <a:off x="6444343" y="502100"/>
            <a:ext cx="156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cs typeface="+mn-ea"/>
                <a:sym typeface="+mn-lt"/>
              </a:rPr>
              <a:t>目录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02D01B25-3E84-43F8-83FB-817F86D8950C}"/>
              </a:ext>
            </a:extLst>
          </p:cNvPr>
          <p:cNvCxnSpPr/>
          <p:nvPr/>
        </p:nvCxnSpPr>
        <p:spPr>
          <a:xfrm>
            <a:off x="6583653" y="1320799"/>
            <a:ext cx="1326633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6CF9C8C-7356-464E-AED0-190CF3D0A1B4}"/>
              </a:ext>
            </a:extLst>
          </p:cNvPr>
          <p:cNvSpPr txBox="1"/>
          <p:nvPr/>
        </p:nvSpPr>
        <p:spPr>
          <a:xfrm>
            <a:off x="3554576" y="2191657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01.</a:t>
            </a:r>
            <a:r>
              <a:rPr lang="zh-CN" altLang="en-US" sz="2400" b="1" dirty="0">
                <a:cs typeface="+mn-ea"/>
                <a:sym typeface="+mn-lt"/>
              </a:rPr>
              <a:t>开展项目介绍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3AAA0047-5F4F-4CD5-9C55-BD770B23D7FF}"/>
              </a:ext>
            </a:extLst>
          </p:cNvPr>
          <p:cNvSpPr txBox="1"/>
          <p:nvPr/>
        </p:nvSpPr>
        <p:spPr>
          <a:xfrm>
            <a:off x="8040915" y="2191657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02.</a:t>
            </a:r>
            <a:r>
              <a:rPr lang="zh-CN" altLang="en-US" sz="2400" b="1" dirty="0">
                <a:cs typeface="+mn-ea"/>
                <a:sym typeface="+mn-lt"/>
              </a:rPr>
              <a:t>项目完成情况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E8F1D21-78AF-4EAB-B019-F17961A4948A}"/>
              </a:ext>
            </a:extLst>
          </p:cNvPr>
          <p:cNvSpPr txBox="1"/>
          <p:nvPr/>
        </p:nvSpPr>
        <p:spPr>
          <a:xfrm>
            <a:off x="3554576" y="4009571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03.</a:t>
            </a:r>
            <a:r>
              <a:rPr lang="zh-CN" altLang="en-US" sz="2400" b="1" dirty="0">
                <a:cs typeface="+mn-ea"/>
                <a:sym typeface="+mn-lt"/>
              </a:rPr>
              <a:t>项目存在不足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8D6660FE-D393-44C4-AA08-BB5C2B58D0AE}"/>
              </a:ext>
            </a:extLst>
          </p:cNvPr>
          <p:cNvSpPr txBox="1"/>
          <p:nvPr/>
        </p:nvSpPr>
        <p:spPr>
          <a:xfrm>
            <a:off x="8040915" y="4009571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04.</a:t>
            </a:r>
            <a:r>
              <a:rPr lang="zh-CN" altLang="en-US" sz="2400" b="1" dirty="0">
                <a:cs typeface="+mn-ea"/>
                <a:sym typeface="+mn-lt"/>
              </a:rPr>
              <a:t>项目未来计划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B50D0B6-F5F6-4E10-A725-013817CB295E}"/>
              </a:ext>
            </a:extLst>
          </p:cNvPr>
          <p:cNvSpPr txBox="1"/>
          <p:nvPr/>
        </p:nvSpPr>
        <p:spPr>
          <a:xfrm>
            <a:off x="3671762" y="2837966"/>
            <a:ext cx="327123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92B2AA0-D777-44DE-B071-2A446C36914A}"/>
              </a:ext>
            </a:extLst>
          </p:cNvPr>
          <p:cNvSpPr txBox="1"/>
          <p:nvPr/>
        </p:nvSpPr>
        <p:spPr>
          <a:xfrm>
            <a:off x="8153223" y="2837966"/>
            <a:ext cx="319694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8CB2017F-CB18-4EF7-AAD2-DCCB556DDBB0}"/>
              </a:ext>
            </a:extLst>
          </p:cNvPr>
          <p:cNvSpPr txBox="1"/>
          <p:nvPr/>
        </p:nvSpPr>
        <p:spPr>
          <a:xfrm>
            <a:off x="3666884" y="4654187"/>
            <a:ext cx="327610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8EA006AA-DA7A-4CB7-84D9-E634892CDCA7}"/>
              </a:ext>
            </a:extLst>
          </p:cNvPr>
          <p:cNvSpPr txBox="1"/>
          <p:nvPr/>
        </p:nvSpPr>
        <p:spPr>
          <a:xfrm>
            <a:off x="8153224" y="4654187"/>
            <a:ext cx="319694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482">
        <p14:vortex dir="r"/>
      </p:transition>
    </mc:Choice>
    <mc:Fallback xmlns="">
      <p:transition spd="slow" advTm="10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3C063C7-7C20-492A-AB1C-0F3B3E4B2D9A}"/>
              </a:ext>
            </a:extLst>
          </p:cNvPr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F9223F-5F3F-4025-BFEE-085A72DB5D50}"/>
              </a:ext>
            </a:extLst>
          </p:cNvPr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4A26D9-BCB2-4C4F-89FA-C3DA76EF2DF8}"/>
              </a:ext>
            </a:extLst>
          </p:cNvPr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6DB48-AC0C-49C9-ADBC-5541E413B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093479-8413-4373-B474-876F602C537A}"/>
              </a:ext>
            </a:extLst>
          </p:cNvPr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D69DEA6-8357-4CFF-9830-350DB4EE5528}"/>
              </a:ext>
            </a:extLst>
          </p:cNvPr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项目未来计划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68C02D98-3EDC-4823-86F6-73AE67996FB6}"/>
              </a:ext>
            </a:extLst>
          </p:cNvPr>
          <p:cNvCxnSpPr>
            <a:cxnSpLocks/>
          </p:cNvCxnSpPr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4AD2842-5154-4791-AB5E-D16F6116D0DC}"/>
              </a:ext>
            </a:extLst>
          </p:cNvPr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161434"/>
      </p:ext>
    </p:extLst>
  </p:cSld>
  <p:clrMapOvr>
    <a:masterClrMapping/>
  </p:clrMapOvr>
  <p:transition spd="slow" advTm="27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34E25618-5C4D-4B08-ACEE-BBC5C9F7171F}"/>
              </a:ext>
            </a:extLst>
          </p:cNvPr>
          <p:cNvGrpSpPr/>
          <p:nvPr/>
        </p:nvGrpSpPr>
        <p:grpSpPr>
          <a:xfrm>
            <a:off x="2129116" y="2417891"/>
            <a:ext cx="3966881" cy="661486"/>
            <a:chOff x="2129116" y="2417891"/>
            <a:chExt cx="3966881" cy="661486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13BEDA8-5E72-4DF8-B4BD-012D7995EE7C}"/>
                </a:ext>
              </a:extLst>
            </p:cNvPr>
            <p:cNvSpPr/>
            <p:nvPr/>
          </p:nvSpPr>
          <p:spPr>
            <a:xfrm>
              <a:off x="2129116" y="2420471"/>
              <a:ext cx="2026025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1AE749D-22EA-4710-AEBC-63824805E13C}"/>
                </a:ext>
              </a:extLst>
            </p:cNvPr>
            <p:cNvSpPr/>
            <p:nvPr/>
          </p:nvSpPr>
          <p:spPr>
            <a:xfrm>
              <a:off x="4155141" y="2417891"/>
              <a:ext cx="1940856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E9DCAE1-438E-4E9A-AB45-60E9333FBAF3}"/>
              </a:ext>
            </a:extLst>
          </p:cNvPr>
          <p:cNvGrpSpPr/>
          <p:nvPr/>
        </p:nvGrpSpPr>
        <p:grpSpPr>
          <a:xfrm>
            <a:off x="2129115" y="3645182"/>
            <a:ext cx="3966882" cy="664066"/>
            <a:chOff x="2129115" y="3645182"/>
            <a:chExt cx="3966882" cy="66406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0510EF0-AE7E-4CA6-97B3-AE75E5E886A5}"/>
                </a:ext>
              </a:extLst>
            </p:cNvPr>
            <p:cNvSpPr/>
            <p:nvPr/>
          </p:nvSpPr>
          <p:spPr>
            <a:xfrm>
              <a:off x="2129115" y="3650342"/>
              <a:ext cx="2447781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A7CBF8D-9B6C-4636-885A-286DF3380102}"/>
                </a:ext>
              </a:extLst>
            </p:cNvPr>
            <p:cNvSpPr/>
            <p:nvPr/>
          </p:nvSpPr>
          <p:spPr>
            <a:xfrm>
              <a:off x="4576896" y="3645182"/>
              <a:ext cx="1519101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AFD3315-94DD-46B5-BBED-8195729984AF}"/>
              </a:ext>
            </a:extLst>
          </p:cNvPr>
          <p:cNvGrpSpPr/>
          <p:nvPr/>
        </p:nvGrpSpPr>
        <p:grpSpPr>
          <a:xfrm>
            <a:off x="2129114" y="4880212"/>
            <a:ext cx="3966884" cy="661486"/>
            <a:chOff x="2129114" y="4880212"/>
            <a:chExt cx="3966884" cy="66148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D227463-39B7-42D7-8954-D8950587E368}"/>
                </a:ext>
              </a:extLst>
            </p:cNvPr>
            <p:cNvSpPr/>
            <p:nvPr/>
          </p:nvSpPr>
          <p:spPr>
            <a:xfrm>
              <a:off x="2129114" y="4880212"/>
              <a:ext cx="3277773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1CD2E4D5-CA0A-467A-A20B-6BF6B436CDA6}"/>
                </a:ext>
              </a:extLst>
            </p:cNvPr>
            <p:cNvSpPr/>
            <p:nvPr/>
          </p:nvSpPr>
          <p:spPr>
            <a:xfrm>
              <a:off x="5406888" y="4880212"/>
              <a:ext cx="689110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0D36FD85-5AE0-4028-BB66-1C2394C3A5F0}"/>
              </a:ext>
            </a:extLst>
          </p:cNvPr>
          <p:cNvSpPr txBox="1"/>
          <p:nvPr/>
        </p:nvSpPr>
        <p:spPr>
          <a:xfrm>
            <a:off x="1158619" y="2517801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51%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4C84B96-19EB-4A4F-A1B6-AD1466DAC00B}"/>
              </a:ext>
            </a:extLst>
          </p:cNvPr>
          <p:cNvSpPr txBox="1"/>
          <p:nvPr/>
        </p:nvSpPr>
        <p:spPr>
          <a:xfrm>
            <a:off x="1158618" y="3745092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60%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1349F14-BA00-4E0A-978D-D14723B2B2D5}"/>
              </a:ext>
            </a:extLst>
          </p:cNvPr>
          <p:cNvSpPr txBox="1"/>
          <p:nvPr/>
        </p:nvSpPr>
        <p:spPr>
          <a:xfrm>
            <a:off x="1158617" y="4978832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73%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720A312-BDD2-4630-9756-6A6CCA3B8BF2}"/>
              </a:ext>
            </a:extLst>
          </p:cNvPr>
          <p:cNvSpPr txBox="1"/>
          <p:nvPr/>
        </p:nvSpPr>
        <p:spPr>
          <a:xfrm>
            <a:off x="6381701" y="2517801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FD4133F-9A78-47E3-B3EC-56270A904D62}"/>
              </a:ext>
            </a:extLst>
          </p:cNvPr>
          <p:cNvSpPr txBox="1"/>
          <p:nvPr/>
        </p:nvSpPr>
        <p:spPr>
          <a:xfrm>
            <a:off x="6381701" y="3745092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A49E5A3-FBC0-4D91-9F38-BD9E55AFACD2}"/>
              </a:ext>
            </a:extLst>
          </p:cNvPr>
          <p:cNvSpPr txBox="1"/>
          <p:nvPr/>
        </p:nvSpPr>
        <p:spPr>
          <a:xfrm>
            <a:off x="6381700" y="4978832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01CC453-9FF1-40C6-AB66-1BD0BB63B919}"/>
              </a:ext>
            </a:extLst>
          </p:cNvPr>
          <p:cNvSpPr/>
          <p:nvPr/>
        </p:nvSpPr>
        <p:spPr>
          <a:xfrm>
            <a:off x="8563497" y="2400108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6CB1066-88A5-4045-B805-DD6EC2179666}"/>
              </a:ext>
            </a:extLst>
          </p:cNvPr>
          <p:cNvSpPr/>
          <p:nvPr/>
        </p:nvSpPr>
        <p:spPr>
          <a:xfrm>
            <a:off x="8563497" y="371922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DC0899BF-13A3-40DC-AABB-661CDDAEC936}"/>
              </a:ext>
            </a:extLst>
          </p:cNvPr>
          <p:cNvSpPr/>
          <p:nvPr/>
        </p:nvSpPr>
        <p:spPr>
          <a:xfrm>
            <a:off x="8563497" y="488021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00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73">
        <p15:prstTrans prst="pageCurlDouble"/>
      </p:transition>
    </mc:Choice>
    <mc:Fallback xmlns="">
      <p:transition spd="slow" advTm="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60D17C0-B9D5-41DA-9846-C4AA88131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/>
        </p:blipFill>
        <p:spPr>
          <a:xfrm>
            <a:off x="1427560" y="2335569"/>
            <a:ext cx="2211822" cy="18287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3EF8FC1-1609-477A-BB9B-5B3C6C87E948}"/>
              </a:ext>
            </a:extLst>
          </p:cNvPr>
          <p:cNvSpPr txBox="1"/>
          <p:nvPr/>
        </p:nvSpPr>
        <p:spPr>
          <a:xfrm>
            <a:off x="1642556" y="454315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B52D660-9D03-45E8-AF62-24CD2136B15B}"/>
              </a:ext>
            </a:extLst>
          </p:cNvPr>
          <p:cNvSpPr/>
          <p:nvPr/>
        </p:nvSpPr>
        <p:spPr>
          <a:xfrm>
            <a:off x="1547581" y="522253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209BC6E-5B89-427B-9997-06D9B2082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8"/>
          <a:stretch/>
        </p:blipFill>
        <p:spPr>
          <a:xfrm>
            <a:off x="4870008" y="2322122"/>
            <a:ext cx="2211822" cy="18138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A245645-C34F-42D3-83DC-0B6582F24056}"/>
              </a:ext>
            </a:extLst>
          </p:cNvPr>
          <p:cNvSpPr txBox="1"/>
          <p:nvPr/>
        </p:nvSpPr>
        <p:spPr>
          <a:xfrm>
            <a:off x="5076038" y="454315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CAD5C96-4D87-4C15-B4CB-AD0034011DA2}"/>
              </a:ext>
            </a:extLst>
          </p:cNvPr>
          <p:cNvSpPr/>
          <p:nvPr/>
        </p:nvSpPr>
        <p:spPr>
          <a:xfrm>
            <a:off x="4981063" y="522253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1653E2D-7138-42D0-B7FA-7E6C84B4E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6" b="1302"/>
          <a:stretch/>
        </p:blipFill>
        <p:spPr>
          <a:xfrm>
            <a:off x="8552618" y="2353532"/>
            <a:ext cx="2211822" cy="181389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41D0186-E4CB-483A-A3B5-CE7F11817178}"/>
              </a:ext>
            </a:extLst>
          </p:cNvPr>
          <p:cNvSpPr txBox="1"/>
          <p:nvPr/>
        </p:nvSpPr>
        <p:spPr>
          <a:xfrm>
            <a:off x="8764191" y="454286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BD84BC3-54C1-4B06-8653-CEBCAB76E177}"/>
              </a:ext>
            </a:extLst>
          </p:cNvPr>
          <p:cNvSpPr/>
          <p:nvPr/>
        </p:nvSpPr>
        <p:spPr>
          <a:xfrm>
            <a:off x="8669216" y="522224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30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590">
        <p15:prstTrans prst="curtains"/>
      </p:transition>
    </mc:Choice>
    <mc:Fallback xmlns="">
      <p:transition spd="slow" advTm="3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CF0E000-6DBB-4E1A-8F9C-369D2A6170BA}"/>
              </a:ext>
            </a:extLst>
          </p:cNvPr>
          <p:cNvGrpSpPr/>
          <p:nvPr/>
        </p:nvGrpSpPr>
        <p:grpSpPr>
          <a:xfrm>
            <a:off x="4919382" y="2252382"/>
            <a:ext cx="2353235" cy="2353235"/>
            <a:chOff x="4919382" y="2252382"/>
            <a:chExt cx="2353235" cy="2353235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751280C3-837D-447E-A295-1634EE7CB64A}"/>
                </a:ext>
              </a:extLst>
            </p:cNvPr>
            <p:cNvSpPr/>
            <p:nvPr/>
          </p:nvSpPr>
          <p:spPr>
            <a:xfrm>
              <a:off x="4919382" y="2252382"/>
              <a:ext cx="2353235" cy="2353235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56AD0F12-ECEF-49E1-ADD2-FB1C103D06A9}"/>
                </a:ext>
              </a:extLst>
            </p:cNvPr>
            <p:cNvSpPr txBox="1"/>
            <p:nvPr/>
          </p:nvSpPr>
          <p:spPr>
            <a:xfrm>
              <a:off x="5203370" y="2974371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A17B2420-7B73-4418-ADDA-520773CCE294}"/>
                </a:ext>
              </a:extLst>
            </p:cNvPr>
            <p:cNvSpPr/>
            <p:nvPr/>
          </p:nvSpPr>
          <p:spPr>
            <a:xfrm>
              <a:off x="5108397" y="3502545"/>
              <a:ext cx="19752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41F50F3-4FD3-4EB1-BE2A-7014EFECEB99}"/>
              </a:ext>
            </a:extLst>
          </p:cNvPr>
          <p:cNvGrpSpPr/>
          <p:nvPr/>
        </p:nvGrpSpPr>
        <p:grpSpPr>
          <a:xfrm>
            <a:off x="1716740" y="2642346"/>
            <a:ext cx="1573306" cy="1573306"/>
            <a:chOff x="1716740" y="2642346"/>
            <a:chExt cx="1573306" cy="1573306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CCB933B3-6FA3-4C20-9A26-94A9BD51F597}"/>
                </a:ext>
              </a:extLst>
            </p:cNvPr>
            <p:cNvSpPr/>
            <p:nvPr/>
          </p:nvSpPr>
          <p:spPr>
            <a:xfrm>
              <a:off x="1716740" y="2642346"/>
              <a:ext cx="1573306" cy="1573306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7113FBEB-E3A2-4920-9B6D-82B9A1947B71}"/>
                </a:ext>
              </a:extLst>
            </p:cNvPr>
            <p:cNvSpPr txBox="1"/>
            <p:nvPr/>
          </p:nvSpPr>
          <p:spPr>
            <a:xfrm>
              <a:off x="1983014" y="3013500"/>
              <a:ext cx="1040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457D0D77-7EA2-4102-84F9-EEA3E0216BDD}"/>
              </a:ext>
            </a:extLst>
          </p:cNvPr>
          <p:cNvGrpSpPr/>
          <p:nvPr/>
        </p:nvGrpSpPr>
        <p:grpSpPr>
          <a:xfrm>
            <a:off x="8901953" y="2642346"/>
            <a:ext cx="1573306" cy="1573306"/>
            <a:chOff x="8901953" y="2642346"/>
            <a:chExt cx="1573306" cy="1573306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A7D1C993-6D87-4F9E-BFE9-618C13BF7675}"/>
                </a:ext>
              </a:extLst>
            </p:cNvPr>
            <p:cNvSpPr/>
            <p:nvPr/>
          </p:nvSpPr>
          <p:spPr>
            <a:xfrm>
              <a:off x="8901953" y="2642346"/>
              <a:ext cx="1573306" cy="1573306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7CFA9E93-F7A6-4606-BED3-67B31288400C}"/>
                </a:ext>
              </a:extLst>
            </p:cNvPr>
            <p:cNvSpPr txBox="1"/>
            <p:nvPr/>
          </p:nvSpPr>
          <p:spPr>
            <a:xfrm>
              <a:off x="9168229" y="3020537"/>
              <a:ext cx="1040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9" name="箭头: 右 18">
            <a:extLst>
              <a:ext uri="{FF2B5EF4-FFF2-40B4-BE49-F238E27FC236}">
                <a16:creationId xmlns="" xmlns:a16="http://schemas.microsoft.com/office/drawing/2014/main" id="{24F80624-5DC7-436A-A5DF-FF6EA2E5CEB6}"/>
              </a:ext>
            </a:extLst>
          </p:cNvPr>
          <p:cNvSpPr/>
          <p:nvPr/>
        </p:nvSpPr>
        <p:spPr>
          <a:xfrm>
            <a:off x="3423183" y="3173506"/>
            <a:ext cx="1363061" cy="537882"/>
          </a:xfrm>
          <a:prstGeom prst="rightArrow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="" xmlns:a16="http://schemas.microsoft.com/office/drawing/2014/main" id="{AAF4A06B-A644-4E25-97EC-CC091F845AE7}"/>
              </a:ext>
            </a:extLst>
          </p:cNvPr>
          <p:cNvSpPr/>
          <p:nvPr/>
        </p:nvSpPr>
        <p:spPr>
          <a:xfrm rot="10800000">
            <a:off x="7461632" y="3160057"/>
            <a:ext cx="1363061" cy="537882"/>
          </a:xfrm>
          <a:prstGeom prst="rightArrow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9F98C0A-EB29-4875-9138-F17DF30088F3}"/>
              </a:ext>
            </a:extLst>
          </p:cNvPr>
          <p:cNvSpPr/>
          <p:nvPr/>
        </p:nvSpPr>
        <p:spPr>
          <a:xfrm>
            <a:off x="1515789" y="482062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2F9B21E2-4F7D-4D99-A0DF-4BB719F0EAAC}"/>
              </a:ext>
            </a:extLst>
          </p:cNvPr>
          <p:cNvSpPr/>
          <p:nvPr/>
        </p:nvSpPr>
        <p:spPr>
          <a:xfrm>
            <a:off x="8824693" y="482062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7F81B46-B0BC-406B-91C1-C8CAE1DB287E}"/>
              </a:ext>
            </a:extLst>
          </p:cNvPr>
          <p:cNvSpPr/>
          <p:nvPr/>
        </p:nvSpPr>
        <p:spPr>
          <a:xfrm>
            <a:off x="5170241" y="518052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17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77">
        <p15:prstTrans prst="prestige"/>
      </p:transition>
    </mc:Choice>
    <mc:Fallback xmlns="">
      <p:transition spd="slow" advTm="3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67ECA2A-A034-4199-ACB7-60C5B570B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9" y="2053181"/>
            <a:ext cx="5546912" cy="3697941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9D6BA6D-1441-4282-A0AC-7F6AB81AAA66}"/>
              </a:ext>
            </a:extLst>
          </p:cNvPr>
          <p:cNvSpPr txBox="1"/>
          <p:nvPr/>
        </p:nvSpPr>
        <p:spPr>
          <a:xfrm>
            <a:off x="8735467" y="2034168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FEB8E18-1997-46CF-B163-C85D10B543FD}"/>
              </a:ext>
            </a:extLst>
          </p:cNvPr>
          <p:cNvSpPr/>
          <p:nvPr/>
        </p:nvSpPr>
        <p:spPr>
          <a:xfrm>
            <a:off x="8027895" y="2713548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69FCD8E-D715-4FED-B071-4063DD1D9254}"/>
              </a:ext>
            </a:extLst>
          </p:cNvPr>
          <p:cNvSpPr txBox="1"/>
          <p:nvPr/>
        </p:nvSpPr>
        <p:spPr>
          <a:xfrm>
            <a:off x="8735467" y="4117635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B57F5AF-378D-4014-986F-899B45F73C97}"/>
              </a:ext>
            </a:extLst>
          </p:cNvPr>
          <p:cNvSpPr/>
          <p:nvPr/>
        </p:nvSpPr>
        <p:spPr>
          <a:xfrm>
            <a:off x="8027895" y="4797015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2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68">
        <p14:flip dir="r"/>
      </p:transition>
    </mc:Choice>
    <mc:Fallback xmlns="">
      <p:transition spd="slow" advTm="2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C6A5FC6-0F6D-4B75-9173-9CD408BEFDAA}"/>
              </a:ext>
            </a:extLst>
          </p:cNvPr>
          <p:cNvGrpSpPr/>
          <p:nvPr/>
        </p:nvGrpSpPr>
        <p:grpSpPr>
          <a:xfrm>
            <a:off x="1046338" y="1542967"/>
            <a:ext cx="10099325" cy="3975263"/>
            <a:chOff x="1411356" y="1169894"/>
            <a:chExt cx="10099325" cy="3975263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3A6956C7-832E-4CBC-B384-11F71C732360}"/>
                </a:ext>
              </a:extLst>
            </p:cNvPr>
            <p:cNvSpPr/>
            <p:nvPr/>
          </p:nvSpPr>
          <p:spPr>
            <a:xfrm>
              <a:off x="1411356" y="1169894"/>
              <a:ext cx="10099325" cy="3975263"/>
            </a:xfrm>
            <a:prstGeom prst="roundRect">
              <a:avLst>
                <a:gd name="adj" fmla="val 13141"/>
              </a:avLst>
            </a:prstGeom>
            <a:solidFill>
              <a:srgbClr val="202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365A66B-DA15-45EA-976D-A188C3558A54}"/>
                </a:ext>
              </a:extLst>
            </p:cNvPr>
            <p:cNvSpPr/>
            <p:nvPr/>
          </p:nvSpPr>
          <p:spPr>
            <a:xfrm>
              <a:off x="1658398" y="1382064"/>
              <a:ext cx="9605241" cy="3550923"/>
            </a:xfrm>
            <a:prstGeom prst="roundRect">
              <a:avLst>
                <a:gd name="adj" fmla="val 9211"/>
              </a:avLst>
            </a:prstGeom>
            <a:noFill/>
            <a:ln w="22225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30BD5B4-A7F5-49F6-A32D-D303415216A4}"/>
              </a:ext>
            </a:extLst>
          </p:cNvPr>
          <p:cNvSpPr txBox="1"/>
          <p:nvPr/>
        </p:nvSpPr>
        <p:spPr>
          <a:xfrm>
            <a:off x="2772229" y="3122483"/>
            <a:ext cx="66475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b="1" spc="600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E281B49-B4DF-4AE8-A69A-FE7916A17166}"/>
              </a:ext>
            </a:extLst>
          </p:cNvPr>
          <p:cNvSpPr txBox="1"/>
          <p:nvPr/>
        </p:nvSpPr>
        <p:spPr>
          <a:xfrm>
            <a:off x="4787140" y="2109241"/>
            <a:ext cx="2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B5393A"/>
                </a:solidFill>
                <a:cs typeface="+mn-ea"/>
                <a:sym typeface="+mn-lt"/>
              </a:rPr>
              <a:t>20XX</a:t>
            </a:r>
            <a:endParaRPr lang="zh-CN" altLang="en-US" sz="5400" b="1" dirty="0">
              <a:solidFill>
                <a:srgbClr val="B5393A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A1C2CDB-2A0A-446B-8AAD-23343C8DD056}"/>
              </a:ext>
            </a:extLst>
          </p:cNvPr>
          <p:cNvSpPr/>
          <p:nvPr/>
        </p:nvSpPr>
        <p:spPr>
          <a:xfrm>
            <a:off x="2427449" y="4475063"/>
            <a:ext cx="733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roject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ummary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eport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E82C22F-47DE-4671-A3A6-498C684C3AE3}"/>
              </a:ext>
            </a:extLst>
          </p:cNvPr>
          <p:cNvSpPr txBox="1"/>
          <p:nvPr/>
        </p:nvSpPr>
        <p:spPr>
          <a:xfrm>
            <a:off x="3110243" y="5872334"/>
            <a:ext cx="252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00B01D0-B299-48DC-8809-E4EC33149C6E}"/>
              </a:ext>
            </a:extLst>
          </p:cNvPr>
          <p:cNvSpPr txBox="1"/>
          <p:nvPr/>
        </p:nvSpPr>
        <p:spPr>
          <a:xfrm>
            <a:off x="5936346" y="5872334"/>
            <a:ext cx="38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月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50CB3486-2F97-4656-BE35-6AF58D7345E6}"/>
              </a:ext>
            </a:extLst>
          </p:cNvPr>
          <p:cNvCxnSpPr>
            <a:cxnSpLocks/>
          </p:cNvCxnSpPr>
          <p:nvPr/>
        </p:nvCxnSpPr>
        <p:spPr>
          <a:xfrm flipV="1">
            <a:off x="1698171" y="1"/>
            <a:ext cx="4513943" cy="1542966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405AE68-4D0D-4028-9F23-47CC18893552}"/>
              </a:ext>
            </a:extLst>
          </p:cNvPr>
          <p:cNvCxnSpPr>
            <a:cxnSpLocks/>
          </p:cNvCxnSpPr>
          <p:nvPr/>
        </p:nvCxnSpPr>
        <p:spPr>
          <a:xfrm>
            <a:off x="6241143" y="0"/>
            <a:ext cx="4107543" cy="1551940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FEAE48C-2B29-4592-BD4A-11E73F357501}"/>
              </a:ext>
            </a:extLst>
          </p:cNvPr>
          <p:cNvGrpSpPr/>
          <p:nvPr/>
        </p:nvGrpSpPr>
        <p:grpSpPr>
          <a:xfrm>
            <a:off x="5924096" y="-212170"/>
            <a:ext cx="576036" cy="576036"/>
            <a:chOff x="760990" y="3016250"/>
            <a:chExt cx="825500" cy="82550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B4BA2832-33C2-40D5-B77D-02FF1355C94B}"/>
                </a:ext>
              </a:extLst>
            </p:cNvPr>
            <p:cNvSpPr/>
            <p:nvPr/>
          </p:nvSpPr>
          <p:spPr>
            <a:xfrm>
              <a:off x="760990" y="3016250"/>
              <a:ext cx="825500" cy="825500"/>
            </a:xfrm>
            <a:prstGeom prst="ellipse">
              <a:avLst/>
            </a:prstGeom>
            <a:solidFill>
              <a:srgbClr val="B5393A"/>
            </a:solidFill>
            <a:ln>
              <a:noFill/>
            </a:ln>
            <a:effectLst>
              <a:outerShdw blurRad="127000" sx="113000" sy="113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D0363408-BFD0-4DA3-9EBC-17174B5114F5}"/>
                </a:ext>
              </a:extLst>
            </p:cNvPr>
            <p:cNvSpPr/>
            <p:nvPr/>
          </p:nvSpPr>
          <p:spPr>
            <a:xfrm>
              <a:off x="1045153" y="3300413"/>
              <a:ext cx="257175" cy="2571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8000" sy="108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A8DD8BB1-953D-4915-8AD4-9B9734A0ED36}"/>
                </a:ext>
              </a:extLst>
            </p:cNvPr>
            <p:cNvSpPr/>
            <p:nvPr/>
          </p:nvSpPr>
          <p:spPr>
            <a:xfrm>
              <a:off x="1116590" y="3371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4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4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3C063C7-7C20-492A-AB1C-0F3B3E4B2D9A}"/>
              </a:ext>
            </a:extLst>
          </p:cNvPr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F9223F-5F3F-4025-BFEE-085A72DB5D50}"/>
              </a:ext>
            </a:extLst>
          </p:cNvPr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4A26D9-BCB2-4C4F-89FA-C3DA76EF2DF8}"/>
              </a:ext>
            </a:extLst>
          </p:cNvPr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6DB48-AC0C-49C9-ADBC-5541E413B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093479-8413-4373-B474-876F602C537A}"/>
              </a:ext>
            </a:extLst>
          </p:cNvPr>
          <p:cNvSpPr txBox="1"/>
          <p:nvPr/>
        </p:nvSpPr>
        <p:spPr>
          <a:xfrm>
            <a:off x="2116513" y="948964"/>
            <a:ext cx="1698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D69DEA6-8357-4CFF-9830-350DB4EE5528}"/>
              </a:ext>
            </a:extLst>
          </p:cNvPr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开展项目介绍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68C02D98-3EDC-4823-86F6-73AE67996FB6}"/>
              </a:ext>
            </a:extLst>
          </p:cNvPr>
          <p:cNvCxnSpPr>
            <a:cxnSpLocks/>
          </p:cNvCxnSpPr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4AD2842-5154-4791-AB5E-D16F6116D0DC}"/>
              </a:ext>
            </a:extLst>
          </p:cNvPr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"/>
    </mc:Choice>
    <mc:Fallback xmlns="">
      <p:transition spd="slow" advTm="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53A281A-4169-45FD-A72A-312D919FD3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4" b="21823"/>
          <a:stretch/>
        </p:blipFill>
        <p:spPr>
          <a:xfrm>
            <a:off x="0" y="1734664"/>
            <a:ext cx="12192000" cy="26166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A2D445-20A3-47AC-B927-76A60D924890}"/>
              </a:ext>
            </a:extLst>
          </p:cNvPr>
          <p:cNvSpPr/>
          <p:nvPr/>
        </p:nvSpPr>
        <p:spPr>
          <a:xfrm>
            <a:off x="0" y="1734664"/>
            <a:ext cx="6096000" cy="2616664"/>
          </a:xfrm>
          <a:prstGeom prst="rect">
            <a:avLst/>
          </a:prstGeom>
          <a:solidFill>
            <a:srgbClr val="313D5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11FDC0C-4999-4F8C-8C2B-6A7C92A50C95}"/>
              </a:ext>
            </a:extLst>
          </p:cNvPr>
          <p:cNvSpPr txBox="1"/>
          <p:nvPr/>
        </p:nvSpPr>
        <p:spPr>
          <a:xfrm>
            <a:off x="406401" y="227900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03AC19F-2B04-4AA5-8C24-77DCFAD1CF09}"/>
              </a:ext>
            </a:extLst>
          </p:cNvPr>
          <p:cNvSpPr txBox="1"/>
          <p:nvPr/>
        </p:nvSpPr>
        <p:spPr>
          <a:xfrm>
            <a:off x="406401" y="2958646"/>
            <a:ext cx="5167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添加本节标题内容，内容要与标题相符，可以直接复制粘贴文本。添加本节标题内容，内容要与标题相符。添加本节标题内容，内容要与标题相符，可以直接复制粘贴文本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5460F18-FDE2-4590-96C6-28E0BB2AF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50" y="4837393"/>
            <a:ext cx="596214" cy="49384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591A2DB-58C7-4381-B29F-5726D78921F3}"/>
              </a:ext>
            </a:extLst>
          </p:cNvPr>
          <p:cNvSpPr/>
          <p:nvPr/>
        </p:nvSpPr>
        <p:spPr>
          <a:xfrm>
            <a:off x="1871214" y="482270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9C78BC1-8E63-4C63-A902-191F6DE99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14" y="5817299"/>
            <a:ext cx="584750" cy="58654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3DF06FB-6506-4F68-8BA2-ECD96B3DDD5F}"/>
              </a:ext>
            </a:extLst>
          </p:cNvPr>
          <p:cNvSpPr/>
          <p:nvPr/>
        </p:nvSpPr>
        <p:spPr>
          <a:xfrm>
            <a:off x="1871213" y="584896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DB2F070-4424-428B-8354-BB27A58B0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725" y="4787280"/>
            <a:ext cx="534888" cy="54107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DC4C465-BDCB-4C16-9B41-651477EB7C24}"/>
              </a:ext>
            </a:extLst>
          </p:cNvPr>
          <p:cNvSpPr/>
          <p:nvPr/>
        </p:nvSpPr>
        <p:spPr>
          <a:xfrm>
            <a:off x="7361761" y="483739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5DAE191-4FF7-4634-8013-1321D0BAA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9644" y="5829996"/>
            <a:ext cx="534888" cy="57627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D75E415-10E4-4C46-BF66-448F0C6A4451}"/>
              </a:ext>
            </a:extLst>
          </p:cNvPr>
          <p:cNvSpPr/>
          <p:nvPr/>
        </p:nvSpPr>
        <p:spPr>
          <a:xfrm>
            <a:off x="7361760" y="585652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61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728">
        <p15:prstTrans prst="peelOff"/>
      </p:transition>
    </mc:Choice>
    <mc:Fallback xmlns="">
      <p:transition spd="slow" advTm="12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/>
      <p:bldP spid="14" grpId="0"/>
      <p:bldP spid="17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C157CD1-6160-4ABC-A558-8DC9F7AD27B9}"/>
              </a:ext>
            </a:extLst>
          </p:cNvPr>
          <p:cNvSpPr txBox="1"/>
          <p:nvPr/>
        </p:nvSpPr>
        <p:spPr>
          <a:xfrm>
            <a:off x="1348566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B7C0F0E-ACBE-4FAE-BB5E-B5A94CBF0100}"/>
              </a:ext>
            </a:extLst>
          </p:cNvPr>
          <p:cNvSpPr/>
          <p:nvPr/>
        </p:nvSpPr>
        <p:spPr>
          <a:xfrm>
            <a:off x="1253591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849761F-1DAB-4087-8D57-E7FEF9A3CF7C}"/>
              </a:ext>
            </a:extLst>
          </p:cNvPr>
          <p:cNvSpPr txBox="1"/>
          <p:nvPr/>
        </p:nvSpPr>
        <p:spPr>
          <a:xfrm>
            <a:off x="5108397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A90AB6CC-7323-46EE-BFA0-035C6DDE929E}"/>
              </a:ext>
            </a:extLst>
          </p:cNvPr>
          <p:cNvSpPr/>
          <p:nvPr/>
        </p:nvSpPr>
        <p:spPr>
          <a:xfrm>
            <a:off x="5013422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361D6FA-C3AE-4DA8-84E9-8359416C66D5}"/>
              </a:ext>
            </a:extLst>
          </p:cNvPr>
          <p:cNvSpPr txBox="1"/>
          <p:nvPr/>
        </p:nvSpPr>
        <p:spPr>
          <a:xfrm>
            <a:off x="8868229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D06FAA8C-4DE1-4147-9BCC-B6F2DE43672D}"/>
              </a:ext>
            </a:extLst>
          </p:cNvPr>
          <p:cNvSpPr/>
          <p:nvPr/>
        </p:nvSpPr>
        <p:spPr>
          <a:xfrm>
            <a:off x="8773254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D7E6BE67-C176-4CD0-BB8E-87808438B7B8}"/>
              </a:ext>
            </a:extLst>
          </p:cNvPr>
          <p:cNvGrpSpPr/>
          <p:nvPr/>
        </p:nvGrpSpPr>
        <p:grpSpPr>
          <a:xfrm>
            <a:off x="4918450" y="2608780"/>
            <a:ext cx="2165152" cy="1915886"/>
            <a:chOff x="4918450" y="2608780"/>
            <a:chExt cx="2165152" cy="1915886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D75507B8-D791-4396-A485-F4DFE76E3FA4}"/>
                </a:ext>
              </a:extLst>
            </p:cNvPr>
            <p:cNvGrpSpPr/>
            <p:nvPr/>
          </p:nvGrpSpPr>
          <p:grpSpPr>
            <a:xfrm>
              <a:off x="4918450" y="2608780"/>
              <a:ext cx="2165152" cy="1915886"/>
              <a:chOff x="1158619" y="2608780"/>
              <a:chExt cx="2165152" cy="1915886"/>
            </a:xfrm>
          </p:grpSpPr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574DBBE3-42F7-40F9-A20D-B553BC56BC49}"/>
                  </a:ext>
                </a:extLst>
              </p:cNvPr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313D55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AF5AA93D-BE86-4CE3-8D98-B3D20FF0977B}"/>
                  </a:ext>
                </a:extLst>
              </p:cNvPr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5454140F-7C05-4BA8-967B-195E70AB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1112" y="3129145"/>
              <a:ext cx="1006580" cy="961594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C472284-6203-42D5-9F25-1E8A57C43104}"/>
              </a:ext>
            </a:extLst>
          </p:cNvPr>
          <p:cNvGrpSpPr/>
          <p:nvPr/>
        </p:nvGrpSpPr>
        <p:grpSpPr>
          <a:xfrm>
            <a:off x="8678282" y="2608780"/>
            <a:ext cx="2165152" cy="1915886"/>
            <a:chOff x="8678282" y="2608780"/>
            <a:chExt cx="2165152" cy="1915886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CA1BBD89-8828-4447-9B65-983B589FC42C}"/>
                </a:ext>
              </a:extLst>
            </p:cNvPr>
            <p:cNvGrpSpPr/>
            <p:nvPr/>
          </p:nvGrpSpPr>
          <p:grpSpPr>
            <a:xfrm>
              <a:off x="8678282" y="2608780"/>
              <a:ext cx="2165152" cy="1915886"/>
              <a:chOff x="1158619" y="2608780"/>
              <a:chExt cx="2165152" cy="1915886"/>
            </a:xfrm>
          </p:grpSpPr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004FC6E5-D166-4740-BF7D-DF34AE68132B}"/>
                  </a:ext>
                </a:extLst>
              </p:cNvPr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C54747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91D0BF59-5FC3-452B-9CBE-50B99AB6C3C2}"/>
                  </a:ext>
                </a:extLst>
              </p:cNvPr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8A8D9A5F-8BF0-4FA0-AAFB-EBBEBBE5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1915" y="3059770"/>
              <a:ext cx="985339" cy="1030969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31EA7D8-AE2B-4CC3-BA8E-4472BF88FE9E}"/>
              </a:ext>
            </a:extLst>
          </p:cNvPr>
          <p:cNvGrpSpPr/>
          <p:nvPr/>
        </p:nvGrpSpPr>
        <p:grpSpPr>
          <a:xfrm>
            <a:off x="1158619" y="2608780"/>
            <a:ext cx="2165152" cy="1915886"/>
            <a:chOff x="1158619" y="2608780"/>
            <a:chExt cx="2165152" cy="1915886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000177B9-AFB9-42E6-8215-EB5908FF5FCA}"/>
                </a:ext>
              </a:extLst>
            </p:cNvPr>
            <p:cNvGrpSpPr/>
            <p:nvPr/>
          </p:nvGrpSpPr>
          <p:grpSpPr>
            <a:xfrm>
              <a:off x="1158619" y="2608780"/>
              <a:ext cx="2165152" cy="1915886"/>
              <a:chOff x="1158619" y="2608780"/>
              <a:chExt cx="2165152" cy="1915886"/>
            </a:xfrm>
          </p:grpSpPr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78D5D3A7-198D-4611-A30F-152C6FAADF31}"/>
                  </a:ext>
                </a:extLst>
              </p:cNvPr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313D55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BF2359F8-C7DE-4A12-9EAD-F61162FE8815}"/>
                  </a:ext>
                </a:extLst>
              </p:cNvPr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7CA7E762-B9E8-421E-85F5-D1296411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8927" y="3129145"/>
              <a:ext cx="1006580" cy="943826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985421" y="1766656"/>
            <a:ext cx="1509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168202"/>
      </p:ext>
    </p:extLst>
  </p:cSld>
  <p:clrMapOvr>
    <a:masterClrMapping/>
  </p:clrMapOvr>
  <p:transition spd="slow" advTm="97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3FC5474-6823-4EA3-819B-1DCFF411B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5" y="2202379"/>
            <a:ext cx="5317335" cy="35487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0DD6A19-453F-47A0-A8C5-37BA54E8246F}"/>
              </a:ext>
            </a:extLst>
          </p:cNvPr>
          <p:cNvSpPr/>
          <p:nvPr/>
        </p:nvSpPr>
        <p:spPr>
          <a:xfrm>
            <a:off x="4693220" y="2017487"/>
            <a:ext cx="6725221" cy="3980398"/>
          </a:xfrm>
          <a:prstGeom prst="rect">
            <a:avLst/>
          </a:prstGeom>
          <a:solidFill>
            <a:srgbClr val="313D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DBBF68E-D3F3-4492-939A-4E3CB74D5010}"/>
              </a:ext>
            </a:extLst>
          </p:cNvPr>
          <p:cNvSpPr txBox="1"/>
          <p:nvPr/>
        </p:nvSpPr>
        <p:spPr>
          <a:xfrm>
            <a:off x="7864592" y="241659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61EF182-32FD-4747-9EAB-5990BF04A144}"/>
              </a:ext>
            </a:extLst>
          </p:cNvPr>
          <p:cNvSpPr/>
          <p:nvPr/>
        </p:nvSpPr>
        <p:spPr>
          <a:xfrm>
            <a:off x="7223515" y="3063154"/>
            <a:ext cx="306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75B2FDE-069E-4C01-9DEE-23C89B331D0A}"/>
              </a:ext>
            </a:extLst>
          </p:cNvPr>
          <p:cNvSpPr txBox="1"/>
          <p:nvPr/>
        </p:nvSpPr>
        <p:spPr>
          <a:xfrm>
            <a:off x="7864592" y="4347284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D362A2D-DFE7-43E4-826A-C6208196767A}"/>
              </a:ext>
            </a:extLst>
          </p:cNvPr>
          <p:cNvSpPr/>
          <p:nvPr/>
        </p:nvSpPr>
        <p:spPr>
          <a:xfrm>
            <a:off x="7223515" y="4993845"/>
            <a:ext cx="306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77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16">
        <p15:prstTrans prst="pageCurlDouble"/>
      </p:transition>
    </mc:Choice>
    <mc:Fallback xmlns="">
      <p:transition spd="slow" advTm="5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C33C8E70-A890-4534-A7B4-8CAEE3E3ACF5}"/>
              </a:ext>
            </a:extLst>
          </p:cNvPr>
          <p:cNvGrpSpPr/>
          <p:nvPr/>
        </p:nvGrpSpPr>
        <p:grpSpPr>
          <a:xfrm>
            <a:off x="856343" y="2627082"/>
            <a:ext cx="1625600" cy="1407885"/>
            <a:chOff x="856343" y="2627082"/>
            <a:chExt cx="1625600" cy="1407885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731BF802-3856-4BD2-ACA8-C1FF2B1D975C}"/>
                </a:ext>
              </a:extLst>
            </p:cNvPr>
            <p:cNvSpPr/>
            <p:nvPr/>
          </p:nvSpPr>
          <p:spPr>
            <a:xfrm>
              <a:off x="856343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6E943CCA-2D2B-4EA4-8842-50613B40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8325" y="2983324"/>
              <a:ext cx="741637" cy="6954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91885026-A24F-49D5-B4AD-3049CBEC93E2}"/>
              </a:ext>
            </a:extLst>
          </p:cNvPr>
          <p:cNvGrpSpPr/>
          <p:nvPr/>
        </p:nvGrpSpPr>
        <p:grpSpPr>
          <a:xfrm>
            <a:off x="3807581" y="2627082"/>
            <a:ext cx="1625600" cy="1407885"/>
            <a:chOff x="3807581" y="2627082"/>
            <a:chExt cx="1625600" cy="1407885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DA4183CC-B4C9-4259-B5C0-F9EC05F1B0F5}"/>
                </a:ext>
              </a:extLst>
            </p:cNvPr>
            <p:cNvSpPr/>
            <p:nvPr/>
          </p:nvSpPr>
          <p:spPr>
            <a:xfrm>
              <a:off x="3807581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8DC6FDB5-F9D9-4E28-A51B-391F32535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0051" y="3036682"/>
              <a:ext cx="780661" cy="588684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CC49AF2-9125-417B-B82D-D7BA20E3D027}"/>
              </a:ext>
            </a:extLst>
          </p:cNvPr>
          <p:cNvGrpSpPr/>
          <p:nvPr/>
        </p:nvGrpSpPr>
        <p:grpSpPr>
          <a:xfrm>
            <a:off x="6758819" y="2627082"/>
            <a:ext cx="1625600" cy="1407885"/>
            <a:chOff x="6758819" y="2627082"/>
            <a:chExt cx="1625600" cy="1407885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A7CA4288-65CE-4B88-A4B5-BD0140B79ABC}"/>
                </a:ext>
              </a:extLst>
            </p:cNvPr>
            <p:cNvSpPr/>
            <p:nvPr/>
          </p:nvSpPr>
          <p:spPr>
            <a:xfrm>
              <a:off x="6758819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17D0541F-1037-4C9B-80E4-C091C180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0729" y="2983324"/>
              <a:ext cx="701780" cy="670416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FEA88D2-DDD8-452A-9D41-8FE553318578}"/>
              </a:ext>
            </a:extLst>
          </p:cNvPr>
          <p:cNvGrpSpPr/>
          <p:nvPr/>
        </p:nvGrpSpPr>
        <p:grpSpPr>
          <a:xfrm>
            <a:off x="9710057" y="2627082"/>
            <a:ext cx="1625600" cy="1407885"/>
            <a:chOff x="9710057" y="2627082"/>
            <a:chExt cx="1625600" cy="1407885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17357EBA-DDDC-47E7-A384-D53A12B4558C}"/>
                </a:ext>
              </a:extLst>
            </p:cNvPr>
            <p:cNvSpPr/>
            <p:nvPr/>
          </p:nvSpPr>
          <p:spPr>
            <a:xfrm>
              <a:off x="9710057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C54747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18F9B787-9840-497B-B302-B9CF76E6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87268" y="2945774"/>
              <a:ext cx="671177" cy="734444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A0E812C-D8AC-485D-BAA4-3B6CBFB4B2E0}"/>
              </a:ext>
            </a:extLst>
          </p:cNvPr>
          <p:cNvSpPr txBox="1"/>
          <p:nvPr/>
        </p:nvSpPr>
        <p:spPr>
          <a:xfrm>
            <a:off x="930847" y="439120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94EFF07B-8B9C-4958-A81A-892464923C21}"/>
              </a:ext>
            </a:extLst>
          </p:cNvPr>
          <p:cNvSpPr/>
          <p:nvPr/>
        </p:nvSpPr>
        <p:spPr>
          <a:xfrm>
            <a:off x="835872" y="507058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836CE57-27DA-4259-ADCF-66C4293B78E8}"/>
              </a:ext>
            </a:extLst>
          </p:cNvPr>
          <p:cNvSpPr txBox="1"/>
          <p:nvPr/>
        </p:nvSpPr>
        <p:spPr>
          <a:xfrm>
            <a:off x="3874123" y="439120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B0973D2-9F97-4AB9-BE49-18F5D004DDAE}"/>
              </a:ext>
            </a:extLst>
          </p:cNvPr>
          <p:cNvSpPr/>
          <p:nvPr/>
        </p:nvSpPr>
        <p:spPr>
          <a:xfrm>
            <a:off x="3779148" y="507058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AEEF1C7-61FC-45D3-9CE4-5839548E6A7A}"/>
              </a:ext>
            </a:extLst>
          </p:cNvPr>
          <p:cNvSpPr txBox="1"/>
          <p:nvPr/>
        </p:nvSpPr>
        <p:spPr>
          <a:xfrm>
            <a:off x="6822906" y="438458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A7FD4BE4-6AF3-48BE-B7EF-C88CDD17ED96}"/>
              </a:ext>
            </a:extLst>
          </p:cNvPr>
          <p:cNvSpPr/>
          <p:nvPr/>
        </p:nvSpPr>
        <p:spPr>
          <a:xfrm>
            <a:off x="6727931" y="506396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5F4CF0B-171D-494A-B8CF-A5AE4EC9C402}"/>
              </a:ext>
            </a:extLst>
          </p:cNvPr>
          <p:cNvSpPr txBox="1"/>
          <p:nvPr/>
        </p:nvSpPr>
        <p:spPr>
          <a:xfrm>
            <a:off x="9840686" y="438458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91A80AEA-7697-46D6-83B2-AB5D2AA85C1F}"/>
              </a:ext>
            </a:extLst>
          </p:cNvPr>
          <p:cNvSpPr/>
          <p:nvPr/>
        </p:nvSpPr>
        <p:spPr>
          <a:xfrm>
            <a:off x="9745711" y="506396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62">
        <p14:prism isInverted="1"/>
      </p:transition>
    </mc:Choice>
    <mc:Fallback xmlns="">
      <p:transition spd="slow" advTm="11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133836-9095-47A2-B7EC-81351BAFD377}"/>
              </a:ext>
            </a:extLst>
          </p:cNvPr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>
              <a:extLst>
                <a:ext uri="{FF2B5EF4-FFF2-40B4-BE49-F238E27FC236}">
                  <a16:creationId xmlns="" xmlns:a16="http://schemas.microsoft.com/office/drawing/2014/main" id="{BACDA9EB-8DC6-4137-A15C-4CE5006C9F97}"/>
                </a:ext>
              </a:extLst>
            </p:cNvPr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900BECD-693A-47DC-842C-88FF56407C5F}"/>
                </a:ext>
              </a:extLst>
            </p:cNvPr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505FB57-E9AA-4827-8AB8-A67D699164CA}"/>
              </a:ext>
            </a:extLst>
          </p:cNvPr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1202EF-9CED-4BD1-8AD3-08CFB1E15D61}"/>
              </a:ext>
            </a:extLst>
          </p:cNvPr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A39ABF-4EC9-4F9A-83AC-18BD9F46BA37}"/>
              </a:ext>
            </a:extLst>
          </p:cNvPr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CF915F5-AA5E-4035-A64B-CCBDA7D4C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36" y="2598057"/>
            <a:ext cx="4555729" cy="3040742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E29532F-5FB9-4A2C-B1D9-A022C7F6CF73}"/>
              </a:ext>
            </a:extLst>
          </p:cNvPr>
          <p:cNvSpPr txBox="1"/>
          <p:nvPr/>
        </p:nvSpPr>
        <p:spPr>
          <a:xfrm>
            <a:off x="797023" y="213639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E76B995-4104-4DCA-A04C-AE1AF3C53B56}"/>
              </a:ext>
            </a:extLst>
          </p:cNvPr>
          <p:cNvSpPr/>
          <p:nvPr/>
        </p:nvSpPr>
        <p:spPr>
          <a:xfrm>
            <a:off x="702048" y="281577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B663898-A7ED-42AD-8B98-1C9F698C5F53}"/>
              </a:ext>
            </a:extLst>
          </p:cNvPr>
          <p:cNvSpPr txBox="1"/>
          <p:nvPr/>
        </p:nvSpPr>
        <p:spPr>
          <a:xfrm>
            <a:off x="891996" y="454891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D6AAC59-EE99-4CA8-B0EF-6B473AE19D90}"/>
              </a:ext>
            </a:extLst>
          </p:cNvPr>
          <p:cNvSpPr/>
          <p:nvPr/>
        </p:nvSpPr>
        <p:spPr>
          <a:xfrm>
            <a:off x="797021" y="522829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9745C63-2713-4833-B6B6-2553D31CD537}"/>
              </a:ext>
            </a:extLst>
          </p:cNvPr>
          <p:cNvSpPr txBox="1"/>
          <p:nvPr/>
        </p:nvSpPr>
        <p:spPr>
          <a:xfrm>
            <a:off x="9320664" y="213639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DEB2501-BD4F-4329-A2DF-7178C06A8EC7}"/>
              </a:ext>
            </a:extLst>
          </p:cNvPr>
          <p:cNvSpPr/>
          <p:nvPr/>
        </p:nvSpPr>
        <p:spPr>
          <a:xfrm>
            <a:off x="9225689" y="281577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E0AACFC-58E3-40ED-9A3B-F0CE5B59316B}"/>
              </a:ext>
            </a:extLst>
          </p:cNvPr>
          <p:cNvSpPr txBox="1"/>
          <p:nvPr/>
        </p:nvSpPr>
        <p:spPr>
          <a:xfrm>
            <a:off x="9415637" y="454891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5EFD876-C74E-4EFF-B41F-5D62ED904775}"/>
              </a:ext>
            </a:extLst>
          </p:cNvPr>
          <p:cNvSpPr/>
          <p:nvPr/>
        </p:nvSpPr>
        <p:spPr>
          <a:xfrm>
            <a:off x="9320662" y="522829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03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30">
        <p15:prstTrans prst="fracture"/>
      </p:transition>
    </mc:Choice>
    <mc:Fallback xmlns="">
      <p:transition spd="slow" advTm="6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3C063C7-7C20-492A-AB1C-0F3B3E4B2D9A}"/>
              </a:ext>
            </a:extLst>
          </p:cNvPr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F9223F-5F3F-4025-BFEE-085A72DB5D50}"/>
              </a:ext>
            </a:extLst>
          </p:cNvPr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4A26D9-BCB2-4C4F-89FA-C3DA76EF2DF8}"/>
              </a:ext>
            </a:extLst>
          </p:cNvPr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6DB48-AC0C-49C9-ADBC-5541E413B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093479-8413-4373-B474-876F602C537A}"/>
              </a:ext>
            </a:extLst>
          </p:cNvPr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D69DEA6-8357-4CFF-9830-350DB4EE5528}"/>
              </a:ext>
            </a:extLst>
          </p:cNvPr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项目完成情况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68C02D98-3EDC-4823-86F6-73AE67996FB6}"/>
              </a:ext>
            </a:extLst>
          </p:cNvPr>
          <p:cNvCxnSpPr>
            <a:cxnSpLocks/>
          </p:cNvCxnSpPr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4AD2842-5154-4791-AB5E-D16F6116D0DC}"/>
              </a:ext>
            </a:extLst>
          </p:cNvPr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76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78">
        <p15:prstTrans prst="wind"/>
      </p:transition>
    </mc:Choice>
    <mc:Fallback xmlns="">
      <p:transition spd="slow" advTm="4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项目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5|0.6|0.5|0.8|0.6|0.6|0.7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|0.6|0.5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5|0.6|0.5|0.5|0.5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|0.6|2|0.5|0.5|0.4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5|0.5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5|0.7|0.6|0.8|0.7|0.4|0.4|0.4|0.4|0.4|0.4|0.3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6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|0.6|0.3|0.3|0.3|0.4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4|0.4|0.3|0.3|0.4|0.4|0.3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|0.6|0.9|1.6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0.2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4|0.2|0.2|0.2|0.2|0.2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2|0.2|0.2|0.2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2|0.2|0.2|0.4|0.2|0.2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3|0.2|0.4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8|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7|1.7|0.8|0.6|0.8|1|0.9|0.7|0.5|0.6|0.5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6|0.7|0.6|0.9|0.6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6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7|0.7|0.7|0.9|0.6|1.2|0.6|1.3|0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5|0.8|0.9|0.6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5|0.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oazcp3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1866</Words>
  <Application>Microsoft Office PowerPoint</Application>
  <PresentationFormat>宽屏</PresentationFormat>
  <Paragraphs>218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149</cp:revision>
  <dcterms:created xsi:type="dcterms:W3CDTF">2019-06-06T01:23:48Z</dcterms:created>
  <dcterms:modified xsi:type="dcterms:W3CDTF">2023-01-29T02:07:44Z</dcterms:modified>
</cp:coreProperties>
</file>